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5" r:id="rId1"/>
  </p:sldMasterIdLst>
  <p:notesMasterIdLst>
    <p:notesMasterId r:id="rId18"/>
  </p:notesMasterIdLst>
  <p:sldIdLst>
    <p:sldId id="256" r:id="rId2"/>
    <p:sldId id="305" r:id="rId3"/>
    <p:sldId id="258" r:id="rId4"/>
    <p:sldId id="306" r:id="rId5"/>
    <p:sldId id="316" r:id="rId6"/>
    <p:sldId id="260" r:id="rId7"/>
    <p:sldId id="317" r:id="rId8"/>
    <p:sldId id="318" r:id="rId9"/>
    <p:sldId id="319" r:id="rId10"/>
    <p:sldId id="320" r:id="rId11"/>
    <p:sldId id="257" r:id="rId12"/>
    <p:sldId id="322" r:id="rId13"/>
    <p:sldId id="321" r:id="rId14"/>
    <p:sldId id="310" r:id="rId15"/>
    <p:sldId id="323" r:id="rId16"/>
    <p:sldId id="285" r:id="rId17"/>
  </p:sldIdLst>
  <p:sldSz cx="9144000" cy="5143500" type="screen16x9"/>
  <p:notesSz cx="17348200" cy="97536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CC"/>
    <a:srgbClr val="0000CC"/>
    <a:srgbClr val="33CCCC"/>
    <a:srgbClr val="0033CC"/>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605B9D-CB00-4E2D-B427-C0136BDC1AC7}" v="3" dt="2021-03-30T15:10:56.048"/>
  </p1510:revLst>
</p1510:revInfo>
</file>

<file path=ppt/tableStyles.xml><?xml version="1.0" encoding="utf-8"?>
<a:tblStyleLst xmlns:a="http://schemas.openxmlformats.org/drawingml/2006/main" def="{87126F45-8222-49FA-BC91-A073017DF780}">
  <a:tblStyle styleId="{87126F45-8222-49FA-BC91-A073017DF780}" styleName="Table_0">
    <a:wholeTbl>
      <a:tcTxStyle b="off" i="off">
        <a:font>
          <a:latin typeface="Calibri"/>
          <a:ea typeface="Calibri"/>
          <a:cs typeface="Calibri"/>
        </a:font>
        <a:srgbClr val="000000"/>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84A10CDE-E640-4DDE-85EF-49265BEA5E76}"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69" autoAdjust="0"/>
    <p:restoredTop sz="94868" autoAdjust="0"/>
  </p:normalViewPr>
  <p:slideViewPr>
    <p:cSldViewPr snapToGrid="0">
      <p:cViewPr varScale="1">
        <p:scale>
          <a:sx n="108" d="100"/>
          <a:sy n="108" d="100"/>
        </p:scale>
        <p:origin x="739"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894760" y="731500"/>
            <a:ext cx="11560500" cy="36576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1734800" y="4632950"/>
            <a:ext cx="13878551" cy="43891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4c68a97855_0_33: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4c68a97855_0_33: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g4c8996e154_0_28: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9" name="Google Shape;729;g4c8996e154_0_28: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621653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8916a725bd_0_23918: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8916a725bd_0_23918: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8916a725bd_0_23918: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8916a725bd_0_23918: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432144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8916a725bd_0_23918: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8916a725bd_0_23918: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681296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g4c8996e154_0_28: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9" name="Google Shape;729;g4c8996e154_0_28: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567690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8916a725bd_0_23918: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8916a725bd_0_23918: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898637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1"/>
        <p:cNvGrpSpPr/>
        <p:nvPr/>
      </p:nvGrpSpPr>
      <p:grpSpPr>
        <a:xfrm>
          <a:off x="0" y="0"/>
          <a:ext cx="0" cy="0"/>
          <a:chOff x="0" y="0"/>
          <a:chExt cx="0" cy="0"/>
        </a:xfrm>
      </p:grpSpPr>
      <p:sp>
        <p:nvSpPr>
          <p:cNvPr id="2152" name="Google Shape;2152;g4c6f126ef7_1_202: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3" name="Google Shape;2153;g4c6f126ef7_1_202: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4"/>
        <p:cNvGrpSpPr/>
        <p:nvPr/>
      </p:nvGrpSpPr>
      <p:grpSpPr>
        <a:xfrm>
          <a:off x="0" y="0"/>
          <a:ext cx="0" cy="0"/>
          <a:chOff x="0" y="0"/>
          <a:chExt cx="0" cy="0"/>
        </a:xfrm>
      </p:grpSpPr>
      <p:sp>
        <p:nvSpPr>
          <p:cNvPr id="1905" name="Google Shape;1905;g4c6f126ef7_1_182: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6" name="Google Shape;1906;g4c6f126ef7_1_182: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0926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4c68a97855_0_54: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4c68a97855_0_54: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g4c8996e154_0_28: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9" name="Google Shape;729;g4c8996e154_0_28: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99693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g4c8996e154_0_28: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9" name="Google Shape;729;g4c8996e154_0_28: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8632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4c68a97855_0_192: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4c68a97855_0_192: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g4c8996e154_0_28: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9" name="Google Shape;729;g4c8996e154_0_28: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613557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g4c8996e154_0_28: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9" name="Google Shape;729;g4c8996e154_0_28: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268381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g4c8996e154_0_28: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9" name="Google Shape;729;g4c8996e154_0_28: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802167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OPENING SLIDE" type="obj">
  <p:cSld name="OBJECT">
    <p:bg>
      <p:bgPr>
        <a:solidFill>
          <a:schemeClr val="dk1"/>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title"/>
          </p:nvPr>
        </p:nvSpPr>
        <p:spPr>
          <a:xfrm>
            <a:off x="720100" y="2287725"/>
            <a:ext cx="5633100" cy="1018800"/>
          </a:xfrm>
          <a:prstGeom prst="rect">
            <a:avLst/>
          </a:prstGeom>
          <a:noFill/>
          <a:ln>
            <a:noFill/>
          </a:ln>
        </p:spPr>
        <p:txBody>
          <a:bodyPr spcFirstLastPara="1" wrap="square" lIns="0" tIns="0" rIns="0" bIns="0" anchor="b" anchorCtr="0">
            <a:noAutofit/>
          </a:bodyPr>
          <a:lstStyle>
            <a:lvl1pPr lvl="0">
              <a:spcBef>
                <a:spcPts val="0"/>
              </a:spcBef>
              <a:spcAft>
                <a:spcPts val="0"/>
              </a:spcAft>
              <a:buClr>
                <a:schemeClr val="lt1"/>
              </a:buClr>
              <a:buSzPts val="6000"/>
              <a:buNone/>
              <a:defRPr sz="6000" i="0">
                <a:solidFill>
                  <a:schemeClr val="lt1"/>
                </a:solidFill>
              </a:defRPr>
            </a:lvl1pPr>
            <a:lvl2pPr lvl="1">
              <a:spcBef>
                <a:spcPts val="0"/>
              </a:spcBef>
              <a:spcAft>
                <a:spcPts val="0"/>
              </a:spcAft>
              <a:buClr>
                <a:schemeClr val="lt1"/>
              </a:buClr>
              <a:buSzPts val="3300"/>
              <a:buNone/>
              <a:defRPr sz="3300">
                <a:solidFill>
                  <a:schemeClr val="lt1"/>
                </a:solidFill>
              </a:defRPr>
            </a:lvl2pPr>
            <a:lvl3pPr lvl="2">
              <a:spcBef>
                <a:spcPts val="0"/>
              </a:spcBef>
              <a:spcAft>
                <a:spcPts val="0"/>
              </a:spcAft>
              <a:buClr>
                <a:schemeClr val="lt1"/>
              </a:buClr>
              <a:buSzPts val="3300"/>
              <a:buNone/>
              <a:defRPr sz="3300">
                <a:solidFill>
                  <a:schemeClr val="lt1"/>
                </a:solidFill>
              </a:defRPr>
            </a:lvl3pPr>
            <a:lvl4pPr lvl="3">
              <a:spcBef>
                <a:spcPts val="0"/>
              </a:spcBef>
              <a:spcAft>
                <a:spcPts val="0"/>
              </a:spcAft>
              <a:buClr>
                <a:schemeClr val="lt1"/>
              </a:buClr>
              <a:buSzPts val="3300"/>
              <a:buNone/>
              <a:defRPr sz="3300">
                <a:solidFill>
                  <a:schemeClr val="lt1"/>
                </a:solidFill>
              </a:defRPr>
            </a:lvl4pPr>
            <a:lvl5pPr lvl="4">
              <a:spcBef>
                <a:spcPts val="0"/>
              </a:spcBef>
              <a:spcAft>
                <a:spcPts val="0"/>
              </a:spcAft>
              <a:buClr>
                <a:schemeClr val="lt1"/>
              </a:buClr>
              <a:buSzPts val="3300"/>
              <a:buNone/>
              <a:defRPr sz="3300">
                <a:solidFill>
                  <a:schemeClr val="lt1"/>
                </a:solidFill>
              </a:defRPr>
            </a:lvl5pPr>
            <a:lvl6pPr lvl="5">
              <a:spcBef>
                <a:spcPts val="0"/>
              </a:spcBef>
              <a:spcAft>
                <a:spcPts val="0"/>
              </a:spcAft>
              <a:buClr>
                <a:schemeClr val="lt1"/>
              </a:buClr>
              <a:buSzPts val="3300"/>
              <a:buNone/>
              <a:defRPr sz="3300">
                <a:solidFill>
                  <a:schemeClr val="lt1"/>
                </a:solidFill>
              </a:defRPr>
            </a:lvl6pPr>
            <a:lvl7pPr lvl="6">
              <a:spcBef>
                <a:spcPts val="0"/>
              </a:spcBef>
              <a:spcAft>
                <a:spcPts val="0"/>
              </a:spcAft>
              <a:buClr>
                <a:schemeClr val="lt1"/>
              </a:buClr>
              <a:buSzPts val="3300"/>
              <a:buNone/>
              <a:defRPr sz="3300">
                <a:solidFill>
                  <a:schemeClr val="lt1"/>
                </a:solidFill>
              </a:defRPr>
            </a:lvl7pPr>
            <a:lvl8pPr lvl="7">
              <a:spcBef>
                <a:spcPts val="0"/>
              </a:spcBef>
              <a:spcAft>
                <a:spcPts val="0"/>
              </a:spcAft>
              <a:buClr>
                <a:schemeClr val="lt1"/>
              </a:buClr>
              <a:buSzPts val="3300"/>
              <a:buNone/>
              <a:defRPr sz="3300">
                <a:solidFill>
                  <a:schemeClr val="lt1"/>
                </a:solidFill>
              </a:defRPr>
            </a:lvl8pPr>
            <a:lvl9pPr lvl="8">
              <a:spcBef>
                <a:spcPts val="0"/>
              </a:spcBef>
              <a:spcAft>
                <a:spcPts val="0"/>
              </a:spcAft>
              <a:buClr>
                <a:schemeClr val="lt1"/>
              </a:buClr>
              <a:buSzPts val="3300"/>
              <a:buNone/>
              <a:defRPr sz="3300">
                <a:solidFill>
                  <a:schemeClr val="lt1"/>
                </a:solidFill>
              </a:defRPr>
            </a:lvl9pPr>
          </a:lstStyle>
          <a:p>
            <a:endParaRPr/>
          </a:p>
        </p:txBody>
      </p:sp>
      <p:sp>
        <p:nvSpPr>
          <p:cNvPr id="10" name="Google Shape;10;p2"/>
          <p:cNvSpPr txBox="1">
            <a:spLocks noGrp="1"/>
          </p:cNvSpPr>
          <p:nvPr>
            <p:ph type="subTitle" idx="1"/>
          </p:nvPr>
        </p:nvSpPr>
        <p:spPr>
          <a:xfrm>
            <a:off x="720100" y="3379500"/>
            <a:ext cx="3756900" cy="784200"/>
          </a:xfrm>
          <a:prstGeom prst="rect">
            <a:avLst/>
          </a:prstGeom>
        </p:spPr>
        <p:txBody>
          <a:bodyPr spcFirstLastPara="1" wrap="square" lIns="0" tIns="0" rIns="0" bIns="0" anchor="t" anchorCtr="0">
            <a:noAutofit/>
          </a:bodyPr>
          <a:lstStyle>
            <a:lvl1pPr lvl="0">
              <a:spcBef>
                <a:spcPts val="0"/>
              </a:spcBef>
              <a:spcAft>
                <a:spcPts val="0"/>
              </a:spcAft>
              <a:buNone/>
              <a:defRPr sz="1100">
                <a:solidFill>
                  <a:schemeClr val="lt1"/>
                </a:solidFill>
              </a:defRPr>
            </a:lvl1pPr>
            <a:lvl2pPr lvl="1">
              <a:spcBef>
                <a:spcPts val="0"/>
              </a:spcBef>
              <a:spcAft>
                <a:spcPts val="0"/>
              </a:spcAft>
              <a:buNone/>
              <a:defRPr sz="1100">
                <a:solidFill>
                  <a:schemeClr val="lt1"/>
                </a:solidFill>
              </a:defRPr>
            </a:lvl2pPr>
            <a:lvl3pPr lvl="2">
              <a:spcBef>
                <a:spcPts val="0"/>
              </a:spcBef>
              <a:spcAft>
                <a:spcPts val="0"/>
              </a:spcAft>
              <a:buNone/>
              <a:defRPr sz="1100">
                <a:solidFill>
                  <a:schemeClr val="lt1"/>
                </a:solidFill>
              </a:defRPr>
            </a:lvl3pPr>
            <a:lvl4pPr lvl="3">
              <a:spcBef>
                <a:spcPts val="0"/>
              </a:spcBef>
              <a:spcAft>
                <a:spcPts val="0"/>
              </a:spcAft>
              <a:buNone/>
              <a:defRPr sz="1100">
                <a:solidFill>
                  <a:schemeClr val="lt1"/>
                </a:solidFill>
              </a:defRPr>
            </a:lvl4pPr>
            <a:lvl5pPr lvl="4">
              <a:spcBef>
                <a:spcPts val="0"/>
              </a:spcBef>
              <a:spcAft>
                <a:spcPts val="0"/>
              </a:spcAft>
              <a:buNone/>
              <a:defRPr sz="1100">
                <a:solidFill>
                  <a:schemeClr val="lt1"/>
                </a:solidFill>
              </a:defRPr>
            </a:lvl5pPr>
            <a:lvl6pPr lvl="5">
              <a:spcBef>
                <a:spcPts val="0"/>
              </a:spcBef>
              <a:spcAft>
                <a:spcPts val="0"/>
              </a:spcAft>
              <a:buNone/>
              <a:defRPr sz="1100">
                <a:solidFill>
                  <a:schemeClr val="lt1"/>
                </a:solidFill>
              </a:defRPr>
            </a:lvl6pPr>
            <a:lvl7pPr lvl="6">
              <a:spcBef>
                <a:spcPts val="0"/>
              </a:spcBef>
              <a:spcAft>
                <a:spcPts val="0"/>
              </a:spcAft>
              <a:buNone/>
              <a:defRPr sz="1100">
                <a:solidFill>
                  <a:schemeClr val="lt1"/>
                </a:solidFill>
              </a:defRPr>
            </a:lvl7pPr>
            <a:lvl8pPr lvl="7">
              <a:spcBef>
                <a:spcPts val="0"/>
              </a:spcBef>
              <a:spcAft>
                <a:spcPts val="0"/>
              </a:spcAft>
              <a:buNone/>
              <a:defRPr sz="1100">
                <a:solidFill>
                  <a:schemeClr val="lt1"/>
                </a:solidFill>
              </a:defRPr>
            </a:lvl8pPr>
            <a:lvl9pPr lvl="8">
              <a:spcBef>
                <a:spcPts val="0"/>
              </a:spcBef>
              <a:spcAft>
                <a:spcPts val="0"/>
              </a:spcAft>
              <a:buNone/>
              <a:defRPr sz="1100">
                <a:solidFill>
                  <a:schemeClr val="lt1"/>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TLE &amp; TEXT 4">
  <p:cSld name="TITTLE &amp; TEXT 4">
    <p:bg>
      <p:bgPr>
        <a:solidFill>
          <a:schemeClr val="dk1"/>
        </a:solidFill>
        <a:effectLst/>
      </p:bgPr>
    </p:bg>
    <p:spTree>
      <p:nvGrpSpPr>
        <p:cNvPr id="1" name="Shape 103"/>
        <p:cNvGrpSpPr/>
        <p:nvPr/>
      </p:nvGrpSpPr>
      <p:grpSpPr>
        <a:xfrm>
          <a:off x="0" y="0"/>
          <a:ext cx="0" cy="0"/>
          <a:chOff x="0" y="0"/>
          <a:chExt cx="0" cy="0"/>
        </a:xfrm>
      </p:grpSpPr>
      <p:sp>
        <p:nvSpPr>
          <p:cNvPr id="104" name="Google Shape;104;p22"/>
          <p:cNvSpPr txBox="1">
            <a:spLocks noGrp="1"/>
          </p:cNvSpPr>
          <p:nvPr>
            <p:ph type="title"/>
          </p:nvPr>
        </p:nvSpPr>
        <p:spPr>
          <a:xfrm flipH="1">
            <a:off x="2784425" y="2287725"/>
            <a:ext cx="5633100" cy="1018800"/>
          </a:xfrm>
          <a:prstGeom prst="rect">
            <a:avLst/>
          </a:prstGeom>
          <a:noFill/>
          <a:ln>
            <a:noFill/>
          </a:ln>
        </p:spPr>
        <p:txBody>
          <a:bodyPr spcFirstLastPara="1" wrap="square" lIns="0" tIns="0" rIns="0" bIns="0" anchor="b" anchorCtr="0">
            <a:noAutofit/>
          </a:bodyPr>
          <a:lstStyle>
            <a:lvl1pPr lvl="0" algn="r" rtl="0">
              <a:spcBef>
                <a:spcPts val="0"/>
              </a:spcBef>
              <a:spcAft>
                <a:spcPts val="0"/>
              </a:spcAft>
              <a:buClr>
                <a:schemeClr val="lt1"/>
              </a:buClr>
              <a:buSzPts val="6000"/>
              <a:buNone/>
              <a:defRPr sz="6000" i="0">
                <a:solidFill>
                  <a:schemeClr val="lt1"/>
                </a:solidFill>
              </a:defRPr>
            </a:lvl1pPr>
            <a:lvl2pPr lvl="1" algn="r" rtl="0">
              <a:spcBef>
                <a:spcPts val="0"/>
              </a:spcBef>
              <a:spcAft>
                <a:spcPts val="0"/>
              </a:spcAft>
              <a:buClr>
                <a:schemeClr val="lt1"/>
              </a:buClr>
              <a:buSzPts val="3300"/>
              <a:buNone/>
              <a:defRPr sz="3300">
                <a:solidFill>
                  <a:schemeClr val="lt1"/>
                </a:solidFill>
              </a:defRPr>
            </a:lvl2pPr>
            <a:lvl3pPr lvl="2" algn="r" rtl="0">
              <a:spcBef>
                <a:spcPts val="0"/>
              </a:spcBef>
              <a:spcAft>
                <a:spcPts val="0"/>
              </a:spcAft>
              <a:buClr>
                <a:schemeClr val="lt1"/>
              </a:buClr>
              <a:buSzPts val="3300"/>
              <a:buNone/>
              <a:defRPr sz="3300">
                <a:solidFill>
                  <a:schemeClr val="lt1"/>
                </a:solidFill>
              </a:defRPr>
            </a:lvl3pPr>
            <a:lvl4pPr lvl="3" algn="r" rtl="0">
              <a:spcBef>
                <a:spcPts val="0"/>
              </a:spcBef>
              <a:spcAft>
                <a:spcPts val="0"/>
              </a:spcAft>
              <a:buClr>
                <a:schemeClr val="lt1"/>
              </a:buClr>
              <a:buSzPts val="3300"/>
              <a:buNone/>
              <a:defRPr sz="3300">
                <a:solidFill>
                  <a:schemeClr val="lt1"/>
                </a:solidFill>
              </a:defRPr>
            </a:lvl4pPr>
            <a:lvl5pPr lvl="4" algn="r" rtl="0">
              <a:spcBef>
                <a:spcPts val="0"/>
              </a:spcBef>
              <a:spcAft>
                <a:spcPts val="0"/>
              </a:spcAft>
              <a:buClr>
                <a:schemeClr val="lt1"/>
              </a:buClr>
              <a:buSzPts val="3300"/>
              <a:buNone/>
              <a:defRPr sz="3300">
                <a:solidFill>
                  <a:schemeClr val="lt1"/>
                </a:solidFill>
              </a:defRPr>
            </a:lvl5pPr>
            <a:lvl6pPr lvl="5" algn="r" rtl="0">
              <a:spcBef>
                <a:spcPts val="0"/>
              </a:spcBef>
              <a:spcAft>
                <a:spcPts val="0"/>
              </a:spcAft>
              <a:buClr>
                <a:schemeClr val="lt1"/>
              </a:buClr>
              <a:buSzPts val="3300"/>
              <a:buNone/>
              <a:defRPr sz="3300">
                <a:solidFill>
                  <a:schemeClr val="lt1"/>
                </a:solidFill>
              </a:defRPr>
            </a:lvl6pPr>
            <a:lvl7pPr lvl="6" algn="r" rtl="0">
              <a:spcBef>
                <a:spcPts val="0"/>
              </a:spcBef>
              <a:spcAft>
                <a:spcPts val="0"/>
              </a:spcAft>
              <a:buClr>
                <a:schemeClr val="lt1"/>
              </a:buClr>
              <a:buSzPts val="3300"/>
              <a:buNone/>
              <a:defRPr sz="3300">
                <a:solidFill>
                  <a:schemeClr val="lt1"/>
                </a:solidFill>
              </a:defRPr>
            </a:lvl7pPr>
            <a:lvl8pPr lvl="7" algn="r" rtl="0">
              <a:spcBef>
                <a:spcPts val="0"/>
              </a:spcBef>
              <a:spcAft>
                <a:spcPts val="0"/>
              </a:spcAft>
              <a:buClr>
                <a:schemeClr val="lt1"/>
              </a:buClr>
              <a:buSzPts val="3300"/>
              <a:buNone/>
              <a:defRPr sz="3300">
                <a:solidFill>
                  <a:schemeClr val="lt1"/>
                </a:solidFill>
              </a:defRPr>
            </a:lvl8pPr>
            <a:lvl9pPr lvl="8" algn="r" rtl="0">
              <a:spcBef>
                <a:spcPts val="0"/>
              </a:spcBef>
              <a:spcAft>
                <a:spcPts val="0"/>
              </a:spcAft>
              <a:buClr>
                <a:schemeClr val="lt1"/>
              </a:buClr>
              <a:buSzPts val="3300"/>
              <a:buNone/>
              <a:defRPr sz="3300">
                <a:solidFill>
                  <a:schemeClr val="lt1"/>
                </a:solidFill>
              </a:defRPr>
            </a:lvl9pPr>
          </a:lstStyle>
          <a:p>
            <a:endParaRPr/>
          </a:p>
        </p:txBody>
      </p:sp>
      <p:sp>
        <p:nvSpPr>
          <p:cNvPr id="105" name="Google Shape;105;p22"/>
          <p:cNvSpPr txBox="1">
            <a:spLocks noGrp="1"/>
          </p:cNvSpPr>
          <p:nvPr>
            <p:ph type="subTitle" idx="1"/>
          </p:nvPr>
        </p:nvSpPr>
        <p:spPr>
          <a:xfrm flipH="1">
            <a:off x="4660625" y="3379500"/>
            <a:ext cx="3756900" cy="784200"/>
          </a:xfrm>
          <a:prstGeom prst="rect">
            <a:avLst/>
          </a:prstGeom>
        </p:spPr>
        <p:txBody>
          <a:bodyPr spcFirstLastPara="1" wrap="square" lIns="0" tIns="0" rIns="0" bIns="0" anchor="t" anchorCtr="0">
            <a:noAutofit/>
          </a:bodyPr>
          <a:lstStyle>
            <a:lvl1pPr lvl="0" algn="r" rtl="0">
              <a:spcBef>
                <a:spcPts val="0"/>
              </a:spcBef>
              <a:spcAft>
                <a:spcPts val="0"/>
              </a:spcAft>
              <a:buNone/>
              <a:defRPr sz="1100">
                <a:solidFill>
                  <a:schemeClr val="lt1"/>
                </a:solidFill>
              </a:defRPr>
            </a:lvl1pPr>
            <a:lvl2pPr lvl="1" algn="r" rtl="0">
              <a:spcBef>
                <a:spcPts val="0"/>
              </a:spcBef>
              <a:spcAft>
                <a:spcPts val="0"/>
              </a:spcAft>
              <a:buNone/>
              <a:defRPr sz="1100">
                <a:solidFill>
                  <a:schemeClr val="lt1"/>
                </a:solidFill>
              </a:defRPr>
            </a:lvl2pPr>
            <a:lvl3pPr lvl="2" algn="r" rtl="0">
              <a:spcBef>
                <a:spcPts val="0"/>
              </a:spcBef>
              <a:spcAft>
                <a:spcPts val="0"/>
              </a:spcAft>
              <a:buNone/>
              <a:defRPr sz="1100">
                <a:solidFill>
                  <a:schemeClr val="lt1"/>
                </a:solidFill>
              </a:defRPr>
            </a:lvl3pPr>
            <a:lvl4pPr lvl="3" algn="r" rtl="0">
              <a:spcBef>
                <a:spcPts val="0"/>
              </a:spcBef>
              <a:spcAft>
                <a:spcPts val="0"/>
              </a:spcAft>
              <a:buNone/>
              <a:defRPr sz="1100">
                <a:solidFill>
                  <a:schemeClr val="lt1"/>
                </a:solidFill>
              </a:defRPr>
            </a:lvl4pPr>
            <a:lvl5pPr lvl="4" algn="r" rtl="0">
              <a:spcBef>
                <a:spcPts val="0"/>
              </a:spcBef>
              <a:spcAft>
                <a:spcPts val="0"/>
              </a:spcAft>
              <a:buNone/>
              <a:defRPr sz="1100">
                <a:solidFill>
                  <a:schemeClr val="lt1"/>
                </a:solidFill>
              </a:defRPr>
            </a:lvl5pPr>
            <a:lvl6pPr lvl="5" algn="r" rtl="0">
              <a:spcBef>
                <a:spcPts val="0"/>
              </a:spcBef>
              <a:spcAft>
                <a:spcPts val="0"/>
              </a:spcAft>
              <a:buNone/>
              <a:defRPr sz="1100">
                <a:solidFill>
                  <a:schemeClr val="lt1"/>
                </a:solidFill>
              </a:defRPr>
            </a:lvl6pPr>
            <a:lvl7pPr lvl="6" algn="r" rtl="0">
              <a:spcBef>
                <a:spcPts val="0"/>
              </a:spcBef>
              <a:spcAft>
                <a:spcPts val="0"/>
              </a:spcAft>
              <a:buNone/>
              <a:defRPr sz="1100">
                <a:solidFill>
                  <a:schemeClr val="lt1"/>
                </a:solidFill>
              </a:defRPr>
            </a:lvl7pPr>
            <a:lvl8pPr lvl="7" algn="r" rtl="0">
              <a:spcBef>
                <a:spcPts val="0"/>
              </a:spcBef>
              <a:spcAft>
                <a:spcPts val="0"/>
              </a:spcAft>
              <a:buNone/>
              <a:defRPr sz="1100">
                <a:solidFill>
                  <a:schemeClr val="lt1"/>
                </a:solidFill>
              </a:defRPr>
            </a:lvl8pPr>
            <a:lvl9pPr lvl="8" algn="r" rtl="0">
              <a:spcBef>
                <a:spcPts val="0"/>
              </a:spcBef>
              <a:spcAft>
                <a:spcPts val="0"/>
              </a:spcAft>
              <a:buNone/>
              <a:defRPr sz="1100">
                <a:solidFill>
                  <a:schemeClr val="lt1"/>
                </a:solidFill>
              </a:defRPr>
            </a:lvl9pPr>
          </a:lstStyle>
          <a:p>
            <a:endParaRPr/>
          </a:p>
        </p:txBody>
      </p:sp>
    </p:spTree>
    <p:extLst>
      <p:ext uri="{BB962C8B-B14F-4D97-AF65-F5344CB8AC3E}">
        <p14:creationId xmlns:p14="http://schemas.microsoft.com/office/powerpoint/2010/main" val="471971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mp; TEXT LIST">
  <p:cSld name="OBJECT_3">
    <p:bg>
      <p:bgPr>
        <a:solidFill>
          <a:schemeClr val="lt1"/>
        </a:solidFill>
        <a:effectLst/>
      </p:bgPr>
    </p:bg>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720144" y="467975"/>
            <a:ext cx="77037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2200"/>
              <a:buNone/>
              <a:defRPr sz="2200" i="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3" name="Google Shape;13;p3"/>
          <p:cNvSpPr txBox="1">
            <a:spLocks noGrp="1"/>
          </p:cNvSpPr>
          <p:nvPr>
            <p:ph type="body" idx="1"/>
          </p:nvPr>
        </p:nvSpPr>
        <p:spPr>
          <a:xfrm>
            <a:off x="720144" y="1273211"/>
            <a:ext cx="7703700" cy="3241200"/>
          </a:xfrm>
          <a:prstGeom prst="rect">
            <a:avLst/>
          </a:prstGeom>
        </p:spPr>
        <p:txBody>
          <a:bodyPr spcFirstLastPara="1" wrap="square" lIns="0" tIns="0" rIns="0" bIns="0" anchor="ctr" anchorCtr="0">
            <a:noAutofit/>
          </a:bodyPr>
          <a:lstStyle>
            <a:lvl1pPr marL="457200" lvl="0" indent="-304800" rtl="0">
              <a:spcBef>
                <a:spcPts val="0"/>
              </a:spcBef>
              <a:spcAft>
                <a:spcPts val="0"/>
              </a:spcAft>
              <a:buClr>
                <a:srgbClr val="FFA000"/>
              </a:buClr>
              <a:buSzPts val="1200"/>
              <a:buFont typeface="Anaheim"/>
              <a:buChar char="●"/>
              <a:defRPr>
                <a:solidFill>
                  <a:schemeClr val="dk1"/>
                </a:solidFill>
                <a:latin typeface="Advent Pro"/>
                <a:ea typeface="Advent Pro"/>
                <a:cs typeface="Advent Pro"/>
                <a:sym typeface="Advent Pro"/>
              </a:defRPr>
            </a:lvl1pPr>
            <a:lvl2pPr marL="914400" lvl="1" indent="-317500" rtl="0">
              <a:spcBef>
                <a:spcPts val="0"/>
              </a:spcBef>
              <a:spcAft>
                <a:spcPts val="0"/>
              </a:spcAft>
              <a:buClr>
                <a:srgbClr val="002A49"/>
              </a:buClr>
              <a:buSzPts val="1400"/>
              <a:buFont typeface="Arial"/>
              <a:buChar char="○"/>
              <a:defRPr sz="1100">
                <a:solidFill>
                  <a:schemeClr val="dk1"/>
                </a:solidFill>
              </a:defRPr>
            </a:lvl2pPr>
            <a:lvl3pPr marL="1371600" lvl="2" indent="-317500" rtl="0">
              <a:spcBef>
                <a:spcPts val="0"/>
              </a:spcBef>
              <a:spcAft>
                <a:spcPts val="0"/>
              </a:spcAft>
              <a:buClr>
                <a:srgbClr val="002A49"/>
              </a:buClr>
              <a:buSzPts val="1400"/>
              <a:buFont typeface="Arial"/>
              <a:buChar char="■"/>
              <a:defRPr sz="1100">
                <a:solidFill>
                  <a:schemeClr val="dk1"/>
                </a:solidFill>
              </a:defRPr>
            </a:lvl3pPr>
            <a:lvl4pPr marL="1828800" lvl="3" indent="-317500" rtl="0">
              <a:spcBef>
                <a:spcPts val="0"/>
              </a:spcBef>
              <a:spcAft>
                <a:spcPts val="0"/>
              </a:spcAft>
              <a:buClr>
                <a:srgbClr val="002A49"/>
              </a:buClr>
              <a:buSzPts val="1400"/>
              <a:buFont typeface="Arial"/>
              <a:buChar char="●"/>
              <a:defRPr sz="1100">
                <a:solidFill>
                  <a:schemeClr val="dk1"/>
                </a:solidFill>
              </a:defRPr>
            </a:lvl4pPr>
            <a:lvl5pPr marL="2286000" lvl="4" indent="-317500" rtl="0">
              <a:spcBef>
                <a:spcPts val="0"/>
              </a:spcBef>
              <a:spcAft>
                <a:spcPts val="0"/>
              </a:spcAft>
              <a:buClr>
                <a:srgbClr val="002A49"/>
              </a:buClr>
              <a:buSzPts val="1400"/>
              <a:buFont typeface="Arial"/>
              <a:buChar char="○"/>
              <a:defRPr sz="1100">
                <a:solidFill>
                  <a:schemeClr val="dk1"/>
                </a:solidFill>
              </a:defRPr>
            </a:lvl5pPr>
            <a:lvl6pPr marL="2743200" lvl="5" indent="-317500" rtl="0">
              <a:spcBef>
                <a:spcPts val="0"/>
              </a:spcBef>
              <a:spcAft>
                <a:spcPts val="0"/>
              </a:spcAft>
              <a:buClr>
                <a:srgbClr val="002A49"/>
              </a:buClr>
              <a:buSzPts val="1400"/>
              <a:buFont typeface="Arial"/>
              <a:buChar char="■"/>
              <a:defRPr sz="1100">
                <a:solidFill>
                  <a:schemeClr val="dk1"/>
                </a:solidFill>
              </a:defRPr>
            </a:lvl6pPr>
            <a:lvl7pPr marL="3200400" lvl="6" indent="-317500" rtl="0">
              <a:spcBef>
                <a:spcPts val="0"/>
              </a:spcBef>
              <a:spcAft>
                <a:spcPts val="0"/>
              </a:spcAft>
              <a:buClr>
                <a:srgbClr val="002A49"/>
              </a:buClr>
              <a:buSzPts val="1400"/>
              <a:buFont typeface="Arial"/>
              <a:buChar char="●"/>
              <a:defRPr sz="1100">
                <a:solidFill>
                  <a:schemeClr val="dk1"/>
                </a:solidFill>
              </a:defRPr>
            </a:lvl7pPr>
            <a:lvl8pPr marL="3657600" lvl="7" indent="-317500" rtl="0">
              <a:spcBef>
                <a:spcPts val="0"/>
              </a:spcBef>
              <a:spcAft>
                <a:spcPts val="0"/>
              </a:spcAft>
              <a:buClr>
                <a:srgbClr val="002A49"/>
              </a:buClr>
              <a:buSzPts val="1400"/>
              <a:buFont typeface="Arial"/>
              <a:buChar char="○"/>
              <a:defRPr sz="1100">
                <a:solidFill>
                  <a:schemeClr val="dk1"/>
                </a:solidFill>
              </a:defRPr>
            </a:lvl8pPr>
            <a:lvl9pPr marL="4114800" lvl="8" indent="-317500" rtl="0">
              <a:spcBef>
                <a:spcPts val="0"/>
              </a:spcBef>
              <a:spcAft>
                <a:spcPts val="0"/>
              </a:spcAft>
              <a:buClr>
                <a:srgbClr val="002A49"/>
              </a:buClr>
              <a:buSzPts val="1400"/>
              <a:buFont typeface="Arial"/>
              <a:buChar char="■"/>
              <a:defRPr sz="1100">
                <a:solidFill>
                  <a:schemeClr val="dk1"/>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mp; SUBTITLE">
  <p:cSld name="OBJECT_1">
    <p:bg>
      <p:bgPr>
        <a:solidFill>
          <a:schemeClr val="lt1"/>
        </a:solidFill>
        <a:effectLst/>
      </p:bgPr>
    </p:bg>
    <p:spTree>
      <p:nvGrpSpPr>
        <p:cNvPr id="1" name="Shape 14"/>
        <p:cNvGrpSpPr/>
        <p:nvPr/>
      </p:nvGrpSpPr>
      <p:grpSpPr>
        <a:xfrm>
          <a:off x="0" y="0"/>
          <a:ext cx="0" cy="0"/>
          <a:chOff x="0" y="0"/>
          <a:chExt cx="0" cy="0"/>
        </a:xfrm>
      </p:grpSpPr>
      <p:sp>
        <p:nvSpPr>
          <p:cNvPr id="15" name="Google Shape;15;p4"/>
          <p:cNvSpPr txBox="1">
            <a:spLocks noGrp="1"/>
          </p:cNvSpPr>
          <p:nvPr>
            <p:ph type="title"/>
          </p:nvPr>
        </p:nvSpPr>
        <p:spPr>
          <a:xfrm>
            <a:off x="887750" y="1917800"/>
            <a:ext cx="7368600" cy="9099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6000"/>
              <a:buNone/>
              <a:defRPr sz="6000" i="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6" name="Google Shape;16;p4"/>
          <p:cNvSpPr txBox="1">
            <a:spLocks noGrp="1"/>
          </p:cNvSpPr>
          <p:nvPr>
            <p:ph type="subTitle" idx="1"/>
          </p:nvPr>
        </p:nvSpPr>
        <p:spPr>
          <a:xfrm>
            <a:off x="2897425" y="2950825"/>
            <a:ext cx="3349200" cy="1524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sz="600"/>
            </a:lvl2pPr>
            <a:lvl3pPr lvl="2" algn="ctr" rtl="0">
              <a:spcBef>
                <a:spcPts val="0"/>
              </a:spcBef>
              <a:spcAft>
                <a:spcPts val="0"/>
              </a:spcAft>
              <a:buNone/>
              <a:defRPr sz="600"/>
            </a:lvl3pPr>
            <a:lvl4pPr lvl="3" algn="ctr" rtl="0">
              <a:spcBef>
                <a:spcPts val="0"/>
              </a:spcBef>
              <a:spcAft>
                <a:spcPts val="0"/>
              </a:spcAft>
              <a:buNone/>
              <a:defRPr sz="600"/>
            </a:lvl4pPr>
            <a:lvl5pPr lvl="4" algn="ctr" rtl="0">
              <a:spcBef>
                <a:spcPts val="0"/>
              </a:spcBef>
              <a:spcAft>
                <a:spcPts val="0"/>
              </a:spcAft>
              <a:buNone/>
              <a:defRPr sz="600"/>
            </a:lvl5pPr>
            <a:lvl6pPr lvl="5" algn="ctr" rtl="0">
              <a:spcBef>
                <a:spcPts val="0"/>
              </a:spcBef>
              <a:spcAft>
                <a:spcPts val="0"/>
              </a:spcAft>
              <a:buNone/>
              <a:defRPr sz="600"/>
            </a:lvl6pPr>
            <a:lvl7pPr lvl="6" algn="ctr" rtl="0">
              <a:spcBef>
                <a:spcPts val="0"/>
              </a:spcBef>
              <a:spcAft>
                <a:spcPts val="0"/>
              </a:spcAft>
              <a:buNone/>
              <a:defRPr sz="600"/>
            </a:lvl7pPr>
            <a:lvl8pPr lvl="7" algn="ctr" rtl="0">
              <a:spcBef>
                <a:spcPts val="0"/>
              </a:spcBef>
              <a:spcAft>
                <a:spcPts val="0"/>
              </a:spcAft>
              <a:buNone/>
              <a:defRPr sz="600"/>
            </a:lvl8pPr>
            <a:lvl9pPr lvl="8" algn="ctr" rtl="0">
              <a:spcBef>
                <a:spcPts val="0"/>
              </a:spcBef>
              <a:spcAft>
                <a:spcPts val="0"/>
              </a:spcAft>
              <a:buNone/>
              <a:defRPr sz="6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AGENDA">
  <p:cSld name="Title and Content">
    <p:bg>
      <p:bgPr>
        <a:solidFill>
          <a:schemeClr val="lt1"/>
        </a:solidFill>
        <a:effectLst/>
      </p:bgPr>
    </p:bg>
    <p:spTree>
      <p:nvGrpSpPr>
        <p:cNvPr id="1" name="Shape 20"/>
        <p:cNvGrpSpPr/>
        <p:nvPr/>
      </p:nvGrpSpPr>
      <p:grpSpPr>
        <a:xfrm>
          <a:off x="0" y="0"/>
          <a:ext cx="0" cy="0"/>
          <a:chOff x="0" y="0"/>
          <a:chExt cx="0" cy="0"/>
        </a:xfrm>
      </p:grpSpPr>
      <p:sp>
        <p:nvSpPr>
          <p:cNvPr id="21" name="Google Shape;21;p6"/>
          <p:cNvSpPr txBox="1">
            <a:spLocks noGrp="1"/>
          </p:cNvSpPr>
          <p:nvPr>
            <p:ph type="title"/>
          </p:nvPr>
        </p:nvSpPr>
        <p:spPr>
          <a:xfrm>
            <a:off x="4217225" y="1483522"/>
            <a:ext cx="2241600" cy="421500"/>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sz="1400" i="0"/>
            </a:lvl1pPr>
            <a:lvl2pPr lvl="1" algn="r">
              <a:spcBef>
                <a:spcPts val="0"/>
              </a:spcBef>
              <a:spcAft>
                <a:spcPts val="0"/>
              </a:spcAft>
              <a:buSzPts val="1400"/>
              <a:buNone/>
              <a:defRPr sz="1400"/>
            </a:lvl2pPr>
            <a:lvl3pPr lvl="2" algn="r">
              <a:spcBef>
                <a:spcPts val="0"/>
              </a:spcBef>
              <a:spcAft>
                <a:spcPts val="0"/>
              </a:spcAft>
              <a:buSzPts val="1400"/>
              <a:buNone/>
              <a:defRPr sz="1400"/>
            </a:lvl3pPr>
            <a:lvl4pPr lvl="3" algn="r">
              <a:spcBef>
                <a:spcPts val="0"/>
              </a:spcBef>
              <a:spcAft>
                <a:spcPts val="0"/>
              </a:spcAft>
              <a:buSzPts val="1400"/>
              <a:buNone/>
              <a:defRPr sz="1400"/>
            </a:lvl4pPr>
            <a:lvl5pPr lvl="4" algn="r">
              <a:spcBef>
                <a:spcPts val="0"/>
              </a:spcBef>
              <a:spcAft>
                <a:spcPts val="0"/>
              </a:spcAft>
              <a:buSzPts val="1400"/>
              <a:buNone/>
              <a:defRPr sz="1400"/>
            </a:lvl5pPr>
            <a:lvl6pPr lvl="5" algn="r">
              <a:spcBef>
                <a:spcPts val="0"/>
              </a:spcBef>
              <a:spcAft>
                <a:spcPts val="0"/>
              </a:spcAft>
              <a:buSzPts val="1400"/>
              <a:buNone/>
              <a:defRPr sz="1400"/>
            </a:lvl6pPr>
            <a:lvl7pPr lvl="6" algn="r">
              <a:spcBef>
                <a:spcPts val="0"/>
              </a:spcBef>
              <a:spcAft>
                <a:spcPts val="0"/>
              </a:spcAft>
              <a:buSzPts val="1400"/>
              <a:buNone/>
              <a:defRPr sz="1400"/>
            </a:lvl7pPr>
            <a:lvl8pPr lvl="7" algn="r">
              <a:spcBef>
                <a:spcPts val="0"/>
              </a:spcBef>
              <a:spcAft>
                <a:spcPts val="0"/>
              </a:spcAft>
              <a:buSzPts val="1400"/>
              <a:buNone/>
              <a:defRPr sz="1400"/>
            </a:lvl8pPr>
            <a:lvl9pPr lvl="8" algn="r">
              <a:spcBef>
                <a:spcPts val="0"/>
              </a:spcBef>
              <a:spcAft>
                <a:spcPts val="0"/>
              </a:spcAft>
              <a:buSzPts val="1400"/>
              <a:buNone/>
              <a:defRPr sz="1400"/>
            </a:lvl9pPr>
          </a:lstStyle>
          <a:p>
            <a:endParaRPr/>
          </a:p>
        </p:txBody>
      </p:sp>
      <p:sp>
        <p:nvSpPr>
          <p:cNvPr id="22" name="Google Shape;22;p6"/>
          <p:cNvSpPr txBox="1">
            <a:spLocks noGrp="1"/>
          </p:cNvSpPr>
          <p:nvPr>
            <p:ph type="subTitle" idx="1"/>
          </p:nvPr>
        </p:nvSpPr>
        <p:spPr>
          <a:xfrm>
            <a:off x="4546925" y="1905022"/>
            <a:ext cx="1911900" cy="330300"/>
          </a:xfrm>
          <a:prstGeom prst="rect">
            <a:avLst/>
          </a:prstGeom>
        </p:spPr>
        <p:txBody>
          <a:bodyPr spcFirstLastPara="1" wrap="square" lIns="0" tIns="0" rIns="0" bIns="0" anchor="t" anchorCtr="0">
            <a:noAutofit/>
          </a:bodyPr>
          <a:lstStyle>
            <a:lvl1pPr lvl="0" algn="r" rtl="0">
              <a:spcBef>
                <a:spcPts val="0"/>
              </a:spcBef>
              <a:spcAft>
                <a:spcPts val="0"/>
              </a:spcAft>
              <a:buNone/>
              <a:defRPr/>
            </a:lvl1pPr>
            <a:lvl2pPr lvl="1" algn="r" rtl="0">
              <a:spcBef>
                <a:spcPts val="0"/>
              </a:spcBef>
              <a:spcAft>
                <a:spcPts val="0"/>
              </a:spcAft>
              <a:buNone/>
              <a:defRPr/>
            </a:lvl2pPr>
            <a:lvl3pPr lvl="2" algn="r" rtl="0">
              <a:spcBef>
                <a:spcPts val="0"/>
              </a:spcBef>
              <a:spcAft>
                <a:spcPts val="0"/>
              </a:spcAft>
              <a:buNone/>
              <a:defRPr/>
            </a:lvl3pPr>
            <a:lvl4pPr lvl="3" algn="r" rtl="0">
              <a:spcBef>
                <a:spcPts val="0"/>
              </a:spcBef>
              <a:spcAft>
                <a:spcPts val="0"/>
              </a:spcAft>
              <a:buNone/>
              <a:defRPr/>
            </a:lvl4pPr>
            <a:lvl5pPr lvl="4" algn="r" rtl="0">
              <a:spcBef>
                <a:spcPts val="0"/>
              </a:spcBef>
              <a:spcAft>
                <a:spcPts val="0"/>
              </a:spcAft>
              <a:buNone/>
              <a:defRPr/>
            </a:lvl5pPr>
            <a:lvl6pPr lvl="5" algn="r" rtl="0">
              <a:spcBef>
                <a:spcPts val="0"/>
              </a:spcBef>
              <a:spcAft>
                <a:spcPts val="0"/>
              </a:spcAft>
              <a:buNone/>
              <a:defRPr/>
            </a:lvl6pPr>
            <a:lvl7pPr lvl="6" algn="r" rtl="0">
              <a:spcBef>
                <a:spcPts val="0"/>
              </a:spcBef>
              <a:spcAft>
                <a:spcPts val="0"/>
              </a:spcAft>
              <a:buNone/>
              <a:defRPr/>
            </a:lvl7pPr>
            <a:lvl8pPr lvl="7" algn="r" rtl="0">
              <a:spcBef>
                <a:spcPts val="0"/>
              </a:spcBef>
              <a:spcAft>
                <a:spcPts val="0"/>
              </a:spcAft>
              <a:buNone/>
              <a:defRPr/>
            </a:lvl8pPr>
            <a:lvl9pPr lvl="8" algn="r" rtl="0">
              <a:spcBef>
                <a:spcPts val="0"/>
              </a:spcBef>
              <a:spcAft>
                <a:spcPts val="0"/>
              </a:spcAft>
              <a:buNone/>
              <a:defRPr/>
            </a:lvl9pPr>
          </a:lstStyle>
          <a:p>
            <a:endParaRPr/>
          </a:p>
        </p:txBody>
      </p:sp>
      <p:sp>
        <p:nvSpPr>
          <p:cNvPr id="23" name="Google Shape;23;p6"/>
          <p:cNvSpPr txBox="1">
            <a:spLocks noGrp="1"/>
          </p:cNvSpPr>
          <p:nvPr>
            <p:ph type="title" idx="2"/>
          </p:nvPr>
        </p:nvSpPr>
        <p:spPr>
          <a:xfrm>
            <a:off x="6940150" y="1483514"/>
            <a:ext cx="2241600" cy="421500"/>
          </a:xfrm>
          <a:prstGeom prst="rect">
            <a:avLst/>
          </a:prstGeom>
          <a:noFill/>
          <a:ln>
            <a:noFill/>
          </a:ln>
        </p:spPr>
        <p:txBody>
          <a:bodyPr spcFirstLastPara="1" wrap="square" lIns="0" tIns="0" rIns="0" bIns="0" anchor="ctr" anchorCtr="0">
            <a:noAutofit/>
          </a:bodyPr>
          <a:lstStyle>
            <a:lvl1pPr lvl="0" rtl="0">
              <a:spcBef>
                <a:spcPts val="0"/>
              </a:spcBef>
              <a:spcAft>
                <a:spcPts val="0"/>
              </a:spcAft>
              <a:buSzPts val="1400"/>
              <a:buNone/>
              <a:defRPr sz="1400" i="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24" name="Google Shape;24;p6"/>
          <p:cNvSpPr txBox="1">
            <a:spLocks noGrp="1"/>
          </p:cNvSpPr>
          <p:nvPr>
            <p:ph type="subTitle" idx="3"/>
          </p:nvPr>
        </p:nvSpPr>
        <p:spPr>
          <a:xfrm>
            <a:off x="6940150" y="1905022"/>
            <a:ext cx="1911900" cy="330300"/>
          </a:xfrm>
          <a:prstGeom prst="rect">
            <a:avLst/>
          </a:prstGeom>
        </p:spPr>
        <p:txBody>
          <a:bodyPr spcFirstLastPara="1" wrap="square" lIns="0" tIns="0" rIns="0" bIns="0" anchor="t" anchorCtr="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25" name="Google Shape;25;p6"/>
          <p:cNvSpPr txBox="1">
            <a:spLocks noGrp="1"/>
          </p:cNvSpPr>
          <p:nvPr>
            <p:ph type="title" idx="4"/>
          </p:nvPr>
        </p:nvSpPr>
        <p:spPr>
          <a:xfrm>
            <a:off x="6940150" y="3605572"/>
            <a:ext cx="2241600" cy="421500"/>
          </a:xfrm>
          <a:prstGeom prst="rect">
            <a:avLst/>
          </a:prstGeom>
          <a:noFill/>
          <a:ln>
            <a:noFill/>
          </a:ln>
        </p:spPr>
        <p:txBody>
          <a:bodyPr spcFirstLastPara="1" wrap="square" lIns="0" tIns="0" rIns="0" bIns="0" anchor="ctr" anchorCtr="0">
            <a:noAutofit/>
          </a:bodyPr>
          <a:lstStyle>
            <a:lvl1pPr lvl="0" rtl="0">
              <a:spcBef>
                <a:spcPts val="0"/>
              </a:spcBef>
              <a:spcAft>
                <a:spcPts val="0"/>
              </a:spcAft>
              <a:buSzPts val="1400"/>
              <a:buNone/>
              <a:defRPr sz="1400" i="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26" name="Google Shape;26;p6"/>
          <p:cNvSpPr txBox="1">
            <a:spLocks noGrp="1"/>
          </p:cNvSpPr>
          <p:nvPr>
            <p:ph type="subTitle" idx="5"/>
          </p:nvPr>
        </p:nvSpPr>
        <p:spPr>
          <a:xfrm>
            <a:off x="6940150" y="4027072"/>
            <a:ext cx="1911900" cy="330300"/>
          </a:xfrm>
          <a:prstGeom prst="rect">
            <a:avLst/>
          </a:prstGeom>
        </p:spPr>
        <p:txBody>
          <a:bodyPr spcFirstLastPara="1" wrap="square" lIns="0" tIns="0" rIns="0" bIns="0" anchor="t" anchorCtr="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27" name="Google Shape;27;p6"/>
          <p:cNvSpPr txBox="1">
            <a:spLocks noGrp="1"/>
          </p:cNvSpPr>
          <p:nvPr>
            <p:ph type="title" idx="6" hasCustomPrompt="1"/>
          </p:nvPr>
        </p:nvSpPr>
        <p:spPr>
          <a:xfrm>
            <a:off x="4217225" y="861947"/>
            <a:ext cx="2241600" cy="697800"/>
          </a:xfrm>
          <a:prstGeom prst="rect">
            <a:avLst/>
          </a:prstGeom>
        </p:spPr>
        <p:txBody>
          <a:bodyPr spcFirstLastPara="1" wrap="square" lIns="0" tIns="0" rIns="0" bIns="0" anchor="b" anchorCtr="0">
            <a:noAutofit/>
          </a:bodyPr>
          <a:lstStyle>
            <a:lvl1pPr lvl="0" algn="r" rtl="0">
              <a:spcBef>
                <a:spcPts val="0"/>
              </a:spcBef>
              <a:spcAft>
                <a:spcPts val="0"/>
              </a:spcAft>
              <a:buSzPts val="7200"/>
              <a:buNone/>
              <a:defRPr sz="7200"/>
            </a:lvl1pPr>
            <a:lvl2pPr lvl="1" algn="r" rtl="0">
              <a:spcBef>
                <a:spcPts val="0"/>
              </a:spcBef>
              <a:spcAft>
                <a:spcPts val="0"/>
              </a:spcAft>
              <a:buSzPts val="7200"/>
              <a:buNone/>
              <a:defRPr sz="7200"/>
            </a:lvl2pPr>
            <a:lvl3pPr lvl="2" algn="r" rtl="0">
              <a:spcBef>
                <a:spcPts val="0"/>
              </a:spcBef>
              <a:spcAft>
                <a:spcPts val="0"/>
              </a:spcAft>
              <a:buSzPts val="7200"/>
              <a:buNone/>
              <a:defRPr sz="7200"/>
            </a:lvl3pPr>
            <a:lvl4pPr lvl="3" algn="r" rtl="0">
              <a:spcBef>
                <a:spcPts val="0"/>
              </a:spcBef>
              <a:spcAft>
                <a:spcPts val="0"/>
              </a:spcAft>
              <a:buSzPts val="7200"/>
              <a:buNone/>
              <a:defRPr sz="7200"/>
            </a:lvl4pPr>
            <a:lvl5pPr lvl="4" algn="r" rtl="0">
              <a:spcBef>
                <a:spcPts val="0"/>
              </a:spcBef>
              <a:spcAft>
                <a:spcPts val="0"/>
              </a:spcAft>
              <a:buSzPts val="7200"/>
              <a:buNone/>
              <a:defRPr sz="7200"/>
            </a:lvl5pPr>
            <a:lvl6pPr lvl="5" algn="r" rtl="0">
              <a:spcBef>
                <a:spcPts val="0"/>
              </a:spcBef>
              <a:spcAft>
                <a:spcPts val="0"/>
              </a:spcAft>
              <a:buSzPts val="7200"/>
              <a:buNone/>
              <a:defRPr sz="7200"/>
            </a:lvl6pPr>
            <a:lvl7pPr lvl="6" algn="r" rtl="0">
              <a:spcBef>
                <a:spcPts val="0"/>
              </a:spcBef>
              <a:spcAft>
                <a:spcPts val="0"/>
              </a:spcAft>
              <a:buSzPts val="7200"/>
              <a:buNone/>
              <a:defRPr sz="7200"/>
            </a:lvl7pPr>
            <a:lvl8pPr lvl="7" algn="r" rtl="0">
              <a:spcBef>
                <a:spcPts val="0"/>
              </a:spcBef>
              <a:spcAft>
                <a:spcPts val="0"/>
              </a:spcAft>
              <a:buSzPts val="7200"/>
              <a:buNone/>
              <a:defRPr sz="7200"/>
            </a:lvl8pPr>
            <a:lvl9pPr lvl="8" algn="r" rtl="0">
              <a:spcBef>
                <a:spcPts val="0"/>
              </a:spcBef>
              <a:spcAft>
                <a:spcPts val="0"/>
              </a:spcAft>
              <a:buSzPts val="7200"/>
              <a:buNone/>
              <a:defRPr sz="7200"/>
            </a:lvl9pPr>
          </a:lstStyle>
          <a:p>
            <a:r>
              <a:t>xx%</a:t>
            </a:r>
          </a:p>
        </p:txBody>
      </p:sp>
      <p:sp>
        <p:nvSpPr>
          <p:cNvPr id="28" name="Google Shape;28;p6"/>
          <p:cNvSpPr txBox="1">
            <a:spLocks noGrp="1"/>
          </p:cNvSpPr>
          <p:nvPr>
            <p:ph type="title" idx="7" hasCustomPrompt="1"/>
          </p:nvPr>
        </p:nvSpPr>
        <p:spPr>
          <a:xfrm>
            <a:off x="6940150" y="861947"/>
            <a:ext cx="2241600" cy="697800"/>
          </a:xfrm>
          <a:prstGeom prst="rect">
            <a:avLst/>
          </a:prstGeom>
        </p:spPr>
        <p:txBody>
          <a:bodyPr spcFirstLastPara="1" wrap="square" lIns="0" tIns="0" rIns="0" bIns="0" anchor="b" anchorCtr="0">
            <a:noAutofit/>
          </a:bodyPr>
          <a:lstStyle>
            <a:lvl1pPr lvl="0" rtl="0">
              <a:spcBef>
                <a:spcPts val="0"/>
              </a:spcBef>
              <a:spcAft>
                <a:spcPts val="0"/>
              </a:spcAft>
              <a:buSzPts val="7200"/>
              <a:buNone/>
              <a:defRPr sz="7200"/>
            </a:lvl1pPr>
            <a:lvl2pPr lvl="1" rtl="0">
              <a:spcBef>
                <a:spcPts val="0"/>
              </a:spcBef>
              <a:spcAft>
                <a:spcPts val="0"/>
              </a:spcAft>
              <a:buSzPts val="7200"/>
              <a:buNone/>
              <a:defRPr sz="7200"/>
            </a:lvl2pPr>
            <a:lvl3pPr lvl="2" rtl="0">
              <a:spcBef>
                <a:spcPts val="0"/>
              </a:spcBef>
              <a:spcAft>
                <a:spcPts val="0"/>
              </a:spcAft>
              <a:buSzPts val="7200"/>
              <a:buNone/>
              <a:defRPr sz="7200"/>
            </a:lvl3pPr>
            <a:lvl4pPr lvl="3" rtl="0">
              <a:spcBef>
                <a:spcPts val="0"/>
              </a:spcBef>
              <a:spcAft>
                <a:spcPts val="0"/>
              </a:spcAft>
              <a:buSzPts val="7200"/>
              <a:buNone/>
              <a:defRPr sz="7200"/>
            </a:lvl4pPr>
            <a:lvl5pPr lvl="4" rtl="0">
              <a:spcBef>
                <a:spcPts val="0"/>
              </a:spcBef>
              <a:spcAft>
                <a:spcPts val="0"/>
              </a:spcAft>
              <a:buSzPts val="7200"/>
              <a:buNone/>
              <a:defRPr sz="7200"/>
            </a:lvl5pPr>
            <a:lvl6pPr lvl="5" rtl="0">
              <a:spcBef>
                <a:spcPts val="0"/>
              </a:spcBef>
              <a:spcAft>
                <a:spcPts val="0"/>
              </a:spcAft>
              <a:buSzPts val="7200"/>
              <a:buNone/>
              <a:defRPr sz="7200"/>
            </a:lvl6pPr>
            <a:lvl7pPr lvl="6" rtl="0">
              <a:spcBef>
                <a:spcPts val="0"/>
              </a:spcBef>
              <a:spcAft>
                <a:spcPts val="0"/>
              </a:spcAft>
              <a:buSzPts val="7200"/>
              <a:buNone/>
              <a:defRPr sz="7200"/>
            </a:lvl7pPr>
            <a:lvl8pPr lvl="7" rtl="0">
              <a:spcBef>
                <a:spcPts val="0"/>
              </a:spcBef>
              <a:spcAft>
                <a:spcPts val="0"/>
              </a:spcAft>
              <a:buSzPts val="7200"/>
              <a:buNone/>
              <a:defRPr sz="7200"/>
            </a:lvl8pPr>
            <a:lvl9pPr lvl="8" rtl="0">
              <a:spcBef>
                <a:spcPts val="0"/>
              </a:spcBef>
              <a:spcAft>
                <a:spcPts val="0"/>
              </a:spcAft>
              <a:buSzPts val="7200"/>
              <a:buNone/>
              <a:defRPr sz="7200"/>
            </a:lvl9pPr>
          </a:lstStyle>
          <a:p>
            <a:r>
              <a:t>xx%</a:t>
            </a:r>
          </a:p>
        </p:txBody>
      </p:sp>
      <p:sp>
        <p:nvSpPr>
          <p:cNvPr id="29" name="Google Shape;29;p6"/>
          <p:cNvSpPr txBox="1">
            <a:spLocks noGrp="1"/>
          </p:cNvSpPr>
          <p:nvPr>
            <p:ph type="title" idx="8" hasCustomPrompt="1"/>
          </p:nvPr>
        </p:nvSpPr>
        <p:spPr>
          <a:xfrm>
            <a:off x="6940150" y="2983997"/>
            <a:ext cx="2241600" cy="697800"/>
          </a:xfrm>
          <a:prstGeom prst="rect">
            <a:avLst/>
          </a:prstGeom>
        </p:spPr>
        <p:txBody>
          <a:bodyPr spcFirstLastPara="1" wrap="square" lIns="0" tIns="0" rIns="0" bIns="0" anchor="b" anchorCtr="0">
            <a:noAutofit/>
          </a:bodyPr>
          <a:lstStyle>
            <a:lvl1pPr lvl="0" rtl="0">
              <a:spcBef>
                <a:spcPts val="0"/>
              </a:spcBef>
              <a:spcAft>
                <a:spcPts val="0"/>
              </a:spcAft>
              <a:buSzPts val="7200"/>
              <a:buNone/>
              <a:defRPr sz="7200"/>
            </a:lvl1pPr>
            <a:lvl2pPr lvl="1" rtl="0">
              <a:spcBef>
                <a:spcPts val="0"/>
              </a:spcBef>
              <a:spcAft>
                <a:spcPts val="0"/>
              </a:spcAft>
              <a:buSzPts val="7200"/>
              <a:buNone/>
              <a:defRPr sz="7200"/>
            </a:lvl2pPr>
            <a:lvl3pPr lvl="2" rtl="0">
              <a:spcBef>
                <a:spcPts val="0"/>
              </a:spcBef>
              <a:spcAft>
                <a:spcPts val="0"/>
              </a:spcAft>
              <a:buSzPts val="7200"/>
              <a:buNone/>
              <a:defRPr sz="7200"/>
            </a:lvl3pPr>
            <a:lvl4pPr lvl="3" rtl="0">
              <a:spcBef>
                <a:spcPts val="0"/>
              </a:spcBef>
              <a:spcAft>
                <a:spcPts val="0"/>
              </a:spcAft>
              <a:buSzPts val="7200"/>
              <a:buNone/>
              <a:defRPr sz="7200"/>
            </a:lvl4pPr>
            <a:lvl5pPr lvl="4" rtl="0">
              <a:spcBef>
                <a:spcPts val="0"/>
              </a:spcBef>
              <a:spcAft>
                <a:spcPts val="0"/>
              </a:spcAft>
              <a:buSzPts val="7200"/>
              <a:buNone/>
              <a:defRPr sz="7200"/>
            </a:lvl5pPr>
            <a:lvl6pPr lvl="5" rtl="0">
              <a:spcBef>
                <a:spcPts val="0"/>
              </a:spcBef>
              <a:spcAft>
                <a:spcPts val="0"/>
              </a:spcAft>
              <a:buSzPts val="7200"/>
              <a:buNone/>
              <a:defRPr sz="7200"/>
            </a:lvl6pPr>
            <a:lvl7pPr lvl="6" rtl="0">
              <a:spcBef>
                <a:spcPts val="0"/>
              </a:spcBef>
              <a:spcAft>
                <a:spcPts val="0"/>
              </a:spcAft>
              <a:buSzPts val="7200"/>
              <a:buNone/>
              <a:defRPr sz="7200"/>
            </a:lvl7pPr>
            <a:lvl8pPr lvl="7" rtl="0">
              <a:spcBef>
                <a:spcPts val="0"/>
              </a:spcBef>
              <a:spcAft>
                <a:spcPts val="0"/>
              </a:spcAft>
              <a:buSzPts val="7200"/>
              <a:buNone/>
              <a:defRPr sz="7200"/>
            </a:lvl8pPr>
            <a:lvl9pPr lvl="8" rtl="0">
              <a:spcBef>
                <a:spcPts val="0"/>
              </a:spcBef>
              <a:spcAft>
                <a:spcPts val="0"/>
              </a:spcAft>
              <a:buSzPts val="7200"/>
              <a:buNone/>
              <a:defRPr sz="7200"/>
            </a:lvl9pPr>
          </a:lstStyle>
          <a:p>
            <a:r>
              <a:t>xx%</a:t>
            </a:r>
          </a:p>
        </p:txBody>
      </p:sp>
      <p:sp>
        <p:nvSpPr>
          <p:cNvPr id="30" name="Google Shape;30;p6"/>
          <p:cNvSpPr txBox="1">
            <a:spLocks noGrp="1"/>
          </p:cNvSpPr>
          <p:nvPr>
            <p:ph type="title" idx="9"/>
          </p:nvPr>
        </p:nvSpPr>
        <p:spPr>
          <a:xfrm>
            <a:off x="4217225" y="3605572"/>
            <a:ext cx="2241600" cy="421500"/>
          </a:xfrm>
          <a:prstGeom prst="rect">
            <a:avLst/>
          </a:prstGeom>
          <a:noFill/>
          <a:ln>
            <a:noFill/>
          </a:ln>
        </p:spPr>
        <p:txBody>
          <a:bodyPr spcFirstLastPara="1" wrap="square" lIns="0" tIns="0" rIns="0" bIns="0" anchor="ctr" anchorCtr="0">
            <a:noAutofit/>
          </a:bodyPr>
          <a:lstStyle>
            <a:lvl1pPr lvl="0" algn="r" rtl="0">
              <a:spcBef>
                <a:spcPts val="0"/>
              </a:spcBef>
              <a:spcAft>
                <a:spcPts val="0"/>
              </a:spcAft>
              <a:buSzPts val="1400"/>
              <a:buNone/>
              <a:defRPr sz="14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31" name="Google Shape;31;p6"/>
          <p:cNvSpPr txBox="1">
            <a:spLocks noGrp="1"/>
          </p:cNvSpPr>
          <p:nvPr>
            <p:ph type="subTitle" idx="13"/>
          </p:nvPr>
        </p:nvSpPr>
        <p:spPr>
          <a:xfrm>
            <a:off x="4546925" y="4027072"/>
            <a:ext cx="1911900" cy="330300"/>
          </a:xfrm>
          <a:prstGeom prst="rect">
            <a:avLst/>
          </a:prstGeom>
        </p:spPr>
        <p:txBody>
          <a:bodyPr spcFirstLastPara="1" wrap="square" lIns="0" tIns="0" rIns="0" bIns="0" anchor="t" anchorCtr="0">
            <a:noAutofit/>
          </a:bodyPr>
          <a:lstStyle>
            <a:lvl1pPr lvl="0" algn="r" rtl="0">
              <a:spcBef>
                <a:spcPts val="0"/>
              </a:spcBef>
              <a:spcAft>
                <a:spcPts val="0"/>
              </a:spcAft>
              <a:buNone/>
              <a:defRPr/>
            </a:lvl1pPr>
            <a:lvl2pPr lvl="1" algn="r" rtl="0">
              <a:spcBef>
                <a:spcPts val="0"/>
              </a:spcBef>
              <a:spcAft>
                <a:spcPts val="0"/>
              </a:spcAft>
              <a:buNone/>
              <a:defRPr/>
            </a:lvl2pPr>
            <a:lvl3pPr lvl="2" algn="r" rtl="0">
              <a:spcBef>
                <a:spcPts val="0"/>
              </a:spcBef>
              <a:spcAft>
                <a:spcPts val="0"/>
              </a:spcAft>
              <a:buNone/>
              <a:defRPr/>
            </a:lvl3pPr>
            <a:lvl4pPr lvl="3" algn="r" rtl="0">
              <a:spcBef>
                <a:spcPts val="0"/>
              </a:spcBef>
              <a:spcAft>
                <a:spcPts val="0"/>
              </a:spcAft>
              <a:buNone/>
              <a:defRPr/>
            </a:lvl4pPr>
            <a:lvl5pPr lvl="4" algn="r" rtl="0">
              <a:spcBef>
                <a:spcPts val="0"/>
              </a:spcBef>
              <a:spcAft>
                <a:spcPts val="0"/>
              </a:spcAft>
              <a:buNone/>
              <a:defRPr/>
            </a:lvl5pPr>
            <a:lvl6pPr lvl="5" algn="r" rtl="0">
              <a:spcBef>
                <a:spcPts val="0"/>
              </a:spcBef>
              <a:spcAft>
                <a:spcPts val="0"/>
              </a:spcAft>
              <a:buNone/>
              <a:defRPr/>
            </a:lvl6pPr>
            <a:lvl7pPr lvl="6" algn="r" rtl="0">
              <a:spcBef>
                <a:spcPts val="0"/>
              </a:spcBef>
              <a:spcAft>
                <a:spcPts val="0"/>
              </a:spcAft>
              <a:buNone/>
              <a:defRPr/>
            </a:lvl7pPr>
            <a:lvl8pPr lvl="7" algn="r" rtl="0">
              <a:spcBef>
                <a:spcPts val="0"/>
              </a:spcBef>
              <a:spcAft>
                <a:spcPts val="0"/>
              </a:spcAft>
              <a:buNone/>
              <a:defRPr/>
            </a:lvl8pPr>
            <a:lvl9pPr lvl="8" algn="r" rtl="0">
              <a:spcBef>
                <a:spcPts val="0"/>
              </a:spcBef>
              <a:spcAft>
                <a:spcPts val="0"/>
              </a:spcAft>
              <a:buNone/>
              <a:defRPr/>
            </a:lvl9pPr>
          </a:lstStyle>
          <a:p>
            <a:endParaRPr/>
          </a:p>
        </p:txBody>
      </p:sp>
      <p:sp>
        <p:nvSpPr>
          <p:cNvPr id="32" name="Google Shape;32;p6"/>
          <p:cNvSpPr txBox="1">
            <a:spLocks noGrp="1"/>
          </p:cNvSpPr>
          <p:nvPr>
            <p:ph type="title" idx="14" hasCustomPrompt="1"/>
          </p:nvPr>
        </p:nvSpPr>
        <p:spPr>
          <a:xfrm>
            <a:off x="4217225" y="2983997"/>
            <a:ext cx="2241600" cy="697800"/>
          </a:xfrm>
          <a:prstGeom prst="rect">
            <a:avLst/>
          </a:prstGeom>
        </p:spPr>
        <p:txBody>
          <a:bodyPr spcFirstLastPara="1" wrap="square" lIns="0" tIns="0" rIns="0" bIns="0" anchor="b" anchorCtr="0">
            <a:noAutofit/>
          </a:bodyPr>
          <a:lstStyle>
            <a:lvl1pPr lvl="0" algn="r" rtl="0">
              <a:spcBef>
                <a:spcPts val="0"/>
              </a:spcBef>
              <a:spcAft>
                <a:spcPts val="0"/>
              </a:spcAft>
              <a:buSzPts val="7200"/>
              <a:buNone/>
              <a:defRPr sz="7200"/>
            </a:lvl1pPr>
            <a:lvl2pPr lvl="1" algn="r" rtl="0">
              <a:spcBef>
                <a:spcPts val="0"/>
              </a:spcBef>
              <a:spcAft>
                <a:spcPts val="0"/>
              </a:spcAft>
              <a:buSzPts val="7200"/>
              <a:buNone/>
              <a:defRPr sz="7200"/>
            </a:lvl2pPr>
            <a:lvl3pPr lvl="2" algn="r" rtl="0">
              <a:spcBef>
                <a:spcPts val="0"/>
              </a:spcBef>
              <a:spcAft>
                <a:spcPts val="0"/>
              </a:spcAft>
              <a:buSzPts val="7200"/>
              <a:buNone/>
              <a:defRPr sz="7200"/>
            </a:lvl3pPr>
            <a:lvl4pPr lvl="3" algn="r" rtl="0">
              <a:spcBef>
                <a:spcPts val="0"/>
              </a:spcBef>
              <a:spcAft>
                <a:spcPts val="0"/>
              </a:spcAft>
              <a:buSzPts val="7200"/>
              <a:buNone/>
              <a:defRPr sz="7200"/>
            </a:lvl4pPr>
            <a:lvl5pPr lvl="4" algn="r" rtl="0">
              <a:spcBef>
                <a:spcPts val="0"/>
              </a:spcBef>
              <a:spcAft>
                <a:spcPts val="0"/>
              </a:spcAft>
              <a:buSzPts val="7200"/>
              <a:buNone/>
              <a:defRPr sz="7200"/>
            </a:lvl5pPr>
            <a:lvl6pPr lvl="5" algn="r" rtl="0">
              <a:spcBef>
                <a:spcPts val="0"/>
              </a:spcBef>
              <a:spcAft>
                <a:spcPts val="0"/>
              </a:spcAft>
              <a:buSzPts val="7200"/>
              <a:buNone/>
              <a:defRPr sz="7200"/>
            </a:lvl6pPr>
            <a:lvl7pPr lvl="6" algn="r" rtl="0">
              <a:spcBef>
                <a:spcPts val="0"/>
              </a:spcBef>
              <a:spcAft>
                <a:spcPts val="0"/>
              </a:spcAft>
              <a:buSzPts val="7200"/>
              <a:buNone/>
              <a:defRPr sz="7200"/>
            </a:lvl7pPr>
            <a:lvl8pPr lvl="7" algn="r" rtl="0">
              <a:spcBef>
                <a:spcPts val="0"/>
              </a:spcBef>
              <a:spcAft>
                <a:spcPts val="0"/>
              </a:spcAft>
              <a:buSzPts val="7200"/>
              <a:buNone/>
              <a:defRPr sz="7200"/>
            </a:lvl8pPr>
            <a:lvl9pPr lvl="8" algn="r" rtl="0">
              <a:spcBef>
                <a:spcPts val="0"/>
              </a:spcBef>
              <a:spcAft>
                <a:spcPts val="0"/>
              </a:spcAft>
              <a:buSzPts val="7200"/>
              <a:buNone/>
              <a:defRPr sz="7200"/>
            </a:lvl9pPr>
          </a:lstStyle>
          <a:p>
            <a:r>
              <a:t>xx%</a:t>
            </a:r>
          </a:p>
        </p:txBody>
      </p:sp>
    </p:spTree>
  </p:cSld>
  <p:clrMapOvr>
    <a:masterClrMapping/>
  </p:clrMapOvr>
  <p:extLst>
    <p:ext uri="{DCECCB84-F9BA-43D5-87BE-67443E8EF086}">
      <p15:sldGuideLst xmlns:p15="http://schemas.microsoft.com/office/powerpoint/2012/main">
        <p15:guide id="1" pos="5507">
          <p15:clr>
            <a:srgbClr val="F9AD4C"/>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TLE &amp; TWO COLUMNS">
  <p:cSld name="CUSTOM">
    <p:bg>
      <p:bgPr>
        <a:solidFill>
          <a:schemeClr val="dk1"/>
        </a:solidFill>
        <a:effectLst/>
      </p:bgPr>
    </p:bg>
    <p:spTree>
      <p:nvGrpSpPr>
        <p:cNvPr id="1" name="Shape 41"/>
        <p:cNvGrpSpPr/>
        <p:nvPr/>
      </p:nvGrpSpPr>
      <p:grpSpPr>
        <a:xfrm>
          <a:off x="0" y="0"/>
          <a:ext cx="0" cy="0"/>
          <a:chOff x="0" y="0"/>
          <a:chExt cx="0" cy="0"/>
        </a:xfrm>
      </p:grpSpPr>
      <p:sp>
        <p:nvSpPr>
          <p:cNvPr id="42" name="Google Shape;42;p9"/>
          <p:cNvSpPr txBox="1">
            <a:spLocks noGrp="1"/>
          </p:cNvSpPr>
          <p:nvPr>
            <p:ph type="subTitle" idx="1"/>
          </p:nvPr>
        </p:nvSpPr>
        <p:spPr>
          <a:xfrm>
            <a:off x="1495212" y="3186925"/>
            <a:ext cx="2577000" cy="699000"/>
          </a:xfrm>
          <a:prstGeom prst="rect">
            <a:avLst/>
          </a:prstGeom>
        </p:spPr>
        <p:txBody>
          <a:bodyPr spcFirstLastPara="1" wrap="square" lIns="0" tIns="0" rIns="0" bIns="0" anchor="t" anchorCtr="0">
            <a:noAutofit/>
          </a:bodyPr>
          <a:lstStyle>
            <a:lvl1pPr lvl="0" algn="ctr" rtl="0">
              <a:spcBef>
                <a:spcPts val="0"/>
              </a:spcBef>
              <a:spcAft>
                <a:spcPts val="0"/>
              </a:spcAft>
              <a:buNone/>
              <a:defRPr sz="1100">
                <a:solidFill>
                  <a:schemeClr val="lt1"/>
                </a:solidFill>
              </a:defRPr>
            </a:lvl1pPr>
            <a:lvl2pPr lvl="1" algn="ctr" rtl="0">
              <a:spcBef>
                <a:spcPts val="0"/>
              </a:spcBef>
              <a:spcAft>
                <a:spcPts val="0"/>
              </a:spcAft>
              <a:buNone/>
              <a:defRPr sz="1100">
                <a:solidFill>
                  <a:schemeClr val="lt1"/>
                </a:solidFill>
              </a:defRPr>
            </a:lvl2pPr>
            <a:lvl3pPr lvl="2" algn="ctr" rtl="0">
              <a:spcBef>
                <a:spcPts val="0"/>
              </a:spcBef>
              <a:spcAft>
                <a:spcPts val="0"/>
              </a:spcAft>
              <a:buNone/>
              <a:defRPr sz="1100">
                <a:solidFill>
                  <a:schemeClr val="lt1"/>
                </a:solidFill>
              </a:defRPr>
            </a:lvl3pPr>
            <a:lvl4pPr lvl="3" algn="ctr" rtl="0">
              <a:spcBef>
                <a:spcPts val="0"/>
              </a:spcBef>
              <a:spcAft>
                <a:spcPts val="0"/>
              </a:spcAft>
              <a:buNone/>
              <a:defRPr sz="1100">
                <a:solidFill>
                  <a:schemeClr val="lt1"/>
                </a:solidFill>
              </a:defRPr>
            </a:lvl4pPr>
            <a:lvl5pPr lvl="4" algn="ctr" rtl="0">
              <a:spcBef>
                <a:spcPts val="0"/>
              </a:spcBef>
              <a:spcAft>
                <a:spcPts val="0"/>
              </a:spcAft>
              <a:buNone/>
              <a:defRPr sz="1100">
                <a:solidFill>
                  <a:schemeClr val="lt1"/>
                </a:solidFill>
              </a:defRPr>
            </a:lvl5pPr>
            <a:lvl6pPr lvl="5" algn="ctr" rtl="0">
              <a:spcBef>
                <a:spcPts val="0"/>
              </a:spcBef>
              <a:spcAft>
                <a:spcPts val="0"/>
              </a:spcAft>
              <a:buNone/>
              <a:defRPr sz="1100">
                <a:solidFill>
                  <a:schemeClr val="lt1"/>
                </a:solidFill>
              </a:defRPr>
            </a:lvl6pPr>
            <a:lvl7pPr lvl="6" algn="ctr" rtl="0">
              <a:spcBef>
                <a:spcPts val="0"/>
              </a:spcBef>
              <a:spcAft>
                <a:spcPts val="0"/>
              </a:spcAft>
              <a:buNone/>
              <a:defRPr sz="1100">
                <a:solidFill>
                  <a:schemeClr val="lt1"/>
                </a:solidFill>
              </a:defRPr>
            </a:lvl7pPr>
            <a:lvl8pPr lvl="7" algn="ctr" rtl="0">
              <a:spcBef>
                <a:spcPts val="0"/>
              </a:spcBef>
              <a:spcAft>
                <a:spcPts val="0"/>
              </a:spcAft>
              <a:buNone/>
              <a:defRPr sz="1100">
                <a:solidFill>
                  <a:schemeClr val="lt1"/>
                </a:solidFill>
              </a:defRPr>
            </a:lvl8pPr>
            <a:lvl9pPr lvl="8" algn="ctr" rtl="0">
              <a:spcBef>
                <a:spcPts val="0"/>
              </a:spcBef>
              <a:spcAft>
                <a:spcPts val="0"/>
              </a:spcAft>
              <a:buNone/>
              <a:defRPr sz="1100">
                <a:solidFill>
                  <a:schemeClr val="lt1"/>
                </a:solidFill>
              </a:defRPr>
            </a:lvl9pPr>
          </a:lstStyle>
          <a:p>
            <a:endParaRPr/>
          </a:p>
        </p:txBody>
      </p:sp>
      <p:sp>
        <p:nvSpPr>
          <p:cNvPr id="43" name="Google Shape;43;p9"/>
          <p:cNvSpPr txBox="1">
            <a:spLocks noGrp="1"/>
          </p:cNvSpPr>
          <p:nvPr>
            <p:ph type="title"/>
          </p:nvPr>
        </p:nvSpPr>
        <p:spPr>
          <a:xfrm>
            <a:off x="2028050" y="2649662"/>
            <a:ext cx="15156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chemeClr val="lt1"/>
              </a:buClr>
              <a:buSzPts val="1600"/>
              <a:buNone/>
              <a:defRPr sz="1600" i="0">
                <a:solidFill>
                  <a:schemeClr val="lt1"/>
                </a:solidFill>
              </a:defRPr>
            </a:lvl1pPr>
            <a:lvl2pPr lvl="1" algn="ctr" rtl="0">
              <a:spcBef>
                <a:spcPts val="0"/>
              </a:spcBef>
              <a:spcAft>
                <a:spcPts val="0"/>
              </a:spcAft>
              <a:buClr>
                <a:schemeClr val="lt1"/>
              </a:buClr>
              <a:buSzPts val="1600"/>
              <a:buNone/>
              <a:defRPr sz="1600">
                <a:solidFill>
                  <a:schemeClr val="lt1"/>
                </a:solidFill>
              </a:defRPr>
            </a:lvl2pPr>
            <a:lvl3pPr lvl="2" algn="ctr" rtl="0">
              <a:spcBef>
                <a:spcPts val="0"/>
              </a:spcBef>
              <a:spcAft>
                <a:spcPts val="0"/>
              </a:spcAft>
              <a:buClr>
                <a:schemeClr val="lt1"/>
              </a:buClr>
              <a:buSzPts val="1600"/>
              <a:buNone/>
              <a:defRPr sz="1600">
                <a:solidFill>
                  <a:schemeClr val="lt1"/>
                </a:solidFill>
              </a:defRPr>
            </a:lvl3pPr>
            <a:lvl4pPr lvl="3" algn="ctr" rtl="0">
              <a:spcBef>
                <a:spcPts val="0"/>
              </a:spcBef>
              <a:spcAft>
                <a:spcPts val="0"/>
              </a:spcAft>
              <a:buClr>
                <a:schemeClr val="lt1"/>
              </a:buClr>
              <a:buSzPts val="1600"/>
              <a:buNone/>
              <a:defRPr sz="1600">
                <a:solidFill>
                  <a:schemeClr val="lt1"/>
                </a:solidFill>
              </a:defRPr>
            </a:lvl4pPr>
            <a:lvl5pPr lvl="4" algn="ctr" rtl="0">
              <a:spcBef>
                <a:spcPts val="0"/>
              </a:spcBef>
              <a:spcAft>
                <a:spcPts val="0"/>
              </a:spcAft>
              <a:buClr>
                <a:schemeClr val="lt1"/>
              </a:buClr>
              <a:buSzPts val="1600"/>
              <a:buNone/>
              <a:defRPr sz="1600">
                <a:solidFill>
                  <a:schemeClr val="lt1"/>
                </a:solidFill>
              </a:defRPr>
            </a:lvl5pPr>
            <a:lvl6pPr lvl="5" algn="ctr" rtl="0">
              <a:spcBef>
                <a:spcPts val="0"/>
              </a:spcBef>
              <a:spcAft>
                <a:spcPts val="0"/>
              </a:spcAft>
              <a:buClr>
                <a:schemeClr val="lt1"/>
              </a:buClr>
              <a:buSzPts val="1600"/>
              <a:buNone/>
              <a:defRPr sz="1600">
                <a:solidFill>
                  <a:schemeClr val="lt1"/>
                </a:solidFill>
              </a:defRPr>
            </a:lvl6pPr>
            <a:lvl7pPr lvl="6" algn="ctr" rtl="0">
              <a:spcBef>
                <a:spcPts val="0"/>
              </a:spcBef>
              <a:spcAft>
                <a:spcPts val="0"/>
              </a:spcAft>
              <a:buClr>
                <a:schemeClr val="lt1"/>
              </a:buClr>
              <a:buSzPts val="1600"/>
              <a:buNone/>
              <a:defRPr sz="1600">
                <a:solidFill>
                  <a:schemeClr val="lt1"/>
                </a:solidFill>
              </a:defRPr>
            </a:lvl7pPr>
            <a:lvl8pPr lvl="7" algn="ctr" rtl="0">
              <a:spcBef>
                <a:spcPts val="0"/>
              </a:spcBef>
              <a:spcAft>
                <a:spcPts val="0"/>
              </a:spcAft>
              <a:buClr>
                <a:schemeClr val="lt1"/>
              </a:buClr>
              <a:buSzPts val="1600"/>
              <a:buNone/>
              <a:defRPr sz="1600">
                <a:solidFill>
                  <a:schemeClr val="lt1"/>
                </a:solidFill>
              </a:defRPr>
            </a:lvl8pPr>
            <a:lvl9pPr lvl="8" algn="ctr" rtl="0">
              <a:spcBef>
                <a:spcPts val="0"/>
              </a:spcBef>
              <a:spcAft>
                <a:spcPts val="0"/>
              </a:spcAft>
              <a:buClr>
                <a:schemeClr val="lt1"/>
              </a:buClr>
              <a:buSzPts val="1600"/>
              <a:buNone/>
              <a:defRPr sz="1600">
                <a:solidFill>
                  <a:schemeClr val="lt1"/>
                </a:solidFill>
              </a:defRPr>
            </a:lvl9pPr>
          </a:lstStyle>
          <a:p>
            <a:endParaRPr/>
          </a:p>
        </p:txBody>
      </p:sp>
      <p:sp>
        <p:nvSpPr>
          <p:cNvPr id="44" name="Google Shape;44;p9"/>
          <p:cNvSpPr txBox="1">
            <a:spLocks noGrp="1"/>
          </p:cNvSpPr>
          <p:nvPr>
            <p:ph type="title" idx="2"/>
          </p:nvPr>
        </p:nvSpPr>
        <p:spPr>
          <a:xfrm>
            <a:off x="705000" y="341500"/>
            <a:ext cx="7734000" cy="5310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chemeClr val="lt1"/>
              </a:buClr>
              <a:buSzPts val="2200"/>
              <a:buNone/>
              <a:defRPr sz="2200" i="0">
                <a:solidFill>
                  <a:schemeClr val="lt1"/>
                </a:solidFill>
              </a:defRPr>
            </a:lvl1pPr>
            <a:lvl2pPr lvl="1" algn="ctr" rtl="0">
              <a:spcBef>
                <a:spcPts val="0"/>
              </a:spcBef>
              <a:spcAft>
                <a:spcPts val="0"/>
              </a:spcAft>
              <a:buClr>
                <a:schemeClr val="lt1"/>
              </a:buClr>
              <a:buSzPts val="2400"/>
              <a:buNone/>
              <a:defRPr sz="2400">
                <a:solidFill>
                  <a:schemeClr val="lt1"/>
                </a:solidFill>
              </a:defRPr>
            </a:lvl2pPr>
            <a:lvl3pPr lvl="2" algn="ctr" rtl="0">
              <a:spcBef>
                <a:spcPts val="0"/>
              </a:spcBef>
              <a:spcAft>
                <a:spcPts val="0"/>
              </a:spcAft>
              <a:buClr>
                <a:schemeClr val="lt1"/>
              </a:buClr>
              <a:buSzPts val="2400"/>
              <a:buNone/>
              <a:defRPr sz="2400">
                <a:solidFill>
                  <a:schemeClr val="lt1"/>
                </a:solidFill>
              </a:defRPr>
            </a:lvl3pPr>
            <a:lvl4pPr lvl="3" algn="ctr" rtl="0">
              <a:spcBef>
                <a:spcPts val="0"/>
              </a:spcBef>
              <a:spcAft>
                <a:spcPts val="0"/>
              </a:spcAft>
              <a:buClr>
                <a:schemeClr val="lt1"/>
              </a:buClr>
              <a:buSzPts val="2400"/>
              <a:buNone/>
              <a:defRPr sz="2400">
                <a:solidFill>
                  <a:schemeClr val="lt1"/>
                </a:solidFill>
              </a:defRPr>
            </a:lvl4pPr>
            <a:lvl5pPr lvl="4" algn="ctr" rtl="0">
              <a:spcBef>
                <a:spcPts val="0"/>
              </a:spcBef>
              <a:spcAft>
                <a:spcPts val="0"/>
              </a:spcAft>
              <a:buClr>
                <a:schemeClr val="lt1"/>
              </a:buClr>
              <a:buSzPts val="2400"/>
              <a:buNone/>
              <a:defRPr sz="2400">
                <a:solidFill>
                  <a:schemeClr val="lt1"/>
                </a:solidFill>
              </a:defRPr>
            </a:lvl5pPr>
            <a:lvl6pPr lvl="5" algn="ctr" rtl="0">
              <a:spcBef>
                <a:spcPts val="0"/>
              </a:spcBef>
              <a:spcAft>
                <a:spcPts val="0"/>
              </a:spcAft>
              <a:buClr>
                <a:schemeClr val="lt1"/>
              </a:buClr>
              <a:buSzPts val="2400"/>
              <a:buNone/>
              <a:defRPr sz="2400">
                <a:solidFill>
                  <a:schemeClr val="lt1"/>
                </a:solidFill>
              </a:defRPr>
            </a:lvl6pPr>
            <a:lvl7pPr lvl="6" algn="ctr" rtl="0">
              <a:spcBef>
                <a:spcPts val="0"/>
              </a:spcBef>
              <a:spcAft>
                <a:spcPts val="0"/>
              </a:spcAft>
              <a:buClr>
                <a:schemeClr val="lt1"/>
              </a:buClr>
              <a:buSzPts val="2400"/>
              <a:buNone/>
              <a:defRPr sz="2400">
                <a:solidFill>
                  <a:schemeClr val="lt1"/>
                </a:solidFill>
              </a:defRPr>
            </a:lvl7pPr>
            <a:lvl8pPr lvl="7" algn="ctr" rtl="0">
              <a:spcBef>
                <a:spcPts val="0"/>
              </a:spcBef>
              <a:spcAft>
                <a:spcPts val="0"/>
              </a:spcAft>
              <a:buClr>
                <a:schemeClr val="lt1"/>
              </a:buClr>
              <a:buSzPts val="2400"/>
              <a:buNone/>
              <a:defRPr sz="2400">
                <a:solidFill>
                  <a:schemeClr val="lt1"/>
                </a:solidFill>
              </a:defRPr>
            </a:lvl8pPr>
            <a:lvl9pPr lvl="8" algn="ctr" rtl="0">
              <a:spcBef>
                <a:spcPts val="0"/>
              </a:spcBef>
              <a:spcAft>
                <a:spcPts val="0"/>
              </a:spcAft>
              <a:buClr>
                <a:schemeClr val="lt1"/>
              </a:buClr>
              <a:buSzPts val="2400"/>
              <a:buNone/>
              <a:defRPr sz="2400">
                <a:solidFill>
                  <a:schemeClr val="lt1"/>
                </a:solidFill>
              </a:defRPr>
            </a:lvl9pPr>
          </a:lstStyle>
          <a:p>
            <a:endParaRPr/>
          </a:p>
        </p:txBody>
      </p:sp>
      <p:sp>
        <p:nvSpPr>
          <p:cNvPr id="45" name="Google Shape;45;p9"/>
          <p:cNvSpPr txBox="1">
            <a:spLocks noGrp="1"/>
          </p:cNvSpPr>
          <p:nvPr>
            <p:ph type="subTitle" idx="3"/>
          </p:nvPr>
        </p:nvSpPr>
        <p:spPr>
          <a:xfrm>
            <a:off x="5071799" y="3186925"/>
            <a:ext cx="2577000" cy="699000"/>
          </a:xfrm>
          <a:prstGeom prst="rect">
            <a:avLst/>
          </a:prstGeom>
        </p:spPr>
        <p:txBody>
          <a:bodyPr spcFirstLastPara="1" wrap="square" lIns="0" tIns="0" rIns="0" bIns="0" anchor="t" anchorCtr="0">
            <a:noAutofit/>
          </a:bodyPr>
          <a:lstStyle>
            <a:lvl1pPr lvl="0" algn="ctr" rtl="0">
              <a:spcBef>
                <a:spcPts val="0"/>
              </a:spcBef>
              <a:spcAft>
                <a:spcPts val="0"/>
              </a:spcAft>
              <a:buNone/>
              <a:defRPr sz="1100">
                <a:solidFill>
                  <a:schemeClr val="lt1"/>
                </a:solidFill>
              </a:defRPr>
            </a:lvl1pPr>
            <a:lvl2pPr lvl="1" algn="ctr" rtl="0">
              <a:spcBef>
                <a:spcPts val="0"/>
              </a:spcBef>
              <a:spcAft>
                <a:spcPts val="0"/>
              </a:spcAft>
              <a:buNone/>
              <a:defRPr sz="1100">
                <a:solidFill>
                  <a:schemeClr val="lt1"/>
                </a:solidFill>
              </a:defRPr>
            </a:lvl2pPr>
            <a:lvl3pPr lvl="2" algn="ctr" rtl="0">
              <a:spcBef>
                <a:spcPts val="0"/>
              </a:spcBef>
              <a:spcAft>
                <a:spcPts val="0"/>
              </a:spcAft>
              <a:buNone/>
              <a:defRPr sz="1100">
                <a:solidFill>
                  <a:schemeClr val="lt1"/>
                </a:solidFill>
              </a:defRPr>
            </a:lvl3pPr>
            <a:lvl4pPr lvl="3" algn="ctr" rtl="0">
              <a:spcBef>
                <a:spcPts val="0"/>
              </a:spcBef>
              <a:spcAft>
                <a:spcPts val="0"/>
              </a:spcAft>
              <a:buNone/>
              <a:defRPr sz="1100">
                <a:solidFill>
                  <a:schemeClr val="lt1"/>
                </a:solidFill>
              </a:defRPr>
            </a:lvl4pPr>
            <a:lvl5pPr lvl="4" algn="ctr" rtl="0">
              <a:spcBef>
                <a:spcPts val="0"/>
              </a:spcBef>
              <a:spcAft>
                <a:spcPts val="0"/>
              </a:spcAft>
              <a:buNone/>
              <a:defRPr sz="1100">
                <a:solidFill>
                  <a:schemeClr val="lt1"/>
                </a:solidFill>
              </a:defRPr>
            </a:lvl5pPr>
            <a:lvl6pPr lvl="5" algn="ctr" rtl="0">
              <a:spcBef>
                <a:spcPts val="0"/>
              </a:spcBef>
              <a:spcAft>
                <a:spcPts val="0"/>
              </a:spcAft>
              <a:buNone/>
              <a:defRPr sz="1100">
                <a:solidFill>
                  <a:schemeClr val="lt1"/>
                </a:solidFill>
              </a:defRPr>
            </a:lvl6pPr>
            <a:lvl7pPr lvl="6" algn="ctr" rtl="0">
              <a:spcBef>
                <a:spcPts val="0"/>
              </a:spcBef>
              <a:spcAft>
                <a:spcPts val="0"/>
              </a:spcAft>
              <a:buNone/>
              <a:defRPr sz="1100">
                <a:solidFill>
                  <a:schemeClr val="lt1"/>
                </a:solidFill>
              </a:defRPr>
            </a:lvl7pPr>
            <a:lvl8pPr lvl="7" algn="ctr" rtl="0">
              <a:spcBef>
                <a:spcPts val="0"/>
              </a:spcBef>
              <a:spcAft>
                <a:spcPts val="0"/>
              </a:spcAft>
              <a:buNone/>
              <a:defRPr sz="1100">
                <a:solidFill>
                  <a:schemeClr val="lt1"/>
                </a:solidFill>
              </a:defRPr>
            </a:lvl8pPr>
            <a:lvl9pPr lvl="8" algn="ctr" rtl="0">
              <a:spcBef>
                <a:spcPts val="0"/>
              </a:spcBef>
              <a:spcAft>
                <a:spcPts val="0"/>
              </a:spcAft>
              <a:buNone/>
              <a:defRPr sz="1100">
                <a:solidFill>
                  <a:schemeClr val="lt1"/>
                </a:solidFill>
              </a:defRPr>
            </a:lvl9pPr>
          </a:lstStyle>
          <a:p>
            <a:endParaRPr/>
          </a:p>
        </p:txBody>
      </p:sp>
      <p:sp>
        <p:nvSpPr>
          <p:cNvPr id="46" name="Google Shape;46;p9"/>
          <p:cNvSpPr txBox="1">
            <a:spLocks noGrp="1"/>
          </p:cNvSpPr>
          <p:nvPr>
            <p:ph type="title" idx="4"/>
          </p:nvPr>
        </p:nvSpPr>
        <p:spPr>
          <a:xfrm>
            <a:off x="5604625" y="2649662"/>
            <a:ext cx="15156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chemeClr val="lt1"/>
              </a:buClr>
              <a:buSzPts val="1600"/>
              <a:buNone/>
              <a:defRPr sz="1600" i="0">
                <a:solidFill>
                  <a:schemeClr val="lt1"/>
                </a:solidFill>
              </a:defRPr>
            </a:lvl1pPr>
            <a:lvl2pPr lvl="1" algn="ctr" rtl="0">
              <a:spcBef>
                <a:spcPts val="0"/>
              </a:spcBef>
              <a:spcAft>
                <a:spcPts val="0"/>
              </a:spcAft>
              <a:buClr>
                <a:schemeClr val="lt1"/>
              </a:buClr>
              <a:buSzPts val="1600"/>
              <a:buNone/>
              <a:defRPr sz="1600">
                <a:solidFill>
                  <a:schemeClr val="lt1"/>
                </a:solidFill>
              </a:defRPr>
            </a:lvl2pPr>
            <a:lvl3pPr lvl="2" algn="ctr" rtl="0">
              <a:spcBef>
                <a:spcPts val="0"/>
              </a:spcBef>
              <a:spcAft>
                <a:spcPts val="0"/>
              </a:spcAft>
              <a:buClr>
                <a:schemeClr val="lt1"/>
              </a:buClr>
              <a:buSzPts val="1600"/>
              <a:buNone/>
              <a:defRPr sz="1600">
                <a:solidFill>
                  <a:schemeClr val="lt1"/>
                </a:solidFill>
              </a:defRPr>
            </a:lvl3pPr>
            <a:lvl4pPr lvl="3" algn="ctr" rtl="0">
              <a:spcBef>
                <a:spcPts val="0"/>
              </a:spcBef>
              <a:spcAft>
                <a:spcPts val="0"/>
              </a:spcAft>
              <a:buClr>
                <a:schemeClr val="lt1"/>
              </a:buClr>
              <a:buSzPts val="1600"/>
              <a:buNone/>
              <a:defRPr sz="1600">
                <a:solidFill>
                  <a:schemeClr val="lt1"/>
                </a:solidFill>
              </a:defRPr>
            </a:lvl4pPr>
            <a:lvl5pPr lvl="4" algn="ctr" rtl="0">
              <a:spcBef>
                <a:spcPts val="0"/>
              </a:spcBef>
              <a:spcAft>
                <a:spcPts val="0"/>
              </a:spcAft>
              <a:buClr>
                <a:schemeClr val="lt1"/>
              </a:buClr>
              <a:buSzPts val="1600"/>
              <a:buNone/>
              <a:defRPr sz="1600">
                <a:solidFill>
                  <a:schemeClr val="lt1"/>
                </a:solidFill>
              </a:defRPr>
            </a:lvl5pPr>
            <a:lvl6pPr lvl="5" algn="ctr" rtl="0">
              <a:spcBef>
                <a:spcPts val="0"/>
              </a:spcBef>
              <a:spcAft>
                <a:spcPts val="0"/>
              </a:spcAft>
              <a:buClr>
                <a:schemeClr val="lt1"/>
              </a:buClr>
              <a:buSzPts val="1600"/>
              <a:buNone/>
              <a:defRPr sz="1600">
                <a:solidFill>
                  <a:schemeClr val="lt1"/>
                </a:solidFill>
              </a:defRPr>
            </a:lvl6pPr>
            <a:lvl7pPr lvl="6" algn="ctr" rtl="0">
              <a:spcBef>
                <a:spcPts val="0"/>
              </a:spcBef>
              <a:spcAft>
                <a:spcPts val="0"/>
              </a:spcAft>
              <a:buClr>
                <a:schemeClr val="lt1"/>
              </a:buClr>
              <a:buSzPts val="1600"/>
              <a:buNone/>
              <a:defRPr sz="1600">
                <a:solidFill>
                  <a:schemeClr val="lt1"/>
                </a:solidFill>
              </a:defRPr>
            </a:lvl7pPr>
            <a:lvl8pPr lvl="7" algn="ctr" rtl="0">
              <a:spcBef>
                <a:spcPts val="0"/>
              </a:spcBef>
              <a:spcAft>
                <a:spcPts val="0"/>
              </a:spcAft>
              <a:buClr>
                <a:schemeClr val="lt1"/>
              </a:buClr>
              <a:buSzPts val="1600"/>
              <a:buNone/>
              <a:defRPr sz="1600">
                <a:solidFill>
                  <a:schemeClr val="lt1"/>
                </a:solidFill>
              </a:defRPr>
            </a:lvl8pPr>
            <a:lvl9pPr lvl="8" algn="ctr" rtl="0">
              <a:spcBef>
                <a:spcPts val="0"/>
              </a:spcBef>
              <a:spcAft>
                <a:spcPts val="0"/>
              </a:spcAft>
              <a:buClr>
                <a:schemeClr val="lt1"/>
              </a:buClr>
              <a:buSzPts val="1600"/>
              <a:buNone/>
              <a:defRPr sz="1600">
                <a:solidFill>
                  <a:schemeClr val="lt1"/>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TLE DESIGN 1 ">
  <p:cSld name="CUSTOM_8_1_1_1">
    <p:bg>
      <p:bgPr>
        <a:solidFill>
          <a:schemeClr val="lt1"/>
        </a:solidFill>
        <a:effectLst/>
      </p:bgPr>
    </p:bg>
    <p:spTree>
      <p:nvGrpSpPr>
        <p:cNvPr id="1" name="Shape 69"/>
        <p:cNvGrpSpPr/>
        <p:nvPr/>
      </p:nvGrpSpPr>
      <p:grpSpPr>
        <a:xfrm>
          <a:off x="0" y="0"/>
          <a:ext cx="0" cy="0"/>
          <a:chOff x="0" y="0"/>
          <a:chExt cx="0" cy="0"/>
        </a:xfrm>
      </p:grpSpPr>
      <p:sp>
        <p:nvSpPr>
          <p:cNvPr id="70" name="Google Shape;70;p16"/>
          <p:cNvSpPr txBox="1">
            <a:spLocks noGrp="1"/>
          </p:cNvSpPr>
          <p:nvPr>
            <p:ph type="title"/>
          </p:nvPr>
        </p:nvSpPr>
        <p:spPr>
          <a:xfrm>
            <a:off x="408637" y="467977"/>
            <a:ext cx="85458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2200"/>
              <a:buNone/>
              <a:defRPr sz="2200" i="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type="blank">
  <p:cSld name="BLANK">
    <p:bg>
      <p:bgPr>
        <a:solidFill>
          <a:schemeClr val="lt1"/>
        </a:solidFill>
        <a:effectLst/>
      </p:bgPr>
    </p:bg>
    <p:spTree>
      <p:nvGrpSpPr>
        <p:cNvPr id="1" name="Shape 110"/>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2">
  <p:cSld name="CUSTOM_12">
    <p:bg>
      <p:bgPr>
        <a:solidFill>
          <a:schemeClr val="dk1"/>
        </a:solidFill>
        <a:effectLst/>
      </p:bgPr>
    </p:bg>
    <p:spTree>
      <p:nvGrpSpPr>
        <p:cNvPr id="1" name="Shape 111"/>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SLIDE 1">
  <p:cSld name="CUSTOM_12_3">
    <p:bg>
      <p:bgPr>
        <a:solidFill>
          <a:schemeClr val="lt2"/>
        </a:solidFill>
        <a:effectLst/>
      </p:bgPr>
    </p:bg>
    <p:spTree>
      <p:nvGrpSpPr>
        <p:cNvPr id="1" name="Shape 112"/>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629349" y="731450"/>
            <a:ext cx="5885400" cy="1252200"/>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Clr>
                <a:srgbClr val="434343"/>
              </a:buClr>
              <a:buSzPts val="700"/>
              <a:buFont typeface="Oswald Regular"/>
              <a:buNone/>
              <a:defRPr sz="3300" i="0" u="none" strike="noStrike" cap="none">
                <a:solidFill>
                  <a:srgbClr val="434343"/>
                </a:solidFill>
                <a:latin typeface="Oswald Regular"/>
                <a:ea typeface="Oswald Regular"/>
                <a:cs typeface="Oswald Regular"/>
                <a:sym typeface="Oswald Regular"/>
              </a:defRPr>
            </a:lvl1pPr>
            <a:lvl2pPr lvl="1">
              <a:spcBef>
                <a:spcPts val="0"/>
              </a:spcBef>
              <a:spcAft>
                <a:spcPts val="0"/>
              </a:spcAft>
              <a:buClr>
                <a:srgbClr val="434343"/>
              </a:buClr>
              <a:buSzPts val="700"/>
              <a:buFont typeface="Oswald Regular"/>
              <a:buNone/>
              <a:defRPr sz="900">
                <a:solidFill>
                  <a:srgbClr val="434343"/>
                </a:solidFill>
                <a:latin typeface="Oswald Regular"/>
                <a:ea typeface="Oswald Regular"/>
                <a:cs typeface="Oswald Regular"/>
                <a:sym typeface="Oswald Regular"/>
              </a:defRPr>
            </a:lvl2pPr>
            <a:lvl3pPr lvl="2">
              <a:spcBef>
                <a:spcPts val="0"/>
              </a:spcBef>
              <a:spcAft>
                <a:spcPts val="0"/>
              </a:spcAft>
              <a:buClr>
                <a:srgbClr val="434343"/>
              </a:buClr>
              <a:buSzPts val="700"/>
              <a:buFont typeface="Oswald Regular"/>
              <a:buNone/>
              <a:defRPr sz="900">
                <a:solidFill>
                  <a:srgbClr val="434343"/>
                </a:solidFill>
                <a:latin typeface="Oswald Regular"/>
                <a:ea typeface="Oswald Regular"/>
                <a:cs typeface="Oswald Regular"/>
                <a:sym typeface="Oswald Regular"/>
              </a:defRPr>
            </a:lvl3pPr>
            <a:lvl4pPr lvl="3">
              <a:spcBef>
                <a:spcPts val="0"/>
              </a:spcBef>
              <a:spcAft>
                <a:spcPts val="0"/>
              </a:spcAft>
              <a:buClr>
                <a:srgbClr val="434343"/>
              </a:buClr>
              <a:buSzPts val="700"/>
              <a:buFont typeface="Oswald Regular"/>
              <a:buNone/>
              <a:defRPr sz="900">
                <a:solidFill>
                  <a:srgbClr val="434343"/>
                </a:solidFill>
                <a:latin typeface="Oswald Regular"/>
                <a:ea typeface="Oswald Regular"/>
                <a:cs typeface="Oswald Regular"/>
                <a:sym typeface="Oswald Regular"/>
              </a:defRPr>
            </a:lvl4pPr>
            <a:lvl5pPr lvl="4">
              <a:spcBef>
                <a:spcPts val="0"/>
              </a:spcBef>
              <a:spcAft>
                <a:spcPts val="0"/>
              </a:spcAft>
              <a:buClr>
                <a:srgbClr val="434343"/>
              </a:buClr>
              <a:buSzPts val="700"/>
              <a:buFont typeface="Oswald Regular"/>
              <a:buNone/>
              <a:defRPr sz="900">
                <a:solidFill>
                  <a:srgbClr val="434343"/>
                </a:solidFill>
                <a:latin typeface="Oswald Regular"/>
                <a:ea typeface="Oswald Regular"/>
                <a:cs typeface="Oswald Regular"/>
                <a:sym typeface="Oswald Regular"/>
              </a:defRPr>
            </a:lvl5pPr>
            <a:lvl6pPr lvl="5">
              <a:spcBef>
                <a:spcPts val="0"/>
              </a:spcBef>
              <a:spcAft>
                <a:spcPts val="0"/>
              </a:spcAft>
              <a:buClr>
                <a:srgbClr val="434343"/>
              </a:buClr>
              <a:buSzPts val="700"/>
              <a:buFont typeface="Oswald Regular"/>
              <a:buNone/>
              <a:defRPr sz="900">
                <a:solidFill>
                  <a:srgbClr val="434343"/>
                </a:solidFill>
                <a:latin typeface="Oswald Regular"/>
                <a:ea typeface="Oswald Regular"/>
                <a:cs typeface="Oswald Regular"/>
                <a:sym typeface="Oswald Regular"/>
              </a:defRPr>
            </a:lvl6pPr>
            <a:lvl7pPr lvl="6">
              <a:spcBef>
                <a:spcPts val="0"/>
              </a:spcBef>
              <a:spcAft>
                <a:spcPts val="0"/>
              </a:spcAft>
              <a:buClr>
                <a:srgbClr val="434343"/>
              </a:buClr>
              <a:buSzPts val="700"/>
              <a:buFont typeface="Oswald Regular"/>
              <a:buNone/>
              <a:defRPr sz="900">
                <a:solidFill>
                  <a:srgbClr val="434343"/>
                </a:solidFill>
                <a:latin typeface="Oswald Regular"/>
                <a:ea typeface="Oswald Regular"/>
                <a:cs typeface="Oswald Regular"/>
                <a:sym typeface="Oswald Regular"/>
              </a:defRPr>
            </a:lvl7pPr>
            <a:lvl8pPr lvl="7">
              <a:spcBef>
                <a:spcPts val="0"/>
              </a:spcBef>
              <a:spcAft>
                <a:spcPts val="0"/>
              </a:spcAft>
              <a:buClr>
                <a:srgbClr val="434343"/>
              </a:buClr>
              <a:buSzPts val="700"/>
              <a:buFont typeface="Oswald Regular"/>
              <a:buNone/>
              <a:defRPr sz="900">
                <a:solidFill>
                  <a:srgbClr val="434343"/>
                </a:solidFill>
                <a:latin typeface="Oswald Regular"/>
                <a:ea typeface="Oswald Regular"/>
                <a:cs typeface="Oswald Regular"/>
                <a:sym typeface="Oswald Regular"/>
              </a:defRPr>
            </a:lvl8pPr>
            <a:lvl9pPr lvl="8">
              <a:spcBef>
                <a:spcPts val="0"/>
              </a:spcBef>
              <a:spcAft>
                <a:spcPts val="0"/>
              </a:spcAft>
              <a:buClr>
                <a:srgbClr val="434343"/>
              </a:buClr>
              <a:buSzPts val="700"/>
              <a:buFont typeface="Oswald Regular"/>
              <a:buNone/>
              <a:defRPr sz="900">
                <a:solidFill>
                  <a:srgbClr val="434343"/>
                </a:solidFill>
                <a:latin typeface="Oswald Regular"/>
                <a:ea typeface="Oswald Regular"/>
                <a:cs typeface="Oswald Regular"/>
                <a:sym typeface="Oswald Regular"/>
              </a:defRPr>
            </a:lvl9pPr>
          </a:lstStyle>
          <a:p>
            <a:endParaRPr/>
          </a:p>
        </p:txBody>
      </p:sp>
      <p:sp>
        <p:nvSpPr>
          <p:cNvPr id="7" name="Google Shape;7;p1"/>
          <p:cNvSpPr txBox="1">
            <a:spLocks noGrp="1"/>
          </p:cNvSpPr>
          <p:nvPr>
            <p:ph type="body" idx="1"/>
          </p:nvPr>
        </p:nvSpPr>
        <p:spPr>
          <a:xfrm>
            <a:off x="1390725" y="2374775"/>
            <a:ext cx="4365900" cy="1477500"/>
          </a:xfrm>
          <a:prstGeom prst="rect">
            <a:avLst/>
          </a:prstGeom>
          <a:noFill/>
          <a:ln>
            <a:noFill/>
          </a:ln>
        </p:spPr>
        <p:txBody>
          <a:bodyPr spcFirstLastPara="1" wrap="square" lIns="0" tIns="0" rIns="0" bIns="0" anchor="t" anchorCtr="0">
            <a:noAutofit/>
          </a:bodyPr>
          <a:lstStyle>
            <a:lvl1pPr marL="457200" marR="0" lvl="0" indent="-228600" algn="l" rtl="0">
              <a:spcBef>
                <a:spcPts val="0"/>
              </a:spcBef>
              <a:spcAft>
                <a:spcPts val="0"/>
              </a:spcAft>
              <a:buClr>
                <a:srgbClr val="434343"/>
              </a:buClr>
              <a:buSzPts val="1200"/>
              <a:buFont typeface="Advent Pro Light"/>
              <a:buNone/>
              <a:defRPr sz="1200" i="0" u="none" strike="noStrike" cap="none">
                <a:solidFill>
                  <a:srgbClr val="434343"/>
                </a:solidFill>
                <a:latin typeface="Advent Pro Light"/>
                <a:ea typeface="Advent Pro Light"/>
                <a:cs typeface="Advent Pro Light"/>
                <a:sym typeface="Advent Pro Light"/>
              </a:defRPr>
            </a:lvl1pPr>
            <a:lvl2pPr marL="914400" marR="0" lvl="1" indent="-228600" algn="l" rtl="0">
              <a:spcBef>
                <a:spcPts val="0"/>
              </a:spcBef>
              <a:spcAft>
                <a:spcPts val="0"/>
              </a:spcAft>
              <a:buClr>
                <a:srgbClr val="434343"/>
              </a:buClr>
              <a:buSzPts val="1200"/>
              <a:buFont typeface="Advent Pro Light"/>
              <a:buNone/>
              <a:defRPr sz="1200" i="0" u="none" strike="noStrike" cap="none">
                <a:solidFill>
                  <a:srgbClr val="434343"/>
                </a:solidFill>
                <a:latin typeface="Advent Pro Light"/>
                <a:ea typeface="Advent Pro Light"/>
                <a:cs typeface="Advent Pro Light"/>
                <a:sym typeface="Advent Pro Light"/>
              </a:defRPr>
            </a:lvl2pPr>
            <a:lvl3pPr marL="1371600" marR="0" lvl="2" indent="-228600" algn="l" rtl="0">
              <a:spcBef>
                <a:spcPts val="0"/>
              </a:spcBef>
              <a:spcAft>
                <a:spcPts val="0"/>
              </a:spcAft>
              <a:buClr>
                <a:srgbClr val="434343"/>
              </a:buClr>
              <a:buSzPts val="1200"/>
              <a:buFont typeface="Advent Pro Light"/>
              <a:buNone/>
              <a:defRPr sz="1200" i="0" u="none" strike="noStrike" cap="none">
                <a:solidFill>
                  <a:srgbClr val="434343"/>
                </a:solidFill>
                <a:latin typeface="Advent Pro Light"/>
                <a:ea typeface="Advent Pro Light"/>
                <a:cs typeface="Advent Pro Light"/>
                <a:sym typeface="Advent Pro Light"/>
              </a:defRPr>
            </a:lvl3pPr>
            <a:lvl4pPr marL="1828800" marR="0" lvl="3" indent="-228600" algn="l" rtl="0">
              <a:spcBef>
                <a:spcPts val="0"/>
              </a:spcBef>
              <a:spcAft>
                <a:spcPts val="0"/>
              </a:spcAft>
              <a:buClr>
                <a:srgbClr val="434343"/>
              </a:buClr>
              <a:buSzPts val="1200"/>
              <a:buFont typeface="Advent Pro Light"/>
              <a:buNone/>
              <a:defRPr sz="1200" i="0" u="none" strike="noStrike" cap="none">
                <a:solidFill>
                  <a:srgbClr val="434343"/>
                </a:solidFill>
                <a:latin typeface="Advent Pro Light"/>
                <a:ea typeface="Advent Pro Light"/>
                <a:cs typeface="Advent Pro Light"/>
                <a:sym typeface="Advent Pro Light"/>
              </a:defRPr>
            </a:lvl4pPr>
            <a:lvl5pPr marL="2286000" marR="0" lvl="4" indent="-228600" algn="l" rtl="0">
              <a:spcBef>
                <a:spcPts val="0"/>
              </a:spcBef>
              <a:spcAft>
                <a:spcPts val="0"/>
              </a:spcAft>
              <a:buClr>
                <a:srgbClr val="434343"/>
              </a:buClr>
              <a:buSzPts val="1200"/>
              <a:buFont typeface="Advent Pro Light"/>
              <a:buNone/>
              <a:defRPr sz="1200" i="0" u="none" strike="noStrike" cap="none">
                <a:solidFill>
                  <a:srgbClr val="434343"/>
                </a:solidFill>
                <a:latin typeface="Advent Pro Light"/>
                <a:ea typeface="Advent Pro Light"/>
                <a:cs typeface="Advent Pro Light"/>
                <a:sym typeface="Advent Pro Light"/>
              </a:defRPr>
            </a:lvl5pPr>
            <a:lvl6pPr marL="2743200" marR="0" lvl="5" indent="-228600" algn="l" rtl="0">
              <a:spcBef>
                <a:spcPts val="0"/>
              </a:spcBef>
              <a:spcAft>
                <a:spcPts val="0"/>
              </a:spcAft>
              <a:buClr>
                <a:srgbClr val="434343"/>
              </a:buClr>
              <a:buSzPts val="1200"/>
              <a:buFont typeface="Advent Pro Light"/>
              <a:buNone/>
              <a:defRPr sz="1200" i="0" u="none" strike="noStrike" cap="none">
                <a:solidFill>
                  <a:srgbClr val="434343"/>
                </a:solidFill>
                <a:latin typeface="Advent Pro Light"/>
                <a:ea typeface="Advent Pro Light"/>
                <a:cs typeface="Advent Pro Light"/>
                <a:sym typeface="Advent Pro Light"/>
              </a:defRPr>
            </a:lvl6pPr>
            <a:lvl7pPr marL="3200400" marR="0" lvl="6" indent="-228600" algn="l" rtl="0">
              <a:spcBef>
                <a:spcPts val="0"/>
              </a:spcBef>
              <a:spcAft>
                <a:spcPts val="0"/>
              </a:spcAft>
              <a:buClr>
                <a:srgbClr val="434343"/>
              </a:buClr>
              <a:buSzPts val="1200"/>
              <a:buFont typeface="Advent Pro Light"/>
              <a:buNone/>
              <a:defRPr sz="1200" i="0" u="none" strike="noStrike" cap="none">
                <a:solidFill>
                  <a:srgbClr val="434343"/>
                </a:solidFill>
                <a:latin typeface="Advent Pro Light"/>
                <a:ea typeface="Advent Pro Light"/>
                <a:cs typeface="Advent Pro Light"/>
                <a:sym typeface="Advent Pro Light"/>
              </a:defRPr>
            </a:lvl7pPr>
            <a:lvl8pPr marL="3657600" marR="0" lvl="7" indent="-228600" algn="l" rtl="0">
              <a:spcBef>
                <a:spcPts val="0"/>
              </a:spcBef>
              <a:spcAft>
                <a:spcPts val="0"/>
              </a:spcAft>
              <a:buClr>
                <a:srgbClr val="434343"/>
              </a:buClr>
              <a:buSzPts val="1200"/>
              <a:buFont typeface="Advent Pro Light"/>
              <a:buNone/>
              <a:defRPr sz="1200" i="0" u="none" strike="noStrike" cap="none">
                <a:solidFill>
                  <a:srgbClr val="434343"/>
                </a:solidFill>
                <a:latin typeface="Advent Pro Light"/>
                <a:ea typeface="Advent Pro Light"/>
                <a:cs typeface="Advent Pro Light"/>
                <a:sym typeface="Advent Pro Light"/>
              </a:defRPr>
            </a:lvl8pPr>
            <a:lvl9pPr marL="4114800" marR="0" lvl="8" indent="-228600" algn="l" rtl="0">
              <a:spcBef>
                <a:spcPts val="0"/>
              </a:spcBef>
              <a:spcAft>
                <a:spcPts val="0"/>
              </a:spcAft>
              <a:buClr>
                <a:srgbClr val="434343"/>
              </a:buClr>
              <a:buSzPts val="1200"/>
              <a:buFont typeface="Advent Pro Light"/>
              <a:buNone/>
              <a:defRPr sz="1200" i="0" u="none" strike="noStrike" cap="none">
                <a:solidFill>
                  <a:srgbClr val="434343"/>
                </a:solidFill>
                <a:latin typeface="Advent Pro Light"/>
                <a:ea typeface="Advent Pro Light"/>
                <a:cs typeface="Advent Pro Light"/>
                <a:sym typeface="Advent Pro Ligh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5" r:id="rId5"/>
    <p:sldLayoutId id="2147483662" r:id="rId6"/>
    <p:sldLayoutId id="2147483670" r:id="rId7"/>
    <p:sldLayoutId id="2147483671" r:id="rId8"/>
    <p:sldLayoutId id="2147483672" r:id="rId9"/>
    <p:sldLayoutId id="2147483676"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sor.gpras@dhhs.nc.gov"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www.ncdhhs.gov/divisions/mhddsas/grants"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mailto:sor.gpras@dhhs.nc.gov"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nc.witsweb.org/"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25"/>
        <p:cNvGrpSpPr/>
        <p:nvPr/>
      </p:nvGrpSpPr>
      <p:grpSpPr>
        <a:xfrm>
          <a:off x="0" y="0"/>
          <a:ext cx="0" cy="0"/>
          <a:chOff x="0" y="0"/>
          <a:chExt cx="0" cy="0"/>
        </a:xfrm>
      </p:grpSpPr>
      <p:sp>
        <p:nvSpPr>
          <p:cNvPr id="126" name="Google Shape;126;p31"/>
          <p:cNvSpPr txBox="1">
            <a:spLocks noGrp="1"/>
          </p:cNvSpPr>
          <p:nvPr>
            <p:ph type="title"/>
          </p:nvPr>
        </p:nvSpPr>
        <p:spPr>
          <a:xfrm>
            <a:off x="522228" y="835343"/>
            <a:ext cx="5633100" cy="2473328"/>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sz="4800" dirty="0">
                <a:latin typeface="+mj-lt"/>
              </a:rPr>
              <a:t>North Carolina</a:t>
            </a:r>
            <a:br>
              <a:rPr lang="en-US" sz="4800" dirty="0">
                <a:latin typeface="+mj-lt"/>
              </a:rPr>
            </a:br>
            <a:r>
              <a:rPr lang="en-US" sz="4800" dirty="0">
                <a:latin typeface="+mj-lt"/>
              </a:rPr>
              <a:t>FEI WITS</a:t>
            </a:r>
            <a:br>
              <a:rPr lang="en-US" sz="4800" dirty="0">
                <a:latin typeface="+mj-lt"/>
              </a:rPr>
            </a:br>
            <a:r>
              <a:rPr lang="en-US" sz="4800" dirty="0">
                <a:latin typeface="+mj-lt"/>
              </a:rPr>
              <a:t>Overview</a:t>
            </a:r>
            <a:endParaRPr sz="4800" dirty="0">
              <a:latin typeface="+mj-lt"/>
            </a:endParaRPr>
          </a:p>
        </p:txBody>
      </p:sp>
      <p:sp>
        <p:nvSpPr>
          <p:cNvPr id="127" name="Google Shape;127;p31"/>
          <p:cNvSpPr txBox="1">
            <a:spLocks noGrp="1"/>
          </p:cNvSpPr>
          <p:nvPr>
            <p:ph type="subTitle" idx="1"/>
          </p:nvPr>
        </p:nvSpPr>
        <p:spPr>
          <a:xfrm>
            <a:off x="547013" y="3436358"/>
            <a:ext cx="3756900" cy="7842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sz="1400" dirty="0">
                <a:latin typeface="+mn-lt"/>
                <a:ea typeface="Advent Pro"/>
                <a:cs typeface="Advent Pro"/>
                <a:sym typeface="Advent Pro"/>
              </a:rPr>
              <a:t>March 2021</a:t>
            </a:r>
          </a:p>
          <a:p>
            <a:pPr marL="0" lvl="0" indent="0" algn="l" rtl="0">
              <a:spcBef>
                <a:spcPts val="0"/>
              </a:spcBef>
              <a:spcAft>
                <a:spcPts val="0"/>
              </a:spcAft>
              <a:buNone/>
            </a:pPr>
            <a:r>
              <a:rPr lang="en-US" sz="1400" dirty="0">
                <a:latin typeface="+mn-lt"/>
                <a:ea typeface="Advent Pro"/>
                <a:cs typeface="Advent Pro"/>
                <a:sym typeface="Advent Pro"/>
              </a:rPr>
              <a:t>Instructor: Eamonn McAteer</a:t>
            </a:r>
            <a:endParaRPr sz="1400" dirty="0">
              <a:latin typeface="+mn-lt"/>
              <a:ea typeface="Advent Pro"/>
              <a:cs typeface="Advent Pro"/>
              <a:sym typeface="Advent Pro"/>
            </a:endParaRPr>
          </a:p>
        </p:txBody>
      </p:sp>
      <p:grpSp>
        <p:nvGrpSpPr>
          <p:cNvPr id="128" name="Google Shape;128;p31"/>
          <p:cNvGrpSpPr/>
          <p:nvPr/>
        </p:nvGrpSpPr>
        <p:grpSpPr>
          <a:xfrm>
            <a:off x="4432326" y="248872"/>
            <a:ext cx="4330674" cy="4627928"/>
            <a:chOff x="4432326" y="248872"/>
            <a:chExt cx="4330674" cy="4627928"/>
          </a:xfrm>
        </p:grpSpPr>
        <p:sp>
          <p:nvSpPr>
            <p:cNvPr id="129" name="Google Shape;129;p31"/>
            <p:cNvSpPr/>
            <p:nvPr/>
          </p:nvSpPr>
          <p:spPr>
            <a:xfrm>
              <a:off x="4432326" y="722981"/>
              <a:ext cx="4330674" cy="3369890"/>
            </a:xfrm>
            <a:custGeom>
              <a:avLst/>
              <a:gdLst/>
              <a:ahLst/>
              <a:cxnLst/>
              <a:rect l="l" t="t" r="r" b="b"/>
              <a:pathLst>
                <a:path w="196069" h="152570" extrusionOk="0">
                  <a:moveTo>
                    <a:pt x="142998" y="1"/>
                  </a:moveTo>
                  <a:cubicBezTo>
                    <a:pt x="142338" y="1"/>
                    <a:pt x="141677" y="15"/>
                    <a:pt x="141017" y="44"/>
                  </a:cubicBezTo>
                  <a:cubicBezTo>
                    <a:pt x="130024" y="539"/>
                    <a:pt x="119675" y="5013"/>
                    <a:pt x="109307" y="8691"/>
                  </a:cubicBezTo>
                  <a:cubicBezTo>
                    <a:pt x="101690" y="11396"/>
                    <a:pt x="93613" y="13712"/>
                    <a:pt x="85626" y="13712"/>
                  </a:cubicBezTo>
                  <a:cubicBezTo>
                    <a:pt x="82740" y="13712"/>
                    <a:pt x="79866" y="13409"/>
                    <a:pt x="77029" y="12714"/>
                  </a:cubicBezTo>
                  <a:cubicBezTo>
                    <a:pt x="69292" y="10820"/>
                    <a:pt x="62490" y="6139"/>
                    <a:pt x="54821" y="4006"/>
                  </a:cubicBezTo>
                  <a:cubicBezTo>
                    <a:pt x="51664" y="3128"/>
                    <a:pt x="48550" y="2718"/>
                    <a:pt x="45521" y="2718"/>
                  </a:cubicBezTo>
                  <a:cubicBezTo>
                    <a:pt x="19649" y="2718"/>
                    <a:pt x="0" y="32673"/>
                    <a:pt x="13205" y="56998"/>
                  </a:cubicBezTo>
                  <a:cubicBezTo>
                    <a:pt x="16824" y="63664"/>
                    <a:pt x="22408" y="69008"/>
                    <a:pt x="27089" y="74980"/>
                  </a:cubicBezTo>
                  <a:cubicBezTo>
                    <a:pt x="31774" y="80952"/>
                    <a:pt x="35717" y="88153"/>
                    <a:pt x="35086" y="95715"/>
                  </a:cubicBezTo>
                  <a:cubicBezTo>
                    <a:pt x="34562" y="101970"/>
                    <a:pt x="30995" y="107545"/>
                    <a:pt x="29517" y="113648"/>
                  </a:cubicBezTo>
                  <a:cubicBezTo>
                    <a:pt x="26693" y="125340"/>
                    <a:pt x="32293" y="138200"/>
                    <a:pt x="41988" y="145323"/>
                  </a:cubicBezTo>
                  <a:cubicBezTo>
                    <a:pt x="48682" y="150246"/>
                    <a:pt x="56989" y="152570"/>
                    <a:pt x="65333" y="152570"/>
                  </a:cubicBezTo>
                  <a:cubicBezTo>
                    <a:pt x="69066" y="152570"/>
                    <a:pt x="72807" y="152105"/>
                    <a:pt x="76414" y="151198"/>
                  </a:cubicBezTo>
                  <a:cubicBezTo>
                    <a:pt x="88077" y="148271"/>
                    <a:pt x="98378" y="141093"/>
                    <a:pt x="106479" y="132205"/>
                  </a:cubicBezTo>
                  <a:cubicBezTo>
                    <a:pt x="110816" y="127449"/>
                    <a:pt x="115046" y="121885"/>
                    <a:pt x="121277" y="120267"/>
                  </a:cubicBezTo>
                  <a:cubicBezTo>
                    <a:pt x="122614" y="119920"/>
                    <a:pt x="123961" y="119777"/>
                    <a:pt x="125314" y="119777"/>
                  </a:cubicBezTo>
                  <a:cubicBezTo>
                    <a:pt x="130007" y="119777"/>
                    <a:pt x="134776" y="121497"/>
                    <a:pt x="139483" y="122396"/>
                  </a:cubicBezTo>
                  <a:cubicBezTo>
                    <a:pt x="141980" y="122872"/>
                    <a:pt x="144519" y="123106"/>
                    <a:pt x="147059" y="123106"/>
                  </a:cubicBezTo>
                  <a:cubicBezTo>
                    <a:pt x="155882" y="123106"/>
                    <a:pt x="164714" y="120286"/>
                    <a:pt x="171820" y="115038"/>
                  </a:cubicBezTo>
                  <a:cubicBezTo>
                    <a:pt x="186483" y="104210"/>
                    <a:pt x="194491" y="84179"/>
                    <a:pt x="195238" y="63924"/>
                  </a:cubicBezTo>
                  <a:cubicBezTo>
                    <a:pt x="196069" y="41516"/>
                    <a:pt x="188013" y="18833"/>
                    <a:pt x="170266" y="8036"/>
                  </a:cubicBezTo>
                  <a:cubicBezTo>
                    <a:pt x="162072" y="3052"/>
                    <a:pt x="152576" y="1"/>
                    <a:pt x="1429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31"/>
            <p:cNvSpPr/>
            <p:nvPr/>
          </p:nvSpPr>
          <p:spPr>
            <a:xfrm>
              <a:off x="4999334" y="4230453"/>
              <a:ext cx="3231777" cy="646347"/>
            </a:xfrm>
            <a:custGeom>
              <a:avLst/>
              <a:gdLst/>
              <a:ahLst/>
              <a:cxnLst/>
              <a:rect l="l" t="t" r="r" b="b"/>
              <a:pathLst>
                <a:path w="146317" h="29263" extrusionOk="0">
                  <a:moveTo>
                    <a:pt x="73158" y="0"/>
                  </a:moveTo>
                  <a:cubicBezTo>
                    <a:pt x="32757" y="0"/>
                    <a:pt x="0" y="6550"/>
                    <a:pt x="0" y="14631"/>
                  </a:cubicBezTo>
                  <a:cubicBezTo>
                    <a:pt x="0" y="22712"/>
                    <a:pt x="32757" y="29262"/>
                    <a:pt x="73158" y="29262"/>
                  </a:cubicBezTo>
                  <a:cubicBezTo>
                    <a:pt x="113560" y="29262"/>
                    <a:pt x="146317" y="22712"/>
                    <a:pt x="146317" y="14631"/>
                  </a:cubicBezTo>
                  <a:cubicBezTo>
                    <a:pt x="146317" y="6550"/>
                    <a:pt x="113560" y="0"/>
                    <a:pt x="731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31"/>
            <p:cNvSpPr/>
            <p:nvPr/>
          </p:nvSpPr>
          <p:spPr>
            <a:xfrm>
              <a:off x="7093472" y="254770"/>
              <a:ext cx="1309148" cy="1428531"/>
            </a:xfrm>
            <a:custGeom>
              <a:avLst/>
              <a:gdLst/>
              <a:ahLst/>
              <a:cxnLst/>
              <a:rect l="l" t="t" r="r" b="b"/>
              <a:pathLst>
                <a:path w="59271" h="64676" extrusionOk="0">
                  <a:moveTo>
                    <a:pt x="3351" y="0"/>
                  </a:moveTo>
                  <a:cubicBezTo>
                    <a:pt x="1502" y="0"/>
                    <a:pt x="0" y="1503"/>
                    <a:pt x="0" y="3352"/>
                  </a:cubicBezTo>
                  <a:lnTo>
                    <a:pt x="0" y="61324"/>
                  </a:lnTo>
                  <a:cubicBezTo>
                    <a:pt x="0" y="63173"/>
                    <a:pt x="1502" y="64676"/>
                    <a:pt x="3351" y="64676"/>
                  </a:cubicBezTo>
                  <a:lnTo>
                    <a:pt x="55923" y="64676"/>
                  </a:lnTo>
                  <a:cubicBezTo>
                    <a:pt x="57773" y="64676"/>
                    <a:pt x="59270" y="63173"/>
                    <a:pt x="59270" y="61324"/>
                  </a:cubicBezTo>
                  <a:lnTo>
                    <a:pt x="59270" y="3352"/>
                  </a:lnTo>
                  <a:cubicBezTo>
                    <a:pt x="59270" y="1503"/>
                    <a:pt x="57773" y="0"/>
                    <a:pt x="559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31"/>
            <p:cNvSpPr/>
            <p:nvPr/>
          </p:nvSpPr>
          <p:spPr>
            <a:xfrm>
              <a:off x="7087464" y="248872"/>
              <a:ext cx="1321142" cy="1440326"/>
            </a:xfrm>
            <a:custGeom>
              <a:avLst/>
              <a:gdLst/>
              <a:ahLst/>
              <a:cxnLst/>
              <a:rect l="l" t="t" r="r" b="b"/>
              <a:pathLst>
                <a:path w="59814" h="65210" extrusionOk="0">
                  <a:moveTo>
                    <a:pt x="56279" y="540"/>
                  </a:moveTo>
                  <a:cubicBezTo>
                    <a:pt x="57929" y="540"/>
                    <a:pt x="59275" y="1882"/>
                    <a:pt x="59275" y="3535"/>
                  </a:cubicBezTo>
                  <a:lnTo>
                    <a:pt x="59275" y="61676"/>
                  </a:lnTo>
                  <a:cubicBezTo>
                    <a:pt x="59275" y="63329"/>
                    <a:pt x="57929" y="64671"/>
                    <a:pt x="56279" y="64671"/>
                  </a:cubicBezTo>
                  <a:lnTo>
                    <a:pt x="3535" y="64671"/>
                  </a:lnTo>
                  <a:cubicBezTo>
                    <a:pt x="1885" y="64671"/>
                    <a:pt x="543" y="63329"/>
                    <a:pt x="543" y="61676"/>
                  </a:cubicBezTo>
                  <a:lnTo>
                    <a:pt x="543" y="3535"/>
                  </a:lnTo>
                  <a:cubicBezTo>
                    <a:pt x="543" y="1882"/>
                    <a:pt x="1885" y="540"/>
                    <a:pt x="3535" y="540"/>
                  </a:cubicBezTo>
                  <a:close/>
                  <a:moveTo>
                    <a:pt x="3535" y="0"/>
                  </a:moveTo>
                  <a:cubicBezTo>
                    <a:pt x="1586" y="0"/>
                    <a:pt x="1" y="1586"/>
                    <a:pt x="1" y="3535"/>
                  </a:cubicBezTo>
                  <a:lnTo>
                    <a:pt x="1" y="61676"/>
                  </a:lnTo>
                  <a:cubicBezTo>
                    <a:pt x="1" y="63624"/>
                    <a:pt x="1586" y="65210"/>
                    <a:pt x="3535" y="65210"/>
                  </a:cubicBezTo>
                  <a:lnTo>
                    <a:pt x="56279" y="65210"/>
                  </a:lnTo>
                  <a:cubicBezTo>
                    <a:pt x="58228" y="65210"/>
                    <a:pt x="59814" y="63624"/>
                    <a:pt x="59814" y="61676"/>
                  </a:cubicBezTo>
                  <a:lnTo>
                    <a:pt x="59814" y="3535"/>
                  </a:lnTo>
                  <a:cubicBezTo>
                    <a:pt x="59814" y="1586"/>
                    <a:pt x="58228" y="0"/>
                    <a:pt x="562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31"/>
            <p:cNvSpPr/>
            <p:nvPr/>
          </p:nvSpPr>
          <p:spPr>
            <a:xfrm>
              <a:off x="7093472" y="254770"/>
              <a:ext cx="1309148" cy="147014"/>
            </a:xfrm>
            <a:custGeom>
              <a:avLst/>
              <a:gdLst/>
              <a:ahLst/>
              <a:cxnLst/>
              <a:rect l="l" t="t" r="r" b="b"/>
              <a:pathLst>
                <a:path w="59271" h="6656" extrusionOk="0">
                  <a:moveTo>
                    <a:pt x="3068" y="0"/>
                  </a:moveTo>
                  <a:cubicBezTo>
                    <a:pt x="1374" y="0"/>
                    <a:pt x="0" y="1375"/>
                    <a:pt x="0" y="3072"/>
                  </a:cubicBezTo>
                  <a:lnTo>
                    <a:pt x="0" y="6655"/>
                  </a:lnTo>
                  <a:lnTo>
                    <a:pt x="59270" y="6655"/>
                  </a:lnTo>
                  <a:lnTo>
                    <a:pt x="59270" y="3407"/>
                  </a:lnTo>
                  <a:cubicBezTo>
                    <a:pt x="59270" y="1527"/>
                    <a:pt x="57749" y="0"/>
                    <a:pt x="558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31"/>
            <p:cNvSpPr/>
            <p:nvPr/>
          </p:nvSpPr>
          <p:spPr>
            <a:xfrm>
              <a:off x="7087464" y="248872"/>
              <a:ext cx="1321142" cy="158897"/>
            </a:xfrm>
            <a:custGeom>
              <a:avLst/>
              <a:gdLst/>
              <a:ahLst/>
              <a:cxnLst/>
              <a:rect l="l" t="t" r="r" b="b"/>
              <a:pathLst>
                <a:path w="59814" h="7194" extrusionOk="0">
                  <a:moveTo>
                    <a:pt x="56279" y="540"/>
                  </a:moveTo>
                  <a:cubicBezTo>
                    <a:pt x="57929" y="540"/>
                    <a:pt x="59275" y="1882"/>
                    <a:pt x="59275" y="3535"/>
                  </a:cubicBezTo>
                  <a:lnTo>
                    <a:pt x="59275" y="6651"/>
                  </a:lnTo>
                  <a:lnTo>
                    <a:pt x="543" y="6651"/>
                  </a:lnTo>
                  <a:lnTo>
                    <a:pt x="543" y="3535"/>
                  </a:lnTo>
                  <a:cubicBezTo>
                    <a:pt x="543" y="1882"/>
                    <a:pt x="1885" y="540"/>
                    <a:pt x="3535" y="540"/>
                  </a:cubicBezTo>
                  <a:close/>
                  <a:moveTo>
                    <a:pt x="3535" y="0"/>
                  </a:moveTo>
                  <a:cubicBezTo>
                    <a:pt x="1586" y="0"/>
                    <a:pt x="1" y="1586"/>
                    <a:pt x="1" y="3535"/>
                  </a:cubicBezTo>
                  <a:lnTo>
                    <a:pt x="1" y="6922"/>
                  </a:lnTo>
                  <a:cubicBezTo>
                    <a:pt x="1" y="7070"/>
                    <a:pt x="124" y="7193"/>
                    <a:pt x="272" y="7193"/>
                  </a:cubicBezTo>
                  <a:lnTo>
                    <a:pt x="59542" y="7193"/>
                  </a:lnTo>
                  <a:cubicBezTo>
                    <a:pt x="59694" y="7193"/>
                    <a:pt x="59814" y="7070"/>
                    <a:pt x="59814" y="6922"/>
                  </a:cubicBezTo>
                  <a:lnTo>
                    <a:pt x="59814" y="3535"/>
                  </a:lnTo>
                  <a:cubicBezTo>
                    <a:pt x="59814" y="1586"/>
                    <a:pt x="58228" y="0"/>
                    <a:pt x="562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1"/>
            <p:cNvSpPr/>
            <p:nvPr/>
          </p:nvSpPr>
          <p:spPr>
            <a:xfrm>
              <a:off x="7158939" y="1011465"/>
              <a:ext cx="538692" cy="12016"/>
            </a:xfrm>
            <a:custGeom>
              <a:avLst/>
              <a:gdLst/>
              <a:ahLst/>
              <a:cxnLst/>
              <a:rect l="l" t="t" r="r" b="b"/>
              <a:pathLst>
                <a:path w="24389" h="544" extrusionOk="0">
                  <a:moveTo>
                    <a:pt x="268" y="1"/>
                  </a:moveTo>
                  <a:cubicBezTo>
                    <a:pt x="120" y="1"/>
                    <a:pt x="0" y="124"/>
                    <a:pt x="0" y="272"/>
                  </a:cubicBezTo>
                  <a:cubicBezTo>
                    <a:pt x="0" y="419"/>
                    <a:pt x="120" y="543"/>
                    <a:pt x="268" y="543"/>
                  </a:cubicBezTo>
                  <a:lnTo>
                    <a:pt x="24117" y="543"/>
                  </a:lnTo>
                  <a:cubicBezTo>
                    <a:pt x="24268" y="543"/>
                    <a:pt x="24388" y="419"/>
                    <a:pt x="24388" y="272"/>
                  </a:cubicBezTo>
                  <a:cubicBezTo>
                    <a:pt x="24388" y="124"/>
                    <a:pt x="24268"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31"/>
            <p:cNvSpPr/>
            <p:nvPr/>
          </p:nvSpPr>
          <p:spPr>
            <a:xfrm>
              <a:off x="7158939" y="1079473"/>
              <a:ext cx="538692" cy="12038"/>
            </a:xfrm>
            <a:custGeom>
              <a:avLst/>
              <a:gdLst/>
              <a:ahLst/>
              <a:cxnLst/>
              <a:rect l="l" t="t" r="r" b="b"/>
              <a:pathLst>
                <a:path w="24389" h="545" extrusionOk="0">
                  <a:moveTo>
                    <a:pt x="268" y="1"/>
                  </a:moveTo>
                  <a:cubicBezTo>
                    <a:pt x="120" y="1"/>
                    <a:pt x="0" y="124"/>
                    <a:pt x="0" y="273"/>
                  </a:cubicBezTo>
                  <a:cubicBezTo>
                    <a:pt x="0" y="420"/>
                    <a:pt x="120" y="544"/>
                    <a:pt x="268" y="544"/>
                  </a:cubicBezTo>
                  <a:lnTo>
                    <a:pt x="24117" y="544"/>
                  </a:lnTo>
                  <a:cubicBezTo>
                    <a:pt x="24268" y="544"/>
                    <a:pt x="24388" y="420"/>
                    <a:pt x="24388" y="273"/>
                  </a:cubicBezTo>
                  <a:cubicBezTo>
                    <a:pt x="24388" y="124"/>
                    <a:pt x="24268"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31"/>
            <p:cNvSpPr/>
            <p:nvPr/>
          </p:nvSpPr>
          <p:spPr>
            <a:xfrm>
              <a:off x="7158939" y="1147502"/>
              <a:ext cx="538692" cy="12016"/>
            </a:xfrm>
            <a:custGeom>
              <a:avLst/>
              <a:gdLst/>
              <a:ahLst/>
              <a:cxnLst/>
              <a:rect l="l" t="t" r="r" b="b"/>
              <a:pathLst>
                <a:path w="24389" h="544" extrusionOk="0">
                  <a:moveTo>
                    <a:pt x="268" y="1"/>
                  </a:moveTo>
                  <a:cubicBezTo>
                    <a:pt x="120" y="1"/>
                    <a:pt x="0" y="124"/>
                    <a:pt x="0" y="272"/>
                  </a:cubicBezTo>
                  <a:cubicBezTo>
                    <a:pt x="0" y="423"/>
                    <a:pt x="120" y="543"/>
                    <a:pt x="268" y="543"/>
                  </a:cubicBezTo>
                  <a:lnTo>
                    <a:pt x="24117" y="543"/>
                  </a:lnTo>
                  <a:cubicBezTo>
                    <a:pt x="24268" y="543"/>
                    <a:pt x="24388" y="423"/>
                    <a:pt x="24388" y="272"/>
                  </a:cubicBezTo>
                  <a:cubicBezTo>
                    <a:pt x="24388" y="124"/>
                    <a:pt x="24268"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31"/>
            <p:cNvSpPr/>
            <p:nvPr/>
          </p:nvSpPr>
          <p:spPr>
            <a:xfrm>
              <a:off x="7158939" y="1215510"/>
              <a:ext cx="538692" cy="12038"/>
            </a:xfrm>
            <a:custGeom>
              <a:avLst/>
              <a:gdLst/>
              <a:ahLst/>
              <a:cxnLst/>
              <a:rect l="l" t="t" r="r" b="b"/>
              <a:pathLst>
                <a:path w="24389" h="545" extrusionOk="0">
                  <a:moveTo>
                    <a:pt x="268" y="1"/>
                  </a:moveTo>
                  <a:cubicBezTo>
                    <a:pt x="120" y="1"/>
                    <a:pt x="0" y="124"/>
                    <a:pt x="0" y="273"/>
                  </a:cubicBezTo>
                  <a:cubicBezTo>
                    <a:pt x="0" y="424"/>
                    <a:pt x="120" y="544"/>
                    <a:pt x="268" y="544"/>
                  </a:cubicBezTo>
                  <a:lnTo>
                    <a:pt x="24117" y="544"/>
                  </a:lnTo>
                  <a:cubicBezTo>
                    <a:pt x="24268" y="544"/>
                    <a:pt x="24388" y="424"/>
                    <a:pt x="24388" y="273"/>
                  </a:cubicBezTo>
                  <a:cubicBezTo>
                    <a:pt x="24388" y="124"/>
                    <a:pt x="24268"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31"/>
            <p:cNvSpPr/>
            <p:nvPr/>
          </p:nvSpPr>
          <p:spPr>
            <a:xfrm>
              <a:off x="7158939" y="1283628"/>
              <a:ext cx="538692" cy="11927"/>
            </a:xfrm>
            <a:custGeom>
              <a:avLst/>
              <a:gdLst/>
              <a:ahLst/>
              <a:cxnLst/>
              <a:rect l="l" t="t" r="r" b="b"/>
              <a:pathLst>
                <a:path w="24389" h="540" extrusionOk="0">
                  <a:moveTo>
                    <a:pt x="268" y="1"/>
                  </a:moveTo>
                  <a:cubicBezTo>
                    <a:pt x="120" y="1"/>
                    <a:pt x="0" y="120"/>
                    <a:pt x="0" y="268"/>
                  </a:cubicBezTo>
                  <a:cubicBezTo>
                    <a:pt x="0" y="420"/>
                    <a:pt x="120" y="539"/>
                    <a:pt x="268" y="539"/>
                  </a:cubicBezTo>
                  <a:lnTo>
                    <a:pt x="24117" y="539"/>
                  </a:lnTo>
                  <a:cubicBezTo>
                    <a:pt x="24268" y="539"/>
                    <a:pt x="24388" y="420"/>
                    <a:pt x="24388" y="268"/>
                  </a:cubicBezTo>
                  <a:cubicBezTo>
                    <a:pt x="24388" y="120"/>
                    <a:pt x="24268"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31"/>
            <p:cNvSpPr/>
            <p:nvPr/>
          </p:nvSpPr>
          <p:spPr>
            <a:xfrm>
              <a:off x="7158939" y="1351635"/>
              <a:ext cx="538692" cy="11949"/>
            </a:xfrm>
            <a:custGeom>
              <a:avLst/>
              <a:gdLst/>
              <a:ahLst/>
              <a:cxnLst/>
              <a:rect l="l" t="t" r="r" b="b"/>
              <a:pathLst>
                <a:path w="24389" h="541" extrusionOk="0">
                  <a:moveTo>
                    <a:pt x="268" y="1"/>
                  </a:moveTo>
                  <a:cubicBezTo>
                    <a:pt x="120" y="1"/>
                    <a:pt x="0" y="121"/>
                    <a:pt x="0" y="269"/>
                  </a:cubicBezTo>
                  <a:cubicBezTo>
                    <a:pt x="0" y="421"/>
                    <a:pt x="120" y="540"/>
                    <a:pt x="268" y="540"/>
                  </a:cubicBezTo>
                  <a:lnTo>
                    <a:pt x="24117" y="540"/>
                  </a:lnTo>
                  <a:cubicBezTo>
                    <a:pt x="24268" y="540"/>
                    <a:pt x="24388" y="421"/>
                    <a:pt x="24388" y="269"/>
                  </a:cubicBezTo>
                  <a:cubicBezTo>
                    <a:pt x="24388" y="121"/>
                    <a:pt x="24268"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31"/>
            <p:cNvSpPr/>
            <p:nvPr/>
          </p:nvSpPr>
          <p:spPr>
            <a:xfrm>
              <a:off x="7158939" y="1419664"/>
              <a:ext cx="538692" cy="11927"/>
            </a:xfrm>
            <a:custGeom>
              <a:avLst/>
              <a:gdLst/>
              <a:ahLst/>
              <a:cxnLst/>
              <a:rect l="l" t="t" r="r" b="b"/>
              <a:pathLst>
                <a:path w="24389" h="540" extrusionOk="0">
                  <a:moveTo>
                    <a:pt x="268" y="1"/>
                  </a:moveTo>
                  <a:cubicBezTo>
                    <a:pt x="120" y="1"/>
                    <a:pt x="0" y="121"/>
                    <a:pt x="0" y="272"/>
                  </a:cubicBezTo>
                  <a:cubicBezTo>
                    <a:pt x="0" y="420"/>
                    <a:pt x="120" y="539"/>
                    <a:pt x="268" y="539"/>
                  </a:cubicBezTo>
                  <a:lnTo>
                    <a:pt x="24117" y="539"/>
                  </a:lnTo>
                  <a:cubicBezTo>
                    <a:pt x="24268" y="539"/>
                    <a:pt x="24388" y="420"/>
                    <a:pt x="24388" y="272"/>
                  </a:cubicBezTo>
                  <a:cubicBezTo>
                    <a:pt x="24388" y="121"/>
                    <a:pt x="24268"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31"/>
            <p:cNvSpPr/>
            <p:nvPr/>
          </p:nvSpPr>
          <p:spPr>
            <a:xfrm>
              <a:off x="7158939" y="1487672"/>
              <a:ext cx="538692" cy="11949"/>
            </a:xfrm>
            <a:custGeom>
              <a:avLst/>
              <a:gdLst/>
              <a:ahLst/>
              <a:cxnLst/>
              <a:rect l="l" t="t" r="r" b="b"/>
              <a:pathLst>
                <a:path w="24389" h="541" extrusionOk="0">
                  <a:moveTo>
                    <a:pt x="268" y="1"/>
                  </a:moveTo>
                  <a:cubicBezTo>
                    <a:pt x="120" y="1"/>
                    <a:pt x="0" y="121"/>
                    <a:pt x="0" y="273"/>
                  </a:cubicBezTo>
                  <a:cubicBezTo>
                    <a:pt x="0" y="421"/>
                    <a:pt x="120" y="541"/>
                    <a:pt x="268" y="541"/>
                  </a:cubicBezTo>
                  <a:lnTo>
                    <a:pt x="24117" y="541"/>
                  </a:lnTo>
                  <a:cubicBezTo>
                    <a:pt x="24268" y="541"/>
                    <a:pt x="24388" y="421"/>
                    <a:pt x="24388" y="273"/>
                  </a:cubicBezTo>
                  <a:cubicBezTo>
                    <a:pt x="24388" y="121"/>
                    <a:pt x="24268"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31"/>
            <p:cNvSpPr/>
            <p:nvPr/>
          </p:nvSpPr>
          <p:spPr>
            <a:xfrm>
              <a:off x="7158939" y="1555701"/>
              <a:ext cx="538692" cy="11927"/>
            </a:xfrm>
            <a:custGeom>
              <a:avLst/>
              <a:gdLst/>
              <a:ahLst/>
              <a:cxnLst/>
              <a:rect l="l" t="t" r="r" b="b"/>
              <a:pathLst>
                <a:path w="24389" h="540" extrusionOk="0">
                  <a:moveTo>
                    <a:pt x="268" y="1"/>
                  </a:moveTo>
                  <a:cubicBezTo>
                    <a:pt x="120" y="1"/>
                    <a:pt x="0" y="121"/>
                    <a:pt x="0" y="272"/>
                  </a:cubicBezTo>
                  <a:cubicBezTo>
                    <a:pt x="0" y="420"/>
                    <a:pt x="120" y="540"/>
                    <a:pt x="268" y="540"/>
                  </a:cubicBezTo>
                  <a:lnTo>
                    <a:pt x="24117" y="540"/>
                  </a:lnTo>
                  <a:cubicBezTo>
                    <a:pt x="24268" y="540"/>
                    <a:pt x="24388" y="420"/>
                    <a:pt x="24388" y="272"/>
                  </a:cubicBezTo>
                  <a:cubicBezTo>
                    <a:pt x="24388" y="121"/>
                    <a:pt x="24268"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31"/>
            <p:cNvSpPr/>
            <p:nvPr/>
          </p:nvSpPr>
          <p:spPr>
            <a:xfrm>
              <a:off x="7778339" y="1011465"/>
              <a:ext cx="538692" cy="12016"/>
            </a:xfrm>
            <a:custGeom>
              <a:avLst/>
              <a:gdLst/>
              <a:ahLst/>
              <a:cxnLst/>
              <a:rect l="l" t="t" r="r" b="b"/>
              <a:pathLst>
                <a:path w="24389" h="544" extrusionOk="0">
                  <a:moveTo>
                    <a:pt x="272" y="1"/>
                  </a:moveTo>
                  <a:cubicBezTo>
                    <a:pt x="120" y="1"/>
                    <a:pt x="0" y="124"/>
                    <a:pt x="0" y="272"/>
                  </a:cubicBezTo>
                  <a:cubicBezTo>
                    <a:pt x="0" y="419"/>
                    <a:pt x="120" y="543"/>
                    <a:pt x="272" y="543"/>
                  </a:cubicBezTo>
                  <a:lnTo>
                    <a:pt x="24117" y="543"/>
                  </a:lnTo>
                  <a:cubicBezTo>
                    <a:pt x="24269" y="543"/>
                    <a:pt x="24389" y="419"/>
                    <a:pt x="24389" y="272"/>
                  </a:cubicBezTo>
                  <a:cubicBezTo>
                    <a:pt x="24389" y="124"/>
                    <a:pt x="24269"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31"/>
            <p:cNvSpPr/>
            <p:nvPr/>
          </p:nvSpPr>
          <p:spPr>
            <a:xfrm>
              <a:off x="7778339" y="1079473"/>
              <a:ext cx="538692" cy="12038"/>
            </a:xfrm>
            <a:custGeom>
              <a:avLst/>
              <a:gdLst/>
              <a:ahLst/>
              <a:cxnLst/>
              <a:rect l="l" t="t" r="r" b="b"/>
              <a:pathLst>
                <a:path w="24389" h="545" extrusionOk="0">
                  <a:moveTo>
                    <a:pt x="272" y="1"/>
                  </a:moveTo>
                  <a:cubicBezTo>
                    <a:pt x="120" y="1"/>
                    <a:pt x="0" y="124"/>
                    <a:pt x="0" y="273"/>
                  </a:cubicBezTo>
                  <a:cubicBezTo>
                    <a:pt x="0" y="420"/>
                    <a:pt x="120" y="544"/>
                    <a:pt x="272" y="544"/>
                  </a:cubicBezTo>
                  <a:lnTo>
                    <a:pt x="24117" y="544"/>
                  </a:lnTo>
                  <a:cubicBezTo>
                    <a:pt x="24269" y="544"/>
                    <a:pt x="24389" y="420"/>
                    <a:pt x="24389" y="273"/>
                  </a:cubicBezTo>
                  <a:cubicBezTo>
                    <a:pt x="24389" y="124"/>
                    <a:pt x="24269"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31"/>
            <p:cNvSpPr/>
            <p:nvPr/>
          </p:nvSpPr>
          <p:spPr>
            <a:xfrm>
              <a:off x="7778339" y="1147502"/>
              <a:ext cx="538692" cy="12016"/>
            </a:xfrm>
            <a:custGeom>
              <a:avLst/>
              <a:gdLst/>
              <a:ahLst/>
              <a:cxnLst/>
              <a:rect l="l" t="t" r="r" b="b"/>
              <a:pathLst>
                <a:path w="24389" h="544" extrusionOk="0">
                  <a:moveTo>
                    <a:pt x="272" y="1"/>
                  </a:moveTo>
                  <a:cubicBezTo>
                    <a:pt x="120" y="1"/>
                    <a:pt x="0" y="124"/>
                    <a:pt x="0" y="272"/>
                  </a:cubicBezTo>
                  <a:cubicBezTo>
                    <a:pt x="0" y="423"/>
                    <a:pt x="120" y="543"/>
                    <a:pt x="272" y="543"/>
                  </a:cubicBezTo>
                  <a:lnTo>
                    <a:pt x="24117" y="543"/>
                  </a:lnTo>
                  <a:cubicBezTo>
                    <a:pt x="24269" y="543"/>
                    <a:pt x="24389" y="423"/>
                    <a:pt x="24389" y="272"/>
                  </a:cubicBezTo>
                  <a:cubicBezTo>
                    <a:pt x="24389" y="124"/>
                    <a:pt x="24269"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31"/>
            <p:cNvSpPr/>
            <p:nvPr/>
          </p:nvSpPr>
          <p:spPr>
            <a:xfrm>
              <a:off x="7778339" y="1215510"/>
              <a:ext cx="538692" cy="12038"/>
            </a:xfrm>
            <a:custGeom>
              <a:avLst/>
              <a:gdLst/>
              <a:ahLst/>
              <a:cxnLst/>
              <a:rect l="l" t="t" r="r" b="b"/>
              <a:pathLst>
                <a:path w="24389" h="545" extrusionOk="0">
                  <a:moveTo>
                    <a:pt x="272" y="1"/>
                  </a:moveTo>
                  <a:cubicBezTo>
                    <a:pt x="120" y="1"/>
                    <a:pt x="0" y="124"/>
                    <a:pt x="0" y="273"/>
                  </a:cubicBezTo>
                  <a:cubicBezTo>
                    <a:pt x="0" y="424"/>
                    <a:pt x="120" y="544"/>
                    <a:pt x="272" y="544"/>
                  </a:cubicBezTo>
                  <a:lnTo>
                    <a:pt x="24117" y="544"/>
                  </a:lnTo>
                  <a:cubicBezTo>
                    <a:pt x="24269" y="544"/>
                    <a:pt x="24389" y="424"/>
                    <a:pt x="24389" y="273"/>
                  </a:cubicBezTo>
                  <a:cubicBezTo>
                    <a:pt x="24389" y="124"/>
                    <a:pt x="24269"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31"/>
            <p:cNvSpPr/>
            <p:nvPr/>
          </p:nvSpPr>
          <p:spPr>
            <a:xfrm>
              <a:off x="7778339" y="1283628"/>
              <a:ext cx="538692" cy="11927"/>
            </a:xfrm>
            <a:custGeom>
              <a:avLst/>
              <a:gdLst/>
              <a:ahLst/>
              <a:cxnLst/>
              <a:rect l="l" t="t" r="r" b="b"/>
              <a:pathLst>
                <a:path w="24389" h="540" extrusionOk="0">
                  <a:moveTo>
                    <a:pt x="272" y="1"/>
                  </a:moveTo>
                  <a:cubicBezTo>
                    <a:pt x="120" y="1"/>
                    <a:pt x="0" y="120"/>
                    <a:pt x="0" y="268"/>
                  </a:cubicBezTo>
                  <a:cubicBezTo>
                    <a:pt x="0" y="420"/>
                    <a:pt x="120" y="539"/>
                    <a:pt x="272" y="539"/>
                  </a:cubicBezTo>
                  <a:lnTo>
                    <a:pt x="24117" y="539"/>
                  </a:lnTo>
                  <a:cubicBezTo>
                    <a:pt x="24269" y="539"/>
                    <a:pt x="24389" y="420"/>
                    <a:pt x="24389" y="268"/>
                  </a:cubicBezTo>
                  <a:cubicBezTo>
                    <a:pt x="24389" y="120"/>
                    <a:pt x="24269"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31"/>
            <p:cNvSpPr/>
            <p:nvPr/>
          </p:nvSpPr>
          <p:spPr>
            <a:xfrm>
              <a:off x="7778339" y="1351635"/>
              <a:ext cx="538692" cy="11949"/>
            </a:xfrm>
            <a:custGeom>
              <a:avLst/>
              <a:gdLst/>
              <a:ahLst/>
              <a:cxnLst/>
              <a:rect l="l" t="t" r="r" b="b"/>
              <a:pathLst>
                <a:path w="24389" h="541" extrusionOk="0">
                  <a:moveTo>
                    <a:pt x="272" y="1"/>
                  </a:moveTo>
                  <a:cubicBezTo>
                    <a:pt x="120" y="1"/>
                    <a:pt x="0" y="121"/>
                    <a:pt x="0" y="269"/>
                  </a:cubicBezTo>
                  <a:cubicBezTo>
                    <a:pt x="0" y="421"/>
                    <a:pt x="120" y="540"/>
                    <a:pt x="272" y="540"/>
                  </a:cubicBezTo>
                  <a:lnTo>
                    <a:pt x="24117" y="540"/>
                  </a:lnTo>
                  <a:cubicBezTo>
                    <a:pt x="24269" y="540"/>
                    <a:pt x="24389" y="421"/>
                    <a:pt x="24389" y="269"/>
                  </a:cubicBezTo>
                  <a:cubicBezTo>
                    <a:pt x="24389" y="121"/>
                    <a:pt x="24269"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31"/>
            <p:cNvSpPr/>
            <p:nvPr/>
          </p:nvSpPr>
          <p:spPr>
            <a:xfrm>
              <a:off x="7778339" y="1419664"/>
              <a:ext cx="538692" cy="11927"/>
            </a:xfrm>
            <a:custGeom>
              <a:avLst/>
              <a:gdLst/>
              <a:ahLst/>
              <a:cxnLst/>
              <a:rect l="l" t="t" r="r" b="b"/>
              <a:pathLst>
                <a:path w="24389" h="540" extrusionOk="0">
                  <a:moveTo>
                    <a:pt x="272" y="1"/>
                  </a:moveTo>
                  <a:cubicBezTo>
                    <a:pt x="120" y="1"/>
                    <a:pt x="0" y="121"/>
                    <a:pt x="0" y="272"/>
                  </a:cubicBezTo>
                  <a:cubicBezTo>
                    <a:pt x="0" y="420"/>
                    <a:pt x="120" y="539"/>
                    <a:pt x="272" y="539"/>
                  </a:cubicBezTo>
                  <a:lnTo>
                    <a:pt x="24117" y="539"/>
                  </a:lnTo>
                  <a:cubicBezTo>
                    <a:pt x="24269" y="539"/>
                    <a:pt x="24389" y="420"/>
                    <a:pt x="24389" y="272"/>
                  </a:cubicBezTo>
                  <a:cubicBezTo>
                    <a:pt x="24389" y="121"/>
                    <a:pt x="24269"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31"/>
            <p:cNvSpPr/>
            <p:nvPr/>
          </p:nvSpPr>
          <p:spPr>
            <a:xfrm>
              <a:off x="7778339" y="1487672"/>
              <a:ext cx="538692" cy="11949"/>
            </a:xfrm>
            <a:custGeom>
              <a:avLst/>
              <a:gdLst/>
              <a:ahLst/>
              <a:cxnLst/>
              <a:rect l="l" t="t" r="r" b="b"/>
              <a:pathLst>
                <a:path w="24389" h="541" extrusionOk="0">
                  <a:moveTo>
                    <a:pt x="272" y="1"/>
                  </a:moveTo>
                  <a:cubicBezTo>
                    <a:pt x="120" y="1"/>
                    <a:pt x="0" y="121"/>
                    <a:pt x="0" y="273"/>
                  </a:cubicBezTo>
                  <a:cubicBezTo>
                    <a:pt x="0" y="421"/>
                    <a:pt x="120" y="541"/>
                    <a:pt x="272" y="541"/>
                  </a:cubicBezTo>
                  <a:lnTo>
                    <a:pt x="24117" y="541"/>
                  </a:lnTo>
                  <a:cubicBezTo>
                    <a:pt x="24269" y="541"/>
                    <a:pt x="24389" y="421"/>
                    <a:pt x="24389" y="273"/>
                  </a:cubicBezTo>
                  <a:cubicBezTo>
                    <a:pt x="24389" y="121"/>
                    <a:pt x="24269"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31"/>
            <p:cNvSpPr/>
            <p:nvPr/>
          </p:nvSpPr>
          <p:spPr>
            <a:xfrm>
              <a:off x="7778339" y="1555701"/>
              <a:ext cx="538692" cy="11927"/>
            </a:xfrm>
            <a:custGeom>
              <a:avLst/>
              <a:gdLst/>
              <a:ahLst/>
              <a:cxnLst/>
              <a:rect l="l" t="t" r="r" b="b"/>
              <a:pathLst>
                <a:path w="24389" h="540" extrusionOk="0">
                  <a:moveTo>
                    <a:pt x="272" y="1"/>
                  </a:moveTo>
                  <a:cubicBezTo>
                    <a:pt x="120" y="1"/>
                    <a:pt x="0" y="121"/>
                    <a:pt x="0" y="272"/>
                  </a:cubicBezTo>
                  <a:cubicBezTo>
                    <a:pt x="0" y="420"/>
                    <a:pt x="120" y="540"/>
                    <a:pt x="272" y="540"/>
                  </a:cubicBezTo>
                  <a:lnTo>
                    <a:pt x="24117" y="540"/>
                  </a:lnTo>
                  <a:cubicBezTo>
                    <a:pt x="24269" y="540"/>
                    <a:pt x="24389" y="420"/>
                    <a:pt x="24389" y="272"/>
                  </a:cubicBezTo>
                  <a:cubicBezTo>
                    <a:pt x="24389" y="121"/>
                    <a:pt x="24269" y="1"/>
                    <a:pt x="2411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31"/>
            <p:cNvSpPr/>
            <p:nvPr/>
          </p:nvSpPr>
          <p:spPr>
            <a:xfrm>
              <a:off x="7153108" y="522006"/>
              <a:ext cx="432650" cy="304476"/>
            </a:xfrm>
            <a:custGeom>
              <a:avLst/>
              <a:gdLst/>
              <a:ahLst/>
              <a:cxnLst/>
              <a:rect l="l" t="t" r="r" b="b"/>
              <a:pathLst>
                <a:path w="19588" h="13785" extrusionOk="0">
                  <a:moveTo>
                    <a:pt x="0" y="0"/>
                  </a:moveTo>
                  <a:lnTo>
                    <a:pt x="0" y="328"/>
                  </a:lnTo>
                  <a:lnTo>
                    <a:pt x="1462" y="328"/>
                  </a:lnTo>
                  <a:lnTo>
                    <a:pt x="5616" y="13784"/>
                  </a:lnTo>
                  <a:lnTo>
                    <a:pt x="5680" y="13784"/>
                  </a:lnTo>
                  <a:cubicBezTo>
                    <a:pt x="6442" y="13784"/>
                    <a:pt x="6647" y="13249"/>
                    <a:pt x="6894" y="12530"/>
                  </a:cubicBezTo>
                  <a:lnTo>
                    <a:pt x="9567" y="4526"/>
                  </a:lnTo>
                  <a:lnTo>
                    <a:pt x="12426" y="13784"/>
                  </a:lnTo>
                  <a:lnTo>
                    <a:pt x="12490" y="13784"/>
                  </a:lnTo>
                  <a:cubicBezTo>
                    <a:pt x="13249" y="13784"/>
                    <a:pt x="13457" y="13249"/>
                    <a:pt x="13704" y="12530"/>
                  </a:cubicBezTo>
                  <a:lnTo>
                    <a:pt x="16935" y="2836"/>
                  </a:lnTo>
                  <a:cubicBezTo>
                    <a:pt x="17447" y="1335"/>
                    <a:pt x="18002" y="328"/>
                    <a:pt x="19588" y="328"/>
                  </a:cubicBezTo>
                  <a:lnTo>
                    <a:pt x="19588" y="0"/>
                  </a:lnTo>
                  <a:lnTo>
                    <a:pt x="13497" y="0"/>
                  </a:lnTo>
                  <a:lnTo>
                    <a:pt x="13497" y="328"/>
                  </a:lnTo>
                  <a:lnTo>
                    <a:pt x="13848" y="328"/>
                  </a:lnTo>
                  <a:cubicBezTo>
                    <a:pt x="15246" y="328"/>
                    <a:pt x="16668" y="411"/>
                    <a:pt x="16668" y="1810"/>
                  </a:cubicBezTo>
                  <a:cubicBezTo>
                    <a:pt x="16668" y="2137"/>
                    <a:pt x="16604" y="2592"/>
                    <a:pt x="16480" y="2940"/>
                  </a:cubicBezTo>
                  <a:lnTo>
                    <a:pt x="13848" y="10945"/>
                  </a:lnTo>
                  <a:lnTo>
                    <a:pt x="13724" y="10945"/>
                  </a:lnTo>
                  <a:lnTo>
                    <a:pt x="10636" y="328"/>
                  </a:lnTo>
                  <a:lnTo>
                    <a:pt x="12159" y="328"/>
                  </a:lnTo>
                  <a:lnTo>
                    <a:pt x="12159" y="0"/>
                  </a:lnTo>
                  <a:lnTo>
                    <a:pt x="6810" y="0"/>
                  </a:lnTo>
                  <a:lnTo>
                    <a:pt x="6810" y="328"/>
                  </a:lnTo>
                  <a:lnTo>
                    <a:pt x="8272" y="328"/>
                  </a:lnTo>
                  <a:lnTo>
                    <a:pt x="9362" y="3866"/>
                  </a:lnTo>
                  <a:lnTo>
                    <a:pt x="7038" y="10945"/>
                  </a:lnTo>
                  <a:lnTo>
                    <a:pt x="6914" y="10945"/>
                  </a:lnTo>
                  <a:lnTo>
                    <a:pt x="3826" y="328"/>
                  </a:lnTo>
                  <a:lnTo>
                    <a:pt x="5352" y="328"/>
                  </a:lnTo>
                  <a:lnTo>
                    <a:pt x="535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31"/>
            <p:cNvSpPr/>
            <p:nvPr/>
          </p:nvSpPr>
          <p:spPr>
            <a:xfrm>
              <a:off x="7772685" y="454154"/>
              <a:ext cx="542138" cy="490033"/>
            </a:xfrm>
            <a:custGeom>
              <a:avLst/>
              <a:gdLst/>
              <a:ahLst/>
              <a:cxnLst/>
              <a:rect l="l" t="t" r="r" b="b"/>
              <a:pathLst>
                <a:path w="24545" h="22186" extrusionOk="0">
                  <a:moveTo>
                    <a:pt x="0" y="1"/>
                  </a:moveTo>
                  <a:lnTo>
                    <a:pt x="0" y="22185"/>
                  </a:lnTo>
                  <a:lnTo>
                    <a:pt x="24545" y="22185"/>
                  </a:lnTo>
                  <a:lnTo>
                    <a:pt x="245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31"/>
            <p:cNvSpPr/>
            <p:nvPr/>
          </p:nvSpPr>
          <p:spPr>
            <a:xfrm>
              <a:off x="7760780" y="442248"/>
              <a:ext cx="565970" cy="513822"/>
            </a:xfrm>
            <a:custGeom>
              <a:avLst/>
              <a:gdLst/>
              <a:ahLst/>
              <a:cxnLst/>
              <a:rect l="l" t="t" r="r" b="b"/>
              <a:pathLst>
                <a:path w="25624" h="23263" extrusionOk="0">
                  <a:moveTo>
                    <a:pt x="24541" y="1083"/>
                  </a:moveTo>
                  <a:lnTo>
                    <a:pt x="24541" y="22181"/>
                  </a:lnTo>
                  <a:lnTo>
                    <a:pt x="1083" y="22181"/>
                  </a:lnTo>
                  <a:lnTo>
                    <a:pt x="1083" y="1083"/>
                  </a:lnTo>
                  <a:close/>
                  <a:moveTo>
                    <a:pt x="539" y="0"/>
                  </a:moveTo>
                  <a:cubicBezTo>
                    <a:pt x="240" y="0"/>
                    <a:pt x="1" y="245"/>
                    <a:pt x="1" y="540"/>
                  </a:cubicBezTo>
                  <a:lnTo>
                    <a:pt x="1" y="22724"/>
                  </a:lnTo>
                  <a:cubicBezTo>
                    <a:pt x="1" y="23023"/>
                    <a:pt x="240" y="23263"/>
                    <a:pt x="539" y="23263"/>
                  </a:cubicBezTo>
                  <a:lnTo>
                    <a:pt x="25084" y="23263"/>
                  </a:lnTo>
                  <a:cubicBezTo>
                    <a:pt x="25384" y="23263"/>
                    <a:pt x="25624" y="23023"/>
                    <a:pt x="25624" y="22724"/>
                  </a:cubicBezTo>
                  <a:lnTo>
                    <a:pt x="25624" y="540"/>
                  </a:lnTo>
                  <a:cubicBezTo>
                    <a:pt x="25624" y="245"/>
                    <a:pt x="25384" y="0"/>
                    <a:pt x="250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31"/>
            <p:cNvSpPr/>
            <p:nvPr/>
          </p:nvSpPr>
          <p:spPr>
            <a:xfrm>
              <a:off x="7772685" y="658927"/>
              <a:ext cx="542138" cy="285260"/>
            </a:xfrm>
            <a:custGeom>
              <a:avLst/>
              <a:gdLst/>
              <a:ahLst/>
              <a:cxnLst/>
              <a:rect l="l" t="t" r="r" b="b"/>
              <a:pathLst>
                <a:path w="24545" h="12915" extrusionOk="0">
                  <a:moveTo>
                    <a:pt x="24545" y="1"/>
                  </a:moveTo>
                  <a:cubicBezTo>
                    <a:pt x="23882" y="36"/>
                    <a:pt x="23075" y="132"/>
                    <a:pt x="22097" y="348"/>
                  </a:cubicBezTo>
                  <a:cubicBezTo>
                    <a:pt x="18366" y="1159"/>
                    <a:pt x="17396" y="6507"/>
                    <a:pt x="13181" y="6507"/>
                  </a:cubicBezTo>
                  <a:cubicBezTo>
                    <a:pt x="9447" y="6507"/>
                    <a:pt x="9127" y="1483"/>
                    <a:pt x="3779" y="831"/>
                  </a:cubicBezTo>
                  <a:cubicBezTo>
                    <a:pt x="3456" y="792"/>
                    <a:pt x="3149" y="773"/>
                    <a:pt x="2857" y="773"/>
                  </a:cubicBezTo>
                  <a:cubicBezTo>
                    <a:pt x="1684" y="773"/>
                    <a:pt x="749" y="1068"/>
                    <a:pt x="0" y="1507"/>
                  </a:cubicBezTo>
                  <a:lnTo>
                    <a:pt x="0" y="12914"/>
                  </a:lnTo>
                  <a:lnTo>
                    <a:pt x="24545" y="12914"/>
                  </a:lnTo>
                  <a:lnTo>
                    <a:pt x="2454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31"/>
            <p:cNvSpPr/>
            <p:nvPr/>
          </p:nvSpPr>
          <p:spPr>
            <a:xfrm>
              <a:off x="7766787" y="653007"/>
              <a:ext cx="554065" cy="297077"/>
            </a:xfrm>
            <a:custGeom>
              <a:avLst/>
              <a:gdLst/>
              <a:ahLst/>
              <a:cxnLst/>
              <a:rect l="l" t="t" r="r" b="b"/>
              <a:pathLst>
                <a:path w="25085" h="13450" extrusionOk="0">
                  <a:moveTo>
                    <a:pt x="24541" y="556"/>
                  </a:moveTo>
                  <a:lnTo>
                    <a:pt x="24541" y="12910"/>
                  </a:lnTo>
                  <a:lnTo>
                    <a:pt x="539" y="12910"/>
                  </a:lnTo>
                  <a:lnTo>
                    <a:pt x="539" y="1930"/>
                  </a:lnTo>
                  <a:cubicBezTo>
                    <a:pt x="1294" y="1522"/>
                    <a:pt x="2157" y="1314"/>
                    <a:pt x="3116" y="1314"/>
                  </a:cubicBezTo>
                  <a:cubicBezTo>
                    <a:pt x="3406" y="1314"/>
                    <a:pt x="3704" y="1333"/>
                    <a:pt x="4010" y="1371"/>
                  </a:cubicBezTo>
                  <a:cubicBezTo>
                    <a:pt x="6751" y="1703"/>
                    <a:pt x="8144" y="3244"/>
                    <a:pt x="9371" y="4606"/>
                  </a:cubicBezTo>
                  <a:cubicBezTo>
                    <a:pt x="10505" y="5860"/>
                    <a:pt x="11575" y="7047"/>
                    <a:pt x="13448" y="7047"/>
                  </a:cubicBezTo>
                  <a:cubicBezTo>
                    <a:pt x="15849" y="7047"/>
                    <a:pt x="17247" y="5405"/>
                    <a:pt x="18593" y="3819"/>
                  </a:cubicBezTo>
                  <a:cubicBezTo>
                    <a:pt x="19727" y="2489"/>
                    <a:pt x="20798" y="1231"/>
                    <a:pt x="22419" y="879"/>
                  </a:cubicBezTo>
                  <a:cubicBezTo>
                    <a:pt x="23178" y="715"/>
                    <a:pt x="23890" y="608"/>
                    <a:pt x="24541" y="556"/>
                  </a:cubicBezTo>
                  <a:close/>
                  <a:moveTo>
                    <a:pt x="24816" y="0"/>
                  </a:moveTo>
                  <a:cubicBezTo>
                    <a:pt x="24810" y="0"/>
                    <a:pt x="24803" y="1"/>
                    <a:pt x="24797" y="1"/>
                  </a:cubicBezTo>
                  <a:cubicBezTo>
                    <a:pt x="24041" y="37"/>
                    <a:pt x="23202" y="156"/>
                    <a:pt x="22304" y="348"/>
                  </a:cubicBezTo>
                  <a:cubicBezTo>
                    <a:pt x="20502" y="744"/>
                    <a:pt x="19324" y="2129"/>
                    <a:pt x="18182" y="3467"/>
                  </a:cubicBezTo>
                  <a:cubicBezTo>
                    <a:pt x="16855" y="5029"/>
                    <a:pt x="15601" y="6503"/>
                    <a:pt x="13448" y="6503"/>
                  </a:cubicBezTo>
                  <a:cubicBezTo>
                    <a:pt x="11815" y="6503"/>
                    <a:pt x="10868" y="5457"/>
                    <a:pt x="9774" y="4243"/>
                  </a:cubicBezTo>
                  <a:cubicBezTo>
                    <a:pt x="8480" y="2813"/>
                    <a:pt x="7014" y="1187"/>
                    <a:pt x="4078" y="831"/>
                  </a:cubicBezTo>
                  <a:cubicBezTo>
                    <a:pt x="3753" y="793"/>
                    <a:pt x="3436" y="773"/>
                    <a:pt x="3128" y="773"/>
                  </a:cubicBezTo>
                  <a:cubicBezTo>
                    <a:pt x="2009" y="773"/>
                    <a:pt x="1005" y="1028"/>
                    <a:pt x="131" y="1539"/>
                  </a:cubicBezTo>
                  <a:cubicBezTo>
                    <a:pt x="48" y="1587"/>
                    <a:pt x="0" y="1679"/>
                    <a:pt x="0" y="1775"/>
                  </a:cubicBezTo>
                  <a:lnTo>
                    <a:pt x="0" y="13182"/>
                  </a:lnTo>
                  <a:cubicBezTo>
                    <a:pt x="0" y="13330"/>
                    <a:pt x="120" y="13450"/>
                    <a:pt x="267" y="13450"/>
                  </a:cubicBezTo>
                  <a:lnTo>
                    <a:pt x="24812" y="13450"/>
                  </a:lnTo>
                  <a:cubicBezTo>
                    <a:pt x="24960" y="13450"/>
                    <a:pt x="25084" y="13330"/>
                    <a:pt x="25084" y="13182"/>
                  </a:cubicBezTo>
                  <a:lnTo>
                    <a:pt x="25084" y="269"/>
                  </a:lnTo>
                  <a:cubicBezTo>
                    <a:pt x="25084" y="197"/>
                    <a:pt x="25052" y="125"/>
                    <a:pt x="25000" y="73"/>
                  </a:cubicBezTo>
                  <a:cubicBezTo>
                    <a:pt x="24949" y="25"/>
                    <a:pt x="24887" y="0"/>
                    <a:pt x="248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31"/>
            <p:cNvSpPr/>
            <p:nvPr/>
          </p:nvSpPr>
          <p:spPr>
            <a:xfrm>
              <a:off x="7831084" y="505419"/>
              <a:ext cx="121680" cy="121768"/>
            </a:xfrm>
            <a:custGeom>
              <a:avLst/>
              <a:gdLst/>
              <a:ahLst/>
              <a:cxnLst/>
              <a:rect l="l" t="t" r="r" b="b"/>
              <a:pathLst>
                <a:path w="5509" h="5513" extrusionOk="0">
                  <a:moveTo>
                    <a:pt x="2753" y="1"/>
                  </a:moveTo>
                  <a:cubicBezTo>
                    <a:pt x="1231" y="1"/>
                    <a:pt x="0" y="1234"/>
                    <a:pt x="0" y="2757"/>
                  </a:cubicBezTo>
                  <a:cubicBezTo>
                    <a:pt x="0" y="4278"/>
                    <a:pt x="1231" y="5513"/>
                    <a:pt x="2753" y="5513"/>
                  </a:cubicBezTo>
                  <a:cubicBezTo>
                    <a:pt x="4275" y="5513"/>
                    <a:pt x="5509" y="4278"/>
                    <a:pt x="5509" y="2757"/>
                  </a:cubicBezTo>
                  <a:cubicBezTo>
                    <a:pt x="5509" y="1234"/>
                    <a:pt x="4275" y="1"/>
                    <a:pt x="27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31"/>
            <p:cNvSpPr/>
            <p:nvPr/>
          </p:nvSpPr>
          <p:spPr>
            <a:xfrm>
              <a:off x="7825098" y="499521"/>
              <a:ext cx="133674" cy="133651"/>
            </a:xfrm>
            <a:custGeom>
              <a:avLst/>
              <a:gdLst/>
              <a:ahLst/>
              <a:cxnLst/>
              <a:rect l="l" t="t" r="r" b="b"/>
              <a:pathLst>
                <a:path w="6052" h="6051" extrusionOk="0">
                  <a:moveTo>
                    <a:pt x="3024" y="539"/>
                  </a:moveTo>
                  <a:cubicBezTo>
                    <a:pt x="4393" y="539"/>
                    <a:pt x="5512" y="1654"/>
                    <a:pt x="5512" y="3024"/>
                  </a:cubicBezTo>
                  <a:cubicBezTo>
                    <a:pt x="5512" y="4393"/>
                    <a:pt x="4393" y="5512"/>
                    <a:pt x="3024" y="5512"/>
                  </a:cubicBezTo>
                  <a:cubicBezTo>
                    <a:pt x="1654" y="5512"/>
                    <a:pt x="540" y="4393"/>
                    <a:pt x="540" y="3024"/>
                  </a:cubicBezTo>
                  <a:cubicBezTo>
                    <a:pt x="540" y="1654"/>
                    <a:pt x="1654" y="539"/>
                    <a:pt x="3024" y="539"/>
                  </a:cubicBezTo>
                  <a:close/>
                  <a:moveTo>
                    <a:pt x="3024" y="0"/>
                  </a:moveTo>
                  <a:cubicBezTo>
                    <a:pt x="1358" y="0"/>
                    <a:pt x="0" y="1358"/>
                    <a:pt x="0" y="3024"/>
                  </a:cubicBezTo>
                  <a:cubicBezTo>
                    <a:pt x="0" y="4693"/>
                    <a:pt x="1358" y="6051"/>
                    <a:pt x="3024" y="6051"/>
                  </a:cubicBezTo>
                  <a:cubicBezTo>
                    <a:pt x="4693" y="6051"/>
                    <a:pt x="6052" y="4693"/>
                    <a:pt x="6052" y="3024"/>
                  </a:cubicBezTo>
                  <a:cubicBezTo>
                    <a:pt x="6052" y="1358"/>
                    <a:pt x="4693" y="0"/>
                    <a:pt x="30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31"/>
            <p:cNvSpPr/>
            <p:nvPr/>
          </p:nvSpPr>
          <p:spPr>
            <a:xfrm>
              <a:off x="7132898" y="297730"/>
              <a:ext cx="1206640" cy="46605"/>
            </a:xfrm>
            <a:custGeom>
              <a:avLst/>
              <a:gdLst/>
              <a:ahLst/>
              <a:cxnLst/>
              <a:rect l="l" t="t" r="r" b="b"/>
              <a:pathLst>
                <a:path w="54630" h="2110" extrusionOk="0">
                  <a:moveTo>
                    <a:pt x="0" y="0"/>
                  </a:moveTo>
                  <a:lnTo>
                    <a:pt x="0" y="2109"/>
                  </a:lnTo>
                  <a:lnTo>
                    <a:pt x="54630" y="2109"/>
                  </a:lnTo>
                  <a:lnTo>
                    <a:pt x="5463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31"/>
            <p:cNvSpPr/>
            <p:nvPr/>
          </p:nvSpPr>
          <p:spPr>
            <a:xfrm>
              <a:off x="7126891" y="291833"/>
              <a:ext cx="1218567" cy="58510"/>
            </a:xfrm>
            <a:custGeom>
              <a:avLst/>
              <a:gdLst/>
              <a:ahLst/>
              <a:cxnLst/>
              <a:rect l="l" t="t" r="r" b="b"/>
              <a:pathLst>
                <a:path w="55170" h="2649" extrusionOk="0">
                  <a:moveTo>
                    <a:pt x="54630" y="540"/>
                  </a:moveTo>
                  <a:lnTo>
                    <a:pt x="54630" y="2105"/>
                  </a:lnTo>
                  <a:lnTo>
                    <a:pt x="540" y="2105"/>
                  </a:lnTo>
                  <a:lnTo>
                    <a:pt x="540" y="540"/>
                  </a:lnTo>
                  <a:close/>
                  <a:moveTo>
                    <a:pt x="272" y="0"/>
                  </a:moveTo>
                  <a:cubicBezTo>
                    <a:pt x="121" y="0"/>
                    <a:pt x="1" y="120"/>
                    <a:pt x="1" y="272"/>
                  </a:cubicBezTo>
                  <a:lnTo>
                    <a:pt x="1" y="2376"/>
                  </a:lnTo>
                  <a:cubicBezTo>
                    <a:pt x="1" y="2525"/>
                    <a:pt x="121" y="2649"/>
                    <a:pt x="272" y="2649"/>
                  </a:cubicBezTo>
                  <a:lnTo>
                    <a:pt x="54898" y="2649"/>
                  </a:lnTo>
                  <a:cubicBezTo>
                    <a:pt x="55049" y="2649"/>
                    <a:pt x="55169" y="2525"/>
                    <a:pt x="55169" y="2376"/>
                  </a:cubicBezTo>
                  <a:lnTo>
                    <a:pt x="55169" y="272"/>
                  </a:lnTo>
                  <a:cubicBezTo>
                    <a:pt x="55169" y="120"/>
                    <a:pt x="55049" y="0"/>
                    <a:pt x="548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31"/>
            <p:cNvSpPr/>
            <p:nvPr/>
          </p:nvSpPr>
          <p:spPr>
            <a:xfrm>
              <a:off x="5314810" y="424247"/>
              <a:ext cx="1014037" cy="673337"/>
            </a:xfrm>
            <a:custGeom>
              <a:avLst/>
              <a:gdLst/>
              <a:ahLst/>
              <a:cxnLst/>
              <a:rect l="l" t="t" r="r" b="b"/>
              <a:pathLst>
                <a:path w="45910" h="30485" extrusionOk="0">
                  <a:moveTo>
                    <a:pt x="3236" y="0"/>
                  </a:moveTo>
                  <a:cubicBezTo>
                    <a:pt x="1450" y="0"/>
                    <a:pt x="1" y="1451"/>
                    <a:pt x="1" y="3236"/>
                  </a:cubicBezTo>
                  <a:lnTo>
                    <a:pt x="1" y="27353"/>
                  </a:lnTo>
                  <a:cubicBezTo>
                    <a:pt x="1" y="29083"/>
                    <a:pt x="1406" y="30484"/>
                    <a:pt x="3136" y="30484"/>
                  </a:cubicBezTo>
                  <a:lnTo>
                    <a:pt x="42779" y="30484"/>
                  </a:lnTo>
                  <a:cubicBezTo>
                    <a:pt x="44508" y="30484"/>
                    <a:pt x="45910" y="29083"/>
                    <a:pt x="45910" y="27353"/>
                  </a:cubicBezTo>
                  <a:lnTo>
                    <a:pt x="45910" y="3236"/>
                  </a:lnTo>
                  <a:cubicBezTo>
                    <a:pt x="45910" y="1451"/>
                    <a:pt x="44464" y="0"/>
                    <a:pt x="426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31"/>
            <p:cNvSpPr/>
            <p:nvPr/>
          </p:nvSpPr>
          <p:spPr>
            <a:xfrm>
              <a:off x="5308913" y="418239"/>
              <a:ext cx="1025942" cy="685353"/>
            </a:xfrm>
            <a:custGeom>
              <a:avLst/>
              <a:gdLst/>
              <a:ahLst/>
              <a:cxnLst/>
              <a:rect l="l" t="t" r="r" b="b"/>
              <a:pathLst>
                <a:path w="46449" h="31029" extrusionOk="0">
                  <a:moveTo>
                    <a:pt x="42682" y="544"/>
                  </a:moveTo>
                  <a:cubicBezTo>
                    <a:pt x="44460" y="544"/>
                    <a:pt x="45909" y="1990"/>
                    <a:pt x="45909" y="3771"/>
                  </a:cubicBezTo>
                  <a:lnTo>
                    <a:pt x="45909" y="30489"/>
                  </a:lnTo>
                  <a:lnTo>
                    <a:pt x="539" y="30489"/>
                  </a:lnTo>
                  <a:lnTo>
                    <a:pt x="539" y="3771"/>
                  </a:lnTo>
                  <a:cubicBezTo>
                    <a:pt x="539" y="1990"/>
                    <a:pt x="1989" y="544"/>
                    <a:pt x="3767" y="544"/>
                  </a:cubicBezTo>
                  <a:close/>
                  <a:moveTo>
                    <a:pt x="3767" y="1"/>
                  </a:moveTo>
                  <a:cubicBezTo>
                    <a:pt x="1689" y="1"/>
                    <a:pt x="0" y="1691"/>
                    <a:pt x="0" y="3771"/>
                  </a:cubicBezTo>
                  <a:lnTo>
                    <a:pt x="0" y="30756"/>
                  </a:lnTo>
                  <a:cubicBezTo>
                    <a:pt x="0" y="30909"/>
                    <a:pt x="120" y="31029"/>
                    <a:pt x="268" y="31029"/>
                  </a:cubicBezTo>
                  <a:lnTo>
                    <a:pt x="46177" y="31029"/>
                  </a:lnTo>
                  <a:cubicBezTo>
                    <a:pt x="46329" y="31029"/>
                    <a:pt x="46449" y="30909"/>
                    <a:pt x="46449" y="30756"/>
                  </a:cubicBezTo>
                  <a:lnTo>
                    <a:pt x="46449" y="3771"/>
                  </a:lnTo>
                  <a:cubicBezTo>
                    <a:pt x="46449" y="1691"/>
                    <a:pt x="44759" y="1"/>
                    <a:pt x="426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31"/>
            <p:cNvSpPr/>
            <p:nvPr/>
          </p:nvSpPr>
          <p:spPr>
            <a:xfrm>
              <a:off x="5314810" y="1001659"/>
              <a:ext cx="1014037" cy="95926"/>
            </a:xfrm>
            <a:custGeom>
              <a:avLst/>
              <a:gdLst/>
              <a:ahLst/>
              <a:cxnLst/>
              <a:rect l="l" t="t" r="r" b="b"/>
              <a:pathLst>
                <a:path w="45910" h="4343" extrusionOk="0">
                  <a:moveTo>
                    <a:pt x="1" y="1"/>
                  </a:moveTo>
                  <a:lnTo>
                    <a:pt x="1" y="4342"/>
                  </a:lnTo>
                  <a:lnTo>
                    <a:pt x="45910" y="4342"/>
                  </a:lnTo>
                  <a:lnTo>
                    <a:pt x="4591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31"/>
            <p:cNvSpPr/>
            <p:nvPr/>
          </p:nvSpPr>
          <p:spPr>
            <a:xfrm>
              <a:off x="5308913" y="995761"/>
              <a:ext cx="1025942" cy="107831"/>
            </a:xfrm>
            <a:custGeom>
              <a:avLst/>
              <a:gdLst/>
              <a:ahLst/>
              <a:cxnLst/>
              <a:rect l="l" t="t" r="r" b="b"/>
              <a:pathLst>
                <a:path w="46449" h="4882" extrusionOk="0">
                  <a:moveTo>
                    <a:pt x="45909" y="540"/>
                  </a:moveTo>
                  <a:lnTo>
                    <a:pt x="45909" y="4342"/>
                  </a:lnTo>
                  <a:lnTo>
                    <a:pt x="539" y="4342"/>
                  </a:lnTo>
                  <a:lnTo>
                    <a:pt x="539" y="540"/>
                  </a:lnTo>
                  <a:close/>
                  <a:moveTo>
                    <a:pt x="268" y="0"/>
                  </a:moveTo>
                  <a:cubicBezTo>
                    <a:pt x="120" y="0"/>
                    <a:pt x="0" y="120"/>
                    <a:pt x="0" y="268"/>
                  </a:cubicBezTo>
                  <a:lnTo>
                    <a:pt x="0" y="4609"/>
                  </a:lnTo>
                  <a:cubicBezTo>
                    <a:pt x="0" y="4762"/>
                    <a:pt x="120" y="4882"/>
                    <a:pt x="268" y="4882"/>
                  </a:cubicBezTo>
                  <a:lnTo>
                    <a:pt x="46177" y="4882"/>
                  </a:lnTo>
                  <a:cubicBezTo>
                    <a:pt x="46329" y="4882"/>
                    <a:pt x="46449" y="4762"/>
                    <a:pt x="46449" y="4609"/>
                  </a:cubicBezTo>
                  <a:lnTo>
                    <a:pt x="46449" y="268"/>
                  </a:lnTo>
                  <a:cubicBezTo>
                    <a:pt x="46449" y="120"/>
                    <a:pt x="46329" y="0"/>
                    <a:pt x="4617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31"/>
            <p:cNvSpPr/>
            <p:nvPr/>
          </p:nvSpPr>
          <p:spPr>
            <a:xfrm>
              <a:off x="5361304" y="1034481"/>
              <a:ext cx="921159" cy="30392"/>
            </a:xfrm>
            <a:custGeom>
              <a:avLst/>
              <a:gdLst/>
              <a:ahLst/>
              <a:cxnLst/>
              <a:rect l="l" t="t" r="r" b="b"/>
              <a:pathLst>
                <a:path w="41705" h="1376" extrusionOk="0">
                  <a:moveTo>
                    <a:pt x="1" y="1"/>
                  </a:moveTo>
                  <a:lnTo>
                    <a:pt x="1" y="1375"/>
                  </a:lnTo>
                  <a:lnTo>
                    <a:pt x="41704" y="1375"/>
                  </a:lnTo>
                  <a:lnTo>
                    <a:pt x="4170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31"/>
            <p:cNvSpPr/>
            <p:nvPr/>
          </p:nvSpPr>
          <p:spPr>
            <a:xfrm>
              <a:off x="5355296" y="1028495"/>
              <a:ext cx="933153" cy="42364"/>
            </a:xfrm>
            <a:custGeom>
              <a:avLst/>
              <a:gdLst/>
              <a:ahLst/>
              <a:cxnLst/>
              <a:rect l="l" t="t" r="r" b="b"/>
              <a:pathLst>
                <a:path w="42248" h="1918" extrusionOk="0">
                  <a:moveTo>
                    <a:pt x="41704" y="544"/>
                  </a:moveTo>
                  <a:lnTo>
                    <a:pt x="41704" y="1374"/>
                  </a:lnTo>
                  <a:lnTo>
                    <a:pt x="540" y="1374"/>
                  </a:lnTo>
                  <a:lnTo>
                    <a:pt x="540" y="544"/>
                  </a:lnTo>
                  <a:close/>
                  <a:moveTo>
                    <a:pt x="273" y="0"/>
                  </a:moveTo>
                  <a:cubicBezTo>
                    <a:pt x="120" y="0"/>
                    <a:pt x="0" y="124"/>
                    <a:pt x="0" y="272"/>
                  </a:cubicBezTo>
                  <a:lnTo>
                    <a:pt x="0" y="1646"/>
                  </a:lnTo>
                  <a:cubicBezTo>
                    <a:pt x="0" y="1794"/>
                    <a:pt x="120" y="1918"/>
                    <a:pt x="273" y="1918"/>
                  </a:cubicBezTo>
                  <a:lnTo>
                    <a:pt x="41976" y="1918"/>
                  </a:lnTo>
                  <a:cubicBezTo>
                    <a:pt x="42128" y="1918"/>
                    <a:pt x="42248" y="1794"/>
                    <a:pt x="42248" y="1646"/>
                  </a:cubicBezTo>
                  <a:lnTo>
                    <a:pt x="42248" y="272"/>
                  </a:lnTo>
                  <a:cubicBezTo>
                    <a:pt x="42248" y="124"/>
                    <a:pt x="42128" y="0"/>
                    <a:pt x="419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31"/>
            <p:cNvSpPr/>
            <p:nvPr/>
          </p:nvSpPr>
          <p:spPr>
            <a:xfrm>
              <a:off x="5681816" y="590036"/>
              <a:ext cx="280114" cy="280114"/>
            </a:xfrm>
            <a:custGeom>
              <a:avLst/>
              <a:gdLst/>
              <a:ahLst/>
              <a:cxnLst/>
              <a:rect l="l" t="t" r="r" b="b"/>
              <a:pathLst>
                <a:path w="12682" h="12682" extrusionOk="0">
                  <a:moveTo>
                    <a:pt x="6340" y="0"/>
                  </a:moveTo>
                  <a:cubicBezTo>
                    <a:pt x="2841" y="0"/>
                    <a:pt x="0" y="2836"/>
                    <a:pt x="0" y="6339"/>
                  </a:cubicBezTo>
                  <a:cubicBezTo>
                    <a:pt x="0" y="9841"/>
                    <a:pt x="2841" y="12682"/>
                    <a:pt x="6340" y="12682"/>
                  </a:cubicBezTo>
                  <a:cubicBezTo>
                    <a:pt x="9842" y="12682"/>
                    <a:pt x="12682" y="9841"/>
                    <a:pt x="12682" y="6339"/>
                  </a:cubicBezTo>
                  <a:cubicBezTo>
                    <a:pt x="12682" y="2836"/>
                    <a:pt x="9842" y="0"/>
                    <a:pt x="63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31"/>
            <p:cNvSpPr/>
            <p:nvPr/>
          </p:nvSpPr>
          <p:spPr>
            <a:xfrm>
              <a:off x="5675808" y="584006"/>
              <a:ext cx="292151" cy="292063"/>
            </a:xfrm>
            <a:custGeom>
              <a:avLst/>
              <a:gdLst/>
              <a:ahLst/>
              <a:cxnLst/>
              <a:rect l="l" t="t" r="r" b="b"/>
              <a:pathLst>
                <a:path w="13227" h="13223" extrusionOk="0">
                  <a:moveTo>
                    <a:pt x="6612" y="541"/>
                  </a:moveTo>
                  <a:cubicBezTo>
                    <a:pt x="9958" y="541"/>
                    <a:pt x="12682" y="3264"/>
                    <a:pt x="12682" y="6612"/>
                  </a:cubicBezTo>
                  <a:cubicBezTo>
                    <a:pt x="12682" y="9959"/>
                    <a:pt x="9958" y="12683"/>
                    <a:pt x="6612" y="12683"/>
                  </a:cubicBezTo>
                  <a:cubicBezTo>
                    <a:pt x="3264" y="12683"/>
                    <a:pt x="544" y="9959"/>
                    <a:pt x="544" y="6612"/>
                  </a:cubicBezTo>
                  <a:cubicBezTo>
                    <a:pt x="544" y="3264"/>
                    <a:pt x="3264" y="541"/>
                    <a:pt x="6612" y="541"/>
                  </a:cubicBezTo>
                  <a:close/>
                  <a:moveTo>
                    <a:pt x="6612" y="1"/>
                  </a:moveTo>
                  <a:cubicBezTo>
                    <a:pt x="2969" y="1"/>
                    <a:pt x="1" y="2965"/>
                    <a:pt x="1" y="6612"/>
                  </a:cubicBezTo>
                  <a:cubicBezTo>
                    <a:pt x="1" y="10258"/>
                    <a:pt x="2969" y="13222"/>
                    <a:pt x="6612" y="13222"/>
                  </a:cubicBezTo>
                  <a:cubicBezTo>
                    <a:pt x="10258" y="13222"/>
                    <a:pt x="13226" y="10258"/>
                    <a:pt x="13226" y="6612"/>
                  </a:cubicBezTo>
                  <a:cubicBezTo>
                    <a:pt x="13226" y="2965"/>
                    <a:pt x="10258" y="1"/>
                    <a:pt x="66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31"/>
            <p:cNvSpPr/>
            <p:nvPr/>
          </p:nvSpPr>
          <p:spPr>
            <a:xfrm>
              <a:off x="5758658" y="642781"/>
              <a:ext cx="151145" cy="174535"/>
            </a:xfrm>
            <a:custGeom>
              <a:avLst/>
              <a:gdLst/>
              <a:ahLst/>
              <a:cxnLst/>
              <a:rect l="l" t="t" r="r" b="b"/>
              <a:pathLst>
                <a:path w="6843" h="7902" extrusionOk="0">
                  <a:moveTo>
                    <a:pt x="0" y="0"/>
                  </a:moveTo>
                  <a:lnTo>
                    <a:pt x="0" y="7901"/>
                  </a:lnTo>
                  <a:lnTo>
                    <a:pt x="6843" y="3951"/>
                  </a:ln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31"/>
            <p:cNvSpPr/>
            <p:nvPr/>
          </p:nvSpPr>
          <p:spPr>
            <a:xfrm>
              <a:off x="5752650" y="636883"/>
              <a:ext cx="163138" cy="186419"/>
            </a:xfrm>
            <a:custGeom>
              <a:avLst/>
              <a:gdLst/>
              <a:ahLst/>
              <a:cxnLst/>
              <a:rect l="l" t="t" r="r" b="b"/>
              <a:pathLst>
                <a:path w="7386" h="8440" extrusionOk="0">
                  <a:moveTo>
                    <a:pt x="544" y="739"/>
                  </a:moveTo>
                  <a:lnTo>
                    <a:pt x="6571" y="4218"/>
                  </a:lnTo>
                  <a:lnTo>
                    <a:pt x="544" y="7700"/>
                  </a:lnTo>
                  <a:lnTo>
                    <a:pt x="544" y="739"/>
                  </a:lnTo>
                  <a:close/>
                  <a:moveTo>
                    <a:pt x="272" y="0"/>
                  </a:moveTo>
                  <a:cubicBezTo>
                    <a:pt x="225" y="0"/>
                    <a:pt x="179" y="12"/>
                    <a:pt x="137" y="36"/>
                  </a:cubicBezTo>
                  <a:cubicBezTo>
                    <a:pt x="53" y="84"/>
                    <a:pt x="1" y="171"/>
                    <a:pt x="1" y="267"/>
                  </a:cubicBezTo>
                  <a:lnTo>
                    <a:pt x="1" y="8168"/>
                  </a:lnTo>
                  <a:cubicBezTo>
                    <a:pt x="1" y="8264"/>
                    <a:pt x="53" y="8352"/>
                    <a:pt x="137" y="8404"/>
                  </a:cubicBezTo>
                  <a:cubicBezTo>
                    <a:pt x="180" y="8428"/>
                    <a:pt x="224" y="8439"/>
                    <a:pt x="272" y="8439"/>
                  </a:cubicBezTo>
                  <a:cubicBezTo>
                    <a:pt x="320" y="8439"/>
                    <a:pt x="368" y="8428"/>
                    <a:pt x="408" y="8404"/>
                  </a:cubicBezTo>
                  <a:lnTo>
                    <a:pt x="7250" y="4453"/>
                  </a:lnTo>
                  <a:cubicBezTo>
                    <a:pt x="7334" y="4405"/>
                    <a:pt x="7386" y="4313"/>
                    <a:pt x="7386" y="4218"/>
                  </a:cubicBezTo>
                  <a:cubicBezTo>
                    <a:pt x="7386" y="4122"/>
                    <a:pt x="7334" y="4034"/>
                    <a:pt x="7250" y="3982"/>
                  </a:cubicBezTo>
                  <a:lnTo>
                    <a:pt x="408" y="36"/>
                  </a:lnTo>
                  <a:cubicBezTo>
                    <a:pt x="366" y="12"/>
                    <a:pt x="319" y="0"/>
                    <a:pt x="2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31"/>
            <p:cNvSpPr/>
            <p:nvPr/>
          </p:nvSpPr>
          <p:spPr>
            <a:xfrm>
              <a:off x="4894065" y="1342910"/>
              <a:ext cx="1029852" cy="434262"/>
            </a:xfrm>
            <a:custGeom>
              <a:avLst/>
              <a:gdLst/>
              <a:ahLst/>
              <a:cxnLst/>
              <a:rect l="l" t="t" r="r" b="b"/>
              <a:pathLst>
                <a:path w="46626" h="19661" extrusionOk="0">
                  <a:moveTo>
                    <a:pt x="1887" y="1"/>
                  </a:moveTo>
                  <a:cubicBezTo>
                    <a:pt x="847" y="1"/>
                    <a:pt x="1" y="843"/>
                    <a:pt x="1" y="1886"/>
                  </a:cubicBezTo>
                  <a:lnTo>
                    <a:pt x="1" y="17775"/>
                  </a:lnTo>
                  <a:cubicBezTo>
                    <a:pt x="1" y="18817"/>
                    <a:pt x="847" y="19660"/>
                    <a:pt x="1887" y="19660"/>
                  </a:cubicBezTo>
                  <a:lnTo>
                    <a:pt x="44740" y="19660"/>
                  </a:lnTo>
                  <a:cubicBezTo>
                    <a:pt x="45782" y="19660"/>
                    <a:pt x="46625" y="18817"/>
                    <a:pt x="46625" y="17775"/>
                  </a:cubicBezTo>
                  <a:lnTo>
                    <a:pt x="46625" y="1886"/>
                  </a:lnTo>
                  <a:cubicBezTo>
                    <a:pt x="46625" y="843"/>
                    <a:pt x="45782" y="1"/>
                    <a:pt x="447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31"/>
            <p:cNvSpPr/>
            <p:nvPr/>
          </p:nvSpPr>
          <p:spPr>
            <a:xfrm>
              <a:off x="4888168" y="1336925"/>
              <a:ext cx="1041757" cy="446256"/>
            </a:xfrm>
            <a:custGeom>
              <a:avLst/>
              <a:gdLst/>
              <a:ahLst/>
              <a:cxnLst/>
              <a:rect l="l" t="t" r="r" b="b"/>
              <a:pathLst>
                <a:path w="47165" h="20204" extrusionOk="0">
                  <a:moveTo>
                    <a:pt x="45371" y="543"/>
                  </a:moveTo>
                  <a:cubicBezTo>
                    <a:pt x="46062" y="543"/>
                    <a:pt x="46621" y="1107"/>
                    <a:pt x="46621" y="1798"/>
                  </a:cubicBezTo>
                  <a:lnTo>
                    <a:pt x="46621" y="18410"/>
                  </a:lnTo>
                  <a:cubicBezTo>
                    <a:pt x="46621" y="19101"/>
                    <a:pt x="46062" y="19660"/>
                    <a:pt x="45371" y="19660"/>
                  </a:cubicBezTo>
                  <a:lnTo>
                    <a:pt x="1794" y="19660"/>
                  </a:lnTo>
                  <a:cubicBezTo>
                    <a:pt x="1103" y="19660"/>
                    <a:pt x="539" y="19101"/>
                    <a:pt x="539" y="18410"/>
                  </a:cubicBezTo>
                  <a:lnTo>
                    <a:pt x="539" y="1798"/>
                  </a:lnTo>
                  <a:cubicBezTo>
                    <a:pt x="539" y="1107"/>
                    <a:pt x="1103" y="543"/>
                    <a:pt x="1794" y="543"/>
                  </a:cubicBezTo>
                  <a:close/>
                  <a:moveTo>
                    <a:pt x="1794" y="0"/>
                  </a:moveTo>
                  <a:cubicBezTo>
                    <a:pt x="803" y="0"/>
                    <a:pt x="0" y="807"/>
                    <a:pt x="0" y="1798"/>
                  </a:cubicBezTo>
                  <a:lnTo>
                    <a:pt x="0" y="18410"/>
                  </a:lnTo>
                  <a:cubicBezTo>
                    <a:pt x="0" y="19396"/>
                    <a:pt x="803" y="20203"/>
                    <a:pt x="1794" y="20203"/>
                  </a:cubicBezTo>
                  <a:lnTo>
                    <a:pt x="45371" y="20203"/>
                  </a:lnTo>
                  <a:cubicBezTo>
                    <a:pt x="46357" y="20203"/>
                    <a:pt x="47164" y="19396"/>
                    <a:pt x="47164" y="18410"/>
                  </a:cubicBezTo>
                  <a:lnTo>
                    <a:pt x="47164" y="1798"/>
                  </a:lnTo>
                  <a:cubicBezTo>
                    <a:pt x="47164" y="807"/>
                    <a:pt x="46357" y="0"/>
                    <a:pt x="453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31"/>
            <p:cNvSpPr/>
            <p:nvPr/>
          </p:nvSpPr>
          <p:spPr>
            <a:xfrm>
              <a:off x="4967904" y="1402127"/>
              <a:ext cx="190328" cy="115937"/>
            </a:xfrm>
            <a:custGeom>
              <a:avLst/>
              <a:gdLst/>
              <a:ahLst/>
              <a:cxnLst/>
              <a:rect l="l" t="t" r="r" b="b"/>
              <a:pathLst>
                <a:path w="8617" h="5249" extrusionOk="0">
                  <a:moveTo>
                    <a:pt x="2214" y="0"/>
                  </a:moveTo>
                  <a:cubicBezTo>
                    <a:pt x="1055" y="651"/>
                    <a:pt x="1" y="1757"/>
                    <a:pt x="1" y="3140"/>
                  </a:cubicBezTo>
                  <a:cubicBezTo>
                    <a:pt x="1" y="4441"/>
                    <a:pt x="931" y="5248"/>
                    <a:pt x="2186" y="5248"/>
                  </a:cubicBezTo>
                  <a:cubicBezTo>
                    <a:pt x="3169" y="5248"/>
                    <a:pt x="3971" y="4545"/>
                    <a:pt x="3971" y="3562"/>
                  </a:cubicBezTo>
                  <a:cubicBezTo>
                    <a:pt x="3971" y="2784"/>
                    <a:pt x="3392" y="2157"/>
                    <a:pt x="2613" y="2157"/>
                  </a:cubicBezTo>
                  <a:cubicBezTo>
                    <a:pt x="1886" y="2157"/>
                    <a:pt x="1283" y="2636"/>
                    <a:pt x="1283" y="3363"/>
                  </a:cubicBezTo>
                  <a:cubicBezTo>
                    <a:pt x="1283" y="3914"/>
                    <a:pt x="1582" y="4242"/>
                    <a:pt x="1934" y="4318"/>
                  </a:cubicBezTo>
                  <a:cubicBezTo>
                    <a:pt x="2086" y="4342"/>
                    <a:pt x="2162" y="4417"/>
                    <a:pt x="2162" y="4545"/>
                  </a:cubicBezTo>
                  <a:cubicBezTo>
                    <a:pt x="2162" y="4693"/>
                    <a:pt x="2062" y="4769"/>
                    <a:pt x="1910" y="4769"/>
                  </a:cubicBezTo>
                  <a:cubicBezTo>
                    <a:pt x="1184" y="4769"/>
                    <a:pt x="452" y="4166"/>
                    <a:pt x="452" y="3140"/>
                  </a:cubicBezTo>
                  <a:cubicBezTo>
                    <a:pt x="452" y="1957"/>
                    <a:pt x="1407" y="950"/>
                    <a:pt x="2437" y="375"/>
                  </a:cubicBezTo>
                  <a:lnTo>
                    <a:pt x="2214" y="0"/>
                  </a:lnTo>
                  <a:close/>
                  <a:moveTo>
                    <a:pt x="6860" y="0"/>
                  </a:moveTo>
                  <a:cubicBezTo>
                    <a:pt x="5704" y="651"/>
                    <a:pt x="4646" y="1757"/>
                    <a:pt x="4646" y="3140"/>
                  </a:cubicBezTo>
                  <a:cubicBezTo>
                    <a:pt x="4646" y="4441"/>
                    <a:pt x="5577" y="5248"/>
                    <a:pt x="6836" y="5248"/>
                  </a:cubicBezTo>
                  <a:cubicBezTo>
                    <a:pt x="7813" y="5248"/>
                    <a:pt x="8617" y="4545"/>
                    <a:pt x="8617" y="3562"/>
                  </a:cubicBezTo>
                  <a:cubicBezTo>
                    <a:pt x="8617" y="2784"/>
                    <a:pt x="8038" y="2157"/>
                    <a:pt x="7258" y="2157"/>
                  </a:cubicBezTo>
                  <a:cubicBezTo>
                    <a:pt x="6532" y="2157"/>
                    <a:pt x="5929" y="2636"/>
                    <a:pt x="5929" y="3363"/>
                  </a:cubicBezTo>
                  <a:cubicBezTo>
                    <a:pt x="5929" y="3914"/>
                    <a:pt x="6232" y="4242"/>
                    <a:pt x="6583" y="4318"/>
                  </a:cubicBezTo>
                  <a:cubicBezTo>
                    <a:pt x="6731" y="4342"/>
                    <a:pt x="6807" y="4417"/>
                    <a:pt x="6807" y="4545"/>
                  </a:cubicBezTo>
                  <a:cubicBezTo>
                    <a:pt x="6807" y="4693"/>
                    <a:pt x="6707" y="4769"/>
                    <a:pt x="6556" y="4769"/>
                  </a:cubicBezTo>
                  <a:cubicBezTo>
                    <a:pt x="5829" y="4769"/>
                    <a:pt x="5101" y="4166"/>
                    <a:pt x="5101" y="3140"/>
                  </a:cubicBezTo>
                  <a:cubicBezTo>
                    <a:pt x="5101" y="1957"/>
                    <a:pt x="6056" y="950"/>
                    <a:pt x="7083" y="375"/>
                  </a:cubicBezTo>
                  <a:lnTo>
                    <a:pt x="686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31"/>
            <p:cNvSpPr/>
            <p:nvPr/>
          </p:nvSpPr>
          <p:spPr>
            <a:xfrm>
              <a:off x="5211683" y="1484602"/>
              <a:ext cx="597997" cy="11927"/>
            </a:xfrm>
            <a:custGeom>
              <a:avLst/>
              <a:gdLst/>
              <a:ahLst/>
              <a:cxnLst/>
              <a:rect l="l" t="t" r="r" b="b"/>
              <a:pathLst>
                <a:path w="27074" h="540" extrusionOk="0">
                  <a:moveTo>
                    <a:pt x="271" y="1"/>
                  </a:moveTo>
                  <a:cubicBezTo>
                    <a:pt x="124" y="1"/>
                    <a:pt x="0" y="121"/>
                    <a:pt x="0" y="268"/>
                  </a:cubicBezTo>
                  <a:cubicBezTo>
                    <a:pt x="0" y="420"/>
                    <a:pt x="124" y="540"/>
                    <a:pt x="271" y="540"/>
                  </a:cubicBezTo>
                  <a:lnTo>
                    <a:pt x="26801" y="540"/>
                  </a:lnTo>
                  <a:cubicBezTo>
                    <a:pt x="26954" y="540"/>
                    <a:pt x="27073" y="420"/>
                    <a:pt x="27073" y="268"/>
                  </a:cubicBezTo>
                  <a:cubicBezTo>
                    <a:pt x="27073" y="121"/>
                    <a:pt x="26954" y="1"/>
                    <a:pt x="26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31"/>
            <p:cNvSpPr/>
            <p:nvPr/>
          </p:nvSpPr>
          <p:spPr>
            <a:xfrm>
              <a:off x="5211683" y="1534895"/>
              <a:ext cx="597997" cy="12016"/>
            </a:xfrm>
            <a:custGeom>
              <a:avLst/>
              <a:gdLst/>
              <a:ahLst/>
              <a:cxnLst/>
              <a:rect l="l" t="t" r="r" b="b"/>
              <a:pathLst>
                <a:path w="27074" h="544" extrusionOk="0">
                  <a:moveTo>
                    <a:pt x="271" y="1"/>
                  </a:moveTo>
                  <a:cubicBezTo>
                    <a:pt x="124" y="1"/>
                    <a:pt x="0" y="120"/>
                    <a:pt x="0" y="272"/>
                  </a:cubicBezTo>
                  <a:cubicBezTo>
                    <a:pt x="0" y="419"/>
                    <a:pt x="124" y="543"/>
                    <a:pt x="271" y="543"/>
                  </a:cubicBezTo>
                  <a:lnTo>
                    <a:pt x="26801" y="543"/>
                  </a:lnTo>
                  <a:cubicBezTo>
                    <a:pt x="26954" y="543"/>
                    <a:pt x="27073" y="419"/>
                    <a:pt x="27073" y="272"/>
                  </a:cubicBezTo>
                  <a:cubicBezTo>
                    <a:pt x="27073" y="120"/>
                    <a:pt x="26954" y="1"/>
                    <a:pt x="26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31"/>
            <p:cNvSpPr/>
            <p:nvPr/>
          </p:nvSpPr>
          <p:spPr>
            <a:xfrm>
              <a:off x="5211683" y="1585277"/>
              <a:ext cx="597997" cy="11905"/>
            </a:xfrm>
            <a:custGeom>
              <a:avLst/>
              <a:gdLst/>
              <a:ahLst/>
              <a:cxnLst/>
              <a:rect l="l" t="t" r="r" b="b"/>
              <a:pathLst>
                <a:path w="27074" h="539" extrusionOk="0">
                  <a:moveTo>
                    <a:pt x="271" y="0"/>
                  </a:moveTo>
                  <a:cubicBezTo>
                    <a:pt x="124" y="0"/>
                    <a:pt x="0" y="120"/>
                    <a:pt x="0" y="268"/>
                  </a:cubicBezTo>
                  <a:cubicBezTo>
                    <a:pt x="0" y="419"/>
                    <a:pt x="124" y="539"/>
                    <a:pt x="271" y="539"/>
                  </a:cubicBezTo>
                  <a:lnTo>
                    <a:pt x="26801" y="539"/>
                  </a:lnTo>
                  <a:cubicBezTo>
                    <a:pt x="26954" y="539"/>
                    <a:pt x="27073" y="419"/>
                    <a:pt x="27073" y="268"/>
                  </a:cubicBezTo>
                  <a:cubicBezTo>
                    <a:pt x="27073" y="120"/>
                    <a:pt x="26954" y="0"/>
                    <a:pt x="268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31"/>
            <p:cNvSpPr/>
            <p:nvPr/>
          </p:nvSpPr>
          <p:spPr>
            <a:xfrm>
              <a:off x="5211683" y="1635548"/>
              <a:ext cx="597997" cy="12016"/>
            </a:xfrm>
            <a:custGeom>
              <a:avLst/>
              <a:gdLst/>
              <a:ahLst/>
              <a:cxnLst/>
              <a:rect l="l" t="t" r="r" b="b"/>
              <a:pathLst>
                <a:path w="27074" h="544" extrusionOk="0">
                  <a:moveTo>
                    <a:pt x="271" y="1"/>
                  </a:moveTo>
                  <a:cubicBezTo>
                    <a:pt x="124" y="1"/>
                    <a:pt x="0" y="121"/>
                    <a:pt x="0" y="272"/>
                  </a:cubicBezTo>
                  <a:cubicBezTo>
                    <a:pt x="0" y="420"/>
                    <a:pt x="124" y="543"/>
                    <a:pt x="271" y="543"/>
                  </a:cubicBezTo>
                  <a:lnTo>
                    <a:pt x="26801" y="543"/>
                  </a:lnTo>
                  <a:cubicBezTo>
                    <a:pt x="26954" y="543"/>
                    <a:pt x="27073" y="420"/>
                    <a:pt x="27073" y="272"/>
                  </a:cubicBezTo>
                  <a:cubicBezTo>
                    <a:pt x="27073" y="121"/>
                    <a:pt x="26954" y="1"/>
                    <a:pt x="26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31"/>
            <p:cNvSpPr/>
            <p:nvPr/>
          </p:nvSpPr>
          <p:spPr>
            <a:xfrm>
              <a:off x="6993769" y="2138767"/>
              <a:ext cx="370385" cy="619091"/>
            </a:xfrm>
            <a:custGeom>
              <a:avLst/>
              <a:gdLst/>
              <a:ahLst/>
              <a:cxnLst/>
              <a:rect l="l" t="t" r="r" b="b"/>
              <a:pathLst>
                <a:path w="16769" h="28029" extrusionOk="0">
                  <a:moveTo>
                    <a:pt x="9259" y="0"/>
                  </a:moveTo>
                  <a:lnTo>
                    <a:pt x="2656" y="4211"/>
                  </a:lnTo>
                  <a:cubicBezTo>
                    <a:pt x="2656" y="4211"/>
                    <a:pt x="8417" y="16509"/>
                    <a:pt x="8417" y="17156"/>
                  </a:cubicBezTo>
                  <a:cubicBezTo>
                    <a:pt x="8417" y="17803"/>
                    <a:pt x="3303" y="20587"/>
                    <a:pt x="2333" y="21170"/>
                  </a:cubicBezTo>
                  <a:cubicBezTo>
                    <a:pt x="1358" y="21749"/>
                    <a:pt x="1" y="22332"/>
                    <a:pt x="1" y="22332"/>
                  </a:cubicBezTo>
                  <a:lnTo>
                    <a:pt x="584" y="28028"/>
                  </a:lnTo>
                  <a:cubicBezTo>
                    <a:pt x="584" y="28028"/>
                    <a:pt x="9387" y="26023"/>
                    <a:pt x="13077" y="24018"/>
                  </a:cubicBezTo>
                  <a:cubicBezTo>
                    <a:pt x="16768" y="22009"/>
                    <a:pt x="16637" y="19744"/>
                    <a:pt x="15794" y="16377"/>
                  </a:cubicBezTo>
                  <a:cubicBezTo>
                    <a:pt x="14955" y="13014"/>
                    <a:pt x="9259" y="0"/>
                    <a:pt x="92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31"/>
            <p:cNvSpPr/>
            <p:nvPr/>
          </p:nvSpPr>
          <p:spPr>
            <a:xfrm>
              <a:off x="6987607" y="2132826"/>
              <a:ext cx="385206" cy="631018"/>
            </a:xfrm>
            <a:custGeom>
              <a:avLst/>
              <a:gdLst/>
              <a:ahLst/>
              <a:cxnLst/>
              <a:rect l="l" t="t" r="r" b="b"/>
              <a:pathLst>
                <a:path w="17440" h="28569" extrusionOk="0">
                  <a:moveTo>
                    <a:pt x="9415" y="669"/>
                  </a:moveTo>
                  <a:cubicBezTo>
                    <a:pt x="10257" y="2606"/>
                    <a:pt x="15054" y="13686"/>
                    <a:pt x="15813" y="16714"/>
                  </a:cubicBezTo>
                  <a:cubicBezTo>
                    <a:pt x="16600" y="19865"/>
                    <a:pt x="16844" y="22078"/>
                    <a:pt x="13225" y="24048"/>
                  </a:cubicBezTo>
                  <a:cubicBezTo>
                    <a:pt x="9994" y="25809"/>
                    <a:pt x="2668" y="27595"/>
                    <a:pt x="1102" y="27966"/>
                  </a:cubicBezTo>
                  <a:lnTo>
                    <a:pt x="571" y="22769"/>
                  </a:lnTo>
                  <a:cubicBezTo>
                    <a:pt x="975" y="22590"/>
                    <a:pt x="1973" y="22134"/>
                    <a:pt x="2748" y="21670"/>
                  </a:cubicBezTo>
                  <a:cubicBezTo>
                    <a:pt x="2916" y="21571"/>
                    <a:pt x="3208" y="21403"/>
                    <a:pt x="3575" y="21196"/>
                  </a:cubicBezTo>
                  <a:cubicBezTo>
                    <a:pt x="7656" y="18863"/>
                    <a:pt x="8967" y="17948"/>
                    <a:pt x="8967" y="17425"/>
                  </a:cubicBezTo>
                  <a:cubicBezTo>
                    <a:pt x="8967" y="16781"/>
                    <a:pt x="4741" y="7703"/>
                    <a:pt x="3279" y="4579"/>
                  </a:cubicBezTo>
                  <a:lnTo>
                    <a:pt x="9415" y="669"/>
                  </a:lnTo>
                  <a:close/>
                  <a:moveTo>
                    <a:pt x="9540" y="1"/>
                  </a:moveTo>
                  <a:cubicBezTo>
                    <a:pt x="9488" y="1"/>
                    <a:pt x="9437" y="15"/>
                    <a:pt x="9391" y="42"/>
                  </a:cubicBezTo>
                  <a:lnTo>
                    <a:pt x="2788" y="4248"/>
                  </a:lnTo>
                  <a:cubicBezTo>
                    <a:pt x="2672" y="4324"/>
                    <a:pt x="2632" y="4468"/>
                    <a:pt x="2688" y="4592"/>
                  </a:cubicBezTo>
                  <a:cubicBezTo>
                    <a:pt x="4953" y="9429"/>
                    <a:pt x="8351" y="16838"/>
                    <a:pt x="8428" y="17389"/>
                  </a:cubicBezTo>
                  <a:cubicBezTo>
                    <a:pt x="8228" y="17916"/>
                    <a:pt x="4522" y="20029"/>
                    <a:pt x="3307" y="20724"/>
                  </a:cubicBezTo>
                  <a:cubicBezTo>
                    <a:pt x="2935" y="20936"/>
                    <a:pt x="2640" y="21104"/>
                    <a:pt x="2472" y="21207"/>
                  </a:cubicBezTo>
                  <a:cubicBezTo>
                    <a:pt x="1526" y="21771"/>
                    <a:pt x="188" y="22350"/>
                    <a:pt x="172" y="22354"/>
                  </a:cubicBezTo>
                  <a:cubicBezTo>
                    <a:pt x="64" y="22402"/>
                    <a:pt x="0" y="22514"/>
                    <a:pt x="12" y="22629"/>
                  </a:cubicBezTo>
                  <a:lnTo>
                    <a:pt x="595" y="28325"/>
                  </a:lnTo>
                  <a:cubicBezTo>
                    <a:pt x="603" y="28405"/>
                    <a:pt x="643" y="28473"/>
                    <a:pt x="707" y="28517"/>
                  </a:cubicBezTo>
                  <a:cubicBezTo>
                    <a:pt x="751" y="28553"/>
                    <a:pt x="807" y="28569"/>
                    <a:pt x="863" y="28569"/>
                  </a:cubicBezTo>
                  <a:cubicBezTo>
                    <a:pt x="883" y="28569"/>
                    <a:pt x="903" y="28569"/>
                    <a:pt x="922" y="28561"/>
                  </a:cubicBezTo>
                  <a:cubicBezTo>
                    <a:pt x="1282" y="28481"/>
                    <a:pt x="9806" y="26524"/>
                    <a:pt x="13485" y="24522"/>
                  </a:cubicBezTo>
                  <a:cubicBezTo>
                    <a:pt x="17439" y="22374"/>
                    <a:pt x="17159" y="19878"/>
                    <a:pt x="16337" y="16582"/>
                  </a:cubicBezTo>
                  <a:cubicBezTo>
                    <a:pt x="15498" y="13231"/>
                    <a:pt x="10018" y="693"/>
                    <a:pt x="9786" y="162"/>
                  </a:cubicBezTo>
                  <a:cubicBezTo>
                    <a:pt x="9754" y="90"/>
                    <a:pt x="9690" y="34"/>
                    <a:pt x="9614" y="10"/>
                  </a:cubicBezTo>
                  <a:cubicBezTo>
                    <a:pt x="9589" y="4"/>
                    <a:pt x="9565" y="1"/>
                    <a:pt x="95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31"/>
            <p:cNvSpPr/>
            <p:nvPr/>
          </p:nvSpPr>
          <p:spPr>
            <a:xfrm>
              <a:off x="7108006" y="2147602"/>
              <a:ext cx="251643" cy="578052"/>
            </a:xfrm>
            <a:custGeom>
              <a:avLst/>
              <a:gdLst/>
              <a:ahLst/>
              <a:cxnLst/>
              <a:rect l="l" t="t" r="r" b="b"/>
              <a:pathLst>
                <a:path w="11393" h="26171" extrusionOk="0">
                  <a:moveTo>
                    <a:pt x="3964" y="0"/>
                  </a:moveTo>
                  <a:lnTo>
                    <a:pt x="2913" y="671"/>
                  </a:lnTo>
                  <a:lnTo>
                    <a:pt x="2873" y="743"/>
                  </a:lnTo>
                  <a:cubicBezTo>
                    <a:pt x="2873" y="743"/>
                    <a:pt x="8178" y="13769"/>
                    <a:pt x="8501" y="18106"/>
                  </a:cubicBezTo>
                  <a:cubicBezTo>
                    <a:pt x="8696" y="20774"/>
                    <a:pt x="3807" y="24041"/>
                    <a:pt x="1" y="26170"/>
                  </a:cubicBezTo>
                  <a:cubicBezTo>
                    <a:pt x="2693" y="25416"/>
                    <a:pt x="5912" y="24393"/>
                    <a:pt x="7774" y="23379"/>
                  </a:cubicBezTo>
                  <a:cubicBezTo>
                    <a:pt x="11393" y="21409"/>
                    <a:pt x="11149" y="19196"/>
                    <a:pt x="10362" y="16045"/>
                  </a:cubicBezTo>
                  <a:cubicBezTo>
                    <a:pt x="9603" y="13017"/>
                    <a:pt x="4806" y="1937"/>
                    <a:pt x="39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31"/>
            <p:cNvSpPr/>
            <p:nvPr/>
          </p:nvSpPr>
          <p:spPr>
            <a:xfrm>
              <a:off x="6035856" y="2171678"/>
              <a:ext cx="247380" cy="586357"/>
            </a:xfrm>
            <a:custGeom>
              <a:avLst/>
              <a:gdLst/>
              <a:ahLst/>
              <a:cxnLst/>
              <a:rect l="l" t="t" r="r" b="b"/>
              <a:pathLst>
                <a:path w="11200" h="26547" extrusionOk="0">
                  <a:moveTo>
                    <a:pt x="4465" y="1"/>
                  </a:moveTo>
                  <a:cubicBezTo>
                    <a:pt x="4465" y="1"/>
                    <a:pt x="260" y="15406"/>
                    <a:pt x="128" y="18126"/>
                  </a:cubicBezTo>
                  <a:cubicBezTo>
                    <a:pt x="0" y="20842"/>
                    <a:pt x="8480" y="26214"/>
                    <a:pt x="8803" y="26538"/>
                  </a:cubicBezTo>
                  <a:cubicBezTo>
                    <a:pt x="8809" y="26544"/>
                    <a:pt x="8814" y="26546"/>
                    <a:pt x="8818" y="26546"/>
                  </a:cubicBezTo>
                  <a:cubicBezTo>
                    <a:pt x="9101" y="26546"/>
                    <a:pt x="8324" y="17179"/>
                    <a:pt x="8324" y="17179"/>
                  </a:cubicBezTo>
                  <a:lnTo>
                    <a:pt x="11200" y="3108"/>
                  </a:lnTo>
                  <a:lnTo>
                    <a:pt x="446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31"/>
            <p:cNvSpPr/>
            <p:nvPr/>
          </p:nvSpPr>
          <p:spPr>
            <a:xfrm>
              <a:off x="6030467" y="2165692"/>
              <a:ext cx="259131" cy="598240"/>
            </a:xfrm>
            <a:custGeom>
              <a:avLst/>
              <a:gdLst/>
              <a:ahLst/>
              <a:cxnLst/>
              <a:rect l="l" t="t" r="r" b="b"/>
              <a:pathLst>
                <a:path w="11732" h="27085" extrusionOk="0">
                  <a:moveTo>
                    <a:pt x="4890" y="651"/>
                  </a:moveTo>
                  <a:lnTo>
                    <a:pt x="11136" y="3535"/>
                  </a:lnTo>
                  <a:lnTo>
                    <a:pt x="8300" y="17395"/>
                  </a:lnTo>
                  <a:cubicBezTo>
                    <a:pt x="8297" y="17419"/>
                    <a:pt x="8297" y="17447"/>
                    <a:pt x="8297" y="17471"/>
                  </a:cubicBezTo>
                  <a:cubicBezTo>
                    <a:pt x="8540" y="20390"/>
                    <a:pt x="8872" y="24960"/>
                    <a:pt x="8855" y="26334"/>
                  </a:cubicBezTo>
                  <a:cubicBezTo>
                    <a:pt x="8763" y="26266"/>
                    <a:pt x="8648" y="26186"/>
                    <a:pt x="8505" y="26087"/>
                  </a:cubicBezTo>
                  <a:cubicBezTo>
                    <a:pt x="3220" y="22411"/>
                    <a:pt x="576" y="19828"/>
                    <a:pt x="644" y="18409"/>
                  </a:cubicBezTo>
                  <a:cubicBezTo>
                    <a:pt x="759" y="15961"/>
                    <a:pt x="4294" y="2840"/>
                    <a:pt x="4890" y="651"/>
                  </a:cubicBezTo>
                  <a:close/>
                  <a:moveTo>
                    <a:pt x="4715" y="0"/>
                  </a:moveTo>
                  <a:cubicBezTo>
                    <a:pt x="4675" y="0"/>
                    <a:pt x="4635" y="9"/>
                    <a:pt x="4598" y="28"/>
                  </a:cubicBezTo>
                  <a:cubicBezTo>
                    <a:pt x="4526" y="60"/>
                    <a:pt x="4470" y="123"/>
                    <a:pt x="4450" y="200"/>
                  </a:cubicBezTo>
                  <a:cubicBezTo>
                    <a:pt x="4278" y="831"/>
                    <a:pt x="232" y="15665"/>
                    <a:pt x="104" y="18381"/>
                  </a:cubicBezTo>
                  <a:cubicBezTo>
                    <a:pt x="1" y="20571"/>
                    <a:pt x="4674" y="24081"/>
                    <a:pt x="8197" y="26533"/>
                  </a:cubicBezTo>
                  <a:cubicBezTo>
                    <a:pt x="8512" y="26754"/>
                    <a:pt x="8808" y="26957"/>
                    <a:pt x="8855" y="27001"/>
                  </a:cubicBezTo>
                  <a:cubicBezTo>
                    <a:pt x="8912" y="27057"/>
                    <a:pt x="8992" y="27084"/>
                    <a:pt x="9071" y="27084"/>
                  </a:cubicBezTo>
                  <a:cubicBezTo>
                    <a:pt x="9111" y="27084"/>
                    <a:pt x="9147" y="27081"/>
                    <a:pt x="9183" y="27065"/>
                  </a:cubicBezTo>
                  <a:cubicBezTo>
                    <a:pt x="9399" y="26965"/>
                    <a:pt x="9619" y="26861"/>
                    <a:pt x="8840" y="17467"/>
                  </a:cubicBezTo>
                  <a:lnTo>
                    <a:pt x="11707" y="3431"/>
                  </a:lnTo>
                  <a:cubicBezTo>
                    <a:pt x="11731" y="3311"/>
                    <a:pt x="11672" y="3183"/>
                    <a:pt x="11556" y="3132"/>
                  </a:cubicBezTo>
                  <a:lnTo>
                    <a:pt x="4825" y="24"/>
                  </a:lnTo>
                  <a:cubicBezTo>
                    <a:pt x="4791" y="8"/>
                    <a:pt x="4753" y="0"/>
                    <a:pt x="4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31"/>
            <p:cNvSpPr/>
            <p:nvPr/>
          </p:nvSpPr>
          <p:spPr>
            <a:xfrm>
              <a:off x="6043167" y="2180049"/>
              <a:ext cx="183105" cy="567295"/>
            </a:xfrm>
            <a:custGeom>
              <a:avLst/>
              <a:gdLst/>
              <a:ahLst/>
              <a:cxnLst/>
              <a:rect l="l" t="t" r="r" b="b"/>
              <a:pathLst>
                <a:path w="8290" h="25684" extrusionOk="0">
                  <a:moveTo>
                    <a:pt x="4315" y="1"/>
                  </a:moveTo>
                  <a:cubicBezTo>
                    <a:pt x="3719" y="2190"/>
                    <a:pt x="184" y="15311"/>
                    <a:pt x="69" y="17759"/>
                  </a:cubicBezTo>
                  <a:cubicBezTo>
                    <a:pt x="1" y="19178"/>
                    <a:pt x="2645" y="21761"/>
                    <a:pt x="7930" y="25437"/>
                  </a:cubicBezTo>
                  <a:cubicBezTo>
                    <a:pt x="8073" y="25536"/>
                    <a:pt x="8188" y="25616"/>
                    <a:pt x="8280" y="25684"/>
                  </a:cubicBezTo>
                  <a:cubicBezTo>
                    <a:pt x="8289" y="25133"/>
                    <a:pt x="8236" y="24074"/>
                    <a:pt x="8161" y="22808"/>
                  </a:cubicBezTo>
                  <a:cubicBezTo>
                    <a:pt x="5661" y="20691"/>
                    <a:pt x="2289" y="17860"/>
                    <a:pt x="1882" y="16637"/>
                  </a:cubicBezTo>
                  <a:cubicBezTo>
                    <a:pt x="1239" y="14708"/>
                    <a:pt x="6064" y="880"/>
                    <a:pt x="6064" y="880"/>
                  </a:cubicBezTo>
                  <a:lnTo>
                    <a:pt x="6044" y="800"/>
                  </a:lnTo>
                  <a:lnTo>
                    <a:pt x="431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31"/>
            <p:cNvSpPr/>
            <p:nvPr/>
          </p:nvSpPr>
          <p:spPr>
            <a:xfrm>
              <a:off x="6067331" y="1803214"/>
              <a:ext cx="1190936" cy="684403"/>
            </a:xfrm>
            <a:custGeom>
              <a:avLst/>
              <a:gdLst/>
              <a:ahLst/>
              <a:cxnLst/>
              <a:rect l="l" t="t" r="r" b="b"/>
              <a:pathLst>
                <a:path w="53919" h="30986" extrusionOk="0">
                  <a:moveTo>
                    <a:pt x="25645" y="0"/>
                  </a:moveTo>
                  <a:cubicBezTo>
                    <a:pt x="24856" y="0"/>
                    <a:pt x="23872" y="280"/>
                    <a:pt x="22784" y="1213"/>
                  </a:cubicBezTo>
                  <a:cubicBezTo>
                    <a:pt x="22784" y="1213"/>
                    <a:pt x="21167" y="2376"/>
                    <a:pt x="17995" y="2507"/>
                  </a:cubicBezTo>
                  <a:cubicBezTo>
                    <a:pt x="17909" y="2510"/>
                    <a:pt x="17825" y="2512"/>
                    <a:pt x="17743" y="2512"/>
                  </a:cubicBezTo>
                  <a:cubicBezTo>
                    <a:pt x="14826" y="2512"/>
                    <a:pt x="14575" y="370"/>
                    <a:pt x="10797" y="370"/>
                  </a:cubicBezTo>
                  <a:cubicBezTo>
                    <a:pt x="10780" y="370"/>
                    <a:pt x="10763" y="370"/>
                    <a:pt x="10746" y="370"/>
                  </a:cubicBezTo>
                  <a:cubicBezTo>
                    <a:pt x="5981" y="394"/>
                    <a:pt x="1" y="15452"/>
                    <a:pt x="1" y="15452"/>
                  </a:cubicBezTo>
                  <a:cubicBezTo>
                    <a:pt x="1" y="15452"/>
                    <a:pt x="2977" y="18364"/>
                    <a:pt x="5889" y="19594"/>
                  </a:cubicBezTo>
                  <a:cubicBezTo>
                    <a:pt x="8805" y="20824"/>
                    <a:pt x="10938" y="21084"/>
                    <a:pt x="10938" y="21084"/>
                  </a:cubicBezTo>
                  <a:lnTo>
                    <a:pt x="11393" y="30986"/>
                  </a:lnTo>
                  <a:lnTo>
                    <a:pt x="43498" y="30986"/>
                  </a:lnTo>
                  <a:lnTo>
                    <a:pt x="43886" y="21084"/>
                  </a:lnTo>
                  <a:lnTo>
                    <a:pt x="53919" y="14545"/>
                  </a:lnTo>
                  <a:cubicBezTo>
                    <a:pt x="53919" y="14545"/>
                    <a:pt x="49002" y="5742"/>
                    <a:pt x="46606" y="2443"/>
                  </a:cubicBezTo>
                  <a:cubicBezTo>
                    <a:pt x="45407" y="791"/>
                    <a:pt x="43806" y="273"/>
                    <a:pt x="42350" y="273"/>
                  </a:cubicBezTo>
                  <a:cubicBezTo>
                    <a:pt x="40894" y="273"/>
                    <a:pt x="39584" y="791"/>
                    <a:pt x="38968" y="1213"/>
                  </a:cubicBezTo>
                  <a:cubicBezTo>
                    <a:pt x="38025" y="1856"/>
                    <a:pt x="35669" y="2121"/>
                    <a:pt x="34011" y="2121"/>
                  </a:cubicBezTo>
                  <a:cubicBezTo>
                    <a:pt x="33508" y="2121"/>
                    <a:pt x="33070" y="2097"/>
                    <a:pt x="32754" y="2052"/>
                  </a:cubicBezTo>
                  <a:cubicBezTo>
                    <a:pt x="31395" y="1860"/>
                    <a:pt x="27573" y="630"/>
                    <a:pt x="27573" y="630"/>
                  </a:cubicBezTo>
                  <a:cubicBezTo>
                    <a:pt x="27573" y="630"/>
                    <a:pt x="26829" y="0"/>
                    <a:pt x="256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31"/>
            <p:cNvSpPr/>
            <p:nvPr/>
          </p:nvSpPr>
          <p:spPr>
            <a:xfrm>
              <a:off x="6060904" y="1797383"/>
              <a:ext cx="1204166" cy="696242"/>
            </a:xfrm>
            <a:custGeom>
              <a:avLst/>
              <a:gdLst/>
              <a:ahLst/>
              <a:cxnLst/>
              <a:rect l="l" t="t" r="r" b="b"/>
              <a:pathLst>
                <a:path w="54518" h="31522" extrusionOk="0">
                  <a:moveTo>
                    <a:pt x="25943" y="531"/>
                  </a:moveTo>
                  <a:cubicBezTo>
                    <a:pt x="26987" y="531"/>
                    <a:pt x="27648" y="1064"/>
                    <a:pt x="27693" y="1101"/>
                  </a:cubicBezTo>
                  <a:cubicBezTo>
                    <a:pt x="27721" y="1121"/>
                    <a:pt x="27748" y="1141"/>
                    <a:pt x="27785" y="1149"/>
                  </a:cubicBezTo>
                  <a:cubicBezTo>
                    <a:pt x="27940" y="1202"/>
                    <a:pt x="31638" y="2391"/>
                    <a:pt x="33004" y="2583"/>
                  </a:cubicBezTo>
                  <a:cubicBezTo>
                    <a:pt x="33318" y="2629"/>
                    <a:pt x="33778" y="2655"/>
                    <a:pt x="34313" y="2655"/>
                  </a:cubicBezTo>
                  <a:cubicBezTo>
                    <a:pt x="35981" y="2655"/>
                    <a:pt x="38387" y="2402"/>
                    <a:pt x="39412" y="1700"/>
                  </a:cubicBezTo>
                  <a:cubicBezTo>
                    <a:pt x="39986" y="1306"/>
                    <a:pt x="41239" y="814"/>
                    <a:pt x="42632" y="814"/>
                  </a:cubicBezTo>
                  <a:cubicBezTo>
                    <a:pt x="44019" y="814"/>
                    <a:pt x="45545" y="1302"/>
                    <a:pt x="46677" y="2863"/>
                  </a:cubicBezTo>
                  <a:cubicBezTo>
                    <a:pt x="48826" y="5827"/>
                    <a:pt x="53072" y="13336"/>
                    <a:pt x="53850" y="14722"/>
                  </a:cubicBezTo>
                  <a:lnTo>
                    <a:pt x="44029" y="21121"/>
                  </a:lnTo>
                  <a:cubicBezTo>
                    <a:pt x="43957" y="21169"/>
                    <a:pt x="43913" y="21248"/>
                    <a:pt x="43909" y="21336"/>
                  </a:cubicBezTo>
                  <a:lnTo>
                    <a:pt x="43530" y="30982"/>
                  </a:lnTo>
                  <a:lnTo>
                    <a:pt x="11944" y="30982"/>
                  </a:lnTo>
                  <a:lnTo>
                    <a:pt x="11500" y="21336"/>
                  </a:lnTo>
                  <a:cubicBezTo>
                    <a:pt x="11496" y="21204"/>
                    <a:pt x="11392" y="21097"/>
                    <a:pt x="11264" y="21081"/>
                  </a:cubicBezTo>
                  <a:cubicBezTo>
                    <a:pt x="11240" y="21077"/>
                    <a:pt x="9123" y="20809"/>
                    <a:pt x="6288" y="19611"/>
                  </a:cubicBezTo>
                  <a:cubicBezTo>
                    <a:pt x="3795" y="18556"/>
                    <a:pt x="1215" y="16212"/>
                    <a:pt x="612" y="15648"/>
                  </a:cubicBezTo>
                  <a:cubicBezTo>
                    <a:pt x="1287" y="13999"/>
                    <a:pt x="6775" y="926"/>
                    <a:pt x="11037" y="905"/>
                  </a:cubicBezTo>
                  <a:cubicBezTo>
                    <a:pt x="11069" y="905"/>
                    <a:pt x="11101" y="905"/>
                    <a:pt x="11133" y="905"/>
                  </a:cubicBezTo>
                  <a:cubicBezTo>
                    <a:pt x="13019" y="905"/>
                    <a:pt x="13992" y="1486"/>
                    <a:pt x="14915" y="2040"/>
                  </a:cubicBezTo>
                  <a:cubicBezTo>
                    <a:pt x="15775" y="2554"/>
                    <a:pt x="16586" y="3044"/>
                    <a:pt x="18018" y="3044"/>
                  </a:cubicBezTo>
                  <a:cubicBezTo>
                    <a:pt x="18109" y="3044"/>
                    <a:pt x="18202" y="3042"/>
                    <a:pt x="18298" y="3038"/>
                  </a:cubicBezTo>
                  <a:cubicBezTo>
                    <a:pt x="21514" y="2911"/>
                    <a:pt x="23163" y="1744"/>
                    <a:pt x="23235" y="1696"/>
                  </a:cubicBezTo>
                  <a:cubicBezTo>
                    <a:pt x="23239" y="1689"/>
                    <a:pt x="23247" y="1685"/>
                    <a:pt x="23251" y="1681"/>
                  </a:cubicBezTo>
                  <a:cubicBezTo>
                    <a:pt x="24284" y="795"/>
                    <a:pt x="25208" y="531"/>
                    <a:pt x="25943" y="531"/>
                  </a:cubicBezTo>
                  <a:close/>
                  <a:moveTo>
                    <a:pt x="25925" y="1"/>
                  </a:moveTo>
                  <a:cubicBezTo>
                    <a:pt x="25084" y="1"/>
                    <a:pt x="24045" y="294"/>
                    <a:pt x="22911" y="1261"/>
                  </a:cubicBezTo>
                  <a:cubicBezTo>
                    <a:pt x="22788" y="1345"/>
                    <a:pt x="21218" y="2380"/>
                    <a:pt x="18274" y="2500"/>
                  </a:cubicBezTo>
                  <a:cubicBezTo>
                    <a:pt x="18189" y="2503"/>
                    <a:pt x="18105" y="2505"/>
                    <a:pt x="18024" y="2505"/>
                  </a:cubicBezTo>
                  <a:cubicBezTo>
                    <a:pt x="16738" y="2505"/>
                    <a:pt x="16021" y="2072"/>
                    <a:pt x="15194" y="1576"/>
                  </a:cubicBezTo>
                  <a:cubicBezTo>
                    <a:pt x="14243" y="1003"/>
                    <a:pt x="13138" y="363"/>
                    <a:pt x="11056" y="363"/>
                  </a:cubicBezTo>
                  <a:cubicBezTo>
                    <a:pt x="11049" y="363"/>
                    <a:pt x="11041" y="363"/>
                    <a:pt x="11033" y="363"/>
                  </a:cubicBezTo>
                  <a:cubicBezTo>
                    <a:pt x="6144" y="387"/>
                    <a:pt x="284" y="14993"/>
                    <a:pt x="41" y="15616"/>
                  </a:cubicBezTo>
                  <a:cubicBezTo>
                    <a:pt x="0" y="15716"/>
                    <a:pt x="24" y="15832"/>
                    <a:pt x="100" y="15908"/>
                  </a:cubicBezTo>
                  <a:cubicBezTo>
                    <a:pt x="225" y="16031"/>
                    <a:pt x="3148" y="18872"/>
                    <a:pt x="6076" y="20110"/>
                  </a:cubicBezTo>
                  <a:cubicBezTo>
                    <a:pt x="8480" y="21125"/>
                    <a:pt x="10342" y="21484"/>
                    <a:pt x="10969" y="21584"/>
                  </a:cubicBezTo>
                  <a:lnTo>
                    <a:pt x="11412" y="31266"/>
                  </a:lnTo>
                  <a:cubicBezTo>
                    <a:pt x="11420" y="31410"/>
                    <a:pt x="11540" y="31522"/>
                    <a:pt x="11684" y="31522"/>
                  </a:cubicBezTo>
                  <a:lnTo>
                    <a:pt x="43789" y="31522"/>
                  </a:lnTo>
                  <a:cubicBezTo>
                    <a:pt x="43933" y="31522"/>
                    <a:pt x="44052" y="31406"/>
                    <a:pt x="44061" y="31262"/>
                  </a:cubicBezTo>
                  <a:lnTo>
                    <a:pt x="44445" y="21500"/>
                  </a:lnTo>
                  <a:lnTo>
                    <a:pt x="54358" y="15037"/>
                  </a:lnTo>
                  <a:cubicBezTo>
                    <a:pt x="54477" y="14958"/>
                    <a:pt x="54518" y="14802"/>
                    <a:pt x="54446" y="14678"/>
                  </a:cubicBezTo>
                  <a:cubicBezTo>
                    <a:pt x="54398" y="14590"/>
                    <a:pt x="49493" y="5822"/>
                    <a:pt x="47116" y="2548"/>
                  </a:cubicBezTo>
                  <a:cubicBezTo>
                    <a:pt x="45863" y="821"/>
                    <a:pt x="44176" y="281"/>
                    <a:pt x="42645" y="281"/>
                  </a:cubicBezTo>
                  <a:cubicBezTo>
                    <a:pt x="41113" y="281"/>
                    <a:pt x="39736" y="822"/>
                    <a:pt x="39104" y="1253"/>
                  </a:cubicBezTo>
                  <a:cubicBezTo>
                    <a:pt x="38229" y="1854"/>
                    <a:pt x="35919" y="2115"/>
                    <a:pt x="34292" y="2115"/>
                  </a:cubicBezTo>
                  <a:cubicBezTo>
                    <a:pt x="33810" y="2115"/>
                    <a:pt x="33388" y="2092"/>
                    <a:pt x="33081" y="2048"/>
                  </a:cubicBezTo>
                  <a:cubicBezTo>
                    <a:pt x="31839" y="1873"/>
                    <a:pt x="28419" y="786"/>
                    <a:pt x="27992" y="650"/>
                  </a:cubicBezTo>
                  <a:cubicBezTo>
                    <a:pt x="27799" y="507"/>
                    <a:pt x="27033" y="1"/>
                    <a:pt x="259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31"/>
            <p:cNvSpPr/>
            <p:nvPr/>
          </p:nvSpPr>
          <p:spPr>
            <a:xfrm>
              <a:off x="6310205" y="1904176"/>
              <a:ext cx="8857" cy="369170"/>
            </a:xfrm>
            <a:custGeom>
              <a:avLst/>
              <a:gdLst/>
              <a:ahLst/>
              <a:cxnLst/>
              <a:rect l="l" t="t" r="r" b="b"/>
              <a:pathLst>
                <a:path w="401" h="16714" extrusionOk="0">
                  <a:moveTo>
                    <a:pt x="265" y="1"/>
                  </a:moveTo>
                  <a:cubicBezTo>
                    <a:pt x="193" y="1"/>
                    <a:pt x="133" y="61"/>
                    <a:pt x="133" y="137"/>
                  </a:cubicBezTo>
                  <a:lnTo>
                    <a:pt x="1" y="16577"/>
                  </a:lnTo>
                  <a:cubicBezTo>
                    <a:pt x="1" y="16653"/>
                    <a:pt x="61" y="16713"/>
                    <a:pt x="137" y="16713"/>
                  </a:cubicBezTo>
                  <a:cubicBezTo>
                    <a:pt x="213" y="16713"/>
                    <a:pt x="273" y="16653"/>
                    <a:pt x="273" y="16577"/>
                  </a:cubicBezTo>
                  <a:lnTo>
                    <a:pt x="401" y="137"/>
                  </a:lnTo>
                  <a:cubicBezTo>
                    <a:pt x="401" y="61"/>
                    <a:pt x="340"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31"/>
            <p:cNvSpPr/>
            <p:nvPr/>
          </p:nvSpPr>
          <p:spPr>
            <a:xfrm>
              <a:off x="6338720" y="1937064"/>
              <a:ext cx="53651" cy="281925"/>
            </a:xfrm>
            <a:custGeom>
              <a:avLst/>
              <a:gdLst/>
              <a:ahLst/>
              <a:cxnLst/>
              <a:rect l="l" t="t" r="r" b="b"/>
              <a:pathLst>
                <a:path w="2429" h="12764" extrusionOk="0">
                  <a:moveTo>
                    <a:pt x="147" y="1"/>
                  </a:moveTo>
                  <a:cubicBezTo>
                    <a:pt x="143" y="1"/>
                    <a:pt x="138" y="1"/>
                    <a:pt x="133" y="1"/>
                  </a:cubicBezTo>
                  <a:cubicBezTo>
                    <a:pt x="61" y="6"/>
                    <a:pt x="0" y="70"/>
                    <a:pt x="4" y="141"/>
                  </a:cubicBezTo>
                  <a:cubicBezTo>
                    <a:pt x="8" y="226"/>
                    <a:pt x="480" y="8242"/>
                    <a:pt x="2149" y="12675"/>
                  </a:cubicBezTo>
                  <a:cubicBezTo>
                    <a:pt x="2170" y="12732"/>
                    <a:pt x="2221" y="12764"/>
                    <a:pt x="2277" y="12764"/>
                  </a:cubicBezTo>
                  <a:cubicBezTo>
                    <a:pt x="2293" y="12764"/>
                    <a:pt x="2309" y="12764"/>
                    <a:pt x="2325" y="12756"/>
                  </a:cubicBezTo>
                  <a:cubicBezTo>
                    <a:pt x="2393" y="12727"/>
                    <a:pt x="2428" y="12651"/>
                    <a:pt x="2404" y="12579"/>
                  </a:cubicBezTo>
                  <a:cubicBezTo>
                    <a:pt x="747" y="8186"/>
                    <a:pt x="280" y="209"/>
                    <a:pt x="276" y="130"/>
                  </a:cubicBezTo>
                  <a:cubicBezTo>
                    <a:pt x="272" y="59"/>
                    <a:pt x="226" y="1"/>
                    <a:pt x="1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31"/>
            <p:cNvSpPr/>
            <p:nvPr/>
          </p:nvSpPr>
          <p:spPr>
            <a:xfrm>
              <a:off x="6392790" y="2227294"/>
              <a:ext cx="36820" cy="76025"/>
            </a:xfrm>
            <a:custGeom>
              <a:avLst/>
              <a:gdLst/>
              <a:ahLst/>
              <a:cxnLst/>
              <a:rect l="l" t="t" r="r" b="b"/>
              <a:pathLst>
                <a:path w="1667" h="3442" extrusionOk="0">
                  <a:moveTo>
                    <a:pt x="152" y="0"/>
                  </a:moveTo>
                  <a:cubicBezTo>
                    <a:pt x="138" y="0"/>
                    <a:pt x="123" y="2"/>
                    <a:pt x="109" y="7"/>
                  </a:cubicBezTo>
                  <a:cubicBezTo>
                    <a:pt x="37" y="35"/>
                    <a:pt x="1" y="111"/>
                    <a:pt x="25" y="182"/>
                  </a:cubicBezTo>
                  <a:cubicBezTo>
                    <a:pt x="61" y="278"/>
                    <a:pt x="880" y="2599"/>
                    <a:pt x="1399" y="3382"/>
                  </a:cubicBezTo>
                  <a:cubicBezTo>
                    <a:pt x="1427" y="3422"/>
                    <a:pt x="1466" y="3442"/>
                    <a:pt x="1510" y="3442"/>
                  </a:cubicBezTo>
                  <a:cubicBezTo>
                    <a:pt x="1538" y="3442"/>
                    <a:pt x="1562" y="3434"/>
                    <a:pt x="1586" y="3422"/>
                  </a:cubicBezTo>
                  <a:cubicBezTo>
                    <a:pt x="1650" y="3378"/>
                    <a:pt x="1667" y="3294"/>
                    <a:pt x="1623" y="3235"/>
                  </a:cubicBezTo>
                  <a:cubicBezTo>
                    <a:pt x="1123" y="2479"/>
                    <a:pt x="288" y="114"/>
                    <a:pt x="281" y="90"/>
                  </a:cubicBezTo>
                  <a:cubicBezTo>
                    <a:pt x="261" y="37"/>
                    <a:pt x="209" y="0"/>
                    <a:pt x="1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31"/>
            <p:cNvSpPr/>
            <p:nvPr/>
          </p:nvSpPr>
          <p:spPr>
            <a:xfrm>
              <a:off x="6361470" y="1917031"/>
              <a:ext cx="63833" cy="194768"/>
            </a:xfrm>
            <a:custGeom>
              <a:avLst/>
              <a:gdLst/>
              <a:ahLst/>
              <a:cxnLst/>
              <a:rect l="l" t="t" r="r" b="b"/>
              <a:pathLst>
                <a:path w="2890" h="8818" extrusionOk="0">
                  <a:moveTo>
                    <a:pt x="144" y="1"/>
                  </a:moveTo>
                  <a:cubicBezTo>
                    <a:pt x="136" y="1"/>
                    <a:pt x="128" y="1"/>
                    <a:pt x="121" y="3"/>
                  </a:cubicBezTo>
                  <a:cubicBezTo>
                    <a:pt x="45" y="18"/>
                    <a:pt x="1" y="90"/>
                    <a:pt x="13" y="162"/>
                  </a:cubicBezTo>
                  <a:cubicBezTo>
                    <a:pt x="25" y="210"/>
                    <a:pt x="1007" y="5011"/>
                    <a:pt x="2613" y="8734"/>
                  </a:cubicBezTo>
                  <a:cubicBezTo>
                    <a:pt x="2633" y="8785"/>
                    <a:pt x="2685" y="8817"/>
                    <a:pt x="2737" y="8817"/>
                  </a:cubicBezTo>
                  <a:cubicBezTo>
                    <a:pt x="2753" y="8817"/>
                    <a:pt x="2773" y="8813"/>
                    <a:pt x="2788" y="8806"/>
                  </a:cubicBezTo>
                  <a:cubicBezTo>
                    <a:pt x="2857" y="8778"/>
                    <a:pt x="2889" y="8697"/>
                    <a:pt x="2860" y="8625"/>
                  </a:cubicBezTo>
                  <a:cubicBezTo>
                    <a:pt x="1267" y="4931"/>
                    <a:pt x="288" y="158"/>
                    <a:pt x="281" y="110"/>
                  </a:cubicBezTo>
                  <a:cubicBezTo>
                    <a:pt x="266" y="46"/>
                    <a:pt x="207" y="1"/>
                    <a:pt x="1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31"/>
            <p:cNvSpPr/>
            <p:nvPr/>
          </p:nvSpPr>
          <p:spPr>
            <a:xfrm>
              <a:off x="6913128" y="1948483"/>
              <a:ext cx="71144" cy="209014"/>
            </a:xfrm>
            <a:custGeom>
              <a:avLst/>
              <a:gdLst/>
              <a:ahLst/>
              <a:cxnLst/>
              <a:rect l="l" t="t" r="r" b="b"/>
              <a:pathLst>
                <a:path w="3221" h="9463" extrusionOk="0">
                  <a:moveTo>
                    <a:pt x="3071" y="1"/>
                  </a:moveTo>
                  <a:cubicBezTo>
                    <a:pt x="3010" y="1"/>
                    <a:pt x="2954" y="42"/>
                    <a:pt x="2937" y="104"/>
                  </a:cubicBezTo>
                  <a:cubicBezTo>
                    <a:pt x="2924" y="168"/>
                    <a:pt x="1370" y="6467"/>
                    <a:pt x="33" y="9271"/>
                  </a:cubicBezTo>
                  <a:cubicBezTo>
                    <a:pt x="1" y="9339"/>
                    <a:pt x="33" y="9419"/>
                    <a:pt x="96" y="9450"/>
                  </a:cubicBezTo>
                  <a:cubicBezTo>
                    <a:pt x="117" y="9459"/>
                    <a:pt x="137" y="9463"/>
                    <a:pt x="157" y="9463"/>
                  </a:cubicBezTo>
                  <a:cubicBezTo>
                    <a:pt x="209" y="9463"/>
                    <a:pt x="257" y="9435"/>
                    <a:pt x="280" y="9387"/>
                  </a:cubicBezTo>
                  <a:cubicBezTo>
                    <a:pt x="1630" y="6559"/>
                    <a:pt x="3184" y="232"/>
                    <a:pt x="3200" y="168"/>
                  </a:cubicBezTo>
                  <a:cubicBezTo>
                    <a:pt x="3221" y="96"/>
                    <a:pt x="3173" y="24"/>
                    <a:pt x="3101" y="4"/>
                  </a:cubicBezTo>
                  <a:cubicBezTo>
                    <a:pt x="3091" y="2"/>
                    <a:pt x="3081" y="1"/>
                    <a:pt x="30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31"/>
            <p:cNvSpPr/>
            <p:nvPr/>
          </p:nvSpPr>
          <p:spPr>
            <a:xfrm>
              <a:off x="7032223" y="1982807"/>
              <a:ext cx="7443" cy="289125"/>
            </a:xfrm>
            <a:custGeom>
              <a:avLst/>
              <a:gdLst/>
              <a:ahLst/>
              <a:cxnLst/>
              <a:rect l="l" t="t" r="r" b="b"/>
              <a:pathLst>
                <a:path w="337" h="13090" extrusionOk="0">
                  <a:moveTo>
                    <a:pt x="137" y="0"/>
                  </a:moveTo>
                  <a:cubicBezTo>
                    <a:pt x="61" y="0"/>
                    <a:pt x="1" y="63"/>
                    <a:pt x="1" y="135"/>
                  </a:cubicBezTo>
                  <a:lnTo>
                    <a:pt x="65" y="12953"/>
                  </a:lnTo>
                  <a:cubicBezTo>
                    <a:pt x="69" y="13029"/>
                    <a:pt x="129" y="13089"/>
                    <a:pt x="201" y="13089"/>
                  </a:cubicBezTo>
                  <a:cubicBezTo>
                    <a:pt x="277" y="13089"/>
                    <a:pt x="336" y="13025"/>
                    <a:pt x="336" y="12953"/>
                  </a:cubicBezTo>
                  <a:lnTo>
                    <a:pt x="273" y="135"/>
                  </a:lnTo>
                  <a:cubicBezTo>
                    <a:pt x="273" y="60"/>
                    <a:pt x="213" y="0"/>
                    <a:pt x="1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31"/>
            <p:cNvSpPr/>
            <p:nvPr/>
          </p:nvSpPr>
          <p:spPr>
            <a:xfrm>
              <a:off x="6928920" y="1988506"/>
              <a:ext cx="95219" cy="279098"/>
            </a:xfrm>
            <a:custGeom>
              <a:avLst/>
              <a:gdLst/>
              <a:ahLst/>
              <a:cxnLst/>
              <a:rect l="l" t="t" r="r" b="b"/>
              <a:pathLst>
                <a:path w="4311" h="12636" extrusionOk="0">
                  <a:moveTo>
                    <a:pt x="4170" y="1"/>
                  </a:moveTo>
                  <a:cubicBezTo>
                    <a:pt x="4102" y="1"/>
                    <a:pt x="4043" y="50"/>
                    <a:pt x="4035" y="117"/>
                  </a:cubicBezTo>
                  <a:cubicBezTo>
                    <a:pt x="4023" y="197"/>
                    <a:pt x="2841" y="8226"/>
                    <a:pt x="41" y="12428"/>
                  </a:cubicBezTo>
                  <a:cubicBezTo>
                    <a:pt x="1" y="12488"/>
                    <a:pt x="17" y="12571"/>
                    <a:pt x="80" y="12615"/>
                  </a:cubicBezTo>
                  <a:cubicBezTo>
                    <a:pt x="100" y="12627"/>
                    <a:pt x="128" y="12636"/>
                    <a:pt x="152" y="12636"/>
                  </a:cubicBezTo>
                  <a:cubicBezTo>
                    <a:pt x="196" y="12636"/>
                    <a:pt x="240" y="12615"/>
                    <a:pt x="268" y="12575"/>
                  </a:cubicBezTo>
                  <a:cubicBezTo>
                    <a:pt x="3100" y="8326"/>
                    <a:pt x="4290" y="237"/>
                    <a:pt x="4298" y="157"/>
                  </a:cubicBezTo>
                  <a:cubicBezTo>
                    <a:pt x="4311" y="81"/>
                    <a:pt x="4259" y="13"/>
                    <a:pt x="4187" y="2"/>
                  </a:cubicBezTo>
                  <a:cubicBezTo>
                    <a:pt x="4181" y="1"/>
                    <a:pt x="4176" y="1"/>
                    <a:pt x="41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31"/>
            <p:cNvSpPr/>
            <p:nvPr/>
          </p:nvSpPr>
          <p:spPr>
            <a:xfrm>
              <a:off x="6937468" y="2225880"/>
              <a:ext cx="55440" cy="88924"/>
            </a:xfrm>
            <a:custGeom>
              <a:avLst/>
              <a:gdLst/>
              <a:ahLst/>
              <a:cxnLst/>
              <a:rect l="l" t="t" r="r" b="b"/>
              <a:pathLst>
                <a:path w="2510" h="4026" extrusionOk="0">
                  <a:moveTo>
                    <a:pt x="2356" y="1"/>
                  </a:moveTo>
                  <a:cubicBezTo>
                    <a:pt x="2307" y="1"/>
                    <a:pt x="2259" y="26"/>
                    <a:pt x="2234" y="71"/>
                  </a:cubicBezTo>
                  <a:cubicBezTo>
                    <a:pt x="2222" y="95"/>
                    <a:pt x="936" y="2539"/>
                    <a:pt x="45" y="3813"/>
                  </a:cubicBezTo>
                  <a:cubicBezTo>
                    <a:pt x="1" y="3874"/>
                    <a:pt x="17" y="3957"/>
                    <a:pt x="77" y="4001"/>
                  </a:cubicBezTo>
                  <a:cubicBezTo>
                    <a:pt x="101" y="4018"/>
                    <a:pt x="129" y="4025"/>
                    <a:pt x="157" y="4025"/>
                  </a:cubicBezTo>
                  <a:cubicBezTo>
                    <a:pt x="197" y="4025"/>
                    <a:pt x="241" y="4005"/>
                    <a:pt x="265" y="3970"/>
                  </a:cubicBezTo>
                  <a:cubicBezTo>
                    <a:pt x="1168" y="2679"/>
                    <a:pt x="2462" y="222"/>
                    <a:pt x="2478" y="198"/>
                  </a:cubicBezTo>
                  <a:cubicBezTo>
                    <a:pt x="2510" y="130"/>
                    <a:pt x="2486" y="51"/>
                    <a:pt x="2418" y="15"/>
                  </a:cubicBezTo>
                  <a:cubicBezTo>
                    <a:pt x="2398" y="6"/>
                    <a:pt x="2377" y="1"/>
                    <a:pt x="23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31"/>
            <p:cNvSpPr/>
            <p:nvPr/>
          </p:nvSpPr>
          <p:spPr>
            <a:xfrm>
              <a:off x="6527325" y="1848383"/>
              <a:ext cx="250671" cy="256635"/>
            </a:xfrm>
            <a:custGeom>
              <a:avLst/>
              <a:gdLst/>
              <a:ahLst/>
              <a:cxnLst/>
              <a:rect l="l" t="t" r="r" b="b"/>
              <a:pathLst>
                <a:path w="11349" h="11619" extrusionOk="0">
                  <a:moveTo>
                    <a:pt x="147" y="1"/>
                  </a:moveTo>
                  <a:cubicBezTo>
                    <a:pt x="139" y="1"/>
                    <a:pt x="132" y="2"/>
                    <a:pt x="125" y="3"/>
                  </a:cubicBezTo>
                  <a:cubicBezTo>
                    <a:pt x="53" y="14"/>
                    <a:pt x="1" y="86"/>
                    <a:pt x="13" y="158"/>
                  </a:cubicBezTo>
                  <a:cubicBezTo>
                    <a:pt x="21" y="215"/>
                    <a:pt x="935" y="5778"/>
                    <a:pt x="2226" y="8610"/>
                  </a:cubicBezTo>
                  <a:cubicBezTo>
                    <a:pt x="3241" y="10839"/>
                    <a:pt x="4798" y="11618"/>
                    <a:pt x="6232" y="11618"/>
                  </a:cubicBezTo>
                  <a:cubicBezTo>
                    <a:pt x="6823" y="11618"/>
                    <a:pt x="7398" y="11486"/>
                    <a:pt x="7902" y="11266"/>
                  </a:cubicBezTo>
                  <a:cubicBezTo>
                    <a:pt x="9983" y="10363"/>
                    <a:pt x="11349" y="6077"/>
                    <a:pt x="11221" y="845"/>
                  </a:cubicBezTo>
                  <a:cubicBezTo>
                    <a:pt x="11221" y="773"/>
                    <a:pt x="11157" y="726"/>
                    <a:pt x="11081" y="714"/>
                  </a:cubicBezTo>
                  <a:cubicBezTo>
                    <a:pt x="11009" y="718"/>
                    <a:pt x="10949" y="777"/>
                    <a:pt x="10949" y="853"/>
                  </a:cubicBezTo>
                  <a:cubicBezTo>
                    <a:pt x="11073" y="5898"/>
                    <a:pt x="9747" y="10172"/>
                    <a:pt x="7794" y="11019"/>
                  </a:cubicBezTo>
                  <a:cubicBezTo>
                    <a:pt x="7303" y="11232"/>
                    <a:pt x="6762" y="11359"/>
                    <a:pt x="6208" y="11359"/>
                  </a:cubicBezTo>
                  <a:cubicBezTo>
                    <a:pt x="4857" y="11359"/>
                    <a:pt x="3429" y="10605"/>
                    <a:pt x="2469" y="8498"/>
                  </a:cubicBezTo>
                  <a:cubicBezTo>
                    <a:pt x="1199" y="5699"/>
                    <a:pt x="288" y="170"/>
                    <a:pt x="281" y="115"/>
                  </a:cubicBezTo>
                  <a:cubicBezTo>
                    <a:pt x="270" y="50"/>
                    <a:pt x="211" y="1"/>
                    <a:pt x="1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31"/>
            <p:cNvSpPr/>
            <p:nvPr/>
          </p:nvSpPr>
          <p:spPr>
            <a:xfrm>
              <a:off x="6358997" y="1564205"/>
              <a:ext cx="96721" cy="115076"/>
            </a:xfrm>
            <a:custGeom>
              <a:avLst/>
              <a:gdLst/>
              <a:ahLst/>
              <a:cxnLst/>
              <a:rect l="l" t="t" r="r" b="b"/>
              <a:pathLst>
                <a:path w="4379" h="5210" extrusionOk="0">
                  <a:moveTo>
                    <a:pt x="1587" y="1"/>
                  </a:moveTo>
                  <a:cubicBezTo>
                    <a:pt x="1379" y="1"/>
                    <a:pt x="1170" y="90"/>
                    <a:pt x="972" y="315"/>
                  </a:cubicBezTo>
                  <a:cubicBezTo>
                    <a:pt x="1" y="1417"/>
                    <a:pt x="1746" y="3941"/>
                    <a:pt x="2717" y="4785"/>
                  </a:cubicBezTo>
                  <a:cubicBezTo>
                    <a:pt x="3061" y="5082"/>
                    <a:pt x="3373" y="5209"/>
                    <a:pt x="3629" y="5209"/>
                  </a:cubicBezTo>
                  <a:cubicBezTo>
                    <a:pt x="4096" y="5209"/>
                    <a:pt x="4378" y="4787"/>
                    <a:pt x="4335" y="4201"/>
                  </a:cubicBezTo>
                  <a:cubicBezTo>
                    <a:pt x="4271" y="3294"/>
                    <a:pt x="3173" y="1353"/>
                    <a:pt x="3173" y="1353"/>
                  </a:cubicBezTo>
                  <a:cubicBezTo>
                    <a:pt x="3173" y="1353"/>
                    <a:pt x="2394" y="1"/>
                    <a:pt x="15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31"/>
            <p:cNvSpPr/>
            <p:nvPr/>
          </p:nvSpPr>
          <p:spPr>
            <a:xfrm>
              <a:off x="6367566" y="1558241"/>
              <a:ext cx="94071" cy="127003"/>
            </a:xfrm>
            <a:custGeom>
              <a:avLst/>
              <a:gdLst/>
              <a:ahLst/>
              <a:cxnLst/>
              <a:rect l="l" t="t" r="r" b="b"/>
              <a:pathLst>
                <a:path w="4259" h="5750" extrusionOk="0">
                  <a:moveTo>
                    <a:pt x="1194" y="541"/>
                  </a:moveTo>
                  <a:cubicBezTo>
                    <a:pt x="1214" y="541"/>
                    <a:pt x="1231" y="541"/>
                    <a:pt x="1247" y="544"/>
                  </a:cubicBezTo>
                  <a:cubicBezTo>
                    <a:pt x="1766" y="597"/>
                    <a:pt x="2377" y="1460"/>
                    <a:pt x="2549" y="1755"/>
                  </a:cubicBezTo>
                  <a:cubicBezTo>
                    <a:pt x="2848" y="2282"/>
                    <a:pt x="3631" y="3796"/>
                    <a:pt x="3679" y="4491"/>
                  </a:cubicBezTo>
                  <a:cubicBezTo>
                    <a:pt x="3703" y="4815"/>
                    <a:pt x="3603" y="5079"/>
                    <a:pt x="3419" y="5170"/>
                  </a:cubicBezTo>
                  <a:cubicBezTo>
                    <a:pt x="3367" y="5196"/>
                    <a:pt x="3308" y="5209"/>
                    <a:pt x="3242" y="5209"/>
                  </a:cubicBezTo>
                  <a:cubicBezTo>
                    <a:pt x="3038" y="5209"/>
                    <a:pt x="2778" y="5083"/>
                    <a:pt x="2509" y="4847"/>
                  </a:cubicBezTo>
                  <a:cubicBezTo>
                    <a:pt x="1750" y="4192"/>
                    <a:pt x="643" y="2610"/>
                    <a:pt x="571" y="1532"/>
                  </a:cubicBezTo>
                  <a:cubicBezTo>
                    <a:pt x="552" y="1208"/>
                    <a:pt x="624" y="948"/>
                    <a:pt x="787" y="765"/>
                  </a:cubicBezTo>
                  <a:cubicBezTo>
                    <a:pt x="951" y="577"/>
                    <a:pt x="1095" y="541"/>
                    <a:pt x="1194" y="541"/>
                  </a:cubicBezTo>
                  <a:close/>
                  <a:moveTo>
                    <a:pt x="1204" y="1"/>
                  </a:moveTo>
                  <a:cubicBezTo>
                    <a:pt x="972" y="1"/>
                    <a:pt x="668" y="82"/>
                    <a:pt x="380" y="409"/>
                  </a:cubicBezTo>
                  <a:cubicBezTo>
                    <a:pt x="116" y="705"/>
                    <a:pt x="1" y="1096"/>
                    <a:pt x="33" y="1567"/>
                  </a:cubicBezTo>
                  <a:cubicBezTo>
                    <a:pt x="121" y="2850"/>
                    <a:pt x="1319" y="4535"/>
                    <a:pt x="2153" y="5258"/>
                  </a:cubicBezTo>
                  <a:cubicBezTo>
                    <a:pt x="2525" y="5582"/>
                    <a:pt x="2908" y="5750"/>
                    <a:pt x="3248" y="5750"/>
                  </a:cubicBezTo>
                  <a:cubicBezTo>
                    <a:pt x="3395" y="5750"/>
                    <a:pt x="3531" y="5717"/>
                    <a:pt x="3663" y="5654"/>
                  </a:cubicBezTo>
                  <a:cubicBezTo>
                    <a:pt x="4051" y="5457"/>
                    <a:pt x="4258" y="5011"/>
                    <a:pt x="4219" y="4451"/>
                  </a:cubicBezTo>
                  <a:cubicBezTo>
                    <a:pt x="4151" y="3497"/>
                    <a:pt x="3064" y="1571"/>
                    <a:pt x="3021" y="1488"/>
                  </a:cubicBezTo>
                  <a:lnTo>
                    <a:pt x="3016" y="1488"/>
                  </a:lnTo>
                  <a:cubicBezTo>
                    <a:pt x="2936" y="1344"/>
                    <a:pt x="2193" y="98"/>
                    <a:pt x="1303" y="6"/>
                  </a:cubicBezTo>
                  <a:cubicBezTo>
                    <a:pt x="1271" y="3"/>
                    <a:pt x="1238" y="1"/>
                    <a:pt x="1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31"/>
            <p:cNvSpPr/>
            <p:nvPr/>
          </p:nvSpPr>
          <p:spPr>
            <a:xfrm>
              <a:off x="6835115" y="1564205"/>
              <a:ext cx="96743" cy="115076"/>
            </a:xfrm>
            <a:custGeom>
              <a:avLst/>
              <a:gdLst/>
              <a:ahLst/>
              <a:cxnLst/>
              <a:rect l="l" t="t" r="r" b="b"/>
              <a:pathLst>
                <a:path w="4380" h="5210" extrusionOk="0">
                  <a:moveTo>
                    <a:pt x="2794" y="1"/>
                  </a:moveTo>
                  <a:cubicBezTo>
                    <a:pt x="1987" y="1"/>
                    <a:pt x="1208" y="1353"/>
                    <a:pt x="1208" y="1353"/>
                  </a:cubicBezTo>
                  <a:cubicBezTo>
                    <a:pt x="1208" y="1353"/>
                    <a:pt x="106" y="3294"/>
                    <a:pt x="42" y="4201"/>
                  </a:cubicBezTo>
                  <a:cubicBezTo>
                    <a:pt x="1" y="4787"/>
                    <a:pt x="283" y="5209"/>
                    <a:pt x="749" y="5209"/>
                  </a:cubicBezTo>
                  <a:cubicBezTo>
                    <a:pt x="1005" y="5209"/>
                    <a:pt x="1316" y="5082"/>
                    <a:pt x="1659" y="4785"/>
                  </a:cubicBezTo>
                  <a:cubicBezTo>
                    <a:pt x="2630" y="3941"/>
                    <a:pt x="4380" y="1417"/>
                    <a:pt x="3409" y="315"/>
                  </a:cubicBezTo>
                  <a:cubicBezTo>
                    <a:pt x="3211" y="90"/>
                    <a:pt x="3001" y="1"/>
                    <a:pt x="27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31"/>
            <p:cNvSpPr/>
            <p:nvPr/>
          </p:nvSpPr>
          <p:spPr>
            <a:xfrm>
              <a:off x="6829239" y="1558241"/>
              <a:ext cx="93960" cy="127003"/>
            </a:xfrm>
            <a:custGeom>
              <a:avLst/>
              <a:gdLst/>
              <a:ahLst/>
              <a:cxnLst/>
              <a:rect l="l" t="t" r="r" b="b"/>
              <a:pathLst>
                <a:path w="4254" h="5750" extrusionOk="0">
                  <a:moveTo>
                    <a:pt x="3064" y="541"/>
                  </a:moveTo>
                  <a:cubicBezTo>
                    <a:pt x="3167" y="541"/>
                    <a:pt x="3309" y="578"/>
                    <a:pt x="3472" y="765"/>
                  </a:cubicBezTo>
                  <a:cubicBezTo>
                    <a:pt x="3635" y="948"/>
                    <a:pt x="3707" y="1208"/>
                    <a:pt x="3683" y="1532"/>
                  </a:cubicBezTo>
                  <a:cubicBezTo>
                    <a:pt x="3611" y="2610"/>
                    <a:pt x="2508" y="4192"/>
                    <a:pt x="1750" y="4847"/>
                  </a:cubicBezTo>
                  <a:cubicBezTo>
                    <a:pt x="1480" y="5083"/>
                    <a:pt x="1220" y="5209"/>
                    <a:pt x="1016" y="5209"/>
                  </a:cubicBezTo>
                  <a:cubicBezTo>
                    <a:pt x="951" y="5209"/>
                    <a:pt x="892" y="5196"/>
                    <a:pt x="839" y="5170"/>
                  </a:cubicBezTo>
                  <a:cubicBezTo>
                    <a:pt x="655" y="5079"/>
                    <a:pt x="556" y="4815"/>
                    <a:pt x="580" y="4491"/>
                  </a:cubicBezTo>
                  <a:cubicBezTo>
                    <a:pt x="627" y="3796"/>
                    <a:pt x="1411" y="2282"/>
                    <a:pt x="1710" y="1755"/>
                  </a:cubicBezTo>
                  <a:cubicBezTo>
                    <a:pt x="1881" y="1460"/>
                    <a:pt x="2489" y="597"/>
                    <a:pt x="3012" y="544"/>
                  </a:cubicBezTo>
                  <a:cubicBezTo>
                    <a:pt x="3028" y="543"/>
                    <a:pt x="3045" y="541"/>
                    <a:pt x="3064" y="541"/>
                  </a:cubicBezTo>
                  <a:close/>
                  <a:moveTo>
                    <a:pt x="3055" y="1"/>
                  </a:moveTo>
                  <a:cubicBezTo>
                    <a:pt x="3020" y="1"/>
                    <a:pt x="2987" y="3"/>
                    <a:pt x="2956" y="6"/>
                  </a:cubicBezTo>
                  <a:cubicBezTo>
                    <a:pt x="2065" y="98"/>
                    <a:pt x="1322" y="1344"/>
                    <a:pt x="1238" y="1488"/>
                  </a:cubicBezTo>
                  <a:cubicBezTo>
                    <a:pt x="1190" y="1571"/>
                    <a:pt x="108" y="3497"/>
                    <a:pt x="40" y="4451"/>
                  </a:cubicBezTo>
                  <a:cubicBezTo>
                    <a:pt x="1" y="5011"/>
                    <a:pt x="208" y="5457"/>
                    <a:pt x="596" y="5654"/>
                  </a:cubicBezTo>
                  <a:cubicBezTo>
                    <a:pt x="723" y="5717"/>
                    <a:pt x="863" y="5750"/>
                    <a:pt x="1011" y="5750"/>
                  </a:cubicBezTo>
                  <a:cubicBezTo>
                    <a:pt x="1350" y="5750"/>
                    <a:pt x="1730" y="5582"/>
                    <a:pt x="2106" y="5258"/>
                  </a:cubicBezTo>
                  <a:cubicBezTo>
                    <a:pt x="2796" y="4655"/>
                    <a:pt x="4130" y="2957"/>
                    <a:pt x="4222" y="1567"/>
                  </a:cubicBezTo>
                  <a:cubicBezTo>
                    <a:pt x="4254" y="1096"/>
                    <a:pt x="4138" y="705"/>
                    <a:pt x="3879" y="409"/>
                  </a:cubicBezTo>
                  <a:cubicBezTo>
                    <a:pt x="3591" y="82"/>
                    <a:pt x="3287" y="1"/>
                    <a:pt x="30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31"/>
            <p:cNvSpPr/>
            <p:nvPr/>
          </p:nvSpPr>
          <p:spPr>
            <a:xfrm>
              <a:off x="6557696" y="1819934"/>
              <a:ext cx="178732" cy="231742"/>
            </a:xfrm>
            <a:custGeom>
              <a:avLst/>
              <a:gdLst/>
              <a:ahLst/>
              <a:cxnLst/>
              <a:rect l="l" t="t" r="r" b="b"/>
              <a:pathLst>
                <a:path w="8092" h="10492" extrusionOk="0">
                  <a:moveTo>
                    <a:pt x="0" y="0"/>
                  </a:moveTo>
                  <a:lnTo>
                    <a:pt x="0" y="0"/>
                  </a:lnTo>
                  <a:cubicBezTo>
                    <a:pt x="0" y="1"/>
                    <a:pt x="1166" y="5245"/>
                    <a:pt x="2333" y="8156"/>
                  </a:cubicBezTo>
                  <a:cubicBezTo>
                    <a:pt x="2978" y="9772"/>
                    <a:pt x="3942" y="10491"/>
                    <a:pt x="4827" y="10491"/>
                  </a:cubicBezTo>
                  <a:cubicBezTo>
                    <a:pt x="5538" y="10491"/>
                    <a:pt x="6198" y="10028"/>
                    <a:pt x="6602" y="9192"/>
                  </a:cubicBezTo>
                  <a:cubicBezTo>
                    <a:pt x="7509" y="7318"/>
                    <a:pt x="8092" y="325"/>
                    <a:pt x="8092" y="324"/>
                  </a:cubicBezTo>
                  <a:lnTo>
                    <a:pt x="8092" y="324"/>
                  </a:lnTo>
                  <a:cubicBezTo>
                    <a:pt x="8092" y="324"/>
                    <a:pt x="5968" y="619"/>
                    <a:pt x="3816" y="619"/>
                  </a:cubicBezTo>
                  <a:cubicBezTo>
                    <a:pt x="2326" y="619"/>
                    <a:pt x="822" y="478"/>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31"/>
            <p:cNvSpPr/>
            <p:nvPr/>
          </p:nvSpPr>
          <p:spPr>
            <a:xfrm>
              <a:off x="6551334" y="1813993"/>
              <a:ext cx="191211" cy="243713"/>
            </a:xfrm>
            <a:custGeom>
              <a:avLst/>
              <a:gdLst/>
              <a:ahLst/>
              <a:cxnLst/>
              <a:rect l="l" t="t" r="r" b="b"/>
              <a:pathLst>
                <a:path w="8657" h="11034" extrusionOk="0">
                  <a:moveTo>
                    <a:pt x="676" y="741"/>
                  </a:moveTo>
                  <a:cubicBezTo>
                    <a:pt x="1577" y="1060"/>
                    <a:pt x="2861" y="1160"/>
                    <a:pt x="4125" y="1160"/>
                  </a:cubicBezTo>
                  <a:cubicBezTo>
                    <a:pt x="5776" y="1160"/>
                    <a:pt x="7393" y="989"/>
                    <a:pt x="8081" y="905"/>
                  </a:cubicBezTo>
                  <a:lnTo>
                    <a:pt x="8081" y="905"/>
                  </a:lnTo>
                  <a:cubicBezTo>
                    <a:pt x="7953" y="2314"/>
                    <a:pt x="7410" y="7763"/>
                    <a:pt x="6647" y="9345"/>
                  </a:cubicBezTo>
                  <a:cubicBezTo>
                    <a:pt x="6298" y="10072"/>
                    <a:pt x="5744" y="10492"/>
                    <a:pt x="5128" y="10492"/>
                  </a:cubicBezTo>
                  <a:cubicBezTo>
                    <a:pt x="5108" y="10492"/>
                    <a:pt x="5089" y="10492"/>
                    <a:pt x="5069" y="10491"/>
                  </a:cubicBezTo>
                  <a:cubicBezTo>
                    <a:pt x="4222" y="10462"/>
                    <a:pt x="3400" y="9652"/>
                    <a:pt x="2873" y="8326"/>
                  </a:cubicBezTo>
                  <a:cubicBezTo>
                    <a:pt x="1942" y="6005"/>
                    <a:pt x="1003" y="2143"/>
                    <a:pt x="676" y="741"/>
                  </a:cubicBezTo>
                  <a:close/>
                  <a:moveTo>
                    <a:pt x="290" y="0"/>
                  </a:moveTo>
                  <a:cubicBezTo>
                    <a:pt x="234" y="0"/>
                    <a:pt x="177" y="18"/>
                    <a:pt x="128" y="54"/>
                  </a:cubicBezTo>
                  <a:cubicBezTo>
                    <a:pt x="45" y="114"/>
                    <a:pt x="1" y="225"/>
                    <a:pt x="25" y="330"/>
                  </a:cubicBezTo>
                  <a:cubicBezTo>
                    <a:pt x="36" y="382"/>
                    <a:pt x="1207" y="5626"/>
                    <a:pt x="2369" y="8526"/>
                  </a:cubicBezTo>
                  <a:cubicBezTo>
                    <a:pt x="2988" y="10079"/>
                    <a:pt x="3966" y="10994"/>
                    <a:pt x="5049" y="11030"/>
                  </a:cubicBezTo>
                  <a:cubicBezTo>
                    <a:pt x="5073" y="11030"/>
                    <a:pt x="5093" y="11034"/>
                    <a:pt x="5117" y="11034"/>
                  </a:cubicBezTo>
                  <a:cubicBezTo>
                    <a:pt x="5944" y="11034"/>
                    <a:pt x="6695" y="10495"/>
                    <a:pt x="7134" y="9580"/>
                  </a:cubicBezTo>
                  <a:cubicBezTo>
                    <a:pt x="8053" y="7679"/>
                    <a:pt x="8628" y="905"/>
                    <a:pt x="8652" y="617"/>
                  </a:cubicBezTo>
                  <a:cubicBezTo>
                    <a:pt x="8656" y="533"/>
                    <a:pt x="8628" y="453"/>
                    <a:pt x="8568" y="397"/>
                  </a:cubicBezTo>
                  <a:cubicBezTo>
                    <a:pt x="8517" y="350"/>
                    <a:pt x="8449" y="322"/>
                    <a:pt x="8380" y="322"/>
                  </a:cubicBezTo>
                  <a:cubicBezTo>
                    <a:pt x="8368" y="322"/>
                    <a:pt x="8356" y="323"/>
                    <a:pt x="8344" y="325"/>
                  </a:cubicBezTo>
                  <a:cubicBezTo>
                    <a:pt x="8309" y="330"/>
                    <a:pt x="6187" y="617"/>
                    <a:pt x="4073" y="617"/>
                  </a:cubicBezTo>
                  <a:cubicBezTo>
                    <a:pt x="2633" y="617"/>
                    <a:pt x="1196" y="484"/>
                    <a:pt x="423" y="37"/>
                  </a:cubicBezTo>
                  <a:cubicBezTo>
                    <a:pt x="382" y="12"/>
                    <a:pt x="336" y="0"/>
                    <a:pt x="2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31"/>
            <p:cNvSpPr/>
            <p:nvPr/>
          </p:nvSpPr>
          <p:spPr>
            <a:xfrm>
              <a:off x="6406109" y="1294605"/>
              <a:ext cx="467614" cy="614982"/>
            </a:xfrm>
            <a:custGeom>
              <a:avLst/>
              <a:gdLst/>
              <a:ahLst/>
              <a:cxnLst/>
              <a:rect l="l" t="t" r="r" b="b"/>
              <a:pathLst>
                <a:path w="21171" h="27843" extrusionOk="0">
                  <a:moveTo>
                    <a:pt x="10191" y="1"/>
                  </a:moveTo>
                  <a:cubicBezTo>
                    <a:pt x="8649" y="1"/>
                    <a:pt x="7132" y="530"/>
                    <a:pt x="5700" y="1776"/>
                  </a:cubicBezTo>
                  <a:cubicBezTo>
                    <a:pt x="2202" y="4820"/>
                    <a:pt x="1" y="9805"/>
                    <a:pt x="1167" y="14270"/>
                  </a:cubicBezTo>
                  <a:cubicBezTo>
                    <a:pt x="1167" y="14270"/>
                    <a:pt x="2852" y="20226"/>
                    <a:pt x="6024" y="23720"/>
                  </a:cubicBezTo>
                  <a:cubicBezTo>
                    <a:pt x="8850" y="26834"/>
                    <a:pt x="10081" y="27842"/>
                    <a:pt x="11507" y="27842"/>
                  </a:cubicBezTo>
                  <a:cubicBezTo>
                    <a:pt x="11682" y="27842"/>
                    <a:pt x="11860" y="27827"/>
                    <a:pt x="12044" y="27799"/>
                  </a:cubicBezTo>
                  <a:cubicBezTo>
                    <a:pt x="13725" y="27539"/>
                    <a:pt x="15539" y="25338"/>
                    <a:pt x="18063" y="20745"/>
                  </a:cubicBezTo>
                  <a:cubicBezTo>
                    <a:pt x="20587" y="16147"/>
                    <a:pt x="20783" y="12653"/>
                    <a:pt x="20975" y="12329"/>
                  </a:cubicBezTo>
                  <a:cubicBezTo>
                    <a:pt x="21171" y="12006"/>
                    <a:pt x="20459" y="5530"/>
                    <a:pt x="16833" y="2747"/>
                  </a:cubicBezTo>
                  <a:cubicBezTo>
                    <a:pt x="14691" y="1103"/>
                    <a:pt x="12415" y="1"/>
                    <a:pt x="101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31"/>
            <p:cNvSpPr/>
            <p:nvPr/>
          </p:nvSpPr>
          <p:spPr>
            <a:xfrm>
              <a:off x="6407651" y="1288921"/>
              <a:ext cx="463022" cy="466746"/>
            </a:xfrm>
            <a:custGeom>
              <a:avLst/>
              <a:gdLst/>
              <a:ahLst/>
              <a:cxnLst/>
              <a:rect l="l" t="t" r="r" b="b"/>
              <a:pathLst>
                <a:path w="207866" h="209538" extrusionOk="0">
                  <a:moveTo>
                    <a:pt x="100044" y="1"/>
                  </a:moveTo>
                  <a:cubicBezTo>
                    <a:pt x="84897" y="1"/>
                    <a:pt x="69993" y="5200"/>
                    <a:pt x="55941" y="17430"/>
                  </a:cubicBezTo>
                  <a:cubicBezTo>
                    <a:pt x="21615" y="47310"/>
                    <a:pt x="0" y="96254"/>
                    <a:pt x="11444" y="140116"/>
                  </a:cubicBezTo>
                  <a:cubicBezTo>
                    <a:pt x="11444" y="140116"/>
                    <a:pt x="14622" y="151358"/>
                    <a:pt x="20814" y="166875"/>
                  </a:cubicBezTo>
                  <a:cubicBezTo>
                    <a:pt x="20823" y="164821"/>
                    <a:pt x="21056" y="162868"/>
                    <a:pt x="21615" y="161095"/>
                  </a:cubicBezTo>
                  <a:cubicBezTo>
                    <a:pt x="27848" y="141334"/>
                    <a:pt x="44102" y="106338"/>
                    <a:pt x="91588" y="106338"/>
                  </a:cubicBezTo>
                  <a:cubicBezTo>
                    <a:pt x="101884" y="106338"/>
                    <a:pt x="113647" y="107983"/>
                    <a:pt x="127095" y="111784"/>
                  </a:cubicBezTo>
                  <a:cubicBezTo>
                    <a:pt x="186994" y="128722"/>
                    <a:pt x="179669" y="181395"/>
                    <a:pt x="174091" y="209537"/>
                  </a:cubicBezTo>
                  <a:cubicBezTo>
                    <a:pt x="175170" y="207613"/>
                    <a:pt x="176249" y="205701"/>
                    <a:pt x="177355" y="203686"/>
                  </a:cubicBezTo>
                  <a:cubicBezTo>
                    <a:pt x="202144" y="158552"/>
                    <a:pt x="204056" y="124227"/>
                    <a:pt x="205959" y="121048"/>
                  </a:cubicBezTo>
                  <a:cubicBezTo>
                    <a:pt x="207866" y="117869"/>
                    <a:pt x="200873" y="54299"/>
                    <a:pt x="165275" y="26967"/>
                  </a:cubicBezTo>
                  <a:cubicBezTo>
                    <a:pt x="144251" y="10823"/>
                    <a:pt x="121896" y="1"/>
                    <a:pt x="1000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31"/>
            <p:cNvSpPr/>
            <p:nvPr/>
          </p:nvSpPr>
          <p:spPr>
            <a:xfrm>
              <a:off x="6401537" y="1288973"/>
              <a:ext cx="479409" cy="626622"/>
            </a:xfrm>
            <a:custGeom>
              <a:avLst/>
              <a:gdLst/>
              <a:ahLst/>
              <a:cxnLst/>
              <a:rect l="l" t="t" r="r" b="b"/>
              <a:pathLst>
                <a:path w="21705" h="28370" extrusionOk="0">
                  <a:moveTo>
                    <a:pt x="10409" y="524"/>
                  </a:moveTo>
                  <a:cubicBezTo>
                    <a:pt x="12376" y="524"/>
                    <a:pt x="14538" y="1422"/>
                    <a:pt x="16876" y="3217"/>
                  </a:cubicBezTo>
                  <a:cubicBezTo>
                    <a:pt x="20327" y="5870"/>
                    <a:pt x="21062" y="11929"/>
                    <a:pt x="20950" y="12444"/>
                  </a:cubicBezTo>
                  <a:cubicBezTo>
                    <a:pt x="20886" y="12552"/>
                    <a:pt x="20850" y="12720"/>
                    <a:pt x="20762" y="13187"/>
                  </a:cubicBezTo>
                  <a:cubicBezTo>
                    <a:pt x="20526" y="14425"/>
                    <a:pt x="19979" y="17325"/>
                    <a:pt x="18034" y="20868"/>
                  </a:cubicBezTo>
                  <a:cubicBezTo>
                    <a:pt x="15502" y="25477"/>
                    <a:pt x="13757" y="27546"/>
                    <a:pt x="12207" y="27786"/>
                  </a:cubicBezTo>
                  <a:cubicBezTo>
                    <a:pt x="12038" y="27812"/>
                    <a:pt x="11876" y="27826"/>
                    <a:pt x="11715" y="27826"/>
                  </a:cubicBezTo>
                  <a:cubicBezTo>
                    <a:pt x="10410" y="27826"/>
                    <a:pt x="9244" y="26896"/>
                    <a:pt x="6431" y="23792"/>
                  </a:cubicBezTo>
                  <a:cubicBezTo>
                    <a:pt x="3363" y="20413"/>
                    <a:pt x="1678" y="14605"/>
                    <a:pt x="1634" y="14453"/>
                  </a:cubicBezTo>
                  <a:cubicBezTo>
                    <a:pt x="576" y="10383"/>
                    <a:pt x="2364" y="5474"/>
                    <a:pt x="6084" y="2235"/>
                  </a:cubicBezTo>
                  <a:cubicBezTo>
                    <a:pt x="7396" y="1094"/>
                    <a:pt x="8841" y="524"/>
                    <a:pt x="10409" y="524"/>
                  </a:cubicBezTo>
                  <a:close/>
                  <a:moveTo>
                    <a:pt x="10393" y="0"/>
                  </a:moveTo>
                  <a:cubicBezTo>
                    <a:pt x="8697" y="0"/>
                    <a:pt x="7129" y="608"/>
                    <a:pt x="5728" y="1827"/>
                  </a:cubicBezTo>
                  <a:cubicBezTo>
                    <a:pt x="1853" y="5199"/>
                    <a:pt x="0" y="10327"/>
                    <a:pt x="1114" y="14593"/>
                  </a:cubicBezTo>
                  <a:lnTo>
                    <a:pt x="1114" y="14597"/>
                  </a:lnTo>
                  <a:cubicBezTo>
                    <a:pt x="1182" y="14844"/>
                    <a:pt x="2852" y="20656"/>
                    <a:pt x="6027" y="24159"/>
                  </a:cubicBezTo>
                  <a:cubicBezTo>
                    <a:pt x="8816" y="27227"/>
                    <a:pt x="10125" y="28370"/>
                    <a:pt x="11711" y="28370"/>
                  </a:cubicBezTo>
                  <a:cubicBezTo>
                    <a:pt x="11899" y="28370"/>
                    <a:pt x="12091" y="28353"/>
                    <a:pt x="12291" y="28322"/>
                  </a:cubicBezTo>
                  <a:cubicBezTo>
                    <a:pt x="14048" y="28049"/>
                    <a:pt x="15849" y="25969"/>
                    <a:pt x="18506" y="21128"/>
                  </a:cubicBezTo>
                  <a:cubicBezTo>
                    <a:pt x="20495" y="17509"/>
                    <a:pt x="21054" y="14553"/>
                    <a:pt x="21293" y="13287"/>
                  </a:cubicBezTo>
                  <a:cubicBezTo>
                    <a:pt x="21341" y="13035"/>
                    <a:pt x="21393" y="12772"/>
                    <a:pt x="21413" y="12724"/>
                  </a:cubicBezTo>
                  <a:cubicBezTo>
                    <a:pt x="21704" y="12237"/>
                    <a:pt x="20871" y="5602"/>
                    <a:pt x="17204" y="2790"/>
                  </a:cubicBezTo>
                  <a:cubicBezTo>
                    <a:pt x="14786" y="932"/>
                    <a:pt x="12492" y="0"/>
                    <a:pt x="103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1"/>
            <p:cNvSpPr/>
            <p:nvPr/>
          </p:nvSpPr>
          <p:spPr>
            <a:xfrm>
              <a:off x="6628177" y="1672456"/>
              <a:ext cx="50315" cy="136655"/>
            </a:xfrm>
            <a:custGeom>
              <a:avLst/>
              <a:gdLst/>
              <a:ahLst/>
              <a:cxnLst/>
              <a:rect l="l" t="t" r="r" b="b"/>
              <a:pathLst>
                <a:path w="2278" h="6187" extrusionOk="0">
                  <a:moveTo>
                    <a:pt x="1992" y="1"/>
                  </a:moveTo>
                  <a:cubicBezTo>
                    <a:pt x="1859" y="1"/>
                    <a:pt x="1744" y="96"/>
                    <a:pt x="1722" y="231"/>
                  </a:cubicBezTo>
                  <a:cubicBezTo>
                    <a:pt x="1706" y="334"/>
                    <a:pt x="1330" y="2795"/>
                    <a:pt x="1394" y="4102"/>
                  </a:cubicBezTo>
                  <a:cubicBezTo>
                    <a:pt x="1418" y="4565"/>
                    <a:pt x="1483" y="4920"/>
                    <a:pt x="1527" y="5180"/>
                  </a:cubicBezTo>
                  <a:cubicBezTo>
                    <a:pt x="1558" y="5348"/>
                    <a:pt x="1594" y="5559"/>
                    <a:pt x="1582" y="5599"/>
                  </a:cubicBezTo>
                  <a:cubicBezTo>
                    <a:pt x="1582" y="5599"/>
                    <a:pt x="1562" y="5619"/>
                    <a:pt x="1479" y="5639"/>
                  </a:cubicBezTo>
                  <a:cubicBezTo>
                    <a:pt x="1459" y="5644"/>
                    <a:pt x="1438" y="5646"/>
                    <a:pt x="1417" y="5646"/>
                  </a:cubicBezTo>
                  <a:cubicBezTo>
                    <a:pt x="1109" y="5646"/>
                    <a:pt x="692" y="5200"/>
                    <a:pt x="528" y="4968"/>
                  </a:cubicBezTo>
                  <a:cubicBezTo>
                    <a:pt x="474" y="4893"/>
                    <a:pt x="391" y="4853"/>
                    <a:pt x="306" y="4853"/>
                  </a:cubicBezTo>
                  <a:cubicBezTo>
                    <a:pt x="252" y="4853"/>
                    <a:pt x="197" y="4869"/>
                    <a:pt x="148" y="4904"/>
                  </a:cubicBezTo>
                  <a:cubicBezTo>
                    <a:pt x="28" y="4992"/>
                    <a:pt x="1" y="5160"/>
                    <a:pt x="84" y="5284"/>
                  </a:cubicBezTo>
                  <a:cubicBezTo>
                    <a:pt x="156" y="5379"/>
                    <a:pt x="751" y="6187"/>
                    <a:pt x="1418" y="6187"/>
                  </a:cubicBezTo>
                  <a:cubicBezTo>
                    <a:pt x="1479" y="6187"/>
                    <a:pt x="1534" y="6178"/>
                    <a:pt x="1594" y="6166"/>
                  </a:cubicBezTo>
                  <a:cubicBezTo>
                    <a:pt x="2229" y="6027"/>
                    <a:pt x="2145" y="5567"/>
                    <a:pt x="2062" y="5084"/>
                  </a:cubicBezTo>
                  <a:cubicBezTo>
                    <a:pt x="2014" y="4824"/>
                    <a:pt x="1958" y="4504"/>
                    <a:pt x="1934" y="4078"/>
                  </a:cubicBezTo>
                  <a:cubicBezTo>
                    <a:pt x="1874" y="2823"/>
                    <a:pt x="2253" y="334"/>
                    <a:pt x="2257" y="310"/>
                  </a:cubicBezTo>
                  <a:cubicBezTo>
                    <a:pt x="2277" y="163"/>
                    <a:pt x="2178" y="28"/>
                    <a:pt x="2030" y="4"/>
                  </a:cubicBezTo>
                  <a:cubicBezTo>
                    <a:pt x="2017" y="2"/>
                    <a:pt x="2004" y="1"/>
                    <a:pt x="19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1"/>
            <p:cNvSpPr/>
            <p:nvPr/>
          </p:nvSpPr>
          <p:spPr>
            <a:xfrm>
              <a:off x="6522400" y="1695339"/>
              <a:ext cx="70702" cy="21845"/>
            </a:xfrm>
            <a:custGeom>
              <a:avLst/>
              <a:gdLst/>
              <a:ahLst/>
              <a:cxnLst/>
              <a:rect l="l" t="t" r="r" b="b"/>
              <a:pathLst>
                <a:path w="3201" h="989" extrusionOk="0">
                  <a:moveTo>
                    <a:pt x="306" y="1"/>
                  </a:moveTo>
                  <a:cubicBezTo>
                    <a:pt x="222" y="1"/>
                    <a:pt x="140" y="38"/>
                    <a:pt x="88" y="109"/>
                  </a:cubicBezTo>
                  <a:cubicBezTo>
                    <a:pt x="0" y="229"/>
                    <a:pt x="24" y="397"/>
                    <a:pt x="144" y="485"/>
                  </a:cubicBezTo>
                  <a:cubicBezTo>
                    <a:pt x="448" y="717"/>
                    <a:pt x="1027" y="988"/>
                    <a:pt x="1694" y="988"/>
                  </a:cubicBezTo>
                  <a:cubicBezTo>
                    <a:pt x="2129" y="988"/>
                    <a:pt x="2596" y="872"/>
                    <a:pt x="3048" y="557"/>
                  </a:cubicBezTo>
                  <a:cubicBezTo>
                    <a:pt x="3171" y="469"/>
                    <a:pt x="3200" y="301"/>
                    <a:pt x="3116" y="181"/>
                  </a:cubicBezTo>
                  <a:cubicBezTo>
                    <a:pt x="3061" y="105"/>
                    <a:pt x="2977" y="64"/>
                    <a:pt x="2892" y="64"/>
                  </a:cubicBezTo>
                  <a:cubicBezTo>
                    <a:pt x="2839" y="64"/>
                    <a:pt x="2786" y="80"/>
                    <a:pt x="2740" y="113"/>
                  </a:cubicBezTo>
                  <a:cubicBezTo>
                    <a:pt x="2380" y="365"/>
                    <a:pt x="2019" y="451"/>
                    <a:pt x="1695" y="451"/>
                  </a:cubicBezTo>
                  <a:cubicBezTo>
                    <a:pt x="1017" y="451"/>
                    <a:pt x="497" y="75"/>
                    <a:pt x="468" y="54"/>
                  </a:cubicBezTo>
                  <a:cubicBezTo>
                    <a:pt x="420" y="18"/>
                    <a:pt x="362" y="1"/>
                    <a:pt x="3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1"/>
            <p:cNvSpPr/>
            <p:nvPr/>
          </p:nvSpPr>
          <p:spPr>
            <a:xfrm>
              <a:off x="6703959" y="1695339"/>
              <a:ext cx="70790" cy="21845"/>
            </a:xfrm>
            <a:custGeom>
              <a:avLst/>
              <a:gdLst/>
              <a:ahLst/>
              <a:cxnLst/>
              <a:rect l="l" t="t" r="r" b="b"/>
              <a:pathLst>
                <a:path w="3205" h="989" extrusionOk="0">
                  <a:moveTo>
                    <a:pt x="306" y="1"/>
                  </a:moveTo>
                  <a:cubicBezTo>
                    <a:pt x="223" y="1"/>
                    <a:pt x="140" y="38"/>
                    <a:pt x="89" y="109"/>
                  </a:cubicBezTo>
                  <a:cubicBezTo>
                    <a:pt x="0" y="229"/>
                    <a:pt x="24" y="397"/>
                    <a:pt x="144" y="485"/>
                  </a:cubicBezTo>
                  <a:cubicBezTo>
                    <a:pt x="448" y="717"/>
                    <a:pt x="1027" y="988"/>
                    <a:pt x="1694" y="988"/>
                  </a:cubicBezTo>
                  <a:cubicBezTo>
                    <a:pt x="2129" y="988"/>
                    <a:pt x="2596" y="872"/>
                    <a:pt x="3048" y="557"/>
                  </a:cubicBezTo>
                  <a:cubicBezTo>
                    <a:pt x="3171" y="469"/>
                    <a:pt x="3204" y="301"/>
                    <a:pt x="3116" y="181"/>
                  </a:cubicBezTo>
                  <a:cubicBezTo>
                    <a:pt x="3065" y="105"/>
                    <a:pt x="2980" y="65"/>
                    <a:pt x="2894" y="65"/>
                  </a:cubicBezTo>
                  <a:cubicBezTo>
                    <a:pt x="2840" y="65"/>
                    <a:pt x="2786" y="81"/>
                    <a:pt x="2740" y="113"/>
                  </a:cubicBezTo>
                  <a:cubicBezTo>
                    <a:pt x="2379" y="366"/>
                    <a:pt x="2018" y="452"/>
                    <a:pt x="1694" y="452"/>
                  </a:cubicBezTo>
                  <a:cubicBezTo>
                    <a:pt x="1018" y="452"/>
                    <a:pt x="501" y="78"/>
                    <a:pt x="468" y="54"/>
                  </a:cubicBezTo>
                  <a:cubicBezTo>
                    <a:pt x="420" y="18"/>
                    <a:pt x="362" y="1"/>
                    <a:pt x="3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31"/>
            <p:cNvSpPr/>
            <p:nvPr/>
          </p:nvSpPr>
          <p:spPr>
            <a:xfrm>
              <a:off x="6496381" y="1603079"/>
              <a:ext cx="130758" cy="56036"/>
            </a:xfrm>
            <a:custGeom>
              <a:avLst/>
              <a:gdLst/>
              <a:ahLst/>
              <a:cxnLst/>
              <a:rect l="l" t="t" r="r" b="b"/>
              <a:pathLst>
                <a:path w="5920" h="2537" extrusionOk="0">
                  <a:moveTo>
                    <a:pt x="2320" y="0"/>
                  </a:moveTo>
                  <a:cubicBezTo>
                    <a:pt x="1714" y="0"/>
                    <a:pt x="1016" y="113"/>
                    <a:pt x="216" y="392"/>
                  </a:cubicBezTo>
                  <a:cubicBezTo>
                    <a:pt x="76" y="444"/>
                    <a:pt x="0" y="596"/>
                    <a:pt x="52" y="739"/>
                  </a:cubicBezTo>
                  <a:cubicBezTo>
                    <a:pt x="90" y="849"/>
                    <a:pt x="194" y="920"/>
                    <a:pt x="305" y="920"/>
                  </a:cubicBezTo>
                  <a:cubicBezTo>
                    <a:pt x="335" y="920"/>
                    <a:pt x="365" y="914"/>
                    <a:pt x="395" y="903"/>
                  </a:cubicBezTo>
                  <a:cubicBezTo>
                    <a:pt x="1139" y="643"/>
                    <a:pt x="1781" y="538"/>
                    <a:pt x="2332" y="538"/>
                  </a:cubicBezTo>
                  <a:cubicBezTo>
                    <a:pt x="4577" y="538"/>
                    <a:pt x="5326" y="2276"/>
                    <a:pt x="5365" y="2369"/>
                  </a:cubicBezTo>
                  <a:cubicBezTo>
                    <a:pt x="5409" y="2474"/>
                    <a:pt x="5508" y="2537"/>
                    <a:pt x="5616" y="2537"/>
                  </a:cubicBezTo>
                  <a:cubicBezTo>
                    <a:pt x="5648" y="2537"/>
                    <a:pt x="5684" y="2529"/>
                    <a:pt x="5715" y="2517"/>
                  </a:cubicBezTo>
                  <a:cubicBezTo>
                    <a:pt x="5855" y="2461"/>
                    <a:pt x="5920" y="2306"/>
                    <a:pt x="5864" y="2166"/>
                  </a:cubicBezTo>
                  <a:cubicBezTo>
                    <a:pt x="5854" y="2139"/>
                    <a:pt x="4952" y="0"/>
                    <a:pt x="23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31"/>
            <p:cNvSpPr/>
            <p:nvPr/>
          </p:nvSpPr>
          <p:spPr>
            <a:xfrm>
              <a:off x="6688520" y="1599545"/>
              <a:ext cx="117969" cy="51287"/>
            </a:xfrm>
            <a:custGeom>
              <a:avLst/>
              <a:gdLst/>
              <a:ahLst/>
              <a:cxnLst/>
              <a:rect l="l" t="t" r="r" b="b"/>
              <a:pathLst>
                <a:path w="5341" h="2322" extrusionOk="0">
                  <a:moveTo>
                    <a:pt x="2909" y="0"/>
                  </a:moveTo>
                  <a:cubicBezTo>
                    <a:pt x="2480" y="0"/>
                    <a:pt x="2080" y="78"/>
                    <a:pt x="1710" y="232"/>
                  </a:cubicBezTo>
                  <a:cubicBezTo>
                    <a:pt x="488" y="748"/>
                    <a:pt x="69" y="1915"/>
                    <a:pt x="52" y="1962"/>
                  </a:cubicBezTo>
                  <a:cubicBezTo>
                    <a:pt x="1" y="2106"/>
                    <a:pt x="76" y="2258"/>
                    <a:pt x="216" y="2309"/>
                  </a:cubicBezTo>
                  <a:cubicBezTo>
                    <a:pt x="248" y="2317"/>
                    <a:pt x="276" y="2322"/>
                    <a:pt x="308" y="2322"/>
                  </a:cubicBezTo>
                  <a:cubicBezTo>
                    <a:pt x="419" y="2322"/>
                    <a:pt x="524" y="2254"/>
                    <a:pt x="563" y="2142"/>
                  </a:cubicBezTo>
                  <a:cubicBezTo>
                    <a:pt x="563" y="2130"/>
                    <a:pt x="915" y="1155"/>
                    <a:pt x="1918" y="732"/>
                  </a:cubicBezTo>
                  <a:cubicBezTo>
                    <a:pt x="2220" y="606"/>
                    <a:pt x="2552" y="543"/>
                    <a:pt x="2910" y="543"/>
                  </a:cubicBezTo>
                  <a:cubicBezTo>
                    <a:pt x="3507" y="543"/>
                    <a:pt x="4178" y="718"/>
                    <a:pt x="4917" y="1067"/>
                  </a:cubicBezTo>
                  <a:cubicBezTo>
                    <a:pt x="4954" y="1085"/>
                    <a:pt x="4994" y="1094"/>
                    <a:pt x="5033" y="1094"/>
                  </a:cubicBezTo>
                  <a:cubicBezTo>
                    <a:pt x="5133" y="1094"/>
                    <a:pt x="5231" y="1038"/>
                    <a:pt x="5277" y="940"/>
                  </a:cubicBezTo>
                  <a:cubicBezTo>
                    <a:pt x="5341" y="804"/>
                    <a:pt x="5281" y="644"/>
                    <a:pt x="5149" y="580"/>
                  </a:cubicBezTo>
                  <a:cubicBezTo>
                    <a:pt x="4336" y="194"/>
                    <a:pt x="3587" y="0"/>
                    <a:pt x="29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31"/>
            <p:cNvSpPr/>
            <p:nvPr/>
          </p:nvSpPr>
          <p:spPr>
            <a:xfrm>
              <a:off x="6443084" y="1648182"/>
              <a:ext cx="200709" cy="130559"/>
            </a:xfrm>
            <a:custGeom>
              <a:avLst/>
              <a:gdLst/>
              <a:ahLst/>
              <a:cxnLst/>
              <a:rect l="l" t="t" r="r" b="b"/>
              <a:pathLst>
                <a:path w="9087" h="5911" extrusionOk="0">
                  <a:moveTo>
                    <a:pt x="4414" y="539"/>
                  </a:moveTo>
                  <a:cubicBezTo>
                    <a:pt x="6412" y="539"/>
                    <a:pt x="8544" y="1090"/>
                    <a:pt x="8544" y="2632"/>
                  </a:cubicBezTo>
                  <a:cubicBezTo>
                    <a:pt x="8544" y="4141"/>
                    <a:pt x="6751" y="5372"/>
                    <a:pt x="4542" y="5372"/>
                  </a:cubicBezTo>
                  <a:cubicBezTo>
                    <a:pt x="2337" y="5372"/>
                    <a:pt x="540" y="4141"/>
                    <a:pt x="540" y="2632"/>
                  </a:cubicBezTo>
                  <a:cubicBezTo>
                    <a:pt x="540" y="743"/>
                    <a:pt x="3248" y="539"/>
                    <a:pt x="4414" y="539"/>
                  </a:cubicBezTo>
                  <a:close/>
                  <a:moveTo>
                    <a:pt x="4414" y="0"/>
                  </a:moveTo>
                  <a:cubicBezTo>
                    <a:pt x="1610" y="0"/>
                    <a:pt x="0" y="959"/>
                    <a:pt x="0" y="2632"/>
                  </a:cubicBezTo>
                  <a:cubicBezTo>
                    <a:pt x="0" y="4441"/>
                    <a:pt x="2037" y="5911"/>
                    <a:pt x="4542" y="5911"/>
                  </a:cubicBezTo>
                  <a:cubicBezTo>
                    <a:pt x="7046" y="5911"/>
                    <a:pt x="9087" y="4441"/>
                    <a:pt x="9087" y="2632"/>
                  </a:cubicBezTo>
                  <a:cubicBezTo>
                    <a:pt x="9087" y="983"/>
                    <a:pt x="7338" y="0"/>
                    <a:pt x="4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31"/>
            <p:cNvSpPr/>
            <p:nvPr/>
          </p:nvSpPr>
          <p:spPr>
            <a:xfrm>
              <a:off x="6660380" y="1648182"/>
              <a:ext cx="200731" cy="130559"/>
            </a:xfrm>
            <a:custGeom>
              <a:avLst/>
              <a:gdLst/>
              <a:ahLst/>
              <a:cxnLst/>
              <a:rect l="l" t="t" r="r" b="b"/>
              <a:pathLst>
                <a:path w="9088" h="5911" extrusionOk="0">
                  <a:moveTo>
                    <a:pt x="4414" y="539"/>
                  </a:moveTo>
                  <a:cubicBezTo>
                    <a:pt x="6411" y="539"/>
                    <a:pt x="8544" y="1090"/>
                    <a:pt x="8544" y="2632"/>
                  </a:cubicBezTo>
                  <a:cubicBezTo>
                    <a:pt x="8544" y="4141"/>
                    <a:pt x="6750" y="5372"/>
                    <a:pt x="4545" y="5372"/>
                  </a:cubicBezTo>
                  <a:cubicBezTo>
                    <a:pt x="2337" y="5372"/>
                    <a:pt x="543" y="4141"/>
                    <a:pt x="543" y="2632"/>
                  </a:cubicBezTo>
                  <a:cubicBezTo>
                    <a:pt x="543" y="743"/>
                    <a:pt x="3251" y="539"/>
                    <a:pt x="4414" y="539"/>
                  </a:cubicBezTo>
                  <a:close/>
                  <a:moveTo>
                    <a:pt x="4414" y="0"/>
                  </a:moveTo>
                  <a:cubicBezTo>
                    <a:pt x="1610" y="0"/>
                    <a:pt x="1" y="959"/>
                    <a:pt x="1" y="2632"/>
                  </a:cubicBezTo>
                  <a:cubicBezTo>
                    <a:pt x="1" y="4441"/>
                    <a:pt x="2038" y="5911"/>
                    <a:pt x="4545" y="5911"/>
                  </a:cubicBezTo>
                  <a:cubicBezTo>
                    <a:pt x="7050" y="5911"/>
                    <a:pt x="9087" y="4441"/>
                    <a:pt x="9087" y="2632"/>
                  </a:cubicBezTo>
                  <a:cubicBezTo>
                    <a:pt x="9087" y="983"/>
                    <a:pt x="7342" y="0"/>
                    <a:pt x="4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31"/>
            <p:cNvSpPr/>
            <p:nvPr/>
          </p:nvSpPr>
          <p:spPr>
            <a:xfrm>
              <a:off x="5644223" y="2852679"/>
              <a:ext cx="75628" cy="1466014"/>
            </a:xfrm>
            <a:custGeom>
              <a:avLst/>
              <a:gdLst/>
              <a:ahLst/>
              <a:cxnLst/>
              <a:rect l="l" t="t" r="r" b="b"/>
              <a:pathLst>
                <a:path w="3424" h="66373" extrusionOk="0">
                  <a:moveTo>
                    <a:pt x="268" y="0"/>
                  </a:moveTo>
                  <a:lnTo>
                    <a:pt x="1" y="65590"/>
                  </a:lnTo>
                  <a:cubicBezTo>
                    <a:pt x="1" y="66021"/>
                    <a:pt x="349" y="66373"/>
                    <a:pt x="780" y="66373"/>
                  </a:cubicBezTo>
                  <a:cubicBezTo>
                    <a:pt x="1199" y="66373"/>
                    <a:pt x="1542" y="66041"/>
                    <a:pt x="1558" y="65621"/>
                  </a:cubicBezTo>
                  <a:lnTo>
                    <a:pt x="3424" y="92"/>
                  </a:lnTo>
                  <a:lnTo>
                    <a:pt x="26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31"/>
            <p:cNvSpPr/>
            <p:nvPr/>
          </p:nvSpPr>
          <p:spPr>
            <a:xfrm>
              <a:off x="5638237" y="2846760"/>
              <a:ext cx="87709" cy="1477853"/>
            </a:xfrm>
            <a:custGeom>
              <a:avLst/>
              <a:gdLst/>
              <a:ahLst/>
              <a:cxnLst/>
              <a:rect l="l" t="t" r="r" b="b"/>
              <a:pathLst>
                <a:path w="3971" h="66909" extrusionOk="0">
                  <a:moveTo>
                    <a:pt x="811" y="548"/>
                  </a:moveTo>
                  <a:lnTo>
                    <a:pt x="3419" y="624"/>
                  </a:lnTo>
                  <a:lnTo>
                    <a:pt x="1558" y="65878"/>
                  </a:lnTo>
                  <a:cubicBezTo>
                    <a:pt x="1550" y="66153"/>
                    <a:pt x="1326" y="66369"/>
                    <a:pt x="1051" y="66369"/>
                  </a:cubicBezTo>
                  <a:cubicBezTo>
                    <a:pt x="915" y="66369"/>
                    <a:pt x="787" y="66317"/>
                    <a:pt x="692" y="66221"/>
                  </a:cubicBezTo>
                  <a:cubicBezTo>
                    <a:pt x="596" y="66125"/>
                    <a:pt x="543" y="65994"/>
                    <a:pt x="543" y="65858"/>
                  </a:cubicBezTo>
                  <a:lnTo>
                    <a:pt x="811" y="548"/>
                  </a:lnTo>
                  <a:close/>
                  <a:moveTo>
                    <a:pt x="535" y="0"/>
                  </a:moveTo>
                  <a:cubicBezTo>
                    <a:pt x="467" y="0"/>
                    <a:pt x="401" y="28"/>
                    <a:pt x="351" y="76"/>
                  </a:cubicBezTo>
                  <a:cubicBezTo>
                    <a:pt x="300" y="124"/>
                    <a:pt x="272" y="196"/>
                    <a:pt x="268" y="268"/>
                  </a:cubicBezTo>
                  <a:lnTo>
                    <a:pt x="4" y="65858"/>
                  </a:lnTo>
                  <a:cubicBezTo>
                    <a:pt x="0" y="66138"/>
                    <a:pt x="108" y="66401"/>
                    <a:pt x="308" y="66601"/>
                  </a:cubicBezTo>
                  <a:cubicBezTo>
                    <a:pt x="508" y="66800"/>
                    <a:pt x="771" y="66908"/>
                    <a:pt x="1051" y="66908"/>
                  </a:cubicBezTo>
                  <a:cubicBezTo>
                    <a:pt x="1618" y="66908"/>
                    <a:pt x="2082" y="66464"/>
                    <a:pt x="2097" y="65898"/>
                  </a:cubicBezTo>
                  <a:lnTo>
                    <a:pt x="3966" y="368"/>
                  </a:lnTo>
                  <a:cubicBezTo>
                    <a:pt x="3970" y="216"/>
                    <a:pt x="3855" y="93"/>
                    <a:pt x="3703" y="89"/>
                  </a:cubicBezTo>
                  <a:lnTo>
                    <a:pt x="548" y="1"/>
                  </a:lnTo>
                  <a:cubicBezTo>
                    <a:pt x="543" y="0"/>
                    <a:pt x="539" y="0"/>
                    <a:pt x="5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31"/>
            <p:cNvSpPr/>
            <p:nvPr/>
          </p:nvSpPr>
          <p:spPr>
            <a:xfrm>
              <a:off x="5546662" y="3191281"/>
              <a:ext cx="75628" cy="1515136"/>
            </a:xfrm>
            <a:custGeom>
              <a:avLst/>
              <a:gdLst/>
              <a:ahLst/>
              <a:cxnLst/>
              <a:rect l="l" t="t" r="r" b="b"/>
              <a:pathLst>
                <a:path w="3424" h="68597" extrusionOk="0">
                  <a:moveTo>
                    <a:pt x="268" y="0"/>
                  </a:moveTo>
                  <a:lnTo>
                    <a:pt x="0" y="67814"/>
                  </a:lnTo>
                  <a:cubicBezTo>
                    <a:pt x="0" y="68245"/>
                    <a:pt x="347" y="68597"/>
                    <a:pt x="779" y="68597"/>
                  </a:cubicBezTo>
                  <a:cubicBezTo>
                    <a:pt x="1199" y="68597"/>
                    <a:pt x="1542" y="68261"/>
                    <a:pt x="1554" y="67846"/>
                  </a:cubicBezTo>
                  <a:lnTo>
                    <a:pt x="3424" y="92"/>
                  </a:lnTo>
                  <a:lnTo>
                    <a:pt x="26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31"/>
            <p:cNvSpPr/>
            <p:nvPr/>
          </p:nvSpPr>
          <p:spPr>
            <a:xfrm>
              <a:off x="5540655" y="3185361"/>
              <a:ext cx="87709" cy="1526975"/>
            </a:xfrm>
            <a:custGeom>
              <a:avLst/>
              <a:gdLst/>
              <a:ahLst/>
              <a:cxnLst/>
              <a:rect l="l" t="t" r="r" b="b"/>
              <a:pathLst>
                <a:path w="3971" h="69133" extrusionOk="0">
                  <a:moveTo>
                    <a:pt x="807" y="547"/>
                  </a:moveTo>
                  <a:lnTo>
                    <a:pt x="3420" y="624"/>
                  </a:lnTo>
                  <a:lnTo>
                    <a:pt x="1558" y="68102"/>
                  </a:lnTo>
                  <a:cubicBezTo>
                    <a:pt x="1546" y="68378"/>
                    <a:pt x="1327" y="68594"/>
                    <a:pt x="1051" y="68594"/>
                  </a:cubicBezTo>
                  <a:cubicBezTo>
                    <a:pt x="916" y="68594"/>
                    <a:pt x="787" y="68542"/>
                    <a:pt x="691" y="68441"/>
                  </a:cubicBezTo>
                  <a:cubicBezTo>
                    <a:pt x="595" y="68345"/>
                    <a:pt x="544" y="68218"/>
                    <a:pt x="544" y="68082"/>
                  </a:cubicBezTo>
                  <a:lnTo>
                    <a:pt x="807" y="547"/>
                  </a:lnTo>
                  <a:close/>
                  <a:moveTo>
                    <a:pt x="531" y="0"/>
                  </a:moveTo>
                  <a:cubicBezTo>
                    <a:pt x="459" y="0"/>
                    <a:pt x="400" y="28"/>
                    <a:pt x="352" y="77"/>
                  </a:cubicBezTo>
                  <a:cubicBezTo>
                    <a:pt x="300" y="124"/>
                    <a:pt x="269" y="196"/>
                    <a:pt x="269" y="268"/>
                  </a:cubicBezTo>
                  <a:lnTo>
                    <a:pt x="0" y="68082"/>
                  </a:lnTo>
                  <a:cubicBezTo>
                    <a:pt x="0" y="68362"/>
                    <a:pt x="108" y="68625"/>
                    <a:pt x="308" y="68825"/>
                  </a:cubicBezTo>
                  <a:cubicBezTo>
                    <a:pt x="503" y="69025"/>
                    <a:pt x="772" y="69132"/>
                    <a:pt x="1051" y="69132"/>
                  </a:cubicBezTo>
                  <a:cubicBezTo>
                    <a:pt x="1618" y="69132"/>
                    <a:pt x="2077" y="68690"/>
                    <a:pt x="2098" y="68118"/>
                  </a:cubicBezTo>
                  <a:lnTo>
                    <a:pt x="3967" y="368"/>
                  </a:lnTo>
                  <a:cubicBezTo>
                    <a:pt x="3971" y="216"/>
                    <a:pt x="3851" y="92"/>
                    <a:pt x="3703" y="88"/>
                  </a:cubicBezTo>
                  <a:lnTo>
                    <a:pt x="548" y="1"/>
                  </a:lnTo>
                  <a:cubicBezTo>
                    <a:pt x="542" y="0"/>
                    <a:pt x="536" y="0"/>
                    <a:pt x="5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31"/>
            <p:cNvSpPr/>
            <p:nvPr/>
          </p:nvSpPr>
          <p:spPr>
            <a:xfrm>
              <a:off x="7583351" y="2852679"/>
              <a:ext cx="75628" cy="1466014"/>
            </a:xfrm>
            <a:custGeom>
              <a:avLst/>
              <a:gdLst/>
              <a:ahLst/>
              <a:cxnLst/>
              <a:rect l="l" t="t" r="r" b="b"/>
              <a:pathLst>
                <a:path w="3424" h="66373" extrusionOk="0">
                  <a:moveTo>
                    <a:pt x="3156" y="0"/>
                  </a:moveTo>
                  <a:lnTo>
                    <a:pt x="1" y="92"/>
                  </a:lnTo>
                  <a:lnTo>
                    <a:pt x="1870" y="65621"/>
                  </a:lnTo>
                  <a:cubicBezTo>
                    <a:pt x="1882" y="66041"/>
                    <a:pt x="2226" y="66373"/>
                    <a:pt x="2645" y="66373"/>
                  </a:cubicBezTo>
                  <a:cubicBezTo>
                    <a:pt x="3077" y="66373"/>
                    <a:pt x="3424" y="66021"/>
                    <a:pt x="3424" y="65590"/>
                  </a:cubicBezTo>
                  <a:lnTo>
                    <a:pt x="315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31"/>
            <p:cNvSpPr/>
            <p:nvPr/>
          </p:nvSpPr>
          <p:spPr>
            <a:xfrm>
              <a:off x="7577277" y="2846760"/>
              <a:ext cx="87732" cy="1477853"/>
            </a:xfrm>
            <a:custGeom>
              <a:avLst/>
              <a:gdLst/>
              <a:ahLst/>
              <a:cxnLst/>
              <a:rect l="l" t="t" r="r" b="b"/>
              <a:pathLst>
                <a:path w="3972" h="66909" extrusionOk="0">
                  <a:moveTo>
                    <a:pt x="3164" y="548"/>
                  </a:moveTo>
                  <a:lnTo>
                    <a:pt x="3427" y="65858"/>
                  </a:lnTo>
                  <a:cubicBezTo>
                    <a:pt x="3427" y="65994"/>
                    <a:pt x="3376" y="66125"/>
                    <a:pt x="3280" y="66221"/>
                  </a:cubicBezTo>
                  <a:cubicBezTo>
                    <a:pt x="3184" y="66317"/>
                    <a:pt x="3056" y="66369"/>
                    <a:pt x="2920" y="66369"/>
                  </a:cubicBezTo>
                  <a:cubicBezTo>
                    <a:pt x="2644" y="66369"/>
                    <a:pt x="2425" y="66153"/>
                    <a:pt x="2413" y="65882"/>
                  </a:cubicBezTo>
                  <a:lnTo>
                    <a:pt x="555" y="624"/>
                  </a:lnTo>
                  <a:lnTo>
                    <a:pt x="3164" y="548"/>
                  </a:lnTo>
                  <a:close/>
                  <a:moveTo>
                    <a:pt x="3437" y="0"/>
                  </a:moveTo>
                  <a:cubicBezTo>
                    <a:pt x="3433" y="0"/>
                    <a:pt x="3428" y="0"/>
                    <a:pt x="3424" y="1"/>
                  </a:cubicBezTo>
                  <a:lnTo>
                    <a:pt x="268" y="89"/>
                  </a:lnTo>
                  <a:cubicBezTo>
                    <a:pt x="120" y="93"/>
                    <a:pt x="0" y="216"/>
                    <a:pt x="4" y="368"/>
                  </a:cubicBezTo>
                  <a:lnTo>
                    <a:pt x="1874" y="65898"/>
                  </a:lnTo>
                  <a:cubicBezTo>
                    <a:pt x="1894" y="66464"/>
                    <a:pt x="2353" y="66908"/>
                    <a:pt x="2920" y="66908"/>
                  </a:cubicBezTo>
                  <a:cubicBezTo>
                    <a:pt x="3204" y="66908"/>
                    <a:pt x="3468" y="66800"/>
                    <a:pt x="3663" y="66601"/>
                  </a:cubicBezTo>
                  <a:cubicBezTo>
                    <a:pt x="3863" y="66401"/>
                    <a:pt x="3971" y="66138"/>
                    <a:pt x="3971" y="65858"/>
                  </a:cubicBezTo>
                  <a:lnTo>
                    <a:pt x="3703" y="268"/>
                  </a:lnTo>
                  <a:cubicBezTo>
                    <a:pt x="3703" y="196"/>
                    <a:pt x="3671" y="124"/>
                    <a:pt x="3619" y="76"/>
                  </a:cubicBezTo>
                  <a:cubicBezTo>
                    <a:pt x="3571" y="28"/>
                    <a:pt x="3508" y="0"/>
                    <a:pt x="34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31"/>
            <p:cNvSpPr/>
            <p:nvPr/>
          </p:nvSpPr>
          <p:spPr>
            <a:xfrm>
              <a:off x="7680933" y="3191281"/>
              <a:ext cx="75716" cy="1515136"/>
            </a:xfrm>
            <a:custGeom>
              <a:avLst/>
              <a:gdLst/>
              <a:ahLst/>
              <a:cxnLst/>
              <a:rect l="l" t="t" r="r" b="b"/>
              <a:pathLst>
                <a:path w="3428" h="68597" extrusionOk="0">
                  <a:moveTo>
                    <a:pt x="3156" y="0"/>
                  </a:moveTo>
                  <a:lnTo>
                    <a:pt x="1" y="92"/>
                  </a:lnTo>
                  <a:lnTo>
                    <a:pt x="1870" y="67846"/>
                  </a:lnTo>
                  <a:cubicBezTo>
                    <a:pt x="1882" y="68261"/>
                    <a:pt x="2230" y="68597"/>
                    <a:pt x="2645" y="68597"/>
                  </a:cubicBezTo>
                  <a:cubicBezTo>
                    <a:pt x="3076" y="68597"/>
                    <a:pt x="3428" y="68245"/>
                    <a:pt x="3424" y="67814"/>
                  </a:cubicBezTo>
                  <a:lnTo>
                    <a:pt x="315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31"/>
            <p:cNvSpPr/>
            <p:nvPr/>
          </p:nvSpPr>
          <p:spPr>
            <a:xfrm>
              <a:off x="7674837" y="3185361"/>
              <a:ext cx="87732" cy="1526975"/>
            </a:xfrm>
            <a:custGeom>
              <a:avLst/>
              <a:gdLst/>
              <a:ahLst/>
              <a:cxnLst/>
              <a:rect l="l" t="t" r="r" b="b"/>
              <a:pathLst>
                <a:path w="3972" h="69133" extrusionOk="0">
                  <a:moveTo>
                    <a:pt x="3164" y="547"/>
                  </a:moveTo>
                  <a:lnTo>
                    <a:pt x="3428" y="68082"/>
                  </a:lnTo>
                  <a:cubicBezTo>
                    <a:pt x="3432" y="68218"/>
                    <a:pt x="3376" y="68345"/>
                    <a:pt x="3280" y="68441"/>
                  </a:cubicBezTo>
                  <a:cubicBezTo>
                    <a:pt x="3184" y="68542"/>
                    <a:pt x="3061" y="68594"/>
                    <a:pt x="2925" y="68594"/>
                  </a:cubicBezTo>
                  <a:cubicBezTo>
                    <a:pt x="2649" y="68594"/>
                    <a:pt x="2425" y="68378"/>
                    <a:pt x="2417" y="68106"/>
                  </a:cubicBezTo>
                  <a:lnTo>
                    <a:pt x="556" y="624"/>
                  </a:lnTo>
                  <a:lnTo>
                    <a:pt x="3164" y="547"/>
                  </a:lnTo>
                  <a:close/>
                  <a:moveTo>
                    <a:pt x="3424" y="1"/>
                  </a:moveTo>
                  <a:lnTo>
                    <a:pt x="268" y="88"/>
                  </a:lnTo>
                  <a:cubicBezTo>
                    <a:pt x="121" y="92"/>
                    <a:pt x="1" y="216"/>
                    <a:pt x="5" y="368"/>
                  </a:cubicBezTo>
                  <a:lnTo>
                    <a:pt x="1874" y="68122"/>
                  </a:lnTo>
                  <a:cubicBezTo>
                    <a:pt x="1894" y="68690"/>
                    <a:pt x="2353" y="69132"/>
                    <a:pt x="2925" y="69132"/>
                  </a:cubicBezTo>
                  <a:cubicBezTo>
                    <a:pt x="3204" y="69132"/>
                    <a:pt x="3468" y="69025"/>
                    <a:pt x="3664" y="68825"/>
                  </a:cubicBezTo>
                  <a:cubicBezTo>
                    <a:pt x="3863" y="68625"/>
                    <a:pt x="3971" y="68362"/>
                    <a:pt x="3971" y="68082"/>
                  </a:cubicBezTo>
                  <a:lnTo>
                    <a:pt x="3704" y="268"/>
                  </a:lnTo>
                  <a:cubicBezTo>
                    <a:pt x="3704" y="196"/>
                    <a:pt x="3676" y="124"/>
                    <a:pt x="3623" y="77"/>
                  </a:cubicBezTo>
                  <a:cubicBezTo>
                    <a:pt x="3568" y="25"/>
                    <a:pt x="3500" y="1"/>
                    <a:pt x="34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31"/>
            <p:cNvSpPr/>
            <p:nvPr/>
          </p:nvSpPr>
          <p:spPr>
            <a:xfrm>
              <a:off x="6227907" y="3253545"/>
              <a:ext cx="48107" cy="1343671"/>
            </a:xfrm>
            <a:custGeom>
              <a:avLst/>
              <a:gdLst/>
              <a:ahLst/>
              <a:cxnLst/>
              <a:rect l="l" t="t" r="r" b="b"/>
              <a:pathLst>
                <a:path w="2178" h="60834" extrusionOk="0">
                  <a:moveTo>
                    <a:pt x="172" y="1"/>
                  </a:moveTo>
                  <a:lnTo>
                    <a:pt x="1" y="60190"/>
                  </a:lnTo>
                  <a:cubicBezTo>
                    <a:pt x="1" y="60546"/>
                    <a:pt x="220" y="60833"/>
                    <a:pt x="495" y="60833"/>
                  </a:cubicBezTo>
                  <a:cubicBezTo>
                    <a:pt x="764" y="60833"/>
                    <a:pt x="980" y="60561"/>
                    <a:pt x="991" y="60214"/>
                  </a:cubicBezTo>
                  <a:lnTo>
                    <a:pt x="2178" y="77"/>
                  </a:lnTo>
                  <a:lnTo>
                    <a:pt x="17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31"/>
            <p:cNvSpPr/>
            <p:nvPr/>
          </p:nvSpPr>
          <p:spPr>
            <a:xfrm>
              <a:off x="6221899" y="3247538"/>
              <a:ext cx="60188" cy="1355664"/>
            </a:xfrm>
            <a:custGeom>
              <a:avLst/>
              <a:gdLst/>
              <a:ahLst/>
              <a:cxnLst/>
              <a:rect l="l" t="t" r="r" b="b"/>
              <a:pathLst>
                <a:path w="2725" h="61377" extrusionOk="0">
                  <a:moveTo>
                    <a:pt x="712" y="552"/>
                  </a:moveTo>
                  <a:lnTo>
                    <a:pt x="2174" y="608"/>
                  </a:lnTo>
                  <a:lnTo>
                    <a:pt x="992" y="60482"/>
                  </a:lnTo>
                  <a:cubicBezTo>
                    <a:pt x="988" y="60689"/>
                    <a:pt x="868" y="60833"/>
                    <a:pt x="767" y="60833"/>
                  </a:cubicBezTo>
                  <a:cubicBezTo>
                    <a:pt x="720" y="60833"/>
                    <a:pt x="680" y="60805"/>
                    <a:pt x="656" y="60781"/>
                  </a:cubicBezTo>
                  <a:cubicBezTo>
                    <a:pt x="584" y="60710"/>
                    <a:pt x="544" y="60590"/>
                    <a:pt x="544" y="60462"/>
                  </a:cubicBezTo>
                  <a:lnTo>
                    <a:pt x="712" y="552"/>
                  </a:lnTo>
                  <a:close/>
                  <a:moveTo>
                    <a:pt x="439" y="1"/>
                  </a:moveTo>
                  <a:cubicBezTo>
                    <a:pt x="372" y="1"/>
                    <a:pt x="305" y="28"/>
                    <a:pt x="257" y="77"/>
                  </a:cubicBezTo>
                  <a:cubicBezTo>
                    <a:pt x="201" y="129"/>
                    <a:pt x="173" y="201"/>
                    <a:pt x="173" y="273"/>
                  </a:cubicBezTo>
                  <a:lnTo>
                    <a:pt x="1" y="60462"/>
                  </a:lnTo>
                  <a:cubicBezTo>
                    <a:pt x="1" y="60734"/>
                    <a:pt x="101" y="60989"/>
                    <a:pt x="273" y="61161"/>
                  </a:cubicBezTo>
                  <a:cubicBezTo>
                    <a:pt x="413" y="61301"/>
                    <a:pt x="584" y="61377"/>
                    <a:pt x="767" y="61377"/>
                  </a:cubicBezTo>
                  <a:cubicBezTo>
                    <a:pt x="1184" y="61377"/>
                    <a:pt x="1519" y="60989"/>
                    <a:pt x="1531" y="60494"/>
                  </a:cubicBezTo>
                  <a:lnTo>
                    <a:pt x="2721" y="353"/>
                  </a:lnTo>
                  <a:cubicBezTo>
                    <a:pt x="2725" y="205"/>
                    <a:pt x="2609" y="81"/>
                    <a:pt x="2461" y="77"/>
                  </a:cubicBezTo>
                  <a:lnTo>
                    <a:pt x="452" y="1"/>
                  </a:lnTo>
                  <a:cubicBezTo>
                    <a:pt x="448" y="1"/>
                    <a:pt x="443" y="1"/>
                    <a:pt x="4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31"/>
            <p:cNvSpPr/>
            <p:nvPr/>
          </p:nvSpPr>
          <p:spPr>
            <a:xfrm>
              <a:off x="7035691" y="3210784"/>
              <a:ext cx="40685" cy="1172228"/>
            </a:xfrm>
            <a:custGeom>
              <a:avLst/>
              <a:gdLst/>
              <a:ahLst/>
              <a:cxnLst/>
              <a:rect l="l" t="t" r="r" b="b"/>
              <a:pathLst>
                <a:path w="1842" h="53072" extrusionOk="0">
                  <a:moveTo>
                    <a:pt x="1693" y="0"/>
                  </a:moveTo>
                  <a:lnTo>
                    <a:pt x="0" y="63"/>
                  </a:lnTo>
                  <a:lnTo>
                    <a:pt x="1003" y="52552"/>
                  </a:lnTo>
                  <a:cubicBezTo>
                    <a:pt x="1010" y="52844"/>
                    <a:pt x="1194" y="53071"/>
                    <a:pt x="1422" y="53071"/>
                  </a:cubicBezTo>
                  <a:cubicBezTo>
                    <a:pt x="1654" y="53071"/>
                    <a:pt x="1842" y="52828"/>
                    <a:pt x="1837" y="52528"/>
                  </a:cubicBezTo>
                  <a:lnTo>
                    <a:pt x="169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31"/>
            <p:cNvSpPr/>
            <p:nvPr/>
          </p:nvSpPr>
          <p:spPr>
            <a:xfrm>
              <a:off x="7029573" y="3204843"/>
              <a:ext cx="52701" cy="1184155"/>
            </a:xfrm>
            <a:custGeom>
              <a:avLst/>
              <a:gdLst/>
              <a:ahLst/>
              <a:cxnLst/>
              <a:rect l="l" t="t" r="r" b="b"/>
              <a:pathLst>
                <a:path w="2386" h="53612" extrusionOk="0">
                  <a:moveTo>
                    <a:pt x="1702" y="552"/>
                  </a:moveTo>
                  <a:lnTo>
                    <a:pt x="1842" y="52801"/>
                  </a:lnTo>
                  <a:cubicBezTo>
                    <a:pt x="1846" y="52913"/>
                    <a:pt x="1802" y="52997"/>
                    <a:pt x="1763" y="53036"/>
                  </a:cubicBezTo>
                  <a:cubicBezTo>
                    <a:pt x="1747" y="53053"/>
                    <a:pt x="1723" y="53073"/>
                    <a:pt x="1699" y="53073"/>
                  </a:cubicBezTo>
                  <a:cubicBezTo>
                    <a:pt x="1639" y="53073"/>
                    <a:pt x="1555" y="52969"/>
                    <a:pt x="1551" y="52813"/>
                  </a:cubicBezTo>
                  <a:lnTo>
                    <a:pt x="552" y="592"/>
                  </a:lnTo>
                  <a:lnTo>
                    <a:pt x="1702" y="552"/>
                  </a:lnTo>
                  <a:close/>
                  <a:moveTo>
                    <a:pt x="1975" y="0"/>
                  </a:moveTo>
                  <a:cubicBezTo>
                    <a:pt x="1971" y="0"/>
                    <a:pt x="1966" y="0"/>
                    <a:pt x="1962" y="1"/>
                  </a:cubicBezTo>
                  <a:lnTo>
                    <a:pt x="265" y="61"/>
                  </a:lnTo>
                  <a:cubicBezTo>
                    <a:pt x="117" y="69"/>
                    <a:pt x="1" y="192"/>
                    <a:pt x="5" y="341"/>
                  </a:cubicBezTo>
                  <a:lnTo>
                    <a:pt x="1007" y="52829"/>
                  </a:lnTo>
                  <a:cubicBezTo>
                    <a:pt x="1020" y="53268"/>
                    <a:pt x="1323" y="53611"/>
                    <a:pt x="1699" y="53611"/>
                  </a:cubicBezTo>
                  <a:cubicBezTo>
                    <a:pt x="1863" y="53611"/>
                    <a:pt x="2023" y="53544"/>
                    <a:pt x="2146" y="53420"/>
                  </a:cubicBezTo>
                  <a:cubicBezTo>
                    <a:pt x="2298" y="53264"/>
                    <a:pt x="2386" y="53036"/>
                    <a:pt x="2386" y="52797"/>
                  </a:cubicBezTo>
                  <a:lnTo>
                    <a:pt x="2242" y="269"/>
                  </a:lnTo>
                  <a:cubicBezTo>
                    <a:pt x="2242" y="197"/>
                    <a:pt x="2214" y="125"/>
                    <a:pt x="2158" y="77"/>
                  </a:cubicBezTo>
                  <a:cubicBezTo>
                    <a:pt x="2109" y="28"/>
                    <a:pt x="2039" y="0"/>
                    <a:pt x="19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31"/>
            <p:cNvSpPr/>
            <p:nvPr/>
          </p:nvSpPr>
          <p:spPr>
            <a:xfrm>
              <a:off x="6181148" y="3210784"/>
              <a:ext cx="40685" cy="1172228"/>
            </a:xfrm>
            <a:custGeom>
              <a:avLst/>
              <a:gdLst/>
              <a:ahLst/>
              <a:cxnLst/>
              <a:rect l="l" t="t" r="r" b="b"/>
              <a:pathLst>
                <a:path w="1842" h="53072" extrusionOk="0">
                  <a:moveTo>
                    <a:pt x="1698" y="0"/>
                  </a:moveTo>
                  <a:lnTo>
                    <a:pt x="0" y="63"/>
                  </a:lnTo>
                  <a:lnTo>
                    <a:pt x="1007" y="52552"/>
                  </a:lnTo>
                  <a:cubicBezTo>
                    <a:pt x="1015" y="52844"/>
                    <a:pt x="1199" y="53071"/>
                    <a:pt x="1423" y="53071"/>
                  </a:cubicBezTo>
                  <a:cubicBezTo>
                    <a:pt x="1654" y="53071"/>
                    <a:pt x="1842" y="52828"/>
                    <a:pt x="1842" y="52528"/>
                  </a:cubicBezTo>
                  <a:lnTo>
                    <a:pt x="169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31"/>
            <p:cNvSpPr/>
            <p:nvPr/>
          </p:nvSpPr>
          <p:spPr>
            <a:xfrm>
              <a:off x="6175140" y="3204843"/>
              <a:ext cx="52723" cy="1184155"/>
            </a:xfrm>
            <a:custGeom>
              <a:avLst/>
              <a:gdLst/>
              <a:ahLst/>
              <a:cxnLst/>
              <a:rect l="l" t="t" r="r" b="b"/>
              <a:pathLst>
                <a:path w="2387" h="53612" extrusionOk="0">
                  <a:moveTo>
                    <a:pt x="1699" y="552"/>
                  </a:moveTo>
                  <a:lnTo>
                    <a:pt x="1842" y="52801"/>
                  </a:lnTo>
                  <a:cubicBezTo>
                    <a:pt x="1842" y="52913"/>
                    <a:pt x="1798" y="52997"/>
                    <a:pt x="1758" y="53036"/>
                  </a:cubicBezTo>
                  <a:cubicBezTo>
                    <a:pt x="1747" y="53053"/>
                    <a:pt x="1723" y="53073"/>
                    <a:pt x="1695" y="53073"/>
                  </a:cubicBezTo>
                  <a:cubicBezTo>
                    <a:pt x="1638" y="53073"/>
                    <a:pt x="1551" y="52969"/>
                    <a:pt x="1547" y="52813"/>
                  </a:cubicBezTo>
                  <a:lnTo>
                    <a:pt x="548" y="592"/>
                  </a:lnTo>
                  <a:lnTo>
                    <a:pt x="1699" y="552"/>
                  </a:lnTo>
                  <a:close/>
                  <a:moveTo>
                    <a:pt x="1972" y="0"/>
                  </a:moveTo>
                  <a:cubicBezTo>
                    <a:pt x="1967" y="0"/>
                    <a:pt x="1963" y="0"/>
                    <a:pt x="1958" y="1"/>
                  </a:cubicBezTo>
                  <a:lnTo>
                    <a:pt x="265" y="61"/>
                  </a:lnTo>
                  <a:cubicBezTo>
                    <a:pt x="117" y="69"/>
                    <a:pt x="1" y="192"/>
                    <a:pt x="5" y="341"/>
                  </a:cubicBezTo>
                  <a:lnTo>
                    <a:pt x="1008" y="52825"/>
                  </a:lnTo>
                  <a:cubicBezTo>
                    <a:pt x="1020" y="53268"/>
                    <a:pt x="1319" y="53611"/>
                    <a:pt x="1695" y="53611"/>
                  </a:cubicBezTo>
                  <a:cubicBezTo>
                    <a:pt x="1859" y="53611"/>
                    <a:pt x="2018" y="53544"/>
                    <a:pt x="2142" y="53420"/>
                  </a:cubicBezTo>
                  <a:cubicBezTo>
                    <a:pt x="2298" y="53264"/>
                    <a:pt x="2386" y="53036"/>
                    <a:pt x="2386" y="52797"/>
                  </a:cubicBezTo>
                  <a:lnTo>
                    <a:pt x="2242" y="269"/>
                  </a:lnTo>
                  <a:cubicBezTo>
                    <a:pt x="2242" y="197"/>
                    <a:pt x="2210" y="125"/>
                    <a:pt x="2158" y="77"/>
                  </a:cubicBezTo>
                  <a:cubicBezTo>
                    <a:pt x="2109" y="28"/>
                    <a:pt x="2040" y="0"/>
                    <a:pt x="19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31"/>
            <p:cNvSpPr/>
            <p:nvPr/>
          </p:nvSpPr>
          <p:spPr>
            <a:xfrm>
              <a:off x="7004702" y="3253545"/>
              <a:ext cx="48107" cy="1343671"/>
            </a:xfrm>
            <a:custGeom>
              <a:avLst/>
              <a:gdLst/>
              <a:ahLst/>
              <a:cxnLst/>
              <a:rect l="l" t="t" r="r" b="b"/>
              <a:pathLst>
                <a:path w="2178" h="60834" extrusionOk="0">
                  <a:moveTo>
                    <a:pt x="2010" y="1"/>
                  </a:moveTo>
                  <a:lnTo>
                    <a:pt x="1" y="77"/>
                  </a:lnTo>
                  <a:lnTo>
                    <a:pt x="1191" y="60214"/>
                  </a:lnTo>
                  <a:cubicBezTo>
                    <a:pt x="1199" y="60561"/>
                    <a:pt x="1418" y="60833"/>
                    <a:pt x="1682" y="60833"/>
                  </a:cubicBezTo>
                  <a:cubicBezTo>
                    <a:pt x="1958" y="60833"/>
                    <a:pt x="2178" y="60546"/>
                    <a:pt x="2178" y="60190"/>
                  </a:cubicBezTo>
                  <a:lnTo>
                    <a:pt x="20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31"/>
            <p:cNvSpPr/>
            <p:nvPr/>
          </p:nvSpPr>
          <p:spPr>
            <a:xfrm>
              <a:off x="6998717" y="3247560"/>
              <a:ext cx="60078" cy="1355642"/>
            </a:xfrm>
            <a:custGeom>
              <a:avLst/>
              <a:gdLst/>
              <a:ahLst/>
              <a:cxnLst/>
              <a:rect l="l" t="t" r="r" b="b"/>
              <a:pathLst>
                <a:path w="2720" h="61376" extrusionOk="0">
                  <a:moveTo>
                    <a:pt x="2010" y="551"/>
                  </a:moveTo>
                  <a:lnTo>
                    <a:pt x="2177" y="60461"/>
                  </a:lnTo>
                  <a:cubicBezTo>
                    <a:pt x="2177" y="60589"/>
                    <a:pt x="2137" y="60709"/>
                    <a:pt x="2065" y="60780"/>
                  </a:cubicBezTo>
                  <a:cubicBezTo>
                    <a:pt x="2041" y="60804"/>
                    <a:pt x="2001" y="60832"/>
                    <a:pt x="1953" y="60832"/>
                  </a:cubicBezTo>
                  <a:cubicBezTo>
                    <a:pt x="1853" y="60832"/>
                    <a:pt x="1737" y="60688"/>
                    <a:pt x="1730" y="60481"/>
                  </a:cubicBezTo>
                  <a:lnTo>
                    <a:pt x="548" y="607"/>
                  </a:lnTo>
                  <a:lnTo>
                    <a:pt x="2010" y="551"/>
                  </a:lnTo>
                  <a:close/>
                  <a:moveTo>
                    <a:pt x="2269" y="0"/>
                  </a:moveTo>
                  <a:lnTo>
                    <a:pt x="264" y="76"/>
                  </a:lnTo>
                  <a:cubicBezTo>
                    <a:pt x="116" y="80"/>
                    <a:pt x="0" y="204"/>
                    <a:pt x="0" y="352"/>
                  </a:cubicBezTo>
                  <a:lnTo>
                    <a:pt x="1191" y="60493"/>
                  </a:lnTo>
                  <a:cubicBezTo>
                    <a:pt x="1202" y="60988"/>
                    <a:pt x="1538" y="61376"/>
                    <a:pt x="1953" y="61376"/>
                  </a:cubicBezTo>
                  <a:cubicBezTo>
                    <a:pt x="2137" y="61376"/>
                    <a:pt x="2312" y="61300"/>
                    <a:pt x="2449" y="61160"/>
                  </a:cubicBezTo>
                  <a:cubicBezTo>
                    <a:pt x="2620" y="60988"/>
                    <a:pt x="2720" y="60733"/>
                    <a:pt x="2720" y="60461"/>
                  </a:cubicBezTo>
                  <a:lnTo>
                    <a:pt x="2548" y="272"/>
                  </a:lnTo>
                  <a:cubicBezTo>
                    <a:pt x="2548" y="200"/>
                    <a:pt x="2520" y="128"/>
                    <a:pt x="2469" y="76"/>
                  </a:cubicBezTo>
                  <a:cubicBezTo>
                    <a:pt x="2413" y="28"/>
                    <a:pt x="2341" y="4"/>
                    <a:pt x="22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31"/>
            <p:cNvSpPr/>
            <p:nvPr/>
          </p:nvSpPr>
          <p:spPr>
            <a:xfrm>
              <a:off x="6102715" y="3103660"/>
              <a:ext cx="1063646" cy="242985"/>
            </a:xfrm>
            <a:custGeom>
              <a:avLst/>
              <a:gdLst/>
              <a:ahLst/>
              <a:cxnLst/>
              <a:rect l="l" t="t" r="r" b="b"/>
              <a:pathLst>
                <a:path w="48156" h="11001" extrusionOk="0">
                  <a:moveTo>
                    <a:pt x="24078" y="0"/>
                  </a:moveTo>
                  <a:cubicBezTo>
                    <a:pt x="10781" y="0"/>
                    <a:pt x="1" y="2465"/>
                    <a:pt x="1" y="5501"/>
                  </a:cubicBezTo>
                  <a:cubicBezTo>
                    <a:pt x="1" y="8541"/>
                    <a:pt x="10781" y="11001"/>
                    <a:pt x="24078" y="11001"/>
                  </a:cubicBezTo>
                  <a:cubicBezTo>
                    <a:pt x="37375" y="11001"/>
                    <a:pt x="48156" y="8541"/>
                    <a:pt x="48156" y="5501"/>
                  </a:cubicBezTo>
                  <a:cubicBezTo>
                    <a:pt x="48156" y="2465"/>
                    <a:pt x="37375" y="0"/>
                    <a:pt x="240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31"/>
            <p:cNvSpPr/>
            <p:nvPr/>
          </p:nvSpPr>
          <p:spPr>
            <a:xfrm>
              <a:off x="6096730" y="3097674"/>
              <a:ext cx="1075551" cy="254978"/>
            </a:xfrm>
            <a:custGeom>
              <a:avLst/>
              <a:gdLst/>
              <a:ahLst/>
              <a:cxnLst/>
              <a:rect l="l" t="t" r="r" b="b"/>
              <a:pathLst>
                <a:path w="48695" h="11544" extrusionOk="0">
                  <a:moveTo>
                    <a:pt x="24349" y="544"/>
                  </a:moveTo>
                  <a:cubicBezTo>
                    <a:pt x="38588" y="544"/>
                    <a:pt x="48154" y="3247"/>
                    <a:pt x="48154" y="5772"/>
                  </a:cubicBezTo>
                  <a:cubicBezTo>
                    <a:pt x="48154" y="8300"/>
                    <a:pt x="38588" y="11004"/>
                    <a:pt x="24349" y="11004"/>
                  </a:cubicBezTo>
                  <a:cubicBezTo>
                    <a:pt x="10106" y="11004"/>
                    <a:pt x="539" y="8300"/>
                    <a:pt x="539" y="5772"/>
                  </a:cubicBezTo>
                  <a:cubicBezTo>
                    <a:pt x="539" y="3247"/>
                    <a:pt x="10106" y="544"/>
                    <a:pt x="24349" y="544"/>
                  </a:cubicBezTo>
                  <a:close/>
                  <a:moveTo>
                    <a:pt x="24349" y="0"/>
                  </a:moveTo>
                  <a:cubicBezTo>
                    <a:pt x="12378" y="0"/>
                    <a:pt x="0" y="2161"/>
                    <a:pt x="0" y="5772"/>
                  </a:cubicBezTo>
                  <a:cubicBezTo>
                    <a:pt x="0" y="9387"/>
                    <a:pt x="12378" y="11544"/>
                    <a:pt x="24349" y="11544"/>
                  </a:cubicBezTo>
                  <a:cubicBezTo>
                    <a:pt x="36315" y="11544"/>
                    <a:pt x="48694" y="9387"/>
                    <a:pt x="48694" y="5772"/>
                  </a:cubicBezTo>
                  <a:cubicBezTo>
                    <a:pt x="48694" y="2161"/>
                    <a:pt x="36315" y="0"/>
                    <a:pt x="24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31"/>
            <p:cNvSpPr/>
            <p:nvPr/>
          </p:nvSpPr>
          <p:spPr>
            <a:xfrm>
              <a:off x="6318996" y="4226478"/>
              <a:ext cx="178092" cy="408243"/>
            </a:xfrm>
            <a:custGeom>
              <a:avLst/>
              <a:gdLst/>
              <a:ahLst/>
              <a:cxnLst/>
              <a:rect l="l" t="t" r="r" b="b"/>
              <a:pathLst>
                <a:path w="8063" h="18483" extrusionOk="0">
                  <a:moveTo>
                    <a:pt x="6287" y="1"/>
                  </a:moveTo>
                  <a:cubicBezTo>
                    <a:pt x="5050" y="1"/>
                    <a:pt x="3055" y="803"/>
                    <a:pt x="2563" y="1379"/>
                  </a:cubicBezTo>
                  <a:cubicBezTo>
                    <a:pt x="2563" y="1379"/>
                    <a:pt x="1301" y="3180"/>
                    <a:pt x="2200" y="4083"/>
                  </a:cubicBezTo>
                  <a:cubicBezTo>
                    <a:pt x="3102" y="4985"/>
                    <a:pt x="4005" y="4625"/>
                    <a:pt x="3913" y="5525"/>
                  </a:cubicBezTo>
                  <a:cubicBezTo>
                    <a:pt x="3825" y="6428"/>
                    <a:pt x="2383" y="9495"/>
                    <a:pt x="1117" y="12742"/>
                  </a:cubicBezTo>
                  <a:cubicBezTo>
                    <a:pt x="1" y="15611"/>
                    <a:pt x="1919" y="18483"/>
                    <a:pt x="4063" y="18483"/>
                  </a:cubicBezTo>
                  <a:cubicBezTo>
                    <a:pt x="4343" y="18483"/>
                    <a:pt x="4627" y="18434"/>
                    <a:pt x="4908" y="18330"/>
                  </a:cubicBezTo>
                  <a:cubicBezTo>
                    <a:pt x="7340" y="17432"/>
                    <a:pt x="7073" y="8412"/>
                    <a:pt x="7432" y="6787"/>
                  </a:cubicBezTo>
                  <a:cubicBezTo>
                    <a:pt x="7791" y="5165"/>
                    <a:pt x="8063" y="4894"/>
                    <a:pt x="7971" y="3364"/>
                  </a:cubicBezTo>
                  <a:cubicBezTo>
                    <a:pt x="7884" y="1830"/>
                    <a:pt x="7791" y="204"/>
                    <a:pt x="6621" y="24"/>
                  </a:cubicBezTo>
                  <a:cubicBezTo>
                    <a:pt x="6518" y="8"/>
                    <a:pt x="6406" y="1"/>
                    <a:pt x="62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31"/>
            <p:cNvSpPr/>
            <p:nvPr/>
          </p:nvSpPr>
          <p:spPr>
            <a:xfrm>
              <a:off x="6322663" y="4220558"/>
              <a:ext cx="179925" cy="420148"/>
            </a:xfrm>
            <a:custGeom>
              <a:avLst/>
              <a:gdLst/>
              <a:ahLst/>
              <a:cxnLst/>
              <a:rect l="l" t="t" r="r" b="b"/>
              <a:pathLst>
                <a:path w="8146" h="19022" extrusionOk="0">
                  <a:moveTo>
                    <a:pt x="6123" y="541"/>
                  </a:moveTo>
                  <a:cubicBezTo>
                    <a:pt x="6225" y="541"/>
                    <a:pt x="6322" y="547"/>
                    <a:pt x="6411" y="560"/>
                  </a:cubicBezTo>
                  <a:cubicBezTo>
                    <a:pt x="7362" y="708"/>
                    <a:pt x="7450" y="2190"/>
                    <a:pt x="7537" y="3647"/>
                  </a:cubicBezTo>
                  <a:cubicBezTo>
                    <a:pt x="7598" y="4702"/>
                    <a:pt x="7486" y="5121"/>
                    <a:pt x="7282" y="5876"/>
                  </a:cubicBezTo>
                  <a:cubicBezTo>
                    <a:pt x="7198" y="6180"/>
                    <a:pt x="7102" y="6535"/>
                    <a:pt x="7002" y="6998"/>
                  </a:cubicBezTo>
                  <a:cubicBezTo>
                    <a:pt x="6907" y="7426"/>
                    <a:pt x="6855" y="8301"/>
                    <a:pt x="6791" y="9407"/>
                  </a:cubicBezTo>
                  <a:cubicBezTo>
                    <a:pt x="6623" y="12319"/>
                    <a:pt x="6304" y="17731"/>
                    <a:pt x="4646" y="18347"/>
                  </a:cubicBezTo>
                  <a:cubicBezTo>
                    <a:pt x="4404" y="18436"/>
                    <a:pt x="4154" y="18480"/>
                    <a:pt x="3903" y="18480"/>
                  </a:cubicBezTo>
                  <a:cubicBezTo>
                    <a:pt x="3250" y="18480"/>
                    <a:pt x="2588" y="18183"/>
                    <a:pt x="2034" y="17624"/>
                  </a:cubicBezTo>
                  <a:cubicBezTo>
                    <a:pt x="1179" y="16752"/>
                    <a:pt x="447" y="15047"/>
                    <a:pt x="1207" y="13106"/>
                  </a:cubicBezTo>
                  <a:cubicBezTo>
                    <a:pt x="1662" y="11932"/>
                    <a:pt x="2145" y="10770"/>
                    <a:pt x="2573" y="9747"/>
                  </a:cubicBezTo>
                  <a:cubicBezTo>
                    <a:pt x="3376" y="7826"/>
                    <a:pt x="3955" y="6436"/>
                    <a:pt x="4018" y="5820"/>
                  </a:cubicBezTo>
                  <a:cubicBezTo>
                    <a:pt x="4090" y="5105"/>
                    <a:pt x="3631" y="4926"/>
                    <a:pt x="3224" y="4766"/>
                  </a:cubicBezTo>
                  <a:cubicBezTo>
                    <a:pt x="2921" y="4646"/>
                    <a:pt x="2576" y="4510"/>
                    <a:pt x="2226" y="4159"/>
                  </a:cubicBezTo>
                  <a:cubicBezTo>
                    <a:pt x="1538" y="3472"/>
                    <a:pt x="2517" y="1954"/>
                    <a:pt x="2609" y="1810"/>
                  </a:cubicBezTo>
                  <a:cubicBezTo>
                    <a:pt x="3053" y="1315"/>
                    <a:pt x="4973" y="541"/>
                    <a:pt x="6123" y="541"/>
                  </a:cubicBezTo>
                  <a:close/>
                  <a:moveTo>
                    <a:pt x="6143" y="1"/>
                  </a:moveTo>
                  <a:cubicBezTo>
                    <a:pt x="4844" y="1"/>
                    <a:pt x="2750" y="816"/>
                    <a:pt x="2189" y="1471"/>
                  </a:cubicBezTo>
                  <a:cubicBezTo>
                    <a:pt x="2185" y="1475"/>
                    <a:pt x="2178" y="1483"/>
                    <a:pt x="2173" y="1490"/>
                  </a:cubicBezTo>
                  <a:cubicBezTo>
                    <a:pt x="2117" y="1571"/>
                    <a:pt x="795" y="3492"/>
                    <a:pt x="1842" y="4542"/>
                  </a:cubicBezTo>
                  <a:cubicBezTo>
                    <a:pt x="2274" y="4974"/>
                    <a:pt x="2709" y="5145"/>
                    <a:pt x="3028" y="5269"/>
                  </a:cubicBezTo>
                  <a:cubicBezTo>
                    <a:pt x="3439" y="5433"/>
                    <a:pt x="3507" y="5469"/>
                    <a:pt x="3479" y="5769"/>
                  </a:cubicBezTo>
                  <a:cubicBezTo>
                    <a:pt x="3428" y="6303"/>
                    <a:pt x="2801" y="7802"/>
                    <a:pt x="2073" y="9539"/>
                  </a:cubicBezTo>
                  <a:cubicBezTo>
                    <a:pt x="1646" y="10565"/>
                    <a:pt x="1159" y="11728"/>
                    <a:pt x="699" y="12910"/>
                  </a:cubicBezTo>
                  <a:cubicBezTo>
                    <a:pt x="1" y="14708"/>
                    <a:pt x="375" y="16704"/>
                    <a:pt x="1650" y="18002"/>
                  </a:cubicBezTo>
                  <a:cubicBezTo>
                    <a:pt x="2305" y="18670"/>
                    <a:pt x="3104" y="19021"/>
                    <a:pt x="3898" y="19021"/>
                  </a:cubicBezTo>
                  <a:cubicBezTo>
                    <a:pt x="4215" y="19021"/>
                    <a:pt x="4530" y="18966"/>
                    <a:pt x="4833" y="18854"/>
                  </a:cubicBezTo>
                  <a:cubicBezTo>
                    <a:pt x="6827" y="18115"/>
                    <a:pt x="7130" y="12894"/>
                    <a:pt x="7330" y="9439"/>
                  </a:cubicBezTo>
                  <a:cubicBezTo>
                    <a:pt x="7390" y="8401"/>
                    <a:pt x="7445" y="7502"/>
                    <a:pt x="7530" y="7114"/>
                  </a:cubicBezTo>
                  <a:cubicBezTo>
                    <a:pt x="7629" y="6663"/>
                    <a:pt x="7725" y="6316"/>
                    <a:pt x="7805" y="6020"/>
                  </a:cubicBezTo>
                  <a:cubicBezTo>
                    <a:pt x="8017" y="5234"/>
                    <a:pt x="8145" y="4758"/>
                    <a:pt x="8077" y="3592"/>
                  </a:cubicBezTo>
                  <a:cubicBezTo>
                    <a:pt x="7981" y="2022"/>
                    <a:pt x="7877" y="240"/>
                    <a:pt x="6495" y="25"/>
                  </a:cubicBezTo>
                  <a:cubicBezTo>
                    <a:pt x="6387" y="8"/>
                    <a:pt x="6268" y="1"/>
                    <a:pt x="61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31"/>
            <p:cNvSpPr/>
            <p:nvPr/>
          </p:nvSpPr>
          <p:spPr>
            <a:xfrm>
              <a:off x="6339162" y="4566139"/>
              <a:ext cx="121857" cy="68604"/>
            </a:xfrm>
            <a:custGeom>
              <a:avLst/>
              <a:gdLst/>
              <a:ahLst/>
              <a:cxnLst/>
              <a:rect l="l" t="t" r="r" b="b"/>
              <a:pathLst>
                <a:path w="5517" h="3106" extrusionOk="0">
                  <a:moveTo>
                    <a:pt x="2208" y="0"/>
                  </a:moveTo>
                  <a:cubicBezTo>
                    <a:pt x="1377" y="0"/>
                    <a:pt x="593" y="57"/>
                    <a:pt x="0" y="116"/>
                  </a:cubicBezTo>
                  <a:cubicBezTo>
                    <a:pt x="395" y="1823"/>
                    <a:pt x="1719" y="3105"/>
                    <a:pt x="3149" y="3105"/>
                  </a:cubicBezTo>
                  <a:cubicBezTo>
                    <a:pt x="3429" y="3105"/>
                    <a:pt x="3713" y="3056"/>
                    <a:pt x="3995" y="2952"/>
                  </a:cubicBezTo>
                  <a:cubicBezTo>
                    <a:pt x="4705" y="2688"/>
                    <a:pt x="5185" y="1730"/>
                    <a:pt x="5516" y="463"/>
                  </a:cubicBezTo>
                  <a:cubicBezTo>
                    <a:pt x="4578" y="108"/>
                    <a:pt x="3349" y="0"/>
                    <a:pt x="22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7965C"/>
                </a:solidFill>
              </a:endParaRPr>
            </a:p>
          </p:txBody>
        </p:sp>
        <p:sp>
          <p:nvSpPr>
            <p:cNvPr id="233" name="Google Shape;233;p31"/>
            <p:cNvSpPr/>
            <p:nvPr/>
          </p:nvSpPr>
          <p:spPr>
            <a:xfrm>
              <a:off x="6332977" y="4560198"/>
              <a:ext cx="134667" cy="80509"/>
            </a:xfrm>
            <a:custGeom>
              <a:avLst/>
              <a:gdLst/>
              <a:ahLst/>
              <a:cxnLst/>
              <a:rect l="l" t="t" r="r" b="b"/>
              <a:pathLst>
                <a:path w="6097" h="3645" extrusionOk="0">
                  <a:moveTo>
                    <a:pt x="2496" y="540"/>
                  </a:moveTo>
                  <a:cubicBezTo>
                    <a:pt x="3511" y="540"/>
                    <a:pt x="4600" y="626"/>
                    <a:pt x="5468" y="905"/>
                  </a:cubicBezTo>
                  <a:cubicBezTo>
                    <a:pt x="5129" y="2083"/>
                    <a:pt x="4698" y="2778"/>
                    <a:pt x="4179" y="2970"/>
                  </a:cubicBezTo>
                  <a:cubicBezTo>
                    <a:pt x="3935" y="3059"/>
                    <a:pt x="3684" y="3104"/>
                    <a:pt x="3431" y="3104"/>
                  </a:cubicBezTo>
                  <a:cubicBezTo>
                    <a:pt x="3057" y="3104"/>
                    <a:pt x="2679" y="3005"/>
                    <a:pt x="2314" y="2809"/>
                  </a:cubicBezTo>
                  <a:cubicBezTo>
                    <a:pt x="1538" y="2391"/>
                    <a:pt x="924" y="1587"/>
                    <a:pt x="627" y="625"/>
                  </a:cubicBezTo>
                  <a:cubicBezTo>
                    <a:pt x="1155" y="580"/>
                    <a:pt x="1809" y="540"/>
                    <a:pt x="2496" y="540"/>
                  </a:cubicBezTo>
                  <a:close/>
                  <a:moveTo>
                    <a:pt x="2476" y="1"/>
                  </a:moveTo>
                  <a:cubicBezTo>
                    <a:pt x="1628" y="1"/>
                    <a:pt x="836" y="59"/>
                    <a:pt x="256" y="118"/>
                  </a:cubicBezTo>
                  <a:cubicBezTo>
                    <a:pt x="177" y="125"/>
                    <a:pt x="109" y="166"/>
                    <a:pt x="61" y="229"/>
                  </a:cubicBezTo>
                  <a:cubicBezTo>
                    <a:pt x="17" y="289"/>
                    <a:pt x="0" y="369"/>
                    <a:pt x="17" y="445"/>
                  </a:cubicBezTo>
                  <a:cubicBezTo>
                    <a:pt x="304" y="1691"/>
                    <a:pt x="1067" y="2750"/>
                    <a:pt x="2058" y="3285"/>
                  </a:cubicBezTo>
                  <a:cubicBezTo>
                    <a:pt x="2502" y="3525"/>
                    <a:pt x="2968" y="3644"/>
                    <a:pt x="3431" y="3644"/>
                  </a:cubicBezTo>
                  <a:cubicBezTo>
                    <a:pt x="3752" y="3644"/>
                    <a:pt x="4063" y="3589"/>
                    <a:pt x="4366" y="3477"/>
                  </a:cubicBezTo>
                  <a:cubicBezTo>
                    <a:pt x="5105" y="3201"/>
                    <a:pt x="5656" y="2326"/>
                    <a:pt x="6060" y="800"/>
                  </a:cubicBezTo>
                  <a:cubicBezTo>
                    <a:pt x="6096" y="669"/>
                    <a:pt x="6024" y="529"/>
                    <a:pt x="5892" y="481"/>
                  </a:cubicBezTo>
                  <a:cubicBezTo>
                    <a:pt x="4916" y="111"/>
                    <a:pt x="3643" y="1"/>
                    <a:pt x="247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31"/>
            <p:cNvSpPr/>
            <p:nvPr/>
          </p:nvSpPr>
          <p:spPr>
            <a:xfrm>
              <a:off x="6313828" y="4139409"/>
              <a:ext cx="155408" cy="168572"/>
            </a:xfrm>
            <a:custGeom>
              <a:avLst/>
              <a:gdLst/>
              <a:ahLst/>
              <a:cxnLst/>
              <a:rect l="l" t="t" r="r" b="b"/>
              <a:pathLst>
                <a:path w="7036" h="7632" extrusionOk="0">
                  <a:moveTo>
                    <a:pt x="5773" y="0"/>
                  </a:moveTo>
                  <a:lnTo>
                    <a:pt x="360" y="1350"/>
                  </a:lnTo>
                  <a:lnTo>
                    <a:pt x="1" y="1350"/>
                  </a:lnTo>
                  <a:cubicBezTo>
                    <a:pt x="1" y="1350"/>
                    <a:pt x="2617" y="5772"/>
                    <a:pt x="3336" y="6942"/>
                  </a:cubicBezTo>
                  <a:cubicBezTo>
                    <a:pt x="3622" y="7407"/>
                    <a:pt x="4177" y="7631"/>
                    <a:pt x="4759" y="7631"/>
                  </a:cubicBezTo>
                  <a:cubicBezTo>
                    <a:pt x="5647" y="7631"/>
                    <a:pt x="6599" y="7111"/>
                    <a:pt x="6763" y="6131"/>
                  </a:cubicBezTo>
                  <a:cubicBezTo>
                    <a:pt x="7035" y="4510"/>
                    <a:pt x="5773" y="0"/>
                    <a:pt x="57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31"/>
            <p:cNvSpPr/>
            <p:nvPr/>
          </p:nvSpPr>
          <p:spPr>
            <a:xfrm>
              <a:off x="6307577" y="4133423"/>
              <a:ext cx="167644" cy="180521"/>
            </a:xfrm>
            <a:custGeom>
              <a:avLst/>
              <a:gdLst/>
              <a:ahLst/>
              <a:cxnLst/>
              <a:rect l="l" t="t" r="r" b="b"/>
              <a:pathLst>
                <a:path w="7590" h="8173" extrusionOk="0">
                  <a:moveTo>
                    <a:pt x="5864" y="599"/>
                  </a:moveTo>
                  <a:cubicBezTo>
                    <a:pt x="6120" y="1565"/>
                    <a:pt x="7002" y="5028"/>
                    <a:pt x="6779" y="6358"/>
                  </a:cubicBezTo>
                  <a:cubicBezTo>
                    <a:pt x="6655" y="7101"/>
                    <a:pt x="6008" y="7481"/>
                    <a:pt x="5440" y="7592"/>
                  </a:cubicBezTo>
                  <a:cubicBezTo>
                    <a:pt x="5314" y="7617"/>
                    <a:pt x="5180" y="7631"/>
                    <a:pt x="5045" y="7631"/>
                  </a:cubicBezTo>
                  <a:cubicBezTo>
                    <a:pt x="4578" y="7631"/>
                    <a:pt x="4096" y="7470"/>
                    <a:pt x="3851" y="7074"/>
                  </a:cubicBezTo>
                  <a:cubicBezTo>
                    <a:pt x="3263" y="6123"/>
                    <a:pt x="1403" y="2983"/>
                    <a:pt x="747" y="1877"/>
                  </a:cubicBezTo>
                  <a:lnTo>
                    <a:pt x="5864" y="599"/>
                  </a:lnTo>
                  <a:close/>
                  <a:moveTo>
                    <a:pt x="6051" y="1"/>
                  </a:moveTo>
                  <a:cubicBezTo>
                    <a:pt x="6030" y="1"/>
                    <a:pt x="6009" y="3"/>
                    <a:pt x="5988" y="8"/>
                  </a:cubicBezTo>
                  <a:lnTo>
                    <a:pt x="612" y="1353"/>
                  </a:lnTo>
                  <a:lnTo>
                    <a:pt x="284" y="1353"/>
                  </a:lnTo>
                  <a:cubicBezTo>
                    <a:pt x="184" y="1353"/>
                    <a:pt x="96" y="1405"/>
                    <a:pt x="48" y="1490"/>
                  </a:cubicBezTo>
                  <a:cubicBezTo>
                    <a:pt x="0" y="1573"/>
                    <a:pt x="0" y="1677"/>
                    <a:pt x="52" y="1761"/>
                  </a:cubicBezTo>
                  <a:cubicBezTo>
                    <a:pt x="76" y="1805"/>
                    <a:pt x="2677" y="6194"/>
                    <a:pt x="3392" y="7357"/>
                  </a:cubicBezTo>
                  <a:cubicBezTo>
                    <a:pt x="3707" y="7872"/>
                    <a:pt x="4338" y="8172"/>
                    <a:pt x="5045" y="8172"/>
                  </a:cubicBezTo>
                  <a:cubicBezTo>
                    <a:pt x="5209" y="8172"/>
                    <a:pt x="5377" y="8156"/>
                    <a:pt x="5545" y="8124"/>
                  </a:cubicBezTo>
                  <a:cubicBezTo>
                    <a:pt x="6495" y="7940"/>
                    <a:pt x="7170" y="7297"/>
                    <a:pt x="7313" y="6447"/>
                  </a:cubicBezTo>
                  <a:cubicBezTo>
                    <a:pt x="7590" y="4784"/>
                    <a:pt x="6367" y="383"/>
                    <a:pt x="6316" y="199"/>
                  </a:cubicBezTo>
                  <a:cubicBezTo>
                    <a:pt x="6281" y="77"/>
                    <a:pt x="6171" y="1"/>
                    <a:pt x="60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31"/>
            <p:cNvSpPr/>
            <p:nvPr/>
          </p:nvSpPr>
          <p:spPr>
            <a:xfrm>
              <a:off x="6160408" y="3944155"/>
              <a:ext cx="322743" cy="243117"/>
            </a:xfrm>
            <a:custGeom>
              <a:avLst/>
              <a:gdLst/>
              <a:ahLst/>
              <a:cxnLst/>
              <a:rect l="l" t="t" r="r" b="b"/>
              <a:pathLst>
                <a:path w="14612" h="11007" extrusionOk="0">
                  <a:moveTo>
                    <a:pt x="10641" y="0"/>
                  </a:moveTo>
                  <a:cubicBezTo>
                    <a:pt x="10524" y="0"/>
                    <a:pt x="10404" y="1"/>
                    <a:pt x="10282" y="1"/>
                  </a:cubicBezTo>
                  <a:cubicBezTo>
                    <a:pt x="8661" y="1"/>
                    <a:pt x="2078" y="1894"/>
                    <a:pt x="724" y="3160"/>
                  </a:cubicBezTo>
                  <a:cubicBezTo>
                    <a:pt x="724" y="3160"/>
                    <a:pt x="1" y="4331"/>
                    <a:pt x="364" y="5142"/>
                  </a:cubicBezTo>
                  <a:cubicBezTo>
                    <a:pt x="724" y="5952"/>
                    <a:pt x="1715" y="8297"/>
                    <a:pt x="2346" y="9471"/>
                  </a:cubicBezTo>
                  <a:cubicBezTo>
                    <a:pt x="2831" y="10371"/>
                    <a:pt x="4652" y="11007"/>
                    <a:pt x="6985" y="11007"/>
                  </a:cubicBezTo>
                  <a:cubicBezTo>
                    <a:pt x="7685" y="11007"/>
                    <a:pt x="8430" y="10950"/>
                    <a:pt x="9200" y="10825"/>
                  </a:cubicBezTo>
                  <a:cubicBezTo>
                    <a:pt x="12539" y="10282"/>
                    <a:pt x="14432" y="8748"/>
                    <a:pt x="14520" y="7398"/>
                  </a:cubicBezTo>
                  <a:cubicBezTo>
                    <a:pt x="14612" y="6044"/>
                    <a:pt x="13981" y="4239"/>
                    <a:pt x="13530" y="2078"/>
                  </a:cubicBezTo>
                  <a:cubicBezTo>
                    <a:pt x="13112" y="76"/>
                    <a:pt x="12080" y="0"/>
                    <a:pt x="106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31"/>
            <p:cNvSpPr/>
            <p:nvPr/>
          </p:nvSpPr>
          <p:spPr>
            <a:xfrm>
              <a:off x="6153804" y="3938236"/>
              <a:ext cx="334736" cy="254912"/>
            </a:xfrm>
            <a:custGeom>
              <a:avLst/>
              <a:gdLst/>
              <a:ahLst/>
              <a:cxnLst/>
              <a:rect l="l" t="t" r="r" b="b"/>
              <a:pathLst>
                <a:path w="15155" h="11541" extrusionOk="0">
                  <a:moveTo>
                    <a:pt x="10961" y="540"/>
                  </a:moveTo>
                  <a:cubicBezTo>
                    <a:pt x="12345" y="540"/>
                    <a:pt x="13190" y="617"/>
                    <a:pt x="13565" y="2398"/>
                  </a:cubicBezTo>
                  <a:cubicBezTo>
                    <a:pt x="13700" y="3065"/>
                    <a:pt x="13857" y="3700"/>
                    <a:pt x="14004" y="4295"/>
                  </a:cubicBezTo>
                  <a:cubicBezTo>
                    <a:pt x="14328" y="5613"/>
                    <a:pt x="14611" y="6752"/>
                    <a:pt x="14552" y="7646"/>
                  </a:cubicBezTo>
                  <a:cubicBezTo>
                    <a:pt x="14472" y="8828"/>
                    <a:pt x="12699" y="10299"/>
                    <a:pt x="9455" y="10826"/>
                  </a:cubicBezTo>
                  <a:cubicBezTo>
                    <a:pt x="8706" y="10947"/>
                    <a:pt x="7983" y="11002"/>
                    <a:pt x="7306" y="11002"/>
                  </a:cubicBezTo>
                  <a:cubicBezTo>
                    <a:pt x="5043" y="11002"/>
                    <a:pt x="3306" y="10389"/>
                    <a:pt x="2884" y="9611"/>
                  </a:cubicBezTo>
                  <a:cubicBezTo>
                    <a:pt x="2381" y="8677"/>
                    <a:pt x="1634" y="6959"/>
                    <a:pt x="1187" y="5932"/>
                  </a:cubicBezTo>
                  <a:lnTo>
                    <a:pt x="911" y="5302"/>
                  </a:lnTo>
                  <a:cubicBezTo>
                    <a:pt x="672" y="4763"/>
                    <a:pt x="1047" y="3919"/>
                    <a:pt x="1234" y="3600"/>
                  </a:cubicBezTo>
                  <a:cubicBezTo>
                    <a:pt x="2553" y="2426"/>
                    <a:pt x="8960" y="540"/>
                    <a:pt x="10581" y="540"/>
                  </a:cubicBezTo>
                  <a:lnTo>
                    <a:pt x="10769" y="540"/>
                  </a:lnTo>
                  <a:cubicBezTo>
                    <a:pt x="10834" y="540"/>
                    <a:pt x="10898" y="540"/>
                    <a:pt x="10961" y="540"/>
                  </a:cubicBezTo>
                  <a:close/>
                  <a:moveTo>
                    <a:pt x="11016" y="0"/>
                  </a:moveTo>
                  <a:cubicBezTo>
                    <a:pt x="10935" y="0"/>
                    <a:pt x="10852" y="1"/>
                    <a:pt x="10769" y="1"/>
                  </a:cubicBezTo>
                  <a:lnTo>
                    <a:pt x="10581" y="1"/>
                  </a:lnTo>
                  <a:cubicBezTo>
                    <a:pt x="8944" y="1"/>
                    <a:pt x="2298" y="1867"/>
                    <a:pt x="839" y="3229"/>
                  </a:cubicBezTo>
                  <a:cubicBezTo>
                    <a:pt x="819" y="3244"/>
                    <a:pt x="807" y="3264"/>
                    <a:pt x="792" y="3285"/>
                  </a:cubicBezTo>
                  <a:cubicBezTo>
                    <a:pt x="759" y="3336"/>
                    <a:pt x="1" y="4590"/>
                    <a:pt x="416" y="5521"/>
                  </a:cubicBezTo>
                  <a:lnTo>
                    <a:pt x="692" y="6148"/>
                  </a:lnTo>
                  <a:cubicBezTo>
                    <a:pt x="1142" y="7183"/>
                    <a:pt x="1894" y="8913"/>
                    <a:pt x="2409" y="9867"/>
                  </a:cubicBezTo>
                  <a:cubicBezTo>
                    <a:pt x="2972" y="10913"/>
                    <a:pt x="4941" y="11540"/>
                    <a:pt x="7298" y="11540"/>
                  </a:cubicBezTo>
                  <a:cubicBezTo>
                    <a:pt x="8020" y="11540"/>
                    <a:pt x="8776" y="11481"/>
                    <a:pt x="9543" y="11357"/>
                  </a:cubicBezTo>
                  <a:cubicBezTo>
                    <a:pt x="12699" y="10845"/>
                    <a:pt x="14979" y="9335"/>
                    <a:pt x="15090" y="7682"/>
                  </a:cubicBezTo>
                  <a:cubicBezTo>
                    <a:pt x="15154" y="6704"/>
                    <a:pt x="14867" y="5525"/>
                    <a:pt x="14531" y="4164"/>
                  </a:cubicBezTo>
                  <a:cubicBezTo>
                    <a:pt x="14384" y="3576"/>
                    <a:pt x="14232" y="2949"/>
                    <a:pt x="14092" y="2290"/>
                  </a:cubicBezTo>
                  <a:cubicBezTo>
                    <a:pt x="13639" y="119"/>
                    <a:pt x="12433" y="0"/>
                    <a:pt x="110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31"/>
            <p:cNvSpPr/>
            <p:nvPr/>
          </p:nvSpPr>
          <p:spPr>
            <a:xfrm>
              <a:off x="6006303" y="3114328"/>
              <a:ext cx="421098" cy="954268"/>
            </a:xfrm>
            <a:custGeom>
              <a:avLst/>
              <a:gdLst/>
              <a:ahLst/>
              <a:cxnLst/>
              <a:rect l="l" t="t" r="r" b="b"/>
              <a:pathLst>
                <a:path w="19065" h="43204" extrusionOk="0">
                  <a:moveTo>
                    <a:pt x="15909" y="1"/>
                  </a:moveTo>
                  <a:cubicBezTo>
                    <a:pt x="8815" y="93"/>
                    <a:pt x="3722" y="212"/>
                    <a:pt x="3643" y="240"/>
                  </a:cubicBezTo>
                  <a:cubicBezTo>
                    <a:pt x="3371" y="328"/>
                    <a:pt x="3191" y="1862"/>
                    <a:pt x="3012" y="3125"/>
                  </a:cubicBezTo>
                  <a:cubicBezTo>
                    <a:pt x="3012" y="3125"/>
                    <a:pt x="0" y="3508"/>
                    <a:pt x="544" y="11892"/>
                  </a:cubicBezTo>
                  <a:cubicBezTo>
                    <a:pt x="619" y="13067"/>
                    <a:pt x="3659" y="26587"/>
                    <a:pt x="3879" y="28121"/>
                  </a:cubicBezTo>
                  <a:cubicBezTo>
                    <a:pt x="5228" y="37543"/>
                    <a:pt x="8240" y="42260"/>
                    <a:pt x="8240" y="42260"/>
                  </a:cubicBezTo>
                  <a:cubicBezTo>
                    <a:pt x="8240" y="42260"/>
                    <a:pt x="8458" y="43203"/>
                    <a:pt x="11036" y="43203"/>
                  </a:cubicBezTo>
                  <a:cubicBezTo>
                    <a:pt x="11335" y="43203"/>
                    <a:pt x="11665" y="43191"/>
                    <a:pt x="12031" y="43162"/>
                  </a:cubicBezTo>
                  <a:cubicBezTo>
                    <a:pt x="15546" y="42891"/>
                    <a:pt x="19065" y="40546"/>
                    <a:pt x="19065" y="40546"/>
                  </a:cubicBezTo>
                  <a:cubicBezTo>
                    <a:pt x="19065" y="40546"/>
                    <a:pt x="17259" y="22241"/>
                    <a:pt x="17439" y="14217"/>
                  </a:cubicBezTo>
                  <a:cubicBezTo>
                    <a:pt x="17491" y="11996"/>
                    <a:pt x="18773" y="10905"/>
                    <a:pt x="18868" y="9384"/>
                  </a:cubicBezTo>
                  <a:cubicBezTo>
                    <a:pt x="19060" y="6380"/>
                    <a:pt x="18610" y="4243"/>
                    <a:pt x="18378" y="3376"/>
                  </a:cubicBezTo>
                  <a:lnTo>
                    <a:pt x="1590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1"/>
            <p:cNvSpPr/>
            <p:nvPr/>
          </p:nvSpPr>
          <p:spPr>
            <a:xfrm>
              <a:off x="6001797" y="3108342"/>
              <a:ext cx="431766" cy="966218"/>
            </a:xfrm>
            <a:custGeom>
              <a:avLst/>
              <a:gdLst/>
              <a:ahLst/>
              <a:cxnLst/>
              <a:rect l="l" t="t" r="r" b="b"/>
              <a:pathLst>
                <a:path w="19548" h="43745" extrusionOk="0">
                  <a:moveTo>
                    <a:pt x="15977" y="544"/>
                  </a:moveTo>
                  <a:lnTo>
                    <a:pt x="18334" y="3763"/>
                  </a:lnTo>
                  <a:cubicBezTo>
                    <a:pt x="18550" y="4582"/>
                    <a:pt x="18989" y="6694"/>
                    <a:pt x="18805" y="9638"/>
                  </a:cubicBezTo>
                  <a:cubicBezTo>
                    <a:pt x="18766" y="10258"/>
                    <a:pt x="18510" y="10805"/>
                    <a:pt x="18218" y="11436"/>
                  </a:cubicBezTo>
                  <a:cubicBezTo>
                    <a:pt x="17835" y="12254"/>
                    <a:pt x="17403" y="13185"/>
                    <a:pt x="17376" y="14479"/>
                  </a:cubicBezTo>
                  <a:lnTo>
                    <a:pt x="17376" y="14483"/>
                  </a:lnTo>
                  <a:cubicBezTo>
                    <a:pt x="17203" y="22025"/>
                    <a:pt x="18801" y="38828"/>
                    <a:pt x="18981" y="40682"/>
                  </a:cubicBezTo>
                  <a:cubicBezTo>
                    <a:pt x="18310" y="41101"/>
                    <a:pt x="15234" y="42930"/>
                    <a:pt x="12211" y="43166"/>
                  </a:cubicBezTo>
                  <a:cubicBezTo>
                    <a:pt x="11853" y="43193"/>
                    <a:pt x="11531" y="43205"/>
                    <a:pt x="11241" y="43205"/>
                  </a:cubicBezTo>
                  <a:cubicBezTo>
                    <a:pt x="8985" y="43205"/>
                    <a:pt x="8711" y="42471"/>
                    <a:pt x="8708" y="42471"/>
                  </a:cubicBezTo>
                  <a:cubicBezTo>
                    <a:pt x="8704" y="42443"/>
                    <a:pt x="8692" y="42411"/>
                    <a:pt x="8676" y="42388"/>
                  </a:cubicBezTo>
                  <a:cubicBezTo>
                    <a:pt x="8644" y="42340"/>
                    <a:pt x="5676" y="37598"/>
                    <a:pt x="4350" y="28351"/>
                  </a:cubicBezTo>
                  <a:cubicBezTo>
                    <a:pt x="4250" y="27669"/>
                    <a:pt x="3599" y="24629"/>
                    <a:pt x="2908" y="21414"/>
                  </a:cubicBezTo>
                  <a:cubicBezTo>
                    <a:pt x="2042" y="17368"/>
                    <a:pt x="1059" y="12782"/>
                    <a:pt x="1015" y="12147"/>
                  </a:cubicBezTo>
                  <a:cubicBezTo>
                    <a:pt x="504" y="4190"/>
                    <a:pt x="3227" y="3667"/>
                    <a:pt x="3251" y="3663"/>
                  </a:cubicBezTo>
                  <a:cubicBezTo>
                    <a:pt x="3371" y="3647"/>
                    <a:pt x="3467" y="3555"/>
                    <a:pt x="3483" y="3435"/>
                  </a:cubicBezTo>
                  <a:lnTo>
                    <a:pt x="3548" y="2988"/>
                  </a:lnTo>
                  <a:cubicBezTo>
                    <a:pt x="3655" y="2209"/>
                    <a:pt x="3815" y="1059"/>
                    <a:pt x="3967" y="771"/>
                  </a:cubicBezTo>
                  <a:cubicBezTo>
                    <a:pt x="4654" y="739"/>
                    <a:pt x="9319" y="631"/>
                    <a:pt x="15977" y="544"/>
                  </a:cubicBezTo>
                  <a:close/>
                  <a:moveTo>
                    <a:pt x="16109" y="0"/>
                  </a:moveTo>
                  <a:cubicBezTo>
                    <a:pt x="11783" y="56"/>
                    <a:pt x="3955" y="188"/>
                    <a:pt x="3763" y="252"/>
                  </a:cubicBezTo>
                  <a:cubicBezTo>
                    <a:pt x="3412" y="367"/>
                    <a:pt x="3288" y="923"/>
                    <a:pt x="3012" y="2913"/>
                  </a:cubicBezTo>
                  <a:lnTo>
                    <a:pt x="2973" y="3180"/>
                  </a:lnTo>
                  <a:cubicBezTo>
                    <a:pt x="2257" y="3435"/>
                    <a:pt x="1" y="4821"/>
                    <a:pt x="475" y="12182"/>
                  </a:cubicBezTo>
                  <a:cubicBezTo>
                    <a:pt x="519" y="12858"/>
                    <a:pt x="1467" y="17263"/>
                    <a:pt x="2381" y="21525"/>
                  </a:cubicBezTo>
                  <a:cubicBezTo>
                    <a:pt x="3068" y="24733"/>
                    <a:pt x="3719" y="27765"/>
                    <a:pt x="3815" y="28427"/>
                  </a:cubicBezTo>
                  <a:cubicBezTo>
                    <a:pt x="5101" y="37403"/>
                    <a:pt x="7933" y="42211"/>
                    <a:pt x="8197" y="42647"/>
                  </a:cubicBezTo>
                  <a:cubicBezTo>
                    <a:pt x="8288" y="42891"/>
                    <a:pt x="8772" y="43745"/>
                    <a:pt x="11252" y="43745"/>
                  </a:cubicBezTo>
                  <a:cubicBezTo>
                    <a:pt x="11556" y="43745"/>
                    <a:pt x="11888" y="43733"/>
                    <a:pt x="12255" y="43706"/>
                  </a:cubicBezTo>
                  <a:cubicBezTo>
                    <a:pt x="15802" y="43430"/>
                    <a:pt x="19273" y="41141"/>
                    <a:pt x="19417" y="41045"/>
                  </a:cubicBezTo>
                  <a:cubicBezTo>
                    <a:pt x="19500" y="40989"/>
                    <a:pt x="19548" y="40893"/>
                    <a:pt x="19536" y="40793"/>
                  </a:cubicBezTo>
                  <a:cubicBezTo>
                    <a:pt x="19520" y="40610"/>
                    <a:pt x="17739" y="22412"/>
                    <a:pt x="17914" y="14496"/>
                  </a:cubicBezTo>
                  <a:cubicBezTo>
                    <a:pt x="17942" y="13309"/>
                    <a:pt x="18330" y="12475"/>
                    <a:pt x="18705" y="11664"/>
                  </a:cubicBezTo>
                  <a:cubicBezTo>
                    <a:pt x="19013" y="11013"/>
                    <a:pt x="19297" y="10394"/>
                    <a:pt x="19345" y="9675"/>
                  </a:cubicBezTo>
                  <a:cubicBezTo>
                    <a:pt x="19540" y="6587"/>
                    <a:pt x="19061" y="4382"/>
                    <a:pt x="18845" y="3575"/>
                  </a:cubicBezTo>
                  <a:cubicBezTo>
                    <a:pt x="18838" y="3543"/>
                    <a:pt x="18821" y="3512"/>
                    <a:pt x="18801" y="3488"/>
                  </a:cubicBezTo>
                  <a:lnTo>
                    <a:pt x="16333" y="112"/>
                  </a:lnTo>
                  <a:cubicBezTo>
                    <a:pt x="16281" y="41"/>
                    <a:pt x="16185" y="0"/>
                    <a:pt x="161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1"/>
            <p:cNvSpPr/>
            <p:nvPr/>
          </p:nvSpPr>
          <p:spPr>
            <a:xfrm>
              <a:off x="5884314" y="3143439"/>
              <a:ext cx="355012" cy="166076"/>
            </a:xfrm>
            <a:custGeom>
              <a:avLst/>
              <a:gdLst/>
              <a:ahLst/>
              <a:cxnLst/>
              <a:rect l="l" t="t" r="r" b="b"/>
              <a:pathLst>
                <a:path w="16073" h="7519" extrusionOk="0">
                  <a:moveTo>
                    <a:pt x="10116" y="0"/>
                  </a:moveTo>
                  <a:cubicBezTo>
                    <a:pt x="9398" y="0"/>
                    <a:pt x="8690" y="125"/>
                    <a:pt x="8047" y="432"/>
                  </a:cubicBezTo>
                  <a:cubicBezTo>
                    <a:pt x="8047" y="432"/>
                    <a:pt x="4321" y="992"/>
                    <a:pt x="2037" y="3580"/>
                  </a:cubicBezTo>
                  <a:cubicBezTo>
                    <a:pt x="0" y="5890"/>
                    <a:pt x="1324" y="7519"/>
                    <a:pt x="4787" y="7519"/>
                  </a:cubicBezTo>
                  <a:cubicBezTo>
                    <a:pt x="5204" y="7519"/>
                    <a:pt x="5653" y="7495"/>
                    <a:pt x="6130" y="7446"/>
                  </a:cubicBezTo>
                  <a:cubicBezTo>
                    <a:pt x="10568" y="6987"/>
                    <a:pt x="15684" y="2438"/>
                    <a:pt x="15900" y="2194"/>
                  </a:cubicBezTo>
                  <a:cubicBezTo>
                    <a:pt x="16073" y="2002"/>
                    <a:pt x="13002" y="0"/>
                    <a:pt x="101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31"/>
            <p:cNvSpPr/>
            <p:nvPr/>
          </p:nvSpPr>
          <p:spPr>
            <a:xfrm>
              <a:off x="5897611" y="3137454"/>
              <a:ext cx="345934" cy="178047"/>
            </a:xfrm>
            <a:custGeom>
              <a:avLst/>
              <a:gdLst/>
              <a:ahLst/>
              <a:cxnLst/>
              <a:rect l="l" t="t" r="r" b="b"/>
              <a:pathLst>
                <a:path w="15662" h="8061" extrusionOk="0">
                  <a:moveTo>
                    <a:pt x="9491" y="548"/>
                  </a:moveTo>
                  <a:cubicBezTo>
                    <a:pt x="11823" y="548"/>
                    <a:pt x="14343" y="1910"/>
                    <a:pt x="14942" y="2425"/>
                  </a:cubicBezTo>
                  <a:cubicBezTo>
                    <a:pt x="14059" y="3208"/>
                    <a:pt x="9526" y="7035"/>
                    <a:pt x="5500" y="7450"/>
                  </a:cubicBezTo>
                  <a:cubicBezTo>
                    <a:pt x="5046" y="7496"/>
                    <a:pt x="4614" y="7519"/>
                    <a:pt x="4209" y="7519"/>
                  </a:cubicBezTo>
                  <a:cubicBezTo>
                    <a:pt x="2485" y="7519"/>
                    <a:pt x="1249" y="7108"/>
                    <a:pt x="867" y="6368"/>
                  </a:cubicBezTo>
                  <a:cubicBezTo>
                    <a:pt x="559" y="5772"/>
                    <a:pt x="835" y="4941"/>
                    <a:pt x="1638" y="4030"/>
                  </a:cubicBezTo>
                  <a:cubicBezTo>
                    <a:pt x="3826" y="1551"/>
                    <a:pt x="7445" y="975"/>
                    <a:pt x="7485" y="972"/>
                  </a:cubicBezTo>
                  <a:cubicBezTo>
                    <a:pt x="7509" y="967"/>
                    <a:pt x="7537" y="959"/>
                    <a:pt x="7561" y="948"/>
                  </a:cubicBezTo>
                  <a:cubicBezTo>
                    <a:pt x="8153" y="664"/>
                    <a:pt x="8816" y="548"/>
                    <a:pt x="9491" y="548"/>
                  </a:cubicBezTo>
                  <a:close/>
                  <a:moveTo>
                    <a:pt x="9523" y="1"/>
                  </a:moveTo>
                  <a:cubicBezTo>
                    <a:pt x="8776" y="1"/>
                    <a:pt x="8038" y="129"/>
                    <a:pt x="7362" y="444"/>
                  </a:cubicBezTo>
                  <a:cubicBezTo>
                    <a:pt x="6926" y="516"/>
                    <a:pt x="3455" y="1155"/>
                    <a:pt x="1234" y="3671"/>
                  </a:cubicBezTo>
                  <a:cubicBezTo>
                    <a:pt x="0" y="5070"/>
                    <a:pt x="92" y="6044"/>
                    <a:pt x="388" y="6619"/>
                  </a:cubicBezTo>
                  <a:cubicBezTo>
                    <a:pt x="871" y="7557"/>
                    <a:pt x="2221" y="8060"/>
                    <a:pt x="4170" y="8060"/>
                  </a:cubicBezTo>
                  <a:cubicBezTo>
                    <a:pt x="4606" y="8060"/>
                    <a:pt x="5065" y="8037"/>
                    <a:pt x="5557" y="7985"/>
                  </a:cubicBezTo>
                  <a:cubicBezTo>
                    <a:pt x="9926" y="7538"/>
                    <a:pt x="15086" y="3112"/>
                    <a:pt x="15502" y="2649"/>
                  </a:cubicBezTo>
                  <a:cubicBezTo>
                    <a:pt x="15530" y="2616"/>
                    <a:pt x="15661" y="2445"/>
                    <a:pt x="15490" y="2218"/>
                  </a:cubicBezTo>
                  <a:cubicBezTo>
                    <a:pt x="15119" y="1724"/>
                    <a:pt x="12263" y="1"/>
                    <a:pt x="95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1"/>
            <p:cNvSpPr/>
            <p:nvPr/>
          </p:nvSpPr>
          <p:spPr>
            <a:xfrm>
              <a:off x="6152478" y="3117619"/>
              <a:ext cx="454185" cy="155363"/>
            </a:xfrm>
            <a:custGeom>
              <a:avLst/>
              <a:gdLst/>
              <a:ahLst/>
              <a:cxnLst/>
              <a:rect l="l" t="t" r="r" b="b"/>
              <a:pathLst>
                <a:path w="20563" h="7034" extrusionOk="0">
                  <a:moveTo>
                    <a:pt x="1986" y="0"/>
                  </a:moveTo>
                  <a:cubicBezTo>
                    <a:pt x="0" y="0"/>
                    <a:pt x="2525" y="3247"/>
                    <a:pt x="2525" y="3247"/>
                  </a:cubicBezTo>
                  <a:cubicBezTo>
                    <a:pt x="2525" y="3247"/>
                    <a:pt x="6495" y="3427"/>
                    <a:pt x="9559" y="4329"/>
                  </a:cubicBezTo>
                  <a:cubicBezTo>
                    <a:pt x="12626" y="5229"/>
                    <a:pt x="18035" y="7034"/>
                    <a:pt x="19301" y="7034"/>
                  </a:cubicBezTo>
                  <a:cubicBezTo>
                    <a:pt x="20563" y="7034"/>
                    <a:pt x="20199" y="2344"/>
                    <a:pt x="20199" y="1442"/>
                  </a:cubicBezTo>
                  <a:cubicBezTo>
                    <a:pt x="20199" y="539"/>
                    <a:pt x="3967" y="0"/>
                    <a:pt x="19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1"/>
            <p:cNvSpPr/>
            <p:nvPr/>
          </p:nvSpPr>
          <p:spPr>
            <a:xfrm>
              <a:off x="6165532" y="3111589"/>
              <a:ext cx="441132" cy="167379"/>
            </a:xfrm>
            <a:custGeom>
              <a:avLst/>
              <a:gdLst/>
              <a:ahLst/>
              <a:cxnLst/>
              <a:rect l="l" t="t" r="r" b="b"/>
              <a:pathLst>
                <a:path w="19972" h="7578" extrusionOk="0">
                  <a:moveTo>
                    <a:pt x="1395" y="544"/>
                  </a:moveTo>
                  <a:cubicBezTo>
                    <a:pt x="3915" y="544"/>
                    <a:pt x="18130" y="1096"/>
                    <a:pt x="19341" y="1807"/>
                  </a:cubicBezTo>
                  <a:cubicBezTo>
                    <a:pt x="19341" y="1927"/>
                    <a:pt x="19348" y="2086"/>
                    <a:pt x="19352" y="2282"/>
                  </a:cubicBezTo>
                  <a:cubicBezTo>
                    <a:pt x="19393" y="3384"/>
                    <a:pt x="19492" y="6316"/>
                    <a:pt x="18882" y="6951"/>
                  </a:cubicBezTo>
                  <a:cubicBezTo>
                    <a:pt x="18810" y="7027"/>
                    <a:pt x="18749" y="7035"/>
                    <a:pt x="18710" y="7035"/>
                  </a:cubicBezTo>
                  <a:cubicBezTo>
                    <a:pt x="17807" y="7035"/>
                    <a:pt x="14436" y="5996"/>
                    <a:pt x="11724" y="5157"/>
                  </a:cubicBezTo>
                  <a:cubicBezTo>
                    <a:pt x="10754" y="4858"/>
                    <a:pt x="9823" y="4571"/>
                    <a:pt x="9043" y="4343"/>
                  </a:cubicBezTo>
                  <a:cubicBezTo>
                    <a:pt x="6291" y="3533"/>
                    <a:pt x="2781" y="3297"/>
                    <a:pt x="2073" y="3256"/>
                  </a:cubicBezTo>
                  <a:cubicBezTo>
                    <a:pt x="1450" y="2430"/>
                    <a:pt x="724" y="1155"/>
                    <a:pt x="939" y="712"/>
                  </a:cubicBezTo>
                  <a:cubicBezTo>
                    <a:pt x="995" y="600"/>
                    <a:pt x="1147" y="544"/>
                    <a:pt x="1395" y="544"/>
                  </a:cubicBezTo>
                  <a:close/>
                  <a:moveTo>
                    <a:pt x="1395" y="1"/>
                  </a:moveTo>
                  <a:cubicBezTo>
                    <a:pt x="808" y="1"/>
                    <a:pt x="560" y="261"/>
                    <a:pt x="452" y="473"/>
                  </a:cubicBezTo>
                  <a:cubicBezTo>
                    <a:pt x="1" y="1400"/>
                    <a:pt x="1431" y="3312"/>
                    <a:pt x="1722" y="3684"/>
                  </a:cubicBezTo>
                  <a:cubicBezTo>
                    <a:pt x="1770" y="3748"/>
                    <a:pt x="1842" y="3787"/>
                    <a:pt x="1922" y="3787"/>
                  </a:cubicBezTo>
                  <a:cubicBezTo>
                    <a:pt x="1962" y="3791"/>
                    <a:pt x="5892" y="3979"/>
                    <a:pt x="8892" y="4862"/>
                  </a:cubicBezTo>
                  <a:cubicBezTo>
                    <a:pt x="9666" y="5090"/>
                    <a:pt x="10593" y="5373"/>
                    <a:pt x="11568" y="5673"/>
                  </a:cubicBezTo>
                  <a:cubicBezTo>
                    <a:pt x="14596" y="6612"/>
                    <a:pt x="17723" y="7578"/>
                    <a:pt x="18710" y="7578"/>
                  </a:cubicBezTo>
                  <a:cubicBezTo>
                    <a:pt x="18917" y="7578"/>
                    <a:pt x="19113" y="7491"/>
                    <a:pt x="19273" y="7327"/>
                  </a:cubicBezTo>
                  <a:cubicBezTo>
                    <a:pt x="19948" y="6624"/>
                    <a:pt x="19972" y="4479"/>
                    <a:pt x="19896" y="2262"/>
                  </a:cubicBezTo>
                  <a:cubicBezTo>
                    <a:pt x="19888" y="2027"/>
                    <a:pt x="19880" y="1835"/>
                    <a:pt x="19880" y="1715"/>
                  </a:cubicBezTo>
                  <a:cubicBezTo>
                    <a:pt x="19880" y="1343"/>
                    <a:pt x="19880" y="884"/>
                    <a:pt x="11261" y="384"/>
                  </a:cubicBezTo>
                  <a:cubicBezTo>
                    <a:pt x="6866" y="133"/>
                    <a:pt x="2353" y="1"/>
                    <a:pt x="13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31"/>
            <p:cNvSpPr/>
            <p:nvPr/>
          </p:nvSpPr>
          <p:spPr>
            <a:xfrm>
              <a:off x="6526994" y="3149381"/>
              <a:ext cx="241924" cy="202830"/>
            </a:xfrm>
            <a:custGeom>
              <a:avLst/>
              <a:gdLst/>
              <a:ahLst/>
              <a:cxnLst/>
              <a:rect l="l" t="t" r="r" b="b"/>
              <a:pathLst>
                <a:path w="10953" h="9183" extrusionOk="0">
                  <a:moveTo>
                    <a:pt x="3619" y="1"/>
                  </a:moveTo>
                  <a:cubicBezTo>
                    <a:pt x="3381" y="1"/>
                    <a:pt x="3243" y="4"/>
                    <a:pt x="3243" y="4"/>
                  </a:cubicBezTo>
                  <a:cubicBezTo>
                    <a:pt x="3243" y="4"/>
                    <a:pt x="1802" y="727"/>
                    <a:pt x="1262" y="3431"/>
                  </a:cubicBezTo>
                  <a:cubicBezTo>
                    <a:pt x="719" y="6135"/>
                    <a:pt x="0" y="7581"/>
                    <a:pt x="1079" y="8300"/>
                  </a:cubicBezTo>
                  <a:cubicBezTo>
                    <a:pt x="1801" y="8782"/>
                    <a:pt x="4127" y="9183"/>
                    <a:pt x="5812" y="9183"/>
                  </a:cubicBezTo>
                  <a:cubicBezTo>
                    <a:pt x="6652" y="9183"/>
                    <a:pt x="7333" y="9083"/>
                    <a:pt x="7573" y="8843"/>
                  </a:cubicBezTo>
                  <a:cubicBezTo>
                    <a:pt x="8296" y="8120"/>
                    <a:pt x="10278" y="4513"/>
                    <a:pt x="10641" y="2169"/>
                  </a:cubicBezTo>
                  <a:cubicBezTo>
                    <a:pt x="10953" y="136"/>
                    <a:pt x="5166" y="1"/>
                    <a:pt x="36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31"/>
            <p:cNvSpPr/>
            <p:nvPr/>
          </p:nvSpPr>
          <p:spPr>
            <a:xfrm>
              <a:off x="6525647" y="3143439"/>
              <a:ext cx="243515" cy="214779"/>
            </a:xfrm>
            <a:custGeom>
              <a:avLst/>
              <a:gdLst/>
              <a:ahLst/>
              <a:cxnLst/>
              <a:rect l="l" t="t" r="r" b="b"/>
              <a:pathLst>
                <a:path w="11025" h="9724" extrusionOk="0">
                  <a:moveTo>
                    <a:pt x="3760" y="541"/>
                  </a:moveTo>
                  <a:cubicBezTo>
                    <a:pt x="5595" y="541"/>
                    <a:pt x="9325" y="759"/>
                    <a:pt x="10250" y="1811"/>
                  </a:cubicBezTo>
                  <a:cubicBezTo>
                    <a:pt x="10406" y="1990"/>
                    <a:pt x="10466" y="2178"/>
                    <a:pt x="10434" y="2397"/>
                  </a:cubicBezTo>
                  <a:cubicBezTo>
                    <a:pt x="10075" y="4722"/>
                    <a:pt x="8105" y="8257"/>
                    <a:pt x="7443" y="8921"/>
                  </a:cubicBezTo>
                  <a:cubicBezTo>
                    <a:pt x="7257" y="9107"/>
                    <a:pt x="6659" y="9189"/>
                    <a:pt x="5899" y="9189"/>
                  </a:cubicBezTo>
                  <a:cubicBezTo>
                    <a:pt x="4317" y="9189"/>
                    <a:pt x="2031" y="8836"/>
                    <a:pt x="1291" y="8345"/>
                  </a:cubicBezTo>
                  <a:cubicBezTo>
                    <a:pt x="640" y="7914"/>
                    <a:pt x="796" y="7139"/>
                    <a:pt x="1208" y="5433"/>
                  </a:cubicBezTo>
                  <a:cubicBezTo>
                    <a:pt x="1328" y="4934"/>
                    <a:pt x="1463" y="4379"/>
                    <a:pt x="1586" y="3752"/>
                  </a:cubicBezTo>
                  <a:cubicBezTo>
                    <a:pt x="2038" y="1503"/>
                    <a:pt x="3140" y="696"/>
                    <a:pt x="3380" y="544"/>
                  </a:cubicBezTo>
                  <a:cubicBezTo>
                    <a:pt x="3495" y="542"/>
                    <a:pt x="3622" y="541"/>
                    <a:pt x="3760" y="541"/>
                  </a:cubicBezTo>
                  <a:close/>
                  <a:moveTo>
                    <a:pt x="3752" y="0"/>
                  </a:moveTo>
                  <a:cubicBezTo>
                    <a:pt x="3499" y="0"/>
                    <a:pt x="3337" y="4"/>
                    <a:pt x="3300" y="6"/>
                  </a:cubicBezTo>
                  <a:cubicBezTo>
                    <a:pt x="3260" y="6"/>
                    <a:pt x="3221" y="13"/>
                    <a:pt x="3184" y="33"/>
                  </a:cubicBezTo>
                  <a:cubicBezTo>
                    <a:pt x="3120" y="65"/>
                    <a:pt x="1619" y="844"/>
                    <a:pt x="1055" y="3648"/>
                  </a:cubicBezTo>
                  <a:cubicBezTo>
                    <a:pt x="932" y="4263"/>
                    <a:pt x="800" y="4814"/>
                    <a:pt x="681" y="5306"/>
                  </a:cubicBezTo>
                  <a:cubicBezTo>
                    <a:pt x="273" y="7011"/>
                    <a:pt x="1" y="8134"/>
                    <a:pt x="992" y="8796"/>
                  </a:cubicBezTo>
                  <a:cubicBezTo>
                    <a:pt x="1726" y="9288"/>
                    <a:pt x="4060" y="9723"/>
                    <a:pt x="5821" y="9723"/>
                  </a:cubicBezTo>
                  <a:cubicBezTo>
                    <a:pt x="6751" y="9723"/>
                    <a:pt x="7526" y="9603"/>
                    <a:pt x="7826" y="9304"/>
                  </a:cubicBezTo>
                  <a:cubicBezTo>
                    <a:pt x="8641" y="8489"/>
                    <a:pt x="10606" y="4814"/>
                    <a:pt x="10969" y="2478"/>
                  </a:cubicBezTo>
                  <a:cubicBezTo>
                    <a:pt x="11025" y="2102"/>
                    <a:pt x="10921" y="1755"/>
                    <a:pt x="10654" y="1455"/>
                  </a:cubicBezTo>
                  <a:cubicBezTo>
                    <a:pt x="9484" y="119"/>
                    <a:pt x="5175" y="0"/>
                    <a:pt x="37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31"/>
            <p:cNvSpPr/>
            <p:nvPr/>
          </p:nvSpPr>
          <p:spPr>
            <a:xfrm>
              <a:off x="6670364" y="3063505"/>
              <a:ext cx="744967" cy="420590"/>
            </a:xfrm>
            <a:custGeom>
              <a:avLst/>
              <a:gdLst/>
              <a:ahLst/>
              <a:cxnLst/>
              <a:rect l="l" t="t" r="r" b="b"/>
              <a:pathLst>
                <a:path w="33728" h="19042" extrusionOk="0">
                  <a:moveTo>
                    <a:pt x="12459" y="1"/>
                  </a:moveTo>
                  <a:cubicBezTo>
                    <a:pt x="11864" y="1"/>
                    <a:pt x="11421" y="34"/>
                    <a:pt x="11183" y="105"/>
                  </a:cubicBezTo>
                  <a:cubicBezTo>
                    <a:pt x="9378" y="644"/>
                    <a:pt x="2887" y="4794"/>
                    <a:pt x="2887" y="4794"/>
                  </a:cubicBezTo>
                  <a:cubicBezTo>
                    <a:pt x="2887" y="4794"/>
                    <a:pt x="1442" y="6416"/>
                    <a:pt x="902" y="8042"/>
                  </a:cubicBezTo>
                  <a:cubicBezTo>
                    <a:pt x="360" y="9664"/>
                    <a:pt x="0" y="11828"/>
                    <a:pt x="0" y="11828"/>
                  </a:cubicBezTo>
                  <a:cubicBezTo>
                    <a:pt x="0" y="11828"/>
                    <a:pt x="2165" y="12367"/>
                    <a:pt x="5048" y="13633"/>
                  </a:cubicBezTo>
                  <a:cubicBezTo>
                    <a:pt x="7936" y="14896"/>
                    <a:pt x="12805" y="15794"/>
                    <a:pt x="17495" y="16877"/>
                  </a:cubicBezTo>
                  <a:cubicBezTo>
                    <a:pt x="22183" y="17960"/>
                    <a:pt x="23446" y="19042"/>
                    <a:pt x="25068" y="19042"/>
                  </a:cubicBezTo>
                  <a:cubicBezTo>
                    <a:pt x="26693" y="19042"/>
                    <a:pt x="28674" y="17779"/>
                    <a:pt x="31203" y="14712"/>
                  </a:cubicBezTo>
                  <a:cubicBezTo>
                    <a:pt x="33727" y="11648"/>
                    <a:pt x="31562" y="5154"/>
                    <a:pt x="29037" y="3173"/>
                  </a:cubicBezTo>
                  <a:cubicBezTo>
                    <a:pt x="26847" y="1450"/>
                    <a:pt x="16367" y="1"/>
                    <a:pt x="124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31"/>
            <p:cNvSpPr/>
            <p:nvPr/>
          </p:nvSpPr>
          <p:spPr>
            <a:xfrm>
              <a:off x="6663892" y="3057629"/>
              <a:ext cx="728578" cy="432473"/>
            </a:xfrm>
            <a:custGeom>
              <a:avLst/>
              <a:gdLst/>
              <a:ahLst/>
              <a:cxnLst/>
              <a:rect l="l" t="t" r="r" b="b"/>
              <a:pathLst>
                <a:path w="32986" h="19580" extrusionOk="0">
                  <a:moveTo>
                    <a:pt x="12712" y="538"/>
                  </a:moveTo>
                  <a:cubicBezTo>
                    <a:pt x="16456" y="538"/>
                    <a:pt x="26982" y="1936"/>
                    <a:pt x="29163" y="3651"/>
                  </a:cubicBezTo>
                  <a:cubicBezTo>
                    <a:pt x="30665" y="4829"/>
                    <a:pt x="32011" y="7685"/>
                    <a:pt x="32291" y="10289"/>
                  </a:cubicBezTo>
                  <a:cubicBezTo>
                    <a:pt x="32434" y="11619"/>
                    <a:pt x="32378" y="13481"/>
                    <a:pt x="31284" y="14806"/>
                  </a:cubicBezTo>
                  <a:cubicBezTo>
                    <a:pt x="28939" y="17654"/>
                    <a:pt x="27002" y="19037"/>
                    <a:pt x="25361" y="19037"/>
                  </a:cubicBezTo>
                  <a:cubicBezTo>
                    <a:pt x="24613" y="19037"/>
                    <a:pt x="23923" y="18785"/>
                    <a:pt x="22876" y="18401"/>
                  </a:cubicBezTo>
                  <a:cubicBezTo>
                    <a:pt x="21770" y="17994"/>
                    <a:pt x="20251" y="17435"/>
                    <a:pt x="17847" y="16880"/>
                  </a:cubicBezTo>
                  <a:cubicBezTo>
                    <a:pt x="16833" y="16648"/>
                    <a:pt x="15810" y="16420"/>
                    <a:pt x="14800" y="16196"/>
                  </a:cubicBezTo>
                  <a:cubicBezTo>
                    <a:pt x="11145" y="15389"/>
                    <a:pt x="7690" y="14631"/>
                    <a:pt x="5449" y="13652"/>
                  </a:cubicBezTo>
                  <a:cubicBezTo>
                    <a:pt x="3132" y="12633"/>
                    <a:pt x="1252" y="12078"/>
                    <a:pt x="605" y="11899"/>
                  </a:cubicBezTo>
                  <a:cubicBezTo>
                    <a:pt x="712" y="11291"/>
                    <a:pt x="1027" y="9661"/>
                    <a:pt x="1451" y="8391"/>
                  </a:cubicBezTo>
                  <a:cubicBezTo>
                    <a:pt x="1930" y="6953"/>
                    <a:pt x="3169" y="5484"/>
                    <a:pt x="3356" y="5268"/>
                  </a:cubicBezTo>
                  <a:cubicBezTo>
                    <a:pt x="3855" y="4949"/>
                    <a:pt x="9871" y="1134"/>
                    <a:pt x="11552" y="631"/>
                  </a:cubicBezTo>
                  <a:cubicBezTo>
                    <a:pt x="11762" y="568"/>
                    <a:pt x="12165" y="538"/>
                    <a:pt x="12712" y="538"/>
                  </a:cubicBezTo>
                  <a:close/>
                  <a:moveTo>
                    <a:pt x="12743" y="0"/>
                  </a:moveTo>
                  <a:cubicBezTo>
                    <a:pt x="12116" y="0"/>
                    <a:pt x="11649" y="36"/>
                    <a:pt x="11397" y="112"/>
                  </a:cubicBezTo>
                  <a:cubicBezTo>
                    <a:pt x="9579" y="659"/>
                    <a:pt x="3300" y="4661"/>
                    <a:pt x="3033" y="4833"/>
                  </a:cubicBezTo>
                  <a:cubicBezTo>
                    <a:pt x="3013" y="4844"/>
                    <a:pt x="2993" y="4861"/>
                    <a:pt x="2977" y="4881"/>
                  </a:cubicBezTo>
                  <a:cubicBezTo>
                    <a:pt x="2917" y="4949"/>
                    <a:pt x="1491" y="6562"/>
                    <a:pt x="940" y="8220"/>
                  </a:cubicBezTo>
                  <a:cubicBezTo>
                    <a:pt x="397" y="9845"/>
                    <a:pt x="41" y="11958"/>
                    <a:pt x="25" y="12050"/>
                  </a:cubicBezTo>
                  <a:cubicBezTo>
                    <a:pt x="1" y="12190"/>
                    <a:pt x="89" y="12322"/>
                    <a:pt x="229" y="12358"/>
                  </a:cubicBezTo>
                  <a:cubicBezTo>
                    <a:pt x="249" y="12362"/>
                    <a:pt x="2406" y="12909"/>
                    <a:pt x="5234" y="14148"/>
                  </a:cubicBezTo>
                  <a:cubicBezTo>
                    <a:pt x="7522" y="15146"/>
                    <a:pt x="11001" y="15913"/>
                    <a:pt x="14684" y="16727"/>
                  </a:cubicBezTo>
                  <a:cubicBezTo>
                    <a:pt x="15694" y="16947"/>
                    <a:pt x="16713" y="17175"/>
                    <a:pt x="17727" y="17407"/>
                  </a:cubicBezTo>
                  <a:cubicBezTo>
                    <a:pt x="20096" y="17953"/>
                    <a:pt x="21593" y="18505"/>
                    <a:pt x="22688" y="18908"/>
                  </a:cubicBezTo>
                  <a:cubicBezTo>
                    <a:pt x="23791" y="19312"/>
                    <a:pt x="24517" y="19579"/>
                    <a:pt x="25361" y="19579"/>
                  </a:cubicBezTo>
                  <a:cubicBezTo>
                    <a:pt x="27174" y="19579"/>
                    <a:pt x="29251" y="18130"/>
                    <a:pt x="31703" y="15149"/>
                  </a:cubicBezTo>
                  <a:cubicBezTo>
                    <a:pt x="32914" y="13680"/>
                    <a:pt x="32986" y="11663"/>
                    <a:pt x="32829" y="10233"/>
                  </a:cubicBezTo>
                  <a:cubicBezTo>
                    <a:pt x="32530" y="7453"/>
                    <a:pt x="31128" y="4505"/>
                    <a:pt x="29498" y="3223"/>
                  </a:cubicBezTo>
                  <a:cubicBezTo>
                    <a:pt x="27247" y="1455"/>
                    <a:pt x="16748" y="0"/>
                    <a:pt x="127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31"/>
            <p:cNvSpPr/>
            <p:nvPr/>
          </p:nvSpPr>
          <p:spPr>
            <a:xfrm>
              <a:off x="5884999" y="3211469"/>
              <a:ext cx="101735" cy="98046"/>
            </a:xfrm>
            <a:custGeom>
              <a:avLst/>
              <a:gdLst/>
              <a:ahLst/>
              <a:cxnLst/>
              <a:rect l="l" t="t" r="r" b="b"/>
              <a:pathLst>
                <a:path w="4606" h="4439" extrusionOk="0">
                  <a:moveTo>
                    <a:pt x="2493" y="1"/>
                  </a:moveTo>
                  <a:cubicBezTo>
                    <a:pt x="2325" y="161"/>
                    <a:pt x="2161" y="324"/>
                    <a:pt x="2006" y="500"/>
                  </a:cubicBezTo>
                  <a:cubicBezTo>
                    <a:pt x="0" y="2777"/>
                    <a:pt x="1254" y="4390"/>
                    <a:pt x="4605" y="4438"/>
                  </a:cubicBezTo>
                  <a:cubicBezTo>
                    <a:pt x="4246" y="2521"/>
                    <a:pt x="3175" y="884"/>
                    <a:pt x="24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31"/>
            <p:cNvSpPr/>
            <p:nvPr/>
          </p:nvSpPr>
          <p:spPr>
            <a:xfrm>
              <a:off x="5898671" y="3205527"/>
              <a:ext cx="94247" cy="109885"/>
            </a:xfrm>
            <a:custGeom>
              <a:avLst/>
              <a:gdLst/>
              <a:ahLst/>
              <a:cxnLst/>
              <a:rect l="l" t="t" r="r" b="b"/>
              <a:pathLst>
                <a:path w="4267" h="4975" extrusionOk="0">
                  <a:moveTo>
                    <a:pt x="1842" y="681"/>
                  </a:moveTo>
                  <a:cubicBezTo>
                    <a:pt x="2432" y="1484"/>
                    <a:pt x="3280" y="2842"/>
                    <a:pt x="3651" y="4423"/>
                  </a:cubicBezTo>
                  <a:cubicBezTo>
                    <a:pt x="2133" y="4352"/>
                    <a:pt x="1099" y="3920"/>
                    <a:pt x="791" y="3225"/>
                  </a:cubicBezTo>
                  <a:cubicBezTo>
                    <a:pt x="528" y="2630"/>
                    <a:pt x="803" y="1839"/>
                    <a:pt x="1590" y="948"/>
                  </a:cubicBezTo>
                  <a:cubicBezTo>
                    <a:pt x="1674" y="856"/>
                    <a:pt x="1758" y="765"/>
                    <a:pt x="1842" y="681"/>
                  </a:cubicBezTo>
                  <a:close/>
                  <a:moveTo>
                    <a:pt x="1867" y="1"/>
                  </a:moveTo>
                  <a:cubicBezTo>
                    <a:pt x="1800" y="1"/>
                    <a:pt x="1735" y="29"/>
                    <a:pt x="1689" y="74"/>
                  </a:cubicBezTo>
                  <a:cubicBezTo>
                    <a:pt x="1514" y="238"/>
                    <a:pt x="1346" y="410"/>
                    <a:pt x="1186" y="589"/>
                  </a:cubicBezTo>
                  <a:cubicBezTo>
                    <a:pt x="0" y="1931"/>
                    <a:pt x="48" y="2886"/>
                    <a:pt x="296" y="3445"/>
                  </a:cubicBezTo>
                  <a:cubicBezTo>
                    <a:pt x="723" y="4408"/>
                    <a:pt x="2029" y="4951"/>
                    <a:pt x="3982" y="4975"/>
                  </a:cubicBezTo>
                  <a:lnTo>
                    <a:pt x="3986" y="4975"/>
                  </a:lnTo>
                  <a:cubicBezTo>
                    <a:pt x="4066" y="4975"/>
                    <a:pt x="4143" y="4943"/>
                    <a:pt x="4194" y="4879"/>
                  </a:cubicBezTo>
                  <a:cubicBezTo>
                    <a:pt x="4246" y="4819"/>
                    <a:pt x="4266" y="4735"/>
                    <a:pt x="4250" y="4655"/>
                  </a:cubicBezTo>
                  <a:cubicBezTo>
                    <a:pt x="3874" y="2646"/>
                    <a:pt x="2732" y="941"/>
                    <a:pt x="2089" y="106"/>
                  </a:cubicBezTo>
                  <a:cubicBezTo>
                    <a:pt x="2041" y="46"/>
                    <a:pt x="1969" y="6"/>
                    <a:pt x="1894" y="2"/>
                  </a:cubicBezTo>
                  <a:cubicBezTo>
                    <a:pt x="1885" y="1"/>
                    <a:pt x="1876" y="1"/>
                    <a:pt x="18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31"/>
            <p:cNvSpPr/>
            <p:nvPr/>
          </p:nvSpPr>
          <p:spPr>
            <a:xfrm>
              <a:off x="6257019" y="3337964"/>
              <a:ext cx="131553" cy="514396"/>
            </a:xfrm>
            <a:custGeom>
              <a:avLst/>
              <a:gdLst/>
              <a:ahLst/>
              <a:cxnLst/>
              <a:rect l="l" t="t" r="r" b="b"/>
              <a:pathLst>
                <a:path w="5956" h="23289" extrusionOk="0">
                  <a:moveTo>
                    <a:pt x="5814" y="1"/>
                  </a:moveTo>
                  <a:cubicBezTo>
                    <a:pt x="5745" y="1"/>
                    <a:pt x="5688" y="54"/>
                    <a:pt x="5681" y="125"/>
                  </a:cubicBezTo>
                  <a:cubicBezTo>
                    <a:pt x="5664" y="325"/>
                    <a:pt x="3784" y="20016"/>
                    <a:pt x="69" y="23049"/>
                  </a:cubicBezTo>
                  <a:cubicBezTo>
                    <a:pt x="12" y="23097"/>
                    <a:pt x="1" y="23180"/>
                    <a:pt x="49" y="23240"/>
                  </a:cubicBezTo>
                  <a:cubicBezTo>
                    <a:pt x="77" y="23272"/>
                    <a:pt x="117" y="23288"/>
                    <a:pt x="156" y="23288"/>
                  </a:cubicBezTo>
                  <a:cubicBezTo>
                    <a:pt x="184" y="23288"/>
                    <a:pt x="217" y="23280"/>
                    <a:pt x="241" y="23256"/>
                  </a:cubicBezTo>
                  <a:cubicBezTo>
                    <a:pt x="4039" y="20156"/>
                    <a:pt x="5876" y="964"/>
                    <a:pt x="5952" y="149"/>
                  </a:cubicBezTo>
                  <a:cubicBezTo>
                    <a:pt x="5956" y="77"/>
                    <a:pt x="5904" y="9"/>
                    <a:pt x="5828" y="1"/>
                  </a:cubicBezTo>
                  <a:cubicBezTo>
                    <a:pt x="5824" y="1"/>
                    <a:pt x="5819" y="1"/>
                    <a:pt x="581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31"/>
            <p:cNvSpPr/>
            <p:nvPr/>
          </p:nvSpPr>
          <p:spPr>
            <a:xfrm>
              <a:off x="6234798" y="3755550"/>
              <a:ext cx="124861" cy="206452"/>
            </a:xfrm>
            <a:custGeom>
              <a:avLst/>
              <a:gdLst/>
              <a:ahLst/>
              <a:cxnLst/>
              <a:rect l="l" t="t" r="r" b="b"/>
              <a:pathLst>
                <a:path w="5653" h="9347" extrusionOk="0">
                  <a:moveTo>
                    <a:pt x="5503" y="1"/>
                  </a:moveTo>
                  <a:cubicBezTo>
                    <a:pt x="5442" y="1"/>
                    <a:pt x="5387" y="43"/>
                    <a:pt x="5372" y="108"/>
                  </a:cubicBezTo>
                  <a:cubicBezTo>
                    <a:pt x="5356" y="172"/>
                    <a:pt x="3863" y="6599"/>
                    <a:pt x="76" y="9095"/>
                  </a:cubicBezTo>
                  <a:cubicBezTo>
                    <a:pt x="16" y="9139"/>
                    <a:pt x="0" y="9223"/>
                    <a:pt x="40" y="9283"/>
                  </a:cubicBezTo>
                  <a:cubicBezTo>
                    <a:pt x="64" y="9323"/>
                    <a:pt x="108" y="9347"/>
                    <a:pt x="152" y="9347"/>
                  </a:cubicBezTo>
                  <a:cubicBezTo>
                    <a:pt x="180" y="9347"/>
                    <a:pt x="204" y="9338"/>
                    <a:pt x="228" y="9323"/>
                  </a:cubicBezTo>
                  <a:cubicBezTo>
                    <a:pt x="4106" y="6762"/>
                    <a:pt x="5620" y="231"/>
                    <a:pt x="5636" y="168"/>
                  </a:cubicBezTo>
                  <a:cubicBezTo>
                    <a:pt x="5652" y="92"/>
                    <a:pt x="5608" y="21"/>
                    <a:pt x="5533" y="4"/>
                  </a:cubicBezTo>
                  <a:cubicBezTo>
                    <a:pt x="5523" y="2"/>
                    <a:pt x="5513" y="1"/>
                    <a:pt x="55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31"/>
            <p:cNvSpPr/>
            <p:nvPr/>
          </p:nvSpPr>
          <p:spPr>
            <a:xfrm>
              <a:off x="6807616" y="3258029"/>
              <a:ext cx="272361" cy="161327"/>
            </a:xfrm>
            <a:custGeom>
              <a:avLst/>
              <a:gdLst/>
              <a:ahLst/>
              <a:cxnLst/>
              <a:rect l="l" t="t" r="r" b="b"/>
              <a:pathLst>
                <a:path w="12331" h="7304" extrusionOk="0">
                  <a:moveTo>
                    <a:pt x="3535" y="0"/>
                  </a:moveTo>
                  <a:cubicBezTo>
                    <a:pt x="3529" y="0"/>
                    <a:pt x="3522" y="1"/>
                    <a:pt x="3516" y="2"/>
                  </a:cubicBezTo>
                  <a:cubicBezTo>
                    <a:pt x="3204" y="22"/>
                    <a:pt x="440" y="225"/>
                    <a:pt x="145" y="1324"/>
                  </a:cubicBezTo>
                  <a:cubicBezTo>
                    <a:pt x="1" y="1855"/>
                    <a:pt x="432" y="2446"/>
                    <a:pt x="1466" y="3134"/>
                  </a:cubicBezTo>
                  <a:cubicBezTo>
                    <a:pt x="5229" y="5641"/>
                    <a:pt x="12083" y="7283"/>
                    <a:pt x="12151" y="7299"/>
                  </a:cubicBezTo>
                  <a:cubicBezTo>
                    <a:pt x="12163" y="7304"/>
                    <a:pt x="12171" y="7304"/>
                    <a:pt x="12183" y="7304"/>
                  </a:cubicBezTo>
                  <a:cubicBezTo>
                    <a:pt x="12243" y="7304"/>
                    <a:pt x="12299" y="7263"/>
                    <a:pt x="12315" y="7199"/>
                  </a:cubicBezTo>
                  <a:cubicBezTo>
                    <a:pt x="12330" y="7127"/>
                    <a:pt x="12287" y="7055"/>
                    <a:pt x="12211" y="7040"/>
                  </a:cubicBezTo>
                  <a:cubicBezTo>
                    <a:pt x="12144" y="7020"/>
                    <a:pt x="5341" y="5390"/>
                    <a:pt x="1614" y="2909"/>
                  </a:cubicBezTo>
                  <a:cubicBezTo>
                    <a:pt x="720" y="2310"/>
                    <a:pt x="300" y="1787"/>
                    <a:pt x="404" y="1396"/>
                  </a:cubicBezTo>
                  <a:cubicBezTo>
                    <a:pt x="611" y="621"/>
                    <a:pt x="2733" y="321"/>
                    <a:pt x="3531" y="269"/>
                  </a:cubicBezTo>
                  <a:cubicBezTo>
                    <a:pt x="3607" y="265"/>
                    <a:pt x="3664" y="201"/>
                    <a:pt x="3660" y="125"/>
                  </a:cubicBezTo>
                  <a:cubicBezTo>
                    <a:pt x="3655" y="60"/>
                    <a:pt x="3602" y="0"/>
                    <a:pt x="35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31"/>
            <p:cNvSpPr/>
            <p:nvPr/>
          </p:nvSpPr>
          <p:spPr>
            <a:xfrm>
              <a:off x="5488771" y="2824363"/>
              <a:ext cx="2323472" cy="382445"/>
            </a:xfrm>
            <a:custGeom>
              <a:avLst/>
              <a:gdLst/>
              <a:ahLst/>
              <a:cxnLst/>
              <a:rect l="l" t="t" r="r" b="b"/>
              <a:pathLst>
                <a:path w="105194" h="17315" extrusionOk="0">
                  <a:moveTo>
                    <a:pt x="8900" y="0"/>
                  </a:moveTo>
                  <a:cubicBezTo>
                    <a:pt x="7877" y="0"/>
                    <a:pt x="6947" y="576"/>
                    <a:pt x="6535" y="1466"/>
                  </a:cubicBezTo>
                  <a:lnTo>
                    <a:pt x="924" y="13596"/>
                  </a:lnTo>
                  <a:lnTo>
                    <a:pt x="1" y="13257"/>
                  </a:lnTo>
                  <a:lnTo>
                    <a:pt x="1" y="16033"/>
                  </a:lnTo>
                  <a:lnTo>
                    <a:pt x="48" y="15997"/>
                  </a:lnTo>
                  <a:cubicBezTo>
                    <a:pt x="133" y="16708"/>
                    <a:pt x="764" y="17315"/>
                    <a:pt x="1599" y="17315"/>
                  </a:cubicBezTo>
                  <a:lnTo>
                    <a:pt x="103635" y="17315"/>
                  </a:lnTo>
                  <a:cubicBezTo>
                    <a:pt x="104518" y="17315"/>
                    <a:pt x="105161" y="16644"/>
                    <a:pt x="105193" y="15881"/>
                  </a:cubicBezTo>
                  <a:lnTo>
                    <a:pt x="105149" y="12946"/>
                  </a:lnTo>
                  <a:lnTo>
                    <a:pt x="103200" y="11192"/>
                  </a:lnTo>
                  <a:lnTo>
                    <a:pt x="98699" y="1466"/>
                  </a:lnTo>
                  <a:cubicBezTo>
                    <a:pt x="98287" y="576"/>
                    <a:pt x="97360" y="0"/>
                    <a:pt x="96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31"/>
            <p:cNvSpPr/>
            <p:nvPr/>
          </p:nvSpPr>
          <p:spPr>
            <a:xfrm>
              <a:off x="5482785" y="2818422"/>
              <a:ext cx="2335356" cy="394394"/>
            </a:xfrm>
            <a:custGeom>
              <a:avLst/>
              <a:gdLst/>
              <a:ahLst/>
              <a:cxnLst/>
              <a:rect l="l" t="t" r="r" b="b"/>
              <a:pathLst>
                <a:path w="105732" h="17856" extrusionOk="0">
                  <a:moveTo>
                    <a:pt x="96605" y="541"/>
                  </a:moveTo>
                  <a:cubicBezTo>
                    <a:pt x="97523" y="541"/>
                    <a:pt x="98354" y="1055"/>
                    <a:pt x="98726" y="1851"/>
                  </a:cubicBezTo>
                  <a:lnTo>
                    <a:pt x="103223" y="11572"/>
                  </a:lnTo>
                  <a:cubicBezTo>
                    <a:pt x="103239" y="11609"/>
                    <a:pt x="103259" y="11637"/>
                    <a:pt x="103287" y="11661"/>
                  </a:cubicBezTo>
                  <a:lnTo>
                    <a:pt x="105149" y="13338"/>
                  </a:lnTo>
                  <a:lnTo>
                    <a:pt x="105192" y="16138"/>
                  </a:lnTo>
                  <a:cubicBezTo>
                    <a:pt x="105168" y="16717"/>
                    <a:pt x="104681" y="17313"/>
                    <a:pt x="103906" y="17313"/>
                  </a:cubicBezTo>
                  <a:lnTo>
                    <a:pt x="1870" y="17313"/>
                  </a:lnTo>
                  <a:cubicBezTo>
                    <a:pt x="1215" y="17313"/>
                    <a:pt x="664" y="16849"/>
                    <a:pt x="588" y="16234"/>
                  </a:cubicBezTo>
                  <a:cubicBezTo>
                    <a:pt x="583" y="16190"/>
                    <a:pt x="568" y="16150"/>
                    <a:pt x="544" y="16114"/>
                  </a:cubicBezTo>
                  <a:lnTo>
                    <a:pt x="544" y="13913"/>
                  </a:lnTo>
                  <a:lnTo>
                    <a:pt x="1103" y="14117"/>
                  </a:lnTo>
                  <a:cubicBezTo>
                    <a:pt x="1134" y="14129"/>
                    <a:pt x="1167" y="14135"/>
                    <a:pt x="1199" y="14135"/>
                  </a:cubicBezTo>
                  <a:cubicBezTo>
                    <a:pt x="1300" y="14135"/>
                    <a:pt x="1397" y="14075"/>
                    <a:pt x="1442" y="13978"/>
                  </a:cubicBezTo>
                  <a:lnTo>
                    <a:pt x="7054" y="1851"/>
                  </a:lnTo>
                  <a:cubicBezTo>
                    <a:pt x="7422" y="1055"/>
                    <a:pt x="8252" y="541"/>
                    <a:pt x="9171" y="541"/>
                  </a:cubicBezTo>
                  <a:close/>
                  <a:moveTo>
                    <a:pt x="9171" y="1"/>
                  </a:moveTo>
                  <a:cubicBezTo>
                    <a:pt x="8041" y="1"/>
                    <a:pt x="7018" y="636"/>
                    <a:pt x="6563" y="1623"/>
                  </a:cubicBezTo>
                  <a:lnTo>
                    <a:pt x="1055" y="13526"/>
                  </a:lnTo>
                  <a:lnTo>
                    <a:pt x="367" y="13270"/>
                  </a:lnTo>
                  <a:cubicBezTo>
                    <a:pt x="336" y="13258"/>
                    <a:pt x="304" y="13253"/>
                    <a:pt x="272" y="13253"/>
                  </a:cubicBezTo>
                  <a:cubicBezTo>
                    <a:pt x="218" y="13253"/>
                    <a:pt x="164" y="13269"/>
                    <a:pt x="116" y="13302"/>
                  </a:cubicBezTo>
                  <a:cubicBezTo>
                    <a:pt x="44" y="13354"/>
                    <a:pt x="0" y="13434"/>
                    <a:pt x="0" y="13526"/>
                  </a:cubicBezTo>
                  <a:lnTo>
                    <a:pt x="0" y="16302"/>
                  </a:lnTo>
                  <a:cubicBezTo>
                    <a:pt x="0" y="16374"/>
                    <a:pt x="32" y="16446"/>
                    <a:pt x="85" y="16498"/>
                  </a:cubicBezTo>
                  <a:cubicBezTo>
                    <a:pt x="276" y="17285"/>
                    <a:pt x="1011" y="17855"/>
                    <a:pt x="1870" y="17855"/>
                  </a:cubicBezTo>
                  <a:lnTo>
                    <a:pt x="103906" y="17855"/>
                  </a:lnTo>
                  <a:cubicBezTo>
                    <a:pt x="104893" y="17855"/>
                    <a:pt x="105695" y="17112"/>
                    <a:pt x="105732" y="16146"/>
                  </a:cubicBezTo>
                  <a:lnTo>
                    <a:pt x="105688" y="13211"/>
                  </a:lnTo>
                  <a:cubicBezTo>
                    <a:pt x="105688" y="13134"/>
                    <a:pt x="105656" y="13067"/>
                    <a:pt x="105599" y="13014"/>
                  </a:cubicBezTo>
                  <a:lnTo>
                    <a:pt x="103691" y="11297"/>
                  </a:lnTo>
                  <a:lnTo>
                    <a:pt x="99217" y="1623"/>
                  </a:lnTo>
                  <a:cubicBezTo>
                    <a:pt x="98758" y="636"/>
                    <a:pt x="97735" y="1"/>
                    <a:pt x="966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31"/>
            <p:cNvSpPr/>
            <p:nvPr/>
          </p:nvSpPr>
          <p:spPr>
            <a:xfrm>
              <a:off x="5482410" y="2768062"/>
              <a:ext cx="2337056" cy="382467"/>
            </a:xfrm>
            <a:custGeom>
              <a:avLst/>
              <a:gdLst/>
              <a:ahLst/>
              <a:cxnLst/>
              <a:rect l="l" t="t" r="r" b="b"/>
              <a:pathLst>
                <a:path w="105809" h="17316" extrusionOk="0">
                  <a:moveTo>
                    <a:pt x="9188" y="0"/>
                  </a:moveTo>
                  <a:cubicBezTo>
                    <a:pt x="8165" y="0"/>
                    <a:pt x="7235" y="576"/>
                    <a:pt x="6823" y="1466"/>
                  </a:cubicBezTo>
                  <a:lnTo>
                    <a:pt x="456" y="15227"/>
                  </a:lnTo>
                  <a:cubicBezTo>
                    <a:pt x="1" y="16210"/>
                    <a:pt x="760" y="17316"/>
                    <a:pt x="1887" y="17316"/>
                  </a:cubicBezTo>
                  <a:lnTo>
                    <a:pt x="103923" y="17316"/>
                  </a:lnTo>
                  <a:cubicBezTo>
                    <a:pt x="105054" y="17316"/>
                    <a:pt x="105808" y="16210"/>
                    <a:pt x="105353" y="15227"/>
                  </a:cubicBezTo>
                  <a:lnTo>
                    <a:pt x="98987" y="1466"/>
                  </a:lnTo>
                  <a:cubicBezTo>
                    <a:pt x="98575" y="576"/>
                    <a:pt x="97648" y="0"/>
                    <a:pt x="966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31"/>
            <p:cNvSpPr/>
            <p:nvPr/>
          </p:nvSpPr>
          <p:spPr>
            <a:xfrm>
              <a:off x="5481548" y="2762076"/>
              <a:ext cx="2338801" cy="394372"/>
            </a:xfrm>
            <a:custGeom>
              <a:avLst/>
              <a:gdLst/>
              <a:ahLst/>
              <a:cxnLst/>
              <a:rect l="l" t="t" r="r" b="b"/>
              <a:pathLst>
                <a:path w="105888" h="17855" extrusionOk="0">
                  <a:moveTo>
                    <a:pt x="96661" y="544"/>
                  </a:moveTo>
                  <a:cubicBezTo>
                    <a:pt x="97579" y="544"/>
                    <a:pt x="98410" y="1055"/>
                    <a:pt x="98782" y="1849"/>
                  </a:cubicBezTo>
                  <a:lnTo>
                    <a:pt x="105148" y="15613"/>
                  </a:lnTo>
                  <a:cubicBezTo>
                    <a:pt x="105316" y="15977"/>
                    <a:pt x="105288" y="16385"/>
                    <a:pt x="105073" y="16724"/>
                  </a:cubicBezTo>
                  <a:cubicBezTo>
                    <a:pt x="104833" y="17091"/>
                    <a:pt x="104422" y="17315"/>
                    <a:pt x="103962" y="17315"/>
                  </a:cubicBezTo>
                  <a:lnTo>
                    <a:pt x="1926" y="17315"/>
                  </a:lnTo>
                  <a:cubicBezTo>
                    <a:pt x="1470" y="17315"/>
                    <a:pt x="1055" y="17091"/>
                    <a:pt x="819" y="16724"/>
                  </a:cubicBezTo>
                  <a:cubicBezTo>
                    <a:pt x="600" y="16385"/>
                    <a:pt x="572" y="15977"/>
                    <a:pt x="740" y="15613"/>
                  </a:cubicBezTo>
                  <a:lnTo>
                    <a:pt x="7110" y="1849"/>
                  </a:lnTo>
                  <a:cubicBezTo>
                    <a:pt x="7478" y="1055"/>
                    <a:pt x="8308" y="544"/>
                    <a:pt x="9227" y="544"/>
                  </a:cubicBezTo>
                  <a:close/>
                  <a:moveTo>
                    <a:pt x="9227" y="0"/>
                  </a:moveTo>
                  <a:cubicBezTo>
                    <a:pt x="8097" y="0"/>
                    <a:pt x="7074" y="639"/>
                    <a:pt x="6619" y="1622"/>
                  </a:cubicBezTo>
                  <a:lnTo>
                    <a:pt x="248" y="15386"/>
                  </a:lnTo>
                  <a:cubicBezTo>
                    <a:pt x="1" y="15921"/>
                    <a:pt x="45" y="16516"/>
                    <a:pt x="360" y="17016"/>
                  </a:cubicBezTo>
                  <a:cubicBezTo>
                    <a:pt x="699" y="17543"/>
                    <a:pt x="1282" y="17854"/>
                    <a:pt x="1926" y="17854"/>
                  </a:cubicBezTo>
                  <a:lnTo>
                    <a:pt x="103962" y="17854"/>
                  </a:lnTo>
                  <a:cubicBezTo>
                    <a:pt x="104606" y="17854"/>
                    <a:pt x="105192" y="17543"/>
                    <a:pt x="105528" y="17016"/>
                  </a:cubicBezTo>
                  <a:cubicBezTo>
                    <a:pt x="105847" y="16516"/>
                    <a:pt x="105887" y="15921"/>
                    <a:pt x="105640" y="15386"/>
                  </a:cubicBezTo>
                  <a:lnTo>
                    <a:pt x="99273" y="1622"/>
                  </a:lnTo>
                  <a:cubicBezTo>
                    <a:pt x="98814" y="639"/>
                    <a:pt x="97791" y="0"/>
                    <a:pt x="966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31"/>
            <p:cNvSpPr/>
            <p:nvPr/>
          </p:nvSpPr>
          <p:spPr>
            <a:xfrm>
              <a:off x="5587149" y="2800752"/>
              <a:ext cx="571006" cy="199494"/>
            </a:xfrm>
            <a:custGeom>
              <a:avLst/>
              <a:gdLst/>
              <a:ahLst/>
              <a:cxnLst/>
              <a:rect l="l" t="t" r="r" b="b"/>
              <a:pathLst>
                <a:path w="25852" h="9032" extrusionOk="0">
                  <a:moveTo>
                    <a:pt x="21743" y="0"/>
                  </a:moveTo>
                  <a:cubicBezTo>
                    <a:pt x="19986" y="0"/>
                    <a:pt x="6643" y="817"/>
                    <a:pt x="6643" y="817"/>
                  </a:cubicBezTo>
                  <a:lnTo>
                    <a:pt x="2313" y="6593"/>
                  </a:lnTo>
                  <a:cubicBezTo>
                    <a:pt x="2313" y="6593"/>
                    <a:pt x="0" y="8178"/>
                    <a:pt x="1447" y="8757"/>
                  </a:cubicBezTo>
                  <a:cubicBezTo>
                    <a:pt x="1929" y="8951"/>
                    <a:pt x="4095" y="9031"/>
                    <a:pt x="6844" y="9031"/>
                  </a:cubicBezTo>
                  <a:cubicBezTo>
                    <a:pt x="12341" y="9031"/>
                    <a:pt x="20170" y="8710"/>
                    <a:pt x="21517" y="8326"/>
                  </a:cubicBezTo>
                  <a:cubicBezTo>
                    <a:pt x="23538" y="7747"/>
                    <a:pt x="25851" y="2403"/>
                    <a:pt x="25851" y="1536"/>
                  </a:cubicBezTo>
                  <a:cubicBezTo>
                    <a:pt x="25851" y="670"/>
                    <a:pt x="22944" y="50"/>
                    <a:pt x="21869" y="2"/>
                  </a:cubicBezTo>
                  <a:cubicBezTo>
                    <a:pt x="21838" y="1"/>
                    <a:pt x="21796" y="0"/>
                    <a:pt x="217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1"/>
            <p:cNvSpPr/>
            <p:nvPr/>
          </p:nvSpPr>
          <p:spPr>
            <a:xfrm>
              <a:off x="7331840" y="2898467"/>
              <a:ext cx="261516" cy="108538"/>
            </a:xfrm>
            <a:custGeom>
              <a:avLst/>
              <a:gdLst/>
              <a:ahLst/>
              <a:cxnLst/>
              <a:rect l="l" t="t" r="r" b="b"/>
              <a:pathLst>
                <a:path w="11840" h="4914" extrusionOk="0">
                  <a:moveTo>
                    <a:pt x="5920" y="1"/>
                  </a:moveTo>
                  <a:cubicBezTo>
                    <a:pt x="2653" y="1"/>
                    <a:pt x="0" y="1103"/>
                    <a:pt x="0" y="2456"/>
                  </a:cubicBezTo>
                  <a:cubicBezTo>
                    <a:pt x="0" y="3811"/>
                    <a:pt x="2653" y="4913"/>
                    <a:pt x="5920" y="4913"/>
                  </a:cubicBezTo>
                  <a:cubicBezTo>
                    <a:pt x="9191" y="4913"/>
                    <a:pt x="11839" y="3811"/>
                    <a:pt x="11839" y="2456"/>
                  </a:cubicBezTo>
                  <a:cubicBezTo>
                    <a:pt x="11839" y="1103"/>
                    <a:pt x="9191" y="1"/>
                    <a:pt x="59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1"/>
            <p:cNvSpPr/>
            <p:nvPr/>
          </p:nvSpPr>
          <p:spPr>
            <a:xfrm>
              <a:off x="6161313" y="2898467"/>
              <a:ext cx="937725" cy="175485"/>
            </a:xfrm>
            <a:custGeom>
              <a:avLst/>
              <a:gdLst/>
              <a:ahLst/>
              <a:cxnLst/>
              <a:rect l="l" t="t" r="r" b="b"/>
              <a:pathLst>
                <a:path w="42455" h="7945" extrusionOk="0">
                  <a:moveTo>
                    <a:pt x="21226" y="1"/>
                  </a:moveTo>
                  <a:cubicBezTo>
                    <a:pt x="9502" y="1"/>
                    <a:pt x="0" y="1782"/>
                    <a:pt x="0" y="3974"/>
                  </a:cubicBezTo>
                  <a:cubicBezTo>
                    <a:pt x="0" y="6167"/>
                    <a:pt x="9502" y="7945"/>
                    <a:pt x="21226" y="7945"/>
                  </a:cubicBezTo>
                  <a:cubicBezTo>
                    <a:pt x="32949" y="7945"/>
                    <a:pt x="42454" y="6167"/>
                    <a:pt x="42454" y="3974"/>
                  </a:cubicBezTo>
                  <a:cubicBezTo>
                    <a:pt x="42454" y="1782"/>
                    <a:pt x="32949" y="1"/>
                    <a:pt x="212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31"/>
            <p:cNvSpPr/>
            <p:nvPr/>
          </p:nvSpPr>
          <p:spPr>
            <a:xfrm>
              <a:off x="7301139" y="2714058"/>
              <a:ext cx="65843" cy="159980"/>
            </a:xfrm>
            <a:custGeom>
              <a:avLst/>
              <a:gdLst/>
              <a:ahLst/>
              <a:cxnLst/>
              <a:rect l="l" t="t" r="r" b="b"/>
              <a:pathLst>
                <a:path w="2981" h="7243" extrusionOk="0">
                  <a:moveTo>
                    <a:pt x="1797" y="1"/>
                  </a:moveTo>
                  <a:cubicBezTo>
                    <a:pt x="1648" y="1"/>
                    <a:pt x="1482" y="32"/>
                    <a:pt x="1298" y="105"/>
                  </a:cubicBezTo>
                  <a:cubicBezTo>
                    <a:pt x="0" y="624"/>
                    <a:pt x="132" y="4055"/>
                    <a:pt x="392" y="5996"/>
                  </a:cubicBezTo>
                  <a:cubicBezTo>
                    <a:pt x="526" y="7000"/>
                    <a:pt x="1058" y="7243"/>
                    <a:pt x="1540" y="7243"/>
                  </a:cubicBezTo>
                  <a:cubicBezTo>
                    <a:pt x="1990" y="7243"/>
                    <a:pt x="2397" y="7031"/>
                    <a:pt x="2397" y="7031"/>
                  </a:cubicBezTo>
                  <a:lnTo>
                    <a:pt x="2397" y="5869"/>
                  </a:lnTo>
                  <a:cubicBezTo>
                    <a:pt x="2397" y="5869"/>
                    <a:pt x="2170" y="6049"/>
                    <a:pt x="1918" y="6049"/>
                  </a:cubicBezTo>
                  <a:cubicBezTo>
                    <a:pt x="1744" y="6049"/>
                    <a:pt x="1558" y="5963"/>
                    <a:pt x="1427" y="5673"/>
                  </a:cubicBezTo>
                  <a:cubicBezTo>
                    <a:pt x="1105" y="4968"/>
                    <a:pt x="1166" y="1466"/>
                    <a:pt x="1481" y="1466"/>
                  </a:cubicBezTo>
                  <a:cubicBezTo>
                    <a:pt x="1484" y="1466"/>
                    <a:pt x="1487" y="1466"/>
                    <a:pt x="1490" y="1467"/>
                  </a:cubicBezTo>
                  <a:cubicBezTo>
                    <a:pt x="1814" y="1531"/>
                    <a:pt x="2461" y="2629"/>
                    <a:pt x="2461" y="2629"/>
                  </a:cubicBezTo>
                  <a:cubicBezTo>
                    <a:pt x="2461" y="2629"/>
                    <a:pt x="2656" y="2502"/>
                    <a:pt x="2981" y="1144"/>
                  </a:cubicBezTo>
                  <a:cubicBezTo>
                    <a:pt x="2981" y="1144"/>
                    <a:pt x="2695" y="1"/>
                    <a:pt x="17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31"/>
            <p:cNvSpPr/>
            <p:nvPr/>
          </p:nvSpPr>
          <p:spPr>
            <a:xfrm>
              <a:off x="7289525" y="2708095"/>
              <a:ext cx="83292" cy="171951"/>
            </a:xfrm>
            <a:custGeom>
              <a:avLst/>
              <a:gdLst/>
              <a:ahLst/>
              <a:cxnLst/>
              <a:rect l="l" t="t" r="r" b="b"/>
              <a:pathLst>
                <a:path w="3771" h="7785" extrusionOk="0">
                  <a:moveTo>
                    <a:pt x="2317" y="543"/>
                  </a:moveTo>
                  <a:cubicBezTo>
                    <a:pt x="2429" y="543"/>
                    <a:pt x="2536" y="567"/>
                    <a:pt x="2632" y="615"/>
                  </a:cubicBezTo>
                  <a:cubicBezTo>
                    <a:pt x="2988" y="798"/>
                    <a:pt x="3168" y="1257"/>
                    <a:pt x="3220" y="1421"/>
                  </a:cubicBezTo>
                  <a:cubicBezTo>
                    <a:pt x="3111" y="1861"/>
                    <a:pt x="3020" y="2157"/>
                    <a:pt x="2956" y="2352"/>
                  </a:cubicBezTo>
                  <a:cubicBezTo>
                    <a:pt x="2689" y="1948"/>
                    <a:pt x="2344" y="1526"/>
                    <a:pt x="2065" y="1469"/>
                  </a:cubicBezTo>
                  <a:cubicBezTo>
                    <a:pt x="2044" y="1465"/>
                    <a:pt x="2024" y="1463"/>
                    <a:pt x="2003" y="1463"/>
                  </a:cubicBezTo>
                  <a:cubicBezTo>
                    <a:pt x="1902" y="1463"/>
                    <a:pt x="1808" y="1511"/>
                    <a:pt x="1741" y="1598"/>
                  </a:cubicBezTo>
                  <a:cubicBezTo>
                    <a:pt x="1367" y="2068"/>
                    <a:pt x="1398" y="5392"/>
                    <a:pt x="1697" y="6055"/>
                  </a:cubicBezTo>
                  <a:cubicBezTo>
                    <a:pt x="1857" y="6406"/>
                    <a:pt x="2093" y="6530"/>
                    <a:pt x="2261" y="6570"/>
                  </a:cubicBezTo>
                  <a:cubicBezTo>
                    <a:pt x="2321" y="6584"/>
                    <a:pt x="2380" y="6590"/>
                    <a:pt x="2437" y="6590"/>
                  </a:cubicBezTo>
                  <a:cubicBezTo>
                    <a:pt x="2510" y="6590"/>
                    <a:pt x="2579" y="6580"/>
                    <a:pt x="2644" y="6562"/>
                  </a:cubicBezTo>
                  <a:lnTo>
                    <a:pt x="2644" y="7125"/>
                  </a:lnTo>
                  <a:cubicBezTo>
                    <a:pt x="2507" y="7178"/>
                    <a:pt x="2285" y="7245"/>
                    <a:pt x="2058" y="7245"/>
                  </a:cubicBezTo>
                  <a:cubicBezTo>
                    <a:pt x="1924" y="7245"/>
                    <a:pt x="1788" y="7221"/>
                    <a:pt x="1666" y="7158"/>
                  </a:cubicBezTo>
                  <a:cubicBezTo>
                    <a:pt x="1406" y="7021"/>
                    <a:pt x="1242" y="6710"/>
                    <a:pt x="1179" y="6231"/>
                  </a:cubicBezTo>
                  <a:cubicBezTo>
                    <a:pt x="855" y="3806"/>
                    <a:pt x="947" y="1014"/>
                    <a:pt x="1918" y="627"/>
                  </a:cubicBezTo>
                  <a:cubicBezTo>
                    <a:pt x="2062" y="571"/>
                    <a:pt x="2193" y="543"/>
                    <a:pt x="2317" y="543"/>
                  </a:cubicBezTo>
                  <a:close/>
                  <a:moveTo>
                    <a:pt x="2316" y="1"/>
                  </a:moveTo>
                  <a:cubicBezTo>
                    <a:pt x="2125" y="1"/>
                    <a:pt x="1924" y="43"/>
                    <a:pt x="1714" y="127"/>
                  </a:cubicBezTo>
                  <a:cubicBezTo>
                    <a:pt x="1" y="811"/>
                    <a:pt x="519" y="5392"/>
                    <a:pt x="639" y="6303"/>
                  </a:cubicBezTo>
                  <a:cubicBezTo>
                    <a:pt x="731" y="6966"/>
                    <a:pt x="991" y="7416"/>
                    <a:pt x="1418" y="7637"/>
                  </a:cubicBezTo>
                  <a:cubicBezTo>
                    <a:pt x="1625" y="7744"/>
                    <a:pt x="1846" y="7785"/>
                    <a:pt x="2057" y="7785"/>
                  </a:cubicBezTo>
                  <a:cubicBezTo>
                    <a:pt x="2569" y="7785"/>
                    <a:pt x="3015" y="7556"/>
                    <a:pt x="3039" y="7541"/>
                  </a:cubicBezTo>
                  <a:cubicBezTo>
                    <a:pt x="3131" y="7497"/>
                    <a:pt x="3188" y="7405"/>
                    <a:pt x="3188" y="7301"/>
                  </a:cubicBezTo>
                  <a:lnTo>
                    <a:pt x="3188" y="6139"/>
                  </a:lnTo>
                  <a:cubicBezTo>
                    <a:pt x="3188" y="6035"/>
                    <a:pt x="3128" y="5939"/>
                    <a:pt x="3032" y="5895"/>
                  </a:cubicBezTo>
                  <a:cubicBezTo>
                    <a:pt x="2994" y="5876"/>
                    <a:pt x="2954" y="5866"/>
                    <a:pt x="2913" y="5866"/>
                  </a:cubicBezTo>
                  <a:cubicBezTo>
                    <a:pt x="2854" y="5866"/>
                    <a:pt x="2796" y="5886"/>
                    <a:pt x="2748" y="5927"/>
                  </a:cubicBezTo>
                  <a:cubicBezTo>
                    <a:pt x="2713" y="5955"/>
                    <a:pt x="2566" y="6048"/>
                    <a:pt x="2439" y="6048"/>
                  </a:cubicBezTo>
                  <a:cubicBezTo>
                    <a:pt x="2422" y="6048"/>
                    <a:pt x="2405" y="6047"/>
                    <a:pt x="2388" y="6043"/>
                  </a:cubicBezTo>
                  <a:cubicBezTo>
                    <a:pt x="2313" y="6026"/>
                    <a:pt x="2249" y="5955"/>
                    <a:pt x="2193" y="5831"/>
                  </a:cubicBezTo>
                  <a:cubicBezTo>
                    <a:pt x="1953" y="5307"/>
                    <a:pt x="1953" y="2916"/>
                    <a:pt x="2105" y="2136"/>
                  </a:cubicBezTo>
                  <a:lnTo>
                    <a:pt x="2105" y="2136"/>
                  </a:lnTo>
                  <a:cubicBezTo>
                    <a:pt x="2281" y="2324"/>
                    <a:pt x="2536" y="2676"/>
                    <a:pt x="2748" y="3039"/>
                  </a:cubicBezTo>
                  <a:cubicBezTo>
                    <a:pt x="2784" y="3103"/>
                    <a:pt x="2848" y="3147"/>
                    <a:pt x="2920" y="3167"/>
                  </a:cubicBezTo>
                  <a:cubicBezTo>
                    <a:pt x="2938" y="3171"/>
                    <a:pt x="2957" y="3173"/>
                    <a:pt x="2976" y="3173"/>
                  </a:cubicBezTo>
                  <a:cubicBezTo>
                    <a:pt x="3030" y="3173"/>
                    <a:pt x="3085" y="3156"/>
                    <a:pt x="3131" y="3127"/>
                  </a:cubicBezTo>
                  <a:cubicBezTo>
                    <a:pt x="3319" y="3003"/>
                    <a:pt x="3531" y="2444"/>
                    <a:pt x="3763" y="1473"/>
                  </a:cubicBezTo>
                  <a:cubicBezTo>
                    <a:pt x="3771" y="1434"/>
                    <a:pt x="3771" y="1390"/>
                    <a:pt x="3763" y="1346"/>
                  </a:cubicBezTo>
                  <a:cubicBezTo>
                    <a:pt x="3751" y="1310"/>
                    <a:pt x="3535" y="471"/>
                    <a:pt x="2880" y="136"/>
                  </a:cubicBezTo>
                  <a:cubicBezTo>
                    <a:pt x="2703" y="46"/>
                    <a:pt x="2515" y="1"/>
                    <a:pt x="23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31"/>
            <p:cNvSpPr/>
            <p:nvPr/>
          </p:nvSpPr>
          <p:spPr>
            <a:xfrm>
              <a:off x="7346396" y="2745047"/>
              <a:ext cx="227015" cy="227810"/>
            </a:xfrm>
            <a:custGeom>
              <a:avLst/>
              <a:gdLst/>
              <a:ahLst/>
              <a:cxnLst/>
              <a:rect l="l" t="t" r="r" b="b"/>
              <a:pathLst>
                <a:path w="10278" h="10314" extrusionOk="0">
                  <a:moveTo>
                    <a:pt x="1" y="0"/>
                  </a:moveTo>
                  <a:lnTo>
                    <a:pt x="1" y="8504"/>
                  </a:lnTo>
                  <a:cubicBezTo>
                    <a:pt x="1" y="9502"/>
                    <a:pt x="2301" y="10313"/>
                    <a:pt x="5137" y="10313"/>
                  </a:cubicBezTo>
                  <a:cubicBezTo>
                    <a:pt x="7977" y="10313"/>
                    <a:pt x="10278" y="9502"/>
                    <a:pt x="10278" y="8504"/>
                  </a:cubicBezTo>
                  <a:lnTo>
                    <a:pt x="1027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1"/>
            <p:cNvSpPr/>
            <p:nvPr/>
          </p:nvSpPr>
          <p:spPr>
            <a:xfrm>
              <a:off x="7340388" y="2739039"/>
              <a:ext cx="238943" cy="239804"/>
            </a:xfrm>
            <a:custGeom>
              <a:avLst/>
              <a:gdLst/>
              <a:ahLst/>
              <a:cxnLst/>
              <a:rect l="l" t="t" r="r" b="b"/>
              <a:pathLst>
                <a:path w="10818" h="10857" extrusionOk="0">
                  <a:moveTo>
                    <a:pt x="10278" y="540"/>
                  </a:moveTo>
                  <a:lnTo>
                    <a:pt x="10278" y="8776"/>
                  </a:lnTo>
                  <a:cubicBezTo>
                    <a:pt x="10278" y="9503"/>
                    <a:pt x="8197" y="10314"/>
                    <a:pt x="5409" y="10314"/>
                  </a:cubicBezTo>
                  <a:cubicBezTo>
                    <a:pt x="2625" y="10314"/>
                    <a:pt x="544" y="9503"/>
                    <a:pt x="544" y="8776"/>
                  </a:cubicBezTo>
                  <a:lnTo>
                    <a:pt x="544" y="540"/>
                  </a:lnTo>
                  <a:close/>
                  <a:moveTo>
                    <a:pt x="273" y="0"/>
                  </a:moveTo>
                  <a:cubicBezTo>
                    <a:pt x="125" y="0"/>
                    <a:pt x="0" y="120"/>
                    <a:pt x="0" y="272"/>
                  </a:cubicBezTo>
                  <a:lnTo>
                    <a:pt x="0" y="8776"/>
                  </a:lnTo>
                  <a:cubicBezTo>
                    <a:pt x="0" y="10126"/>
                    <a:pt x="2789" y="10856"/>
                    <a:pt x="5409" y="10856"/>
                  </a:cubicBezTo>
                  <a:cubicBezTo>
                    <a:pt x="8034" y="10856"/>
                    <a:pt x="10817" y="10126"/>
                    <a:pt x="10817" y="8776"/>
                  </a:cubicBezTo>
                  <a:lnTo>
                    <a:pt x="10817" y="272"/>
                  </a:lnTo>
                  <a:cubicBezTo>
                    <a:pt x="10817" y="120"/>
                    <a:pt x="10698" y="0"/>
                    <a:pt x="105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31"/>
            <p:cNvSpPr/>
            <p:nvPr/>
          </p:nvSpPr>
          <p:spPr>
            <a:xfrm>
              <a:off x="7346396" y="2710436"/>
              <a:ext cx="227015" cy="69112"/>
            </a:xfrm>
            <a:custGeom>
              <a:avLst/>
              <a:gdLst/>
              <a:ahLst/>
              <a:cxnLst/>
              <a:rect l="l" t="t" r="r" b="b"/>
              <a:pathLst>
                <a:path w="10278" h="3129" extrusionOk="0">
                  <a:moveTo>
                    <a:pt x="5137" y="1"/>
                  </a:moveTo>
                  <a:cubicBezTo>
                    <a:pt x="2301" y="1"/>
                    <a:pt x="1" y="701"/>
                    <a:pt x="1" y="1567"/>
                  </a:cubicBezTo>
                  <a:cubicBezTo>
                    <a:pt x="1" y="2430"/>
                    <a:pt x="2301" y="3129"/>
                    <a:pt x="5137" y="3129"/>
                  </a:cubicBezTo>
                  <a:cubicBezTo>
                    <a:pt x="7977" y="3129"/>
                    <a:pt x="10278" y="2430"/>
                    <a:pt x="10278" y="1567"/>
                  </a:cubicBezTo>
                  <a:cubicBezTo>
                    <a:pt x="10278" y="701"/>
                    <a:pt x="7977" y="1"/>
                    <a:pt x="51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1"/>
            <p:cNvSpPr/>
            <p:nvPr/>
          </p:nvSpPr>
          <p:spPr>
            <a:xfrm>
              <a:off x="7340388" y="2704450"/>
              <a:ext cx="238943" cy="81105"/>
            </a:xfrm>
            <a:custGeom>
              <a:avLst/>
              <a:gdLst/>
              <a:ahLst/>
              <a:cxnLst/>
              <a:rect l="l" t="t" r="r" b="b"/>
              <a:pathLst>
                <a:path w="10818" h="3672" extrusionOk="0">
                  <a:moveTo>
                    <a:pt x="5409" y="544"/>
                  </a:moveTo>
                  <a:cubicBezTo>
                    <a:pt x="8381" y="544"/>
                    <a:pt x="10278" y="1311"/>
                    <a:pt x="10278" y="1838"/>
                  </a:cubicBezTo>
                  <a:cubicBezTo>
                    <a:pt x="10278" y="2366"/>
                    <a:pt x="8381" y="3129"/>
                    <a:pt x="5409" y="3129"/>
                  </a:cubicBezTo>
                  <a:cubicBezTo>
                    <a:pt x="2437" y="3129"/>
                    <a:pt x="544" y="2366"/>
                    <a:pt x="544" y="1838"/>
                  </a:cubicBezTo>
                  <a:cubicBezTo>
                    <a:pt x="544" y="1311"/>
                    <a:pt x="2437" y="544"/>
                    <a:pt x="5409" y="544"/>
                  </a:cubicBezTo>
                  <a:close/>
                  <a:moveTo>
                    <a:pt x="5409" y="1"/>
                  </a:moveTo>
                  <a:cubicBezTo>
                    <a:pt x="2721" y="1"/>
                    <a:pt x="0" y="631"/>
                    <a:pt x="0" y="1838"/>
                  </a:cubicBezTo>
                  <a:cubicBezTo>
                    <a:pt x="0" y="3040"/>
                    <a:pt x="2721" y="3671"/>
                    <a:pt x="5409" y="3671"/>
                  </a:cubicBezTo>
                  <a:cubicBezTo>
                    <a:pt x="8097" y="3671"/>
                    <a:pt x="10817" y="3040"/>
                    <a:pt x="10817" y="1838"/>
                  </a:cubicBezTo>
                  <a:cubicBezTo>
                    <a:pt x="10817" y="631"/>
                    <a:pt x="8097" y="1"/>
                    <a:pt x="54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1"/>
            <p:cNvSpPr/>
            <p:nvPr/>
          </p:nvSpPr>
          <p:spPr>
            <a:xfrm>
              <a:off x="7361217" y="2714964"/>
              <a:ext cx="197374" cy="60078"/>
            </a:xfrm>
            <a:custGeom>
              <a:avLst/>
              <a:gdLst/>
              <a:ahLst/>
              <a:cxnLst/>
              <a:rect l="l" t="t" r="r" b="b"/>
              <a:pathLst>
                <a:path w="8936" h="2720" extrusionOk="0">
                  <a:moveTo>
                    <a:pt x="4466" y="0"/>
                  </a:moveTo>
                  <a:cubicBezTo>
                    <a:pt x="2001" y="0"/>
                    <a:pt x="1" y="611"/>
                    <a:pt x="1" y="1362"/>
                  </a:cubicBezTo>
                  <a:cubicBezTo>
                    <a:pt x="1" y="2113"/>
                    <a:pt x="2001" y="2720"/>
                    <a:pt x="4466" y="2720"/>
                  </a:cubicBezTo>
                  <a:cubicBezTo>
                    <a:pt x="6934" y="2720"/>
                    <a:pt x="8936" y="2113"/>
                    <a:pt x="8936" y="1362"/>
                  </a:cubicBezTo>
                  <a:cubicBezTo>
                    <a:pt x="8936" y="611"/>
                    <a:pt x="6934" y="0"/>
                    <a:pt x="44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1"/>
            <p:cNvSpPr/>
            <p:nvPr/>
          </p:nvSpPr>
          <p:spPr>
            <a:xfrm>
              <a:off x="7383790" y="2754076"/>
              <a:ext cx="152227" cy="21800"/>
            </a:xfrm>
            <a:custGeom>
              <a:avLst/>
              <a:gdLst/>
              <a:ahLst/>
              <a:cxnLst/>
              <a:rect l="l" t="t" r="r" b="b"/>
              <a:pathLst>
                <a:path w="6892" h="987" extrusionOk="0">
                  <a:moveTo>
                    <a:pt x="3444" y="0"/>
                  </a:moveTo>
                  <a:cubicBezTo>
                    <a:pt x="2058" y="0"/>
                    <a:pt x="820" y="192"/>
                    <a:pt x="1" y="492"/>
                  </a:cubicBezTo>
                  <a:cubicBezTo>
                    <a:pt x="820" y="795"/>
                    <a:pt x="2058" y="987"/>
                    <a:pt x="3444" y="987"/>
                  </a:cubicBezTo>
                  <a:cubicBezTo>
                    <a:pt x="4830" y="987"/>
                    <a:pt x="6072" y="795"/>
                    <a:pt x="6891" y="492"/>
                  </a:cubicBezTo>
                  <a:cubicBezTo>
                    <a:pt x="6072" y="192"/>
                    <a:pt x="4830" y="0"/>
                    <a:pt x="3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1"/>
            <p:cNvSpPr/>
            <p:nvPr/>
          </p:nvSpPr>
          <p:spPr>
            <a:xfrm>
              <a:off x="5624123" y="2825048"/>
              <a:ext cx="434594" cy="74391"/>
            </a:xfrm>
            <a:custGeom>
              <a:avLst/>
              <a:gdLst/>
              <a:ahLst/>
              <a:cxnLst/>
              <a:rect l="l" t="t" r="r" b="b"/>
              <a:pathLst>
                <a:path w="19676" h="3368" extrusionOk="0">
                  <a:moveTo>
                    <a:pt x="19676" y="1"/>
                  </a:moveTo>
                  <a:lnTo>
                    <a:pt x="0" y="261"/>
                  </a:lnTo>
                  <a:lnTo>
                    <a:pt x="64" y="3172"/>
                  </a:lnTo>
                  <a:lnTo>
                    <a:pt x="19676" y="3368"/>
                  </a:lnTo>
                  <a:lnTo>
                    <a:pt x="19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1"/>
            <p:cNvSpPr/>
            <p:nvPr/>
          </p:nvSpPr>
          <p:spPr>
            <a:xfrm>
              <a:off x="5618115" y="2819062"/>
              <a:ext cx="446587" cy="86384"/>
            </a:xfrm>
            <a:custGeom>
              <a:avLst/>
              <a:gdLst/>
              <a:ahLst/>
              <a:cxnLst/>
              <a:rect l="l" t="t" r="r" b="b"/>
              <a:pathLst>
                <a:path w="20219" h="3911" extrusionOk="0">
                  <a:moveTo>
                    <a:pt x="19680" y="547"/>
                  </a:moveTo>
                  <a:lnTo>
                    <a:pt x="19680" y="3364"/>
                  </a:lnTo>
                  <a:lnTo>
                    <a:pt x="600" y="3176"/>
                  </a:lnTo>
                  <a:lnTo>
                    <a:pt x="548" y="799"/>
                  </a:lnTo>
                  <a:lnTo>
                    <a:pt x="19680" y="547"/>
                  </a:lnTo>
                  <a:close/>
                  <a:moveTo>
                    <a:pt x="19948" y="1"/>
                  </a:moveTo>
                  <a:lnTo>
                    <a:pt x="268" y="260"/>
                  </a:lnTo>
                  <a:cubicBezTo>
                    <a:pt x="196" y="264"/>
                    <a:pt x="128" y="292"/>
                    <a:pt x="76" y="344"/>
                  </a:cubicBezTo>
                  <a:cubicBezTo>
                    <a:pt x="25" y="396"/>
                    <a:pt x="1" y="464"/>
                    <a:pt x="1" y="536"/>
                  </a:cubicBezTo>
                  <a:lnTo>
                    <a:pt x="64" y="3452"/>
                  </a:lnTo>
                  <a:cubicBezTo>
                    <a:pt x="69" y="3596"/>
                    <a:pt x="189" y="3715"/>
                    <a:pt x="332" y="3715"/>
                  </a:cubicBezTo>
                  <a:lnTo>
                    <a:pt x="19948" y="3911"/>
                  </a:lnTo>
                  <a:cubicBezTo>
                    <a:pt x="20019" y="3911"/>
                    <a:pt x="20088" y="3883"/>
                    <a:pt x="20139" y="3830"/>
                  </a:cubicBezTo>
                  <a:cubicBezTo>
                    <a:pt x="20191" y="3779"/>
                    <a:pt x="20219" y="3711"/>
                    <a:pt x="20219" y="3639"/>
                  </a:cubicBezTo>
                  <a:lnTo>
                    <a:pt x="20219" y="272"/>
                  </a:lnTo>
                  <a:cubicBezTo>
                    <a:pt x="20219" y="200"/>
                    <a:pt x="20191" y="132"/>
                    <a:pt x="20139" y="80"/>
                  </a:cubicBezTo>
                  <a:cubicBezTo>
                    <a:pt x="20088" y="28"/>
                    <a:pt x="20016" y="5"/>
                    <a:pt x="199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1"/>
            <p:cNvSpPr/>
            <p:nvPr/>
          </p:nvSpPr>
          <p:spPr>
            <a:xfrm>
              <a:off x="6055890" y="2723512"/>
              <a:ext cx="65732" cy="175927"/>
            </a:xfrm>
            <a:custGeom>
              <a:avLst/>
              <a:gdLst/>
              <a:ahLst/>
              <a:cxnLst/>
              <a:rect l="l" t="t" r="r" b="b"/>
              <a:pathLst>
                <a:path w="2976" h="7965" extrusionOk="0">
                  <a:moveTo>
                    <a:pt x="2976" y="0"/>
                  </a:moveTo>
                  <a:lnTo>
                    <a:pt x="0" y="5181"/>
                  </a:lnTo>
                  <a:lnTo>
                    <a:pt x="128" y="7965"/>
                  </a:lnTo>
                  <a:lnTo>
                    <a:pt x="2976" y="1814"/>
                  </a:lnTo>
                  <a:lnTo>
                    <a:pt x="29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1"/>
            <p:cNvSpPr/>
            <p:nvPr/>
          </p:nvSpPr>
          <p:spPr>
            <a:xfrm>
              <a:off x="6049860" y="2717592"/>
              <a:ext cx="77748" cy="187854"/>
            </a:xfrm>
            <a:custGeom>
              <a:avLst/>
              <a:gdLst/>
              <a:ahLst/>
              <a:cxnLst/>
              <a:rect l="l" t="t" r="r" b="b"/>
              <a:pathLst>
                <a:path w="3520" h="8505" extrusionOk="0">
                  <a:moveTo>
                    <a:pt x="2981" y="1283"/>
                  </a:moveTo>
                  <a:lnTo>
                    <a:pt x="2981" y="2022"/>
                  </a:lnTo>
                  <a:lnTo>
                    <a:pt x="620" y="7115"/>
                  </a:lnTo>
                  <a:lnTo>
                    <a:pt x="548" y="5517"/>
                  </a:lnTo>
                  <a:lnTo>
                    <a:pt x="2981" y="1283"/>
                  </a:lnTo>
                  <a:close/>
                  <a:moveTo>
                    <a:pt x="3253" y="1"/>
                  </a:moveTo>
                  <a:cubicBezTo>
                    <a:pt x="3157" y="1"/>
                    <a:pt x="3066" y="49"/>
                    <a:pt x="3017" y="137"/>
                  </a:cubicBezTo>
                  <a:lnTo>
                    <a:pt x="37" y="5314"/>
                  </a:lnTo>
                  <a:cubicBezTo>
                    <a:pt x="13" y="5357"/>
                    <a:pt x="1" y="5410"/>
                    <a:pt x="1" y="5461"/>
                  </a:cubicBezTo>
                  <a:lnTo>
                    <a:pt x="133" y="8245"/>
                  </a:lnTo>
                  <a:cubicBezTo>
                    <a:pt x="137" y="8369"/>
                    <a:pt x="229" y="8472"/>
                    <a:pt x="349" y="8496"/>
                  </a:cubicBezTo>
                  <a:cubicBezTo>
                    <a:pt x="369" y="8501"/>
                    <a:pt x="384" y="8505"/>
                    <a:pt x="401" y="8505"/>
                  </a:cubicBezTo>
                  <a:cubicBezTo>
                    <a:pt x="504" y="8505"/>
                    <a:pt x="605" y="8445"/>
                    <a:pt x="648" y="8345"/>
                  </a:cubicBezTo>
                  <a:lnTo>
                    <a:pt x="3496" y="2198"/>
                  </a:lnTo>
                  <a:cubicBezTo>
                    <a:pt x="3512" y="2162"/>
                    <a:pt x="3520" y="2121"/>
                    <a:pt x="3520" y="2082"/>
                  </a:cubicBezTo>
                  <a:lnTo>
                    <a:pt x="3520" y="272"/>
                  </a:lnTo>
                  <a:cubicBezTo>
                    <a:pt x="3520" y="149"/>
                    <a:pt x="3440" y="41"/>
                    <a:pt x="3321" y="9"/>
                  </a:cubicBezTo>
                  <a:cubicBezTo>
                    <a:pt x="3298" y="3"/>
                    <a:pt x="3276" y="1"/>
                    <a:pt x="32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1"/>
            <p:cNvSpPr/>
            <p:nvPr/>
          </p:nvSpPr>
          <p:spPr>
            <a:xfrm>
              <a:off x="5624123" y="2883734"/>
              <a:ext cx="434594" cy="74302"/>
            </a:xfrm>
            <a:custGeom>
              <a:avLst/>
              <a:gdLst/>
              <a:ahLst/>
              <a:cxnLst/>
              <a:rect l="l" t="t" r="r" b="b"/>
              <a:pathLst>
                <a:path w="19676" h="3364" extrusionOk="0">
                  <a:moveTo>
                    <a:pt x="19676" y="0"/>
                  </a:moveTo>
                  <a:lnTo>
                    <a:pt x="0" y="255"/>
                  </a:lnTo>
                  <a:lnTo>
                    <a:pt x="64" y="3171"/>
                  </a:lnTo>
                  <a:lnTo>
                    <a:pt x="19676" y="3363"/>
                  </a:lnTo>
                  <a:lnTo>
                    <a:pt x="19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1"/>
            <p:cNvSpPr/>
            <p:nvPr/>
          </p:nvSpPr>
          <p:spPr>
            <a:xfrm>
              <a:off x="5618115" y="2877727"/>
              <a:ext cx="446587" cy="86296"/>
            </a:xfrm>
            <a:custGeom>
              <a:avLst/>
              <a:gdLst/>
              <a:ahLst/>
              <a:cxnLst/>
              <a:rect l="l" t="t" r="r" b="b"/>
              <a:pathLst>
                <a:path w="20219" h="3907" extrusionOk="0">
                  <a:moveTo>
                    <a:pt x="19680" y="544"/>
                  </a:moveTo>
                  <a:lnTo>
                    <a:pt x="19680" y="3364"/>
                  </a:lnTo>
                  <a:lnTo>
                    <a:pt x="600" y="3176"/>
                  </a:lnTo>
                  <a:lnTo>
                    <a:pt x="548" y="796"/>
                  </a:lnTo>
                  <a:lnTo>
                    <a:pt x="19680" y="544"/>
                  </a:lnTo>
                  <a:close/>
                  <a:moveTo>
                    <a:pt x="19948" y="0"/>
                  </a:moveTo>
                  <a:lnTo>
                    <a:pt x="268" y="260"/>
                  </a:lnTo>
                  <a:cubicBezTo>
                    <a:pt x="196" y="260"/>
                    <a:pt x="128" y="288"/>
                    <a:pt x="76" y="340"/>
                  </a:cubicBezTo>
                  <a:cubicBezTo>
                    <a:pt x="25" y="392"/>
                    <a:pt x="1" y="464"/>
                    <a:pt x="1" y="536"/>
                  </a:cubicBezTo>
                  <a:lnTo>
                    <a:pt x="64" y="3447"/>
                  </a:lnTo>
                  <a:cubicBezTo>
                    <a:pt x="69" y="3595"/>
                    <a:pt x="189" y="3711"/>
                    <a:pt x="332" y="3711"/>
                  </a:cubicBezTo>
                  <a:lnTo>
                    <a:pt x="19948" y="3906"/>
                  </a:lnTo>
                  <a:cubicBezTo>
                    <a:pt x="20019" y="3906"/>
                    <a:pt x="20088" y="3879"/>
                    <a:pt x="20139" y="3827"/>
                  </a:cubicBezTo>
                  <a:cubicBezTo>
                    <a:pt x="20191" y="3779"/>
                    <a:pt x="20219" y="3707"/>
                    <a:pt x="20219" y="3635"/>
                  </a:cubicBezTo>
                  <a:lnTo>
                    <a:pt x="20219" y="272"/>
                  </a:lnTo>
                  <a:cubicBezTo>
                    <a:pt x="20219" y="197"/>
                    <a:pt x="20191" y="129"/>
                    <a:pt x="20139" y="77"/>
                  </a:cubicBezTo>
                  <a:cubicBezTo>
                    <a:pt x="20088" y="29"/>
                    <a:pt x="20016" y="0"/>
                    <a:pt x="199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31"/>
            <p:cNvSpPr/>
            <p:nvPr/>
          </p:nvSpPr>
          <p:spPr>
            <a:xfrm>
              <a:off x="6055890" y="2782176"/>
              <a:ext cx="65732" cy="175861"/>
            </a:xfrm>
            <a:custGeom>
              <a:avLst/>
              <a:gdLst/>
              <a:ahLst/>
              <a:cxnLst/>
              <a:rect l="l" t="t" r="r" b="b"/>
              <a:pathLst>
                <a:path w="2976" h="7962" extrusionOk="0">
                  <a:moveTo>
                    <a:pt x="2976" y="1"/>
                  </a:moveTo>
                  <a:lnTo>
                    <a:pt x="0" y="5177"/>
                  </a:lnTo>
                  <a:lnTo>
                    <a:pt x="128" y="7961"/>
                  </a:lnTo>
                  <a:lnTo>
                    <a:pt x="2976" y="1814"/>
                  </a:lnTo>
                  <a:lnTo>
                    <a:pt x="29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1"/>
            <p:cNvSpPr/>
            <p:nvPr/>
          </p:nvSpPr>
          <p:spPr>
            <a:xfrm>
              <a:off x="6049860" y="2776190"/>
              <a:ext cx="77748" cy="187832"/>
            </a:xfrm>
            <a:custGeom>
              <a:avLst/>
              <a:gdLst/>
              <a:ahLst/>
              <a:cxnLst/>
              <a:rect l="l" t="t" r="r" b="b"/>
              <a:pathLst>
                <a:path w="3520" h="8504" extrusionOk="0">
                  <a:moveTo>
                    <a:pt x="2981" y="1286"/>
                  </a:moveTo>
                  <a:lnTo>
                    <a:pt x="2981" y="2025"/>
                  </a:lnTo>
                  <a:lnTo>
                    <a:pt x="620" y="7118"/>
                  </a:lnTo>
                  <a:lnTo>
                    <a:pt x="548" y="5516"/>
                  </a:lnTo>
                  <a:lnTo>
                    <a:pt x="2981" y="1286"/>
                  </a:lnTo>
                  <a:close/>
                  <a:moveTo>
                    <a:pt x="3253" y="0"/>
                  </a:moveTo>
                  <a:cubicBezTo>
                    <a:pt x="3157" y="0"/>
                    <a:pt x="3066" y="48"/>
                    <a:pt x="3017" y="136"/>
                  </a:cubicBezTo>
                  <a:lnTo>
                    <a:pt x="37" y="5316"/>
                  </a:lnTo>
                  <a:cubicBezTo>
                    <a:pt x="13" y="5360"/>
                    <a:pt x="1" y="5412"/>
                    <a:pt x="1" y="5465"/>
                  </a:cubicBezTo>
                  <a:lnTo>
                    <a:pt x="133" y="8245"/>
                  </a:lnTo>
                  <a:cubicBezTo>
                    <a:pt x="137" y="8372"/>
                    <a:pt x="229" y="8476"/>
                    <a:pt x="349" y="8500"/>
                  </a:cubicBezTo>
                  <a:cubicBezTo>
                    <a:pt x="369" y="8503"/>
                    <a:pt x="384" y="8503"/>
                    <a:pt x="401" y="8503"/>
                  </a:cubicBezTo>
                  <a:cubicBezTo>
                    <a:pt x="504" y="8503"/>
                    <a:pt x="605" y="8444"/>
                    <a:pt x="648" y="8348"/>
                  </a:cubicBezTo>
                  <a:lnTo>
                    <a:pt x="3496" y="2197"/>
                  </a:lnTo>
                  <a:cubicBezTo>
                    <a:pt x="3512" y="2161"/>
                    <a:pt x="3520" y="2125"/>
                    <a:pt x="3520" y="2085"/>
                  </a:cubicBezTo>
                  <a:lnTo>
                    <a:pt x="3520" y="272"/>
                  </a:lnTo>
                  <a:cubicBezTo>
                    <a:pt x="3520" y="148"/>
                    <a:pt x="3440" y="40"/>
                    <a:pt x="3321" y="8"/>
                  </a:cubicBezTo>
                  <a:cubicBezTo>
                    <a:pt x="3298" y="3"/>
                    <a:pt x="3276" y="0"/>
                    <a:pt x="32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31"/>
            <p:cNvSpPr/>
            <p:nvPr/>
          </p:nvSpPr>
          <p:spPr>
            <a:xfrm>
              <a:off x="5548341" y="2637083"/>
              <a:ext cx="277375" cy="229931"/>
            </a:xfrm>
            <a:custGeom>
              <a:avLst/>
              <a:gdLst/>
              <a:ahLst/>
              <a:cxnLst/>
              <a:rect l="l" t="t" r="r" b="b"/>
              <a:pathLst>
                <a:path w="12558" h="10410" extrusionOk="0">
                  <a:moveTo>
                    <a:pt x="10473" y="1"/>
                  </a:moveTo>
                  <a:cubicBezTo>
                    <a:pt x="9928" y="1"/>
                    <a:pt x="9384" y="669"/>
                    <a:pt x="9063" y="938"/>
                  </a:cubicBezTo>
                  <a:cubicBezTo>
                    <a:pt x="8672" y="1261"/>
                    <a:pt x="515" y="6634"/>
                    <a:pt x="260" y="7477"/>
                  </a:cubicBezTo>
                  <a:cubicBezTo>
                    <a:pt x="0" y="8315"/>
                    <a:pt x="260" y="10192"/>
                    <a:pt x="2006" y="10388"/>
                  </a:cubicBezTo>
                  <a:cubicBezTo>
                    <a:pt x="2140" y="10403"/>
                    <a:pt x="2273" y="10410"/>
                    <a:pt x="2405" y="10410"/>
                  </a:cubicBezTo>
                  <a:cubicBezTo>
                    <a:pt x="3989" y="10410"/>
                    <a:pt x="5368" y="9403"/>
                    <a:pt x="6084" y="9222"/>
                  </a:cubicBezTo>
                  <a:cubicBezTo>
                    <a:pt x="6862" y="9031"/>
                    <a:pt x="7186" y="8966"/>
                    <a:pt x="7186" y="8966"/>
                  </a:cubicBezTo>
                  <a:lnTo>
                    <a:pt x="12558" y="1712"/>
                  </a:lnTo>
                  <a:lnTo>
                    <a:pt x="11004" y="1389"/>
                  </a:lnTo>
                  <a:cubicBezTo>
                    <a:pt x="11004" y="1389"/>
                    <a:pt x="11456" y="486"/>
                    <a:pt x="10809" y="95"/>
                  </a:cubicBezTo>
                  <a:cubicBezTo>
                    <a:pt x="10698" y="29"/>
                    <a:pt x="10585" y="1"/>
                    <a:pt x="104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31"/>
            <p:cNvSpPr/>
            <p:nvPr/>
          </p:nvSpPr>
          <p:spPr>
            <a:xfrm>
              <a:off x="5544343" y="2631076"/>
              <a:ext cx="287646" cy="241902"/>
            </a:xfrm>
            <a:custGeom>
              <a:avLst/>
              <a:gdLst/>
              <a:ahLst/>
              <a:cxnLst/>
              <a:rect l="l" t="t" r="r" b="b"/>
              <a:pathLst>
                <a:path w="13023" h="10952" extrusionOk="0">
                  <a:moveTo>
                    <a:pt x="10654" y="547"/>
                  </a:moveTo>
                  <a:cubicBezTo>
                    <a:pt x="10722" y="547"/>
                    <a:pt x="10790" y="563"/>
                    <a:pt x="10850" y="598"/>
                  </a:cubicBezTo>
                  <a:cubicBezTo>
                    <a:pt x="11273" y="854"/>
                    <a:pt x="10958" y="1514"/>
                    <a:pt x="10942" y="1542"/>
                  </a:cubicBezTo>
                  <a:cubicBezTo>
                    <a:pt x="10905" y="1617"/>
                    <a:pt x="10905" y="1706"/>
                    <a:pt x="10942" y="1781"/>
                  </a:cubicBezTo>
                  <a:cubicBezTo>
                    <a:pt x="10977" y="1857"/>
                    <a:pt x="11049" y="1913"/>
                    <a:pt x="11129" y="1929"/>
                  </a:cubicBezTo>
                  <a:lnTo>
                    <a:pt x="12267" y="2165"/>
                  </a:lnTo>
                  <a:lnTo>
                    <a:pt x="7211" y="8995"/>
                  </a:lnTo>
                  <a:cubicBezTo>
                    <a:pt x="7059" y="9026"/>
                    <a:pt x="6735" y="9098"/>
                    <a:pt x="6200" y="9234"/>
                  </a:cubicBezTo>
                  <a:cubicBezTo>
                    <a:pt x="5944" y="9294"/>
                    <a:pt x="5638" y="9442"/>
                    <a:pt x="5282" y="9614"/>
                  </a:cubicBezTo>
                  <a:cubicBezTo>
                    <a:pt x="4563" y="9957"/>
                    <a:pt x="3604" y="10412"/>
                    <a:pt x="2580" y="10412"/>
                  </a:cubicBezTo>
                  <a:cubicBezTo>
                    <a:pt x="2460" y="10412"/>
                    <a:pt x="2339" y="10406"/>
                    <a:pt x="2218" y="10393"/>
                  </a:cubicBezTo>
                  <a:cubicBezTo>
                    <a:pt x="1675" y="10333"/>
                    <a:pt x="1256" y="10085"/>
                    <a:pt x="980" y="9662"/>
                  </a:cubicBezTo>
                  <a:cubicBezTo>
                    <a:pt x="605" y="9091"/>
                    <a:pt x="557" y="8291"/>
                    <a:pt x="696" y="7832"/>
                  </a:cubicBezTo>
                  <a:cubicBezTo>
                    <a:pt x="960" y="7209"/>
                    <a:pt x="6145" y="3666"/>
                    <a:pt x="8094" y="2336"/>
                  </a:cubicBezTo>
                  <a:cubicBezTo>
                    <a:pt x="8921" y="1769"/>
                    <a:pt x="9320" y="1497"/>
                    <a:pt x="9415" y="1418"/>
                  </a:cubicBezTo>
                  <a:cubicBezTo>
                    <a:pt x="9491" y="1354"/>
                    <a:pt x="9576" y="1274"/>
                    <a:pt x="9671" y="1182"/>
                  </a:cubicBezTo>
                  <a:cubicBezTo>
                    <a:pt x="10023" y="847"/>
                    <a:pt x="10363" y="547"/>
                    <a:pt x="10654" y="547"/>
                  </a:cubicBezTo>
                  <a:close/>
                  <a:moveTo>
                    <a:pt x="10657" y="1"/>
                  </a:moveTo>
                  <a:cubicBezTo>
                    <a:pt x="10120" y="1"/>
                    <a:pt x="9621" y="478"/>
                    <a:pt x="9296" y="790"/>
                  </a:cubicBezTo>
                  <a:cubicBezTo>
                    <a:pt x="9212" y="874"/>
                    <a:pt x="9137" y="946"/>
                    <a:pt x="9068" y="1002"/>
                  </a:cubicBezTo>
                  <a:cubicBezTo>
                    <a:pt x="8988" y="1066"/>
                    <a:pt x="8433" y="1450"/>
                    <a:pt x="7790" y="1889"/>
                  </a:cubicBezTo>
                  <a:cubicBezTo>
                    <a:pt x="2410" y="5564"/>
                    <a:pt x="345" y="7129"/>
                    <a:pt x="181" y="7668"/>
                  </a:cubicBezTo>
                  <a:cubicBezTo>
                    <a:pt x="1" y="8248"/>
                    <a:pt x="34" y="9211"/>
                    <a:pt x="524" y="9957"/>
                  </a:cubicBezTo>
                  <a:cubicBezTo>
                    <a:pt x="892" y="10516"/>
                    <a:pt x="1455" y="10852"/>
                    <a:pt x="2158" y="10927"/>
                  </a:cubicBezTo>
                  <a:cubicBezTo>
                    <a:pt x="2302" y="10944"/>
                    <a:pt x="2445" y="10951"/>
                    <a:pt x="2585" y="10951"/>
                  </a:cubicBezTo>
                  <a:cubicBezTo>
                    <a:pt x="3728" y="10951"/>
                    <a:pt x="4746" y="10468"/>
                    <a:pt x="5513" y="10101"/>
                  </a:cubicBezTo>
                  <a:cubicBezTo>
                    <a:pt x="5845" y="9945"/>
                    <a:pt x="6128" y="9810"/>
                    <a:pt x="6333" y="9758"/>
                  </a:cubicBezTo>
                  <a:cubicBezTo>
                    <a:pt x="7091" y="9566"/>
                    <a:pt x="7415" y="9502"/>
                    <a:pt x="7419" y="9502"/>
                  </a:cubicBezTo>
                  <a:cubicBezTo>
                    <a:pt x="7483" y="9489"/>
                    <a:pt x="7542" y="9450"/>
                    <a:pt x="7583" y="9398"/>
                  </a:cubicBezTo>
                  <a:lnTo>
                    <a:pt x="12955" y="2148"/>
                  </a:lnTo>
                  <a:cubicBezTo>
                    <a:pt x="13010" y="2073"/>
                    <a:pt x="13023" y="1977"/>
                    <a:pt x="12990" y="1889"/>
                  </a:cubicBezTo>
                  <a:cubicBezTo>
                    <a:pt x="12959" y="1805"/>
                    <a:pt x="12883" y="1741"/>
                    <a:pt x="12795" y="1721"/>
                  </a:cubicBezTo>
                  <a:lnTo>
                    <a:pt x="11548" y="1461"/>
                  </a:lnTo>
                  <a:cubicBezTo>
                    <a:pt x="11664" y="1034"/>
                    <a:pt x="11661" y="455"/>
                    <a:pt x="11129" y="135"/>
                  </a:cubicBezTo>
                  <a:cubicBezTo>
                    <a:pt x="10971" y="40"/>
                    <a:pt x="10813" y="1"/>
                    <a:pt x="106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31"/>
            <p:cNvSpPr/>
            <p:nvPr/>
          </p:nvSpPr>
          <p:spPr>
            <a:xfrm>
              <a:off x="5548341" y="2796180"/>
              <a:ext cx="162962" cy="70835"/>
            </a:xfrm>
            <a:custGeom>
              <a:avLst/>
              <a:gdLst/>
              <a:ahLst/>
              <a:cxnLst/>
              <a:rect l="l" t="t" r="r" b="b"/>
              <a:pathLst>
                <a:path w="7378" h="3207" extrusionOk="0">
                  <a:moveTo>
                    <a:pt x="1169" y="1"/>
                  </a:moveTo>
                  <a:cubicBezTo>
                    <a:pt x="896" y="1"/>
                    <a:pt x="588" y="73"/>
                    <a:pt x="260" y="274"/>
                  </a:cubicBezTo>
                  <a:cubicBezTo>
                    <a:pt x="0" y="1112"/>
                    <a:pt x="260" y="2989"/>
                    <a:pt x="2006" y="3185"/>
                  </a:cubicBezTo>
                  <a:cubicBezTo>
                    <a:pt x="2140" y="3200"/>
                    <a:pt x="2273" y="3207"/>
                    <a:pt x="2405" y="3207"/>
                  </a:cubicBezTo>
                  <a:cubicBezTo>
                    <a:pt x="3989" y="3207"/>
                    <a:pt x="5368" y="2200"/>
                    <a:pt x="6084" y="2019"/>
                  </a:cubicBezTo>
                  <a:cubicBezTo>
                    <a:pt x="6862" y="1828"/>
                    <a:pt x="7186" y="1763"/>
                    <a:pt x="7186" y="1763"/>
                  </a:cubicBezTo>
                  <a:lnTo>
                    <a:pt x="7378" y="1500"/>
                  </a:lnTo>
                  <a:lnTo>
                    <a:pt x="2329" y="465"/>
                  </a:lnTo>
                  <a:cubicBezTo>
                    <a:pt x="2329" y="465"/>
                    <a:pt x="1862" y="1"/>
                    <a:pt x="11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31"/>
            <p:cNvSpPr/>
            <p:nvPr/>
          </p:nvSpPr>
          <p:spPr>
            <a:xfrm>
              <a:off x="5544343" y="2790216"/>
              <a:ext cx="173321" cy="82762"/>
            </a:xfrm>
            <a:custGeom>
              <a:avLst/>
              <a:gdLst/>
              <a:ahLst/>
              <a:cxnLst/>
              <a:rect l="l" t="t" r="r" b="b"/>
              <a:pathLst>
                <a:path w="7847" h="3747" extrusionOk="0">
                  <a:moveTo>
                    <a:pt x="1350" y="542"/>
                  </a:moveTo>
                  <a:cubicBezTo>
                    <a:pt x="1915" y="542"/>
                    <a:pt x="2297" y="907"/>
                    <a:pt x="2318" y="927"/>
                  </a:cubicBezTo>
                  <a:cubicBezTo>
                    <a:pt x="2358" y="966"/>
                    <a:pt x="2406" y="990"/>
                    <a:pt x="2458" y="1003"/>
                  </a:cubicBezTo>
                  <a:lnTo>
                    <a:pt x="6783" y="1886"/>
                  </a:lnTo>
                  <a:cubicBezTo>
                    <a:pt x="6628" y="1921"/>
                    <a:pt x="6432" y="1969"/>
                    <a:pt x="6200" y="2029"/>
                  </a:cubicBezTo>
                  <a:cubicBezTo>
                    <a:pt x="5944" y="2089"/>
                    <a:pt x="5638" y="2237"/>
                    <a:pt x="5282" y="2409"/>
                  </a:cubicBezTo>
                  <a:cubicBezTo>
                    <a:pt x="4563" y="2752"/>
                    <a:pt x="3607" y="3207"/>
                    <a:pt x="2581" y="3207"/>
                  </a:cubicBezTo>
                  <a:cubicBezTo>
                    <a:pt x="2461" y="3207"/>
                    <a:pt x="2340" y="3201"/>
                    <a:pt x="2218" y="3188"/>
                  </a:cubicBezTo>
                  <a:cubicBezTo>
                    <a:pt x="1675" y="3128"/>
                    <a:pt x="1256" y="2880"/>
                    <a:pt x="980" y="2457"/>
                  </a:cubicBezTo>
                  <a:cubicBezTo>
                    <a:pt x="629" y="1925"/>
                    <a:pt x="565" y="1195"/>
                    <a:pt x="672" y="719"/>
                  </a:cubicBezTo>
                  <a:cubicBezTo>
                    <a:pt x="916" y="590"/>
                    <a:pt x="1145" y="542"/>
                    <a:pt x="1350" y="542"/>
                  </a:cubicBezTo>
                  <a:close/>
                  <a:moveTo>
                    <a:pt x="1349" y="0"/>
                  </a:moveTo>
                  <a:cubicBezTo>
                    <a:pt x="1024" y="0"/>
                    <a:pt x="666" y="86"/>
                    <a:pt x="297" y="312"/>
                  </a:cubicBezTo>
                  <a:cubicBezTo>
                    <a:pt x="241" y="348"/>
                    <a:pt x="201" y="400"/>
                    <a:pt x="181" y="463"/>
                  </a:cubicBezTo>
                  <a:cubicBezTo>
                    <a:pt x="1" y="1043"/>
                    <a:pt x="34" y="2006"/>
                    <a:pt x="524" y="2752"/>
                  </a:cubicBezTo>
                  <a:cubicBezTo>
                    <a:pt x="892" y="3311"/>
                    <a:pt x="1455" y="3647"/>
                    <a:pt x="2158" y="3722"/>
                  </a:cubicBezTo>
                  <a:cubicBezTo>
                    <a:pt x="2302" y="3739"/>
                    <a:pt x="2445" y="3746"/>
                    <a:pt x="2585" y="3746"/>
                  </a:cubicBezTo>
                  <a:cubicBezTo>
                    <a:pt x="3728" y="3746"/>
                    <a:pt x="4746" y="3263"/>
                    <a:pt x="5513" y="2896"/>
                  </a:cubicBezTo>
                  <a:cubicBezTo>
                    <a:pt x="5845" y="2740"/>
                    <a:pt x="6128" y="2605"/>
                    <a:pt x="6333" y="2553"/>
                  </a:cubicBezTo>
                  <a:cubicBezTo>
                    <a:pt x="7091" y="2361"/>
                    <a:pt x="7415" y="2297"/>
                    <a:pt x="7419" y="2297"/>
                  </a:cubicBezTo>
                  <a:cubicBezTo>
                    <a:pt x="7483" y="2284"/>
                    <a:pt x="7542" y="2245"/>
                    <a:pt x="7583" y="2193"/>
                  </a:cubicBezTo>
                  <a:lnTo>
                    <a:pt x="7778" y="1930"/>
                  </a:lnTo>
                  <a:cubicBezTo>
                    <a:pt x="7834" y="1853"/>
                    <a:pt x="7846" y="1757"/>
                    <a:pt x="7814" y="1674"/>
                  </a:cubicBezTo>
                  <a:cubicBezTo>
                    <a:pt x="7778" y="1586"/>
                    <a:pt x="7706" y="1522"/>
                    <a:pt x="7614" y="1502"/>
                  </a:cubicBezTo>
                  <a:lnTo>
                    <a:pt x="2642" y="487"/>
                  </a:lnTo>
                  <a:cubicBezTo>
                    <a:pt x="2383" y="259"/>
                    <a:pt x="1915" y="0"/>
                    <a:pt x="1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31"/>
            <p:cNvSpPr/>
            <p:nvPr/>
          </p:nvSpPr>
          <p:spPr>
            <a:xfrm>
              <a:off x="5599761" y="2667763"/>
              <a:ext cx="534738" cy="138710"/>
            </a:xfrm>
            <a:custGeom>
              <a:avLst/>
              <a:gdLst/>
              <a:ahLst/>
              <a:cxnLst/>
              <a:rect l="l" t="t" r="r" b="b"/>
              <a:pathLst>
                <a:path w="24210" h="6280" extrusionOk="0">
                  <a:moveTo>
                    <a:pt x="8676" y="0"/>
                  </a:moveTo>
                  <a:lnTo>
                    <a:pt x="1" y="6279"/>
                  </a:lnTo>
                  <a:lnTo>
                    <a:pt x="15147" y="6279"/>
                  </a:lnTo>
                  <a:cubicBezTo>
                    <a:pt x="19872" y="6279"/>
                    <a:pt x="21298" y="6023"/>
                    <a:pt x="21298" y="6023"/>
                  </a:cubicBezTo>
                  <a:lnTo>
                    <a:pt x="24209" y="0"/>
                  </a:lnTo>
                  <a:lnTo>
                    <a:pt x="24209" y="0"/>
                  </a:lnTo>
                  <a:cubicBezTo>
                    <a:pt x="24209" y="0"/>
                    <a:pt x="17432" y="430"/>
                    <a:pt x="13714" y="430"/>
                  </a:cubicBezTo>
                  <a:cubicBezTo>
                    <a:pt x="13102" y="430"/>
                    <a:pt x="12573" y="419"/>
                    <a:pt x="12171" y="392"/>
                  </a:cubicBezTo>
                  <a:cubicBezTo>
                    <a:pt x="9323" y="196"/>
                    <a:pt x="8676" y="0"/>
                    <a:pt x="8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31"/>
            <p:cNvSpPr/>
            <p:nvPr/>
          </p:nvSpPr>
          <p:spPr>
            <a:xfrm>
              <a:off x="5593333" y="2661821"/>
              <a:ext cx="547527" cy="150637"/>
            </a:xfrm>
            <a:custGeom>
              <a:avLst/>
              <a:gdLst/>
              <a:ahLst/>
              <a:cxnLst/>
              <a:rect l="l" t="t" r="r" b="b"/>
              <a:pathLst>
                <a:path w="24789" h="6820" extrusionOk="0">
                  <a:moveTo>
                    <a:pt x="9027" y="561"/>
                  </a:moveTo>
                  <a:cubicBezTo>
                    <a:pt x="9334" y="629"/>
                    <a:pt x="10241" y="780"/>
                    <a:pt x="12442" y="928"/>
                  </a:cubicBezTo>
                  <a:cubicBezTo>
                    <a:pt x="12861" y="957"/>
                    <a:pt x="13411" y="969"/>
                    <a:pt x="14046" y="969"/>
                  </a:cubicBezTo>
                  <a:cubicBezTo>
                    <a:pt x="17204" y="969"/>
                    <a:pt x="22461" y="665"/>
                    <a:pt x="24058" y="568"/>
                  </a:cubicBezTo>
                  <a:lnTo>
                    <a:pt x="24058" y="568"/>
                  </a:lnTo>
                  <a:lnTo>
                    <a:pt x="21409" y="6045"/>
                  </a:lnTo>
                  <a:cubicBezTo>
                    <a:pt x="20957" y="6105"/>
                    <a:pt x="19300" y="6281"/>
                    <a:pt x="15438" y="6281"/>
                  </a:cubicBezTo>
                  <a:lnTo>
                    <a:pt x="1127" y="6281"/>
                  </a:lnTo>
                  <a:lnTo>
                    <a:pt x="9027" y="561"/>
                  </a:lnTo>
                  <a:close/>
                  <a:moveTo>
                    <a:pt x="8963" y="0"/>
                  </a:moveTo>
                  <a:cubicBezTo>
                    <a:pt x="8908" y="0"/>
                    <a:pt x="8853" y="19"/>
                    <a:pt x="8807" y="54"/>
                  </a:cubicBezTo>
                  <a:lnTo>
                    <a:pt x="136" y="6333"/>
                  </a:lnTo>
                  <a:cubicBezTo>
                    <a:pt x="40" y="6401"/>
                    <a:pt x="0" y="6521"/>
                    <a:pt x="36" y="6632"/>
                  </a:cubicBezTo>
                  <a:cubicBezTo>
                    <a:pt x="72" y="6744"/>
                    <a:pt x="176" y="6820"/>
                    <a:pt x="292" y="6820"/>
                  </a:cubicBezTo>
                  <a:lnTo>
                    <a:pt x="15438" y="6820"/>
                  </a:lnTo>
                  <a:cubicBezTo>
                    <a:pt x="20135" y="6820"/>
                    <a:pt x="21577" y="6568"/>
                    <a:pt x="21637" y="6556"/>
                  </a:cubicBezTo>
                  <a:cubicBezTo>
                    <a:pt x="21720" y="6540"/>
                    <a:pt x="21796" y="6488"/>
                    <a:pt x="21833" y="6408"/>
                  </a:cubicBezTo>
                  <a:lnTo>
                    <a:pt x="24744" y="389"/>
                  </a:lnTo>
                  <a:cubicBezTo>
                    <a:pt x="24788" y="301"/>
                    <a:pt x="24780" y="201"/>
                    <a:pt x="24729" y="122"/>
                  </a:cubicBezTo>
                  <a:cubicBezTo>
                    <a:pt x="24678" y="49"/>
                    <a:pt x="24602" y="0"/>
                    <a:pt x="24515" y="0"/>
                  </a:cubicBezTo>
                  <a:cubicBezTo>
                    <a:pt x="24505" y="0"/>
                    <a:pt x="24495" y="1"/>
                    <a:pt x="24485" y="2"/>
                  </a:cubicBezTo>
                  <a:cubicBezTo>
                    <a:pt x="24406" y="5"/>
                    <a:pt x="17697" y="428"/>
                    <a:pt x="14022" y="428"/>
                  </a:cubicBezTo>
                  <a:cubicBezTo>
                    <a:pt x="13409" y="428"/>
                    <a:pt x="12881" y="417"/>
                    <a:pt x="12482" y="389"/>
                  </a:cubicBezTo>
                  <a:cubicBezTo>
                    <a:pt x="9734" y="201"/>
                    <a:pt x="9047" y="13"/>
                    <a:pt x="9043" y="13"/>
                  </a:cubicBezTo>
                  <a:cubicBezTo>
                    <a:pt x="9017" y="4"/>
                    <a:pt x="8990" y="0"/>
                    <a:pt x="89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31"/>
            <p:cNvSpPr/>
            <p:nvPr/>
          </p:nvSpPr>
          <p:spPr>
            <a:xfrm>
              <a:off x="5599761" y="2800796"/>
              <a:ext cx="474749" cy="35760"/>
            </a:xfrm>
            <a:custGeom>
              <a:avLst/>
              <a:gdLst/>
              <a:ahLst/>
              <a:cxnLst/>
              <a:rect l="l" t="t" r="r" b="b"/>
              <a:pathLst>
                <a:path w="21494" h="1619" extrusionOk="0">
                  <a:moveTo>
                    <a:pt x="21298" y="0"/>
                  </a:moveTo>
                  <a:lnTo>
                    <a:pt x="1" y="256"/>
                  </a:lnTo>
                  <a:lnTo>
                    <a:pt x="260" y="1422"/>
                  </a:lnTo>
                  <a:cubicBezTo>
                    <a:pt x="260" y="1422"/>
                    <a:pt x="12558" y="1486"/>
                    <a:pt x="15798" y="1486"/>
                  </a:cubicBezTo>
                  <a:cubicBezTo>
                    <a:pt x="19033" y="1486"/>
                    <a:pt x="21494" y="1619"/>
                    <a:pt x="21494" y="1619"/>
                  </a:cubicBezTo>
                  <a:lnTo>
                    <a:pt x="2129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31"/>
            <p:cNvSpPr/>
            <p:nvPr/>
          </p:nvSpPr>
          <p:spPr>
            <a:xfrm>
              <a:off x="5593576" y="2794766"/>
              <a:ext cx="487007" cy="47775"/>
            </a:xfrm>
            <a:custGeom>
              <a:avLst/>
              <a:gdLst/>
              <a:ahLst/>
              <a:cxnLst/>
              <a:rect l="l" t="t" r="r" b="b"/>
              <a:pathLst>
                <a:path w="22049" h="2163" extrusionOk="0">
                  <a:moveTo>
                    <a:pt x="21339" y="545"/>
                  </a:moveTo>
                  <a:lnTo>
                    <a:pt x="21466" y="1604"/>
                  </a:lnTo>
                  <a:cubicBezTo>
                    <a:pt x="20695" y="1571"/>
                    <a:pt x="18614" y="1492"/>
                    <a:pt x="16078" y="1492"/>
                  </a:cubicBezTo>
                  <a:cubicBezTo>
                    <a:pt x="13115" y="1492"/>
                    <a:pt x="2417" y="1436"/>
                    <a:pt x="756" y="1428"/>
                  </a:cubicBezTo>
                  <a:lnTo>
                    <a:pt x="616" y="797"/>
                  </a:lnTo>
                  <a:lnTo>
                    <a:pt x="21339" y="545"/>
                  </a:lnTo>
                  <a:close/>
                  <a:moveTo>
                    <a:pt x="21602" y="1"/>
                  </a:moveTo>
                  <a:cubicBezTo>
                    <a:pt x="21593" y="1"/>
                    <a:pt x="21584" y="1"/>
                    <a:pt x="21574" y="2"/>
                  </a:cubicBezTo>
                  <a:lnTo>
                    <a:pt x="277" y="262"/>
                  </a:lnTo>
                  <a:cubicBezTo>
                    <a:pt x="197" y="262"/>
                    <a:pt x="121" y="297"/>
                    <a:pt x="69" y="362"/>
                  </a:cubicBezTo>
                  <a:cubicBezTo>
                    <a:pt x="21" y="425"/>
                    <a:pt x="1" y="509"/>
                    <a:pt x="17" y="589"/>
                  </a:cubicBezTo>
                  <a:lnTo>
                    <a:pt x="277" y="1755"/>
                  </a:lnTo>
                  <a:cubicBezTo>
                    <a:pt x="305" y="1879"/>
                    <a:pt x="413" y="1967"/>
                    <a:pt x="540" y="1967"/>
                  </a:cubicBezTo>
                  <a:cubicBezTo>
                    <a:pt x="660" y="1967"/>
                    <a:pt x="12875" y="2031"/>
                    <a:pt x="16078" y="2031"/>
                  </a:cubicBezTo>
                  <a:cubicBezTo>
                    <a:pt x="19269" y="2031"/>
                    <a:pt x="21733" y="2159"/>
                    <a:pt x="21757" y="2159"/>
                  </a:cubicBezTo>
                  <a:cubicBezTo>
                    <a:pt x="21761" y="2163"/>
                    <a:pt x="21766" y="2163"/>
                    <a:pt x="21774" y="2163"/>
                  </a:cubicBezTo>
                  <a:cubicBezTo>
                    <a:pt x="21846" y="2163"/>
                    <a:pt x="21918" y="2131"/>
                    <a:pt x="21969" y="2075"/>
                  </a:cubicBezTo>
                  <a:cubicBezTo>
                    <a:pt x="22025" y="2015"/>
                    <a:pt x="22049" y="1939"/>
                    <a:pt x="22041" y="1859"/>
                  </a:cubicBezTo>
                  <a:lnTo>
                    <a:pt x="21846" y="242"/>
                  </a:lnTo>
                  <a:cubicBezTo>
                    <a:pt x="21830" y="111"/>
                    <a:pt x="21735" y="1"/>
                    <a:pt x="216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31"/>
            <p:cNvSpPr/>
            <p:nvPr/>
          </p:nvSpPr>
          <p:spPr>
            <a:xfrm>
              <a:off x="6070180" y="2667763"/>
              <a:ext cx="64319" cy="168793"/>
            </a:xfrm>
            <a:custGeom>
              <a:avLst/>
              <a:gdLst/>
              <a:ahLst/>
              <a:cxnLst/>
              <a:rect l="l" t="t" r="r" b="b"/>
              <a:pathLst>
                <a:path w="2912" h="7642" extrusionOk="0">
                  <a:moveTo>
                    <a:pt x="2911" y="0"/>
                  </a:moveTo>
                  <a:lnTo>
                    <a:pt x="0" y="6023"/>
                  </a:lnTo>
                  <a:lnTo>
                    <a:pt x="196" y="7642"/>
                  </a:lnTo>
                  <a:lnTo>
                    <a:pt x="2911" y="1426"/>
                  </a:lnTo>
                  <a:lnTo>
                    <a:pt x="29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31"/>
            <p:cNvSpPr/>
            <p:nvPr/>
          </p:nvSpPr>
          <p:spPr>
            <a:xfrm>
              <a:off x="6064084" y="2661799"/>
              <a:ext cx="76423" cy="180742"/>
            </a:xfrm>
            <a:custGeom>
              <a:avLst/>
              <a:gdLst/>
              <a:ahLst/>
              <a:cxnLst/>
              <a:rect l="l" t="t" r="r" b="b"/>
              <a:pathLst>
                <a:path w="3460" h="8183" extrusionOk="0">
                  <a:moveTo>
                    <a:pt x="2920" y="1452"/>
                  </a:moveTo>
                  <a:lnTo>
                    <a:pt x="2920" y="1640"/>
                  </a:lnTo>
                  <a:lnTo>
                    <a:pt x="619" y="6893"/>
                  </a:lnTo>
                  <a:lnTo>
                    <a:pt x="555" y="6338"/>
                  </a:lnTo>
                  <a:lnTo>
                    <a:pt x="2920" y="1452"/>
                  </a:lnTo>
                  <a:close/>
                  <a:moveTo>
                    <a:pt x="3189" y="0"/>
                  </a:moveTo>
                  <a:cubicBezTo>
                    <a:pt x="3086" y="0"/>
                    <a:pt x="2991" y="60"/>
                    <a:pt x="2944" y="154"/>
                  </a:cubicBezTo>
                  <a:lnTo>
                    <a:pt x="33" y="6174"/>
                  </a:lnTo>
                  <a:cubicBezTo>
                    <a:pt x="9" y="6222"/>
                    <a:pt x="0" y="6273"/>
                    <a:pt x="9" y="6325"/>
                  </a:cubicBezTo>
                  <a:lnTo>
                    <a:pt x="200" y="7943"/>
                  </a:lnTo>
                  <a:cubicBezTo>
                    <a:pt x="216" y="8063"/>
                    <a:pt x="312" y="8159"/>
                    <a:pt x="431" y="8179"/>
                  </a:cubicBezTo>
                  <a:cubicBezTo>
                    <a:pt x="444" y="8179"/>
                    <a:pt x="455" y="8183"/>
                    <a:pt x="472" y="8183"/>
                  </a:cubicBezTo>
                  <a:cubicBezTo>
                    <a:pt x="575" y="8183"/>
                    <a:pt x="675" y="8119"/>
                    <a:pt x="719" y="8019"/>
                  </a:cubicBezTo>
                  <a:lnTo>
                    <a:pt x="3436" y="1804"/>
                  </a:lnTo>
                  <a:cubicBezTo>
                    <a:pt x="3451" y="1772"/>
                    <a:pt x="3460" y="1732"/>
                    <a:pt x="3460" y="1696"/>
                  </a:cubicBezTo>
                  <a:lnTo>
                    <a:pt x="3460" y="270"/>
                  </a:lnTo>
                  <a:cubicBezTo>
                    <a:pt x="3460" y="147"/>
                    <a:pt x="3372" y="35"/>
                    <a:pt x="3248" y="7"/>
                  </a:cubicBezTo>
                  <a:cubicBezTo>
                    <a:pt x="3228" y="2"/>
                    <a:pt x="3209" y="0"/>
                    <a:pt x="31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31"/>
            <p:cNvSpPr/>
            <p:nvPr/>
          </p:nvSpPr>
          <p:spPr>
            <a:xfrm>
              <a:off x="6206549" y="2969655"/>
              <a:ext cx="846879" cy="27543"/>
            </a:xfrm>
            <a:custGeom>
              <a:avLst/>
              <a:gdLst/>
              <a:ahLst/>
              <a:cxnLst/>
              <a:rect l="l" t="t" r="r" b="b"/>
              <a:pathLst>
                <a:path w="38342" h="1247" extrusionOk="0">
                  <a:moveTo>
                    <a:pt x="624" y="0"/>
                  </a:moveTo>
                  <a:cubicBezTo>
                    <a:pt x="281" y="0"/>
                    <a:pt x="1" y="276"/>
                    <a:pt x="1" y="623"/>
                  </a:cubicBezTo>
                  <a:cubicBezTo>
                    <a:pt x="1" y="967"/>
                    <a:pt x="281" y="1247"/>
                    <a:pt x="624" y="1247"/>
                  </a:cubicBezTo>
                  <a:lnTo>
                    <a:pt x="37718" y="1247"/>
                  </a:lnTo>
                  <a:cubicBezTo>
                    <a:pt x="38062" y="1247"/>
                    <a:pt x="38341" y="967"/>
                    <a:pt x="38341" y="623"/>
                  </a:cubicBezTo>
                  <a:cubicBezTo>
                    <a:pt x="38341" y="276"/>
                    <a:pt x="38062" y="0"/>
                    <a:pt x="377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31"/>
            <p:cNvSpPr/>
            <p:nvPr/>
          </p:nvSpPr>
          <p:spPr>
            <a:xfrm>
              <a:off x="6200563" y="2963669"/>
              <a:ext cx="858872" cy="39448"/>
            </a:xfrm>
            <a:custGeom>
              <a:avLst/>
              <a:gdLst/>
              <a:ahLst/>
              <a:cxnLst/>
              <a:rect l="l" t="t" r="r" b="b"/>
              <a:pathLst>
                <a:path w="38885" h="1786" extrusionOk="0">
                  <a:moveTo>
                    <a:pt x="37989" y="539"/>
                  </a:moveTo>
                  <a:cubicBezTo>
                    <a:pt x="38181" y="539"/>
                    <a:pt x="38341" y="699"/>
                    <a:pt x="38341" y="894"/>
                  </a:cubicBezTo>
                  <a:cubicBezTo>
                    <a:pt x="38341" y="1086"/>
                    <a:pt x="38181" y="1246"/>
                    <a:pt x="37989" y="1246"/>
                  </a:cubicBezTo>
                  <a:lnTo>
                    <a:pt x="895" y="1246"/>
                  </a:lnTo>
                  <a:cubicBezTo>
                    <a:pt x="703" y="1246"/>
                    <a:pt x="544" y="1086"/>
                    <a:pt x="544" y="894"/>
                  </a:cubicBezTo>
                  <a:cubicBezTo>
                    <a:pt x="544" y="699"/>
                    <a:pt x="703" y="539"/>
                    <a:pt x="895" y="539"/>
                  </a:cubicBezTo>
                  <a:close/>
                  <a:moveTo>
                    <a:pt x="895" y="0"/>
                  </a:moveTo>
                  <a:cubicBezTo>
                    <a:pt x="404" y="0"/>
                    <a:pt x="0" y="399"/>
                    <a:pt x="0" y="894"/>
                  </a:cubicBezTo>
                  <a:cubicBezTo>
                    <a:pt x="0" y="1386"/>
                    <a:pt x="404" y="1785"/>
                    <a:pt x="895" y="1785"/>
                  </a:cubicBezTo>
                  <a:lnTo>
                    <a:pt x="37989" y="1785"/>
                  </a:lnTo>
                  <a:cubicBezTo>
                    <a:pt x="38481" y="1785"/>
                    <a:pt x="38885" y="1386"/>
                    <a:pt x="38885" y="894"/>
                  </a:cubicBezTo>
                  <a:cubicBezTo>
                    <a:pt x="38885" y="399"/>
                    <a:pt x="38481" y="0"/>
                    <a:pt x="379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1"/>
            <p:cNvSpPr/>
            <p:nvPr/>
          </p:nvSpPr>
          <p:spPr>
            <a:xfrm>
              <a:off x="6155041" y="2400438"/>
              <a:ext cx="949740" cy="569062"/>
            </a:xfrm>
            <a:custGeom>
              <a:avLst/>
              <a:gdLst/>
              <a:ahLst/>
              <a:cxnLst/>
              <a:rect l="l" t="t" r="r" b="b"/>
              <a:pathLst>
                <a:path w="42999" h="25764" extrusionOk="0">
                  <a:moveTo>
                    <a:pt x="583" y="1"/>
                  </a:moveTo>
                  <a:cubicBezTo>
                    <a:pt x="256" y="1"/>
                    <a:pt x="0" y="280"/>
                    <a:pt x="28" y="608"/>
                  </a:cubicBezTo>
                  <a:lnTo>
                    <a:pt x="2081" y="25248"/>
                  </a:lnTo>
                  <a:cubicBezTo>
                    <a:pt x="2105" y="25539"/>
                    <a:pt x="2349" y="25764"/>
                    <a:pt x="2636" y="25764"/>
                  </a:cubicBezTo>
                  <a:lnTo>
                    <a:pt x="40362" y="25764"/>
                  </a:lnTo>
                  <a:cubicBezTo>
                    <a:pt x="40653" y="25764"/>
                    <a:pt x="40898" y="25539"/>
                    <a:pt x="40922" y="25248"/>
                  </a:cubicBezTo>
                  <a:lnTo>
                    <a:pt x="42974" y="608"/>
                  </a:lnTo>
                  <a:cubicBezTo>
                    <a:pt x="42998" y="280"/>
                    <a:pt x="42743" y="1"/>
                    <a:pt x="424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31"/>
            <p:cNvSpPr/>
            <p:nvPr/>
          </p:nvSpPr>
          <p:spPr>
            <a:xfrm>
              <a:off x="6149298" y="2394430"/>
              <a:ext cx="961292" cy="581056"/>
            </a:xfrm>
            <a:custGeom>
              <a:avLst/>
              <a:gdLst/>
              <a:ahLst/>
              <a:cxnLst/>
              <a:rect l="l" t="t" r="r" b="b"/>
              <a:pathLst>
                <a:path w="43522" h="26307" extrusionOk="0">
                  <a:moveTo>
                    <a:pt x="42675" y="544"/>
                  </a:moveTo>
                  <a:cubicBezTo>
                    <a:pt x="42755" y="544"/>
                    <a:pt x="42830" y="576"/>
                    <a:pt x="42887" y="636"/>
                  </a:cubicBezTo>
                  <a:cubicBezTo>
                    <a:pt x="42943" y="696"/>
                    <a:pt x="42970" y="776"/>
                    <a:pt x="42963" y="856"/>
                  </a:cubicBezTo>
                  <a:lnTo>
                    <a:pt x="40909" y="25500"/>
                  </a:lnTo>
                  <a:cubicBezTo>
                    <a:pt x="40898" y="25648"/>
                    <a:pt x="40769" y="25763"/>
                    <a:pt x="40622" y="25763"/>
                  </a:cubicBezTo>
                  <a:lnTo>
                    <a:pt x="2896" y="25763"/>
                  </a:lnTo>
                  <a:cubicBezTo>
                    <a:pt x="2749" y="25763"/>
                    <a:pt x="2621" y="25648"/>
                    <a:pt x="2609" y="25500"/>
                  </a:cubicBezTo>
                  <a:lnTo>
                    <a:pt x="556" y="856"/>
                  </a:lnTo>
                  <a:cubicBezTo>
                    <a:pt x="552" y="776"/>
                    <a:pt x="576" y="696"/>
                    <a:pt x="632" y="636"/>
                  </a:cubicBezTo>
                  <a:cubicBezTo>
                    <a:pt x="688" y="576"/>
                    <a:pt x="764" y="544"/>
                    <a:pt x="843" y="544"/>
                  </a:cubicBezTo>
                  <a:close/>
                  <a:moveTo>
                    <a:pt x="843" y="1"/>
                  </a:moveTo>
                  <a:cubicBezTo>
                    <a:pt x="612" y="1"/>
                    <a:pt x="393" y="101"/>
                    <a:pt x="232" y="269"/>
                  </a:cubicBezTo>
                  <a:cubicBezTo>
                    <a:pt x="76" y="441"/>
                    <a:pt x="1" y="668"/>
                    <a:pt x="17" y="900"/>
                  </a:cubicBezTo>
                  <a:lnTo>
                    <a:pt x="2070" y="25544"/>
                  </a:lnTo>
                  <a:cubicBezTo>
                    <a:pt x="2106" y="25971"/>
                    <a:pt x="2469" y="26307"/>
                    <a:pt x="2896" y="26307"/>
                  </a:cubicBezTo>
                  <a:lnTo>
                    <a:pt x="40622" y="26307"/>
                  </a:lnTo>
                  <a:cubicBezTo>
                    <a:pt x="41049" y="26307"/>
                    <a:pt x="41413" y="25971"/>
                    <a:pt x="41449" y="25544"/>
                  </a:cubicBezTo>
                  <a:lnTo>
                    <a:pt x="43502" y="900"/>
                  </a:lnTo>
                  <a:cubicBezTo>
                    <a:pt x="43522" y="668"/>
                    <a:pt x="43442" y="441"/>
                    <a:pt x="43286" y="269"/>
                  </a:cubicBezTo>
                  <a:cubicBezTo>
                    <a:pt x="43131" y="101"/>
                    <a:pt x="42907" y="1"/>
                    <a:pt x="426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31"/>
            <p:cNvSpPr/>
            <p:nvPr/>
          </p:nvSpPr>
          <p:spPr>
            <a:xfrm>
              <a:off x="6551246" y="2635559"/>
              <a:ext cx="157329" cy="117528"/>
            </a:xfrm>
            <a:custGeom>
              <a:avLst/>
              <a:gdLst/>
              <a:ahLst/>
              <a:cxnLst/>
              <a:rect l="l" t="t" r="r" b="b"/>
              <a:pathLst>
                <a:path w="7123" h="5321" extrusionOk="0">
                  <a:moveTo>
                    <a:pt x="3563" y="0"/>
                  </a:moveTo>
                  <a:cubicBezTo>
                    <a:pt x="1594" y="0"/>
                    <a:pt x="1" y="1195"/>
                    <a:pt x="1" y="2661"/>
                  </a:cubicBezTo>
                  <a:cubicBezTo>
                    <a:pt x="1" y="4130"/>
                    <a:pt x="1594" y="5321"/>
                    <a:pt x="3563" y="5321"/>
                  </a:cubicBezTo>
                  <a:cubicBezTo>
                    <a:pt x="5528" y="5321"/>
                    <a:pt x="7122" y="4130"/>
                    <a:pt x="7122" y="2661"/>
                  </a:cubicBezTo>
                  <a:cubicBezTo>
                    <a:pt x="7122" y="1195"/>
                    <a:pt x="5528" y="0"/>
                    <a:pt x="35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31"/>
            <p:cNvSpPr/>
            <p:nvPr/>
          </p:nvSpPr>
          <p:spPr>
            <a:xfrm>
              <a:off x="6545238" y="2629640"/>
              <a:ext cx="169323" cy="129433"/>
            </a:xfrm>
            <a:custGeom>
              <a:avLst/>
              <a:gdLst/>
              <a:ahLst/>
              <a:cxnLst/>
              <a:rect l="l" t="t" r="r" b="b"/>
              <a:pathLst>
                <a:path w="7666" h="5860" extrusionOk="0">
                  <a:moveTo>
                    <a:pt x="3835" y="540"/>
                  </a:moveTo>
                  <a:cubicBezTo>
                    <a:pt x="5649" y="540"/>
                    <a:pt x="7127" y="1614"/>
                    <a:pt x="7127" y="2929"/>
                  </a:cubicBezTo>
                  <a:cubicBezTo>
                    <a:pt x="7127" y="4247"/>
                    <a:pt x="5649" y="5321"/>
                    <a:pt x="3835" y="5321"/>
                  </a:cubicBezTo>
                  <a:cubicBezTo>
                    <a:pt x="2018" y="5321"/>
                    <a:pt x="544" y="4247"/>
                    <a:pt x="544" y="2929"/>
                  </a:cubicBezTo>
                  <a:cubicBezTo>
                    <a:pt x="544" y="1614"/>
                    <a:pt x="2018" y="540"/>
                    <a:pt x="3835" y="540"/>
                  </a:cubicBezTo>
                  <a:close/>
                  <a:moveTo>
                    <a:pt x="3835" y="1"/>
                  </a:moveTo>
                  <a:cubicBezTo>
                    <a:pt x="1722" y="1"/>
                    <a:pt x="1" y="1315"/>
                    <a:pt x="1" y="2929"/>
                  </a:cubicBezTo>
                  <a:cubicBezTo>
                    <a:pt x="1" y="4546"/>
                    <a:pt x="1722" y="5860"/>
                    <a:pt x="3835" y="5860"/>
                  </a:cubicBezTo>
                  <a:cubicBezTo>
                    <a:pt x="5948" y="5860"/>
                    <a:pt x="7666" y="4546"/>
                    <a:pt x="7666" y="2929"/>
                  </a:cubicBezTo>
                  <a:cubicBezTo>
                    <a:pt x="7666" y="1315"/>
                    <a:pt x="5948" y="1"/>
                    <a:pt x="38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1"/>
            <p:cNvSpPr/>
            <p:nvPr/>
          </p:nvSpPr>
          <p:spPr>
            <a:xfrm>
              <a:off x="7516116" y="2187514"/>
              <a:ext cx="40796" cy="87312"/>
            </a:xfrm>
            <a:custGeom>
              <a:avLst/>
              <a:gdLst/>
              <a:ahLst/>
              <a:cxnLst/>
              <a:rect l="l" t="t" r="r" b="b"/>
              <a:pathLst>
                <a:path w="1847" h="3953" extrusionOk="0">
                  <a:moveTo>
                    <a:pt x="1412" y="1"/>
                  </a:moveTo>
                  <a:cubicBezTo>
                    <a:pt x="1388" y="1"/>
                    <a:pt x="1363" y="4"/>
                    <a:pt x="1339" y="11"/>
                  </a:cubicBezTo>
                  <a:cubicBezTo>
                    <a:pt x="1195" y="55"/>
                    <a:pt x="1116" y="202"/>
                    <a:pt x="1156" y="346"/>
                  </a:cubicBezTo>
                  <a:cubicBezTo>
                    <a:pt x="1287" y="805"/>
                    <a:pt x="1300" y="1301"/>
                    <a:pt x="1192" y="1819"/>
                  </a:cubicBezTo>
                  <a:cubicBezTo>
                    <a:pt x="1060" y="2443"/>
                    <a:pt x="720" y="2970"/>
                    <a:pt x="129" y="3473"/>
                  </a:cubicBezTo>
                  <a:cubicBezTo>
                    <a:pt x="13" y="3574"/>
                    <a:pt x="1" y="3742"/>
                    <a:pt x="97" y="3857"/>
                  </a:cubicBezTo>
                  <a:cubicBezTo>
                    <a:pt x="150" y="3921"/>
                    <a:pt x="229" y="3952"/>
                    <a:pt x="305" y="3952"/>
                  </a:cubicBezTo>
                  <a:cubicBezTo>
                    <a:pt x="365" y="3952"/>
                    <a:pt x="428" y="3928"/>
                    <a:pt x="476" y="3885"/>
                  </a:cubicBezTo>
                  <a:cubicBezTo>
                    <a:pt x="1156" y="3305"/>
                    <a:pt x="1563" y="2667"/>
                    <a:pt x="1719" y="1932"/>
                  </a:cubicBezTo>
                  <a:cubicBezTo>
                    <a:pt x="1846" y="1329"/>
                    <a:pt x="1835" y="741"/>
                    <a:pt x="1675" y="198"/>
                  </a:cubicBezTo>
                  <a:cubicBezTo>
                    <a:pt x="1642" y="79"/>
                    <a:pt x="1531" y="1"/>
                    <a:pt x="1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31"/>
            <p:cNvSpPr/>
            <p:nvPr/>
          </p:nvSpPr>
          <p:spPr>
            <a:xfrm>
              <a:off x="7361394" y="2281055"/>
              <a:ext cx="153000" cy="420237"/>
            </a:xfrm>
            <a:custGeom>
              <a:avLst/>
              <a:gdLst/>
              <a:ahLst/>
              <a:cxnLst/>
              <a:rect l="l" t="t" r="r" b="b"/>
              <a:pathLst>
                <a:path w="6927" h="19026" extrusionOk="0">
                  <a:moveTo>
                    <a:pt x="6105" y="0"/>
                  </a:moveTo>
                  <a:cubicBezTo>
                    <a:pt x="6059" y="0"/>
                    <a:pt x="6013" y="12"/>
                    <a:pt x="5972" y="38"/>
                  </a:cubicBezTo>
                  <a:cubicBezTo>
                    <a:pt x="5604" y="249"/>
                    <a:pt x="5209" y="457"/>
                    <a:pt x="4801" y="668"/>
                  </a:cubicBezTo>
                  <a:cubicBezTo>
                    <a:pt x="2664" y="1795"/>
                    <a:pt x="0" y="3197"/>
                    <a:pt x="0" y="6153"/>
                  </a:cubicBezTo>
                  <a:cubicBezTo>
                    <a:pt x="0" y="8693"/>
                    <a:pt x="1654" y="10310"/>
                    <a:pt x="3108" y="11740"/>
                  </a:cubicBezTo>
                  <a:cubicBezTo>
                    <a:pt x="3955" y="12568"/>
                    <a:pt x="4753" y="13350"/>
                    <a:pt x="5169" y="14233"/>
                  </a:cubicBezTo>
                  <a:cubicBezTo>
                    <a:pt x="6228" y="16474"/>
                    <a:pt x="2884" y="18502"/>
                    <a:pt x="2852" y="18523"/>
                  </a:cubicBezTo>
                  <a:cubicBezTo>
                    <a:pt x="2725" y="18598"/>
                    <a:pt x="2681" y="18766"/>
                    <a:pt x="2760" y="18895"/>
                  </a:cubicBezTo>
                  <a:cubicBezTo>
                    <a:pt x="2808" y="18978"/>
                    <a:pt x="2900" y="19026"/>
                    <a:pt x="2992" y="19026"/>
                  </a:cubicBezTo>
                  <a:cubicBezTo>
                    <a:pt x="3040" y="19026"/>
                    <a:pt x="3084" y="19014"/>
                    <a:pt x="3128" y="18986"/>
                  </a:cubicBezTo>
                  <a:cubicBezTo>
                    <a:pt x="3284" y="18895"/>
                    <a:pt x="6926" y="16685"/>
                    <a:pt x="5660" y="14001"/>
                  </a:cubicBezTo>
                  <a:cubicBezTo>
                    <a:pt x="5201" y="13035"/>
                    <a:pt x="4370" y="12216"/>
                    <a:pt x="3488" y="11353"/>
                  </a:cubicBezTo>
                  <a:cubicBezTo>
                    <a:pt x="2041" y="9935"/>
                    <a:pt x="544" y="8465"/>
                    <a:pt x="544" y="6153"/>
                  </a:cubicBezTo>
                  <a:cubicBezTo>
                    <a:pt x="544" y="3524"/>
                    <a:pt x="2940" y="2263"/>
                    <a:pt x="5053" y="1148"/>
                  </a:cubicBezTo>
                  <a:cubicBezTo>
                    <a:pt x="5468" y="932"/>
                    <a:pt x="5872" y="720"/>
                    <a:pt x="6239" y="504"/>
                  </a:cubicBezTo>
                  <a:cubicBezTo>
                    <a:pt x="6371" y="429"/>
                    <a:pt x="6415" y="265"/>
                    <a:pt x="6340" y="133"/>
                  </a:cubicBezTo>
                  <a:cubicBezTo>
                    <a:pt x="6289" y="48"/>
                    <a:pt x="6197" y="0"/>
                    <a:pt x="61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31"/>
            <p:cNvSpPr/>
            <p:nvPr/>
          </p:nvSpPr>
          <p:spPr>
            <a:xfrm>
              <a:off x="7460544" y="2508865"/>
              <a:ext cx="90647" cy="190924"/>
            </a:xfrm>
            <a:custGeom>
              <a:avLst/>
              <a:gdLst/>
              <a:ahLst/>
              <a:cxnLst/>
              <a:rect l="l" t="t" r="r" b="b"/>
              <a:pathLst>
                <a:path w="4104" h="8644" extrusionOk="0">
                  <a:moveTo>
                    <a:pt x="301" y="0"/>
                  </a:moveTo>
                  <a:cubicBezTo>
                    <a:pt x="239" y="0"/>
                    <a:pt x="176" y="22"/>
                    <a:pt x="125" y="68"/>
                  </a:cubicBezTo>
                  <a:cubicBezTo>
                    <a:pt x="9" y="169"/>
                    <a:pt x="1" y="340"/>
                    <a:pt x="96" y="451"/>
                  </a:cubicBezTo>
                  <a:cubicBezTo>
                    <a:pt x="704" y="1139"/>
                    <a:pt x="1259" y="1702"/>
                    <a:pt x="1750" y="2197"/>
                  </a:cubicBezTo>
                  <a:cubicBezTo>
                    <a:pt x="2841" y="3296"/>
                    <a:pt x="3560" y="4022"/>
                    <a:pt x="3560" y="4909"/>
                  </a:cubicBezTo>
                  <a:cubicBezTo>
                    <a:pt x="3560" y="6859"/>
                    <a:pt x="1694" y="8133"/>
                    <a:pt x="1674" y="8144"/>
                  </a:cubicBezTo>
                  <a:cubicBezTo>
                    <a:pt x="1551" y="8229"/>
                    <a:pt x="1519" y="8397"/>
                    <a:pt x="1599" y="8520"/>
                  </a:cubicBezTo>
                  <a:cubicBezTo>
                    <a:pt x="1650" y="8600"/>
                    <a:pt x="1739" y="8644"/>
                    <a:pt x="1827" y="8644"/>
                  </a:cubicBezTo>
                  <a:cubicBezTo>
                    <a:pt x="1879" y="8644"/>
                    <a:pt x="1930" y="8629"/>
                    <a:pt x="1974" y="8596"/>
                  </a:cubicBezTo>
                  <a:cubicBezTo>
                    <a:pt x="2062" y="8540"/>
                    <a:pt x="4103" y="7154"/>
                    <a:pt x="4103" y="4909"/>
                  </a:cubicBezTo>
                  <a:cubicBezTo>
                    <a:pt x="4103" y="3799"/>
                    <a:pt x="3320" y="3012"/>
                    <a:pt x="2134" y="1814"/>
                  </a:cubicBezTo>
                  <a:cubicBezTo>
                    <a:pt x="1650" y="1327"/>
                    <a:pt x="1099" y="768"/>
                    <a:pt x="504" y="92"/>
                  </a:cubicBezTo>
                  <a:cubicBezTo>
                    <a:pt x="450" y="32"/>
                    <a:pt x="376" y="0"/>
                    <a:pt x="3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31"/>
            <p:cNvSpPr/>
            <p:nvPr/>
          </p:nvSpPr>
          <p:spPr>
            <a:xfrm>
              <a:off x="7406474" y="2412542"/>
              <a:ext cx="42982" cy="77726"/>
            </a:xfrm>
            <a:custGeom>
              <a:avLst/>
              <a:gdLst/>
              <a:ahLst/>
              <a:cxnLst/>
              <a:rect l="l" t="t" r="r" b="b"/>
              <a:pathLst>
                <a:path w="1946" h="3519" extrusionOk="0">
                  <a:moveTo>
                    <a:pt x="1298" y="1"/>
                  </a:moveTo>
                  <a:cubicBezTo>
                    <a:pt x="1198" y="1"/>
                    <a:pt x="1103" y="55"/>
                    <a:pt x="1055" y="152"/>
                  </a:cubicBezTo>
                  <a:cubicBezTo>
                    <a:pt x="0" y="2261"/>
                    <a:pt x="1458" y="3446"/>
                    <a:pt x="1475" y="3459"/>
                  </a:cubicBezTo>
                  <a:cubicBezTo>
                    <a:pt x="1523" y="3499"/>
                    <a:pt x="1582" y="3518"/>
                    <a:pt x="1642" y="3518"/>
                  </a:cubicBezTo>
                  <a:cubicBezTo>
                    <a:pt x="1722" y="3518"/>
                    <a:pt x="1802" y="3483"/>
                    <a:pt x="1854" y="3415"/>
                  </a:cubicBezTo>
                  <a:cubicBezTo>
                    <a:pt x="1945" y="3299"/>
                    <a:pt x="1926" y="3127"/>
                    <a:pt x="1810" y="3035"/>
                  </a:cubicBezTo>
                  <a:cubicBezTo>
                    <a:pt x="1798" y="3028"/>
                    <a:pt x="675" y="2113"/>
                    <a:pt x="1538" y="391"/>
                  </a:cubicBezTo>
                  <a:cubicBezTo>
                    <a:pt x="1606" y="259"/>
                    <a:pt x="1550" y="96"/>
                    <a:pt x="1418" y="28"/>
                  </a:cubicBezTo>
                  <a:cubicBezTo>
                    <a:pt x="1379" y="10"/>
                    <a:pt x="1338" y="1"/>
                    <a:pt x="12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1"/>
            <p:cNvSpPr/>
            <p:nvPr/>
          </p:nvSpPr>
          <p:spPr>
            <a:xfrm>
              <a:off x="6374701" y="984276"/>
              <a:ext cx="533612" cy="634088"/>
            </a:xfrm>
            <a:custGeom>
              <a:avLst/>
              <a:gdLst/>
              <a:ahLst/>
              <a:cxnLst/>
              <a:rect l="l" t="t" r="r" b="b"/>
              <a:pathLst>
                <a:path w="24159" h="28708" extrusionOk="0">
                  <a:moveTo>
                    <a:pt x="9902" y="17639"/>
                  </a:moveTo>
                  <a:lnTo>
                    <a:pt x="9902" y="17639"/>
                  </a:lnTo>
                  <a:cubicBezTo>
                    <a:pt x="9902" y="17640"/>
                    <a:pt x="9779" y="22733"/>
                    <a:pt x="14304" y="26119"/>
                  </a:cubicBezTo>
                  <a:cubicBezTo>
                    <a:pt x="14944" y="26595"/>
                    <a:pt x="15794" y="26962"/>
                    <a:pt x="16705" y="27238"/>
                  </a:cubicBezTo>
                  <a:cubicBezTo>
                    <a:pt x="16577" y="27246"/>
                    <a:pt x="16437" y="27252"/>
                    <a:pt x="16286" y="27252"/>
                  </a:cubicBezTo>
                  <a:cubicBezTo>
                    <a:pt x="14862" y="27252"/>
                    <a:pt x="12466" y="26777"/>
                    <a:pt x="10730" y="23942"/>
                  </a:cubicBezTo>
                  <a:cubicBezTo>
                    <a:pt x="9683" y="22229"/>
                    <a:pt x="9711" y="19429"/>
                    <a:pt x="9839" y="17823"/>
                  </a:cubicBezTo>
                  <a:cubicBezTo>
                    <a:pt x="9882" y="17707"/>
                    <a:pt x="9902" y="17639"/>
                    <a:pt x="9902" y="17639"/>
                  </a:cubicBezTo>
                  <a:close/>
                  <a:moveTo>
                    <a:pt x="11421" y="1"/>
                  </a:moveTo>
                  <a:cubicBezTo>
                    <a:pt x="7131" y="1"/>
                    <a:pt x="3651" y="3044"/>
                    <a:pt x="3651" y="6795"/>
                  </a:cubicBezTo>
                  <a:cubicBezTo>
                    <a:pt x="3651" y="8189"/>
                    <a:pt x="4131" y="9483"/>
                    <a:pt x="4954" y="10562"/>
                  </a:cubicBezTo>
                  <a:cubicBezTo>
                    <a:pt x="4912" y="10559"/>
                    <a:pt x="4868" y="10558"/>
                    <a:pt x="4822" y="10558"/>
                  </a:cubicBezTo>
                  <a:cubicBezTo>
                    <a:pt x="3992" y="10558"/>
                    <a:pt x="2666" y="10971"/>
                    <a:pt x="1007" y="12907"/>
                  </a:cubicBezTo>
                  <a:cubicBezTo>
                    <a:pt x="908" y="13019"/>
                    <a:pt x="924" y="13190"/>
                    <a:pt x="1035" y="13286"/>
                  </a:cubicBezTo>
                  <a:cubicBezTo>
                    <a:pt x="1087" y="13330"/>
                    <a:pt x="1151" y="13354"/>
                    <a:pt x="1212" y="13354"/>
                  </a:cubicBezTo>
                  <a:cubicBezTo>
                    <a:pt x="1287" y="13354"/>
                    <a:pt x="1363" y="13322"/>
                    <a:pt x="1419" y="13258"/>
                  </a:cubicBezTo>
                  <a:cubicBezTo>
                    <a:pt x="2967" y="11452"/>
                    <a:pt x="4152" y="11106"/>
                    <a:pt x="4834" y="11106"/>
                  </a:cubicBezTo>
                  <a:cubicBezTo>
                    <a:pt x="5135" y="11106"/>
                    <a:pt x="5338" y="11174"/>
                    <a:pt x="5430" y="11213"/>
                  </a:cubicBezTo>
                  <a:cubicBezTo>
                    <a:pt x="4870" y="11524"/>
                    <a:pt x="4390" y="11864"/>
                    <a:pt x="4016" y="12204"/>
                  </a:cubicBezTo>
                  <a:cubicBezTo>
                    <a:pt x="1518" y="14448"/>
                    <a:pt x="1" y="18675"/>
                    <a:pt x="196" y="22237"/>
                  </a:cubicBezTo>
                  <a:cubicBezTo>
                    <a:pt x="388" y="25796"/>
                    <a:pt x="2653" y="28707"/>
                    <a:pt x="2653" y="28707"/>
                  </a:cubicBezTo>
                  <a:cubicBezTo>
                    <a:pt x="2653" y="28707"/>
                    <a:pt x="5177" y="27090"/>
                    <a:pt x="7054" y="23787"/>
                  </a:cubicBezTo>
                  <a:cubicBezTo>
                    <a:pt x="8025" y="22081"/>
                    <a:pt x="8752" y="20500"/>
                    <a:pt x="9231" y="19365"/>
                  </a:cubicBezTo>
                  <a:cubicBezTo>
                    <a:pt x="9231" y="20951"/>
                    <a:pt x="9439" y="22868"/>
                    <a:pt x="10271" y="24226"/>
                  </a:cubicBezTo>
                  <a:cubicBezTo>
                    <a:pt x="12135" y="27270"/>
                    <a:pt x="14784" y="27777"/>
                    <a:pt x="16338" y="27777"/>
                  </a:cubicBezTo>
                  <a:cubicBezTo>
                    <a:pt x="17101" y="27777"/>
                    <a:pt x="17595" y="27653"/>
                    <a:pt x="17612" y="27653"/>
                  </a:cubicBezTo>
                  <a:cubicBezTo>
                    <a:pt x="17687" y="27633"/>
                    <a:pt x="17748" y="27581"/>
                    <a:pt x="17783" y="27513"/>
                  </a:cubicBezTo>
                  <a:cubicBezTo>
                    <a:pt x="18783" y="27725"/>
                    <a:pt x="19780" y="27827"/>
                    <a:pt x="20583" y="27827"/>
                  </a:cubicBezTo>
                  <a:cubicBezTo>
                    <a:pt x="21458" y="27827"/>
                    <a:pt x="22102" y="27706"/>
                    <a:pt x="22269" y="27478"/>
                  </a:cubicBezTo>
                  <a:cubicBezTo>
                    <a:pt x="22784" y="26766"/>
                    <a:pt x="23515" y="24558"/>
                    <a:pt x="23758" y="21846"/>
                  </a:cubicBezTo>
                  <a:cubicBezTo>
                    <a:pt x="24158" y="17312"/>
                    <a:pt x="21266" y="13325"/>
                    <a:pt x="17892" y="11233"/>
                  </a:cubicBezTo>
                  <a:cubicBezTo>
                    <a:pt x="18539" y="11101"/>
                    <a:pt x="19916" y="10566"/>
                    <a:pt x="20847" y="8409"/>
                  </a:cubicBezTo>
                  <a:cubicBezTo>
                    <a:pt x="20906" y="8274"/>
                    <a:pt x="20843" y="8113"/>
                    <a:pt x="20707" y="8053"/>
                  </a:cubicBezTo>
                  <a:cubicBezTo>
                    <a:pt x="20672" y="8038"/>
                    <a:pt x="20635" y="8031"/>
                    <a:pt x="20600" y="8031"/>
                  </a:cubicBezTo>
                  <a:cubicBezTo>
                    <a:pt x="20495" y="8031"/>
                    <a:pt x="20396" y="8093"/>
                    <a:pt x="20351" y="8197"/>
                  </a:cubicBezTo>
                  <a:cubicBezTo>
                    <a:pt x="19497" y="10171"/>
                    <a:pt x="18270" y="10610"/>
                    <a:pt x="17763" y="10709"/>
                  </a:cubicBezTo>
                  <a:cubicBezTo>
                    <a:pt x="18658" y="9603"/>
                    <a:pt x="19186" y="8253"/>
                    <a:pt x="19186" y="6795"/>
                  </a:cubicBezTo>
                  <a:cubicBezTo>
                    <a:pt x="19186" y="3044"/>
                    <a:pt x="15711" y="1"/>
                    <a:pt x="114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31"/>
            <p:cNvSpPr/>
            <p:nvPr/>
          </p:nvSpPr>
          <p:spPr>
            <a:xfrm>
              <a:off x="6601804" y="1322347"/>
              <a:ext cx="276690" cy="197926"/>
            </a:xfrm>
            <a:custGeom>
              <a:avLst/>
              <a:gdLst/>
              <a:ahLst/>
              <a:cxnLst/>
              <a:rect l="l" t="t" r="r" b="b"/>
              <a:pathLst>
                <a:path w="12527" h="8961" extrusionOk="0">
                  <a:moveTo>
                    <a:pt x="541" y="0"/>
                  </a:moveTo>
                  <a:cubicBezTo>
                    <a:pt x="474" y="0"/>
                    <a:pt x="414" y="50"/>
                    <a:pt x="404" y="117"/>
                  </a:cubicBezTo>
                  <a:cubicBezTo>
                    <a:pt x="387" y="257"/>
                    <a:pt x="0" y="3512"/>
                    <a:pt x="4178" y="6743"/>
                  </a:cubicBezTo>
                  <a:cubicBezTo>
                    <a:pt x="6526" y="8560"/>
                    <a:pt x="8823" y="8960"/>
                    <a:pt x="10393" y="8960"/>
                  </a:cubicBezTo>
                  <a:cubicBezTo>
                    <a:pt x="11616" y="8960"/>
                    <a:pt x="12398" y="8717"/>
                    <a:pt x="12414" y="8713"/>
                  </a:cubicBezTo>
                  <a:cubicBezTo>
                    <a:pt x="12486" y="8689"/>
                    <a:pt x="12526" y="8612"/>
                    <a:pt x="12502" y="8540"/>
                  </a:cubicBezTo>
                  <a:cubicBezTo>
                    <a:pt x="12483" y="8482"/>
                    <a:pt x="12429" y="8447"/>
                    <a:pt x="12373" y="8447"/>
                  </a:cubicBezTo>
                  <a:cubicBezTo>
                    <a:pt x="12360" y="8447"/>
                    <a:pt x="12347" y="8449"/>
                    <a:pt x="12335" y="8453"/>
                  </a:cubicBezTo>
                  <a:cubicBezTo>
                    <a:pt x="12317" y="8458"/>
                    <a:pt x="11568" y="8691"/>
                    <a:pt x="10391" y="8691"/>
                  </a:cubicBezTo>
                  <a:cubicBezTo>
                    <a:pt x="8871" y="8691"/>
                    <a:pt x="6636" y="8302"/>
                    <a:pt x="4345" y="6532"/>
                  </a:cubicBezTo>
                  <a:cubicBezTo>
                    <a:pt x="295" y="3400"/>
                    <a:pt x="667" y="185"/>
                    <a:pt x="675" y="152"/>
                  </a:cubicBezTo>
                  <a:cubicBezTo>
                    <a:pt x="684" y="80"/>
                    <a:pt x="631" y="13"/>
                    <a:pt x="555" y="1"/>
                  </a:cubicBezTo>
                  <a:cubicBezTo>
                    <a:pt x="550" y="0"/>
                    <a:pt x="546" y="0"/>
                    <a:pt x="5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1"/>
            <p:cNvSpPr/>
            <p:nvPr/>
          </p:nvSpPr>
          <p:spPr>
            <a:xfrm>
              <a:off x="6623848" y="1297808"/>
              <a:ext cx="237419" cy="116423"/>
            </a:xfrm>
            <a:custGeom>
              <a:avLst/>
              <a:gdLst/>
              <a:ahLst/>
              <a:cxnLst/>
              <a:rect l="l" t="t" r="r" b="b"/>
              <a:pathLst>
                <a:path w="10749" h="5271" extrusionOk="0">
                  <a:moveTo>
                    <a:pt x="152" y="1"/>
                  </a:moveTo>
                  <a:cubicBezTo>
                    <a:pt x="126" y="1"/>
                    <a:pt x="99" y="9"/>
                    <a:pt x="77" y="26"/>
                  </a:cubicBezTo>
                  <a:cubicBezTo>
                    <a:pt x="12" y="65"/>
                    <a:pt x="1" y="149"/>
                    <a:pt x="40" y="214"/>
                  </a:cubicBezTo>
                  <a:cubicBezTo>
                    <a:pt x="81" y="269"/>
                    <a:pt x="3579" y="5270"/>
                    <a:pt x="8592" y="5270"/>
                  </a:cubicBezTo>
                  <a:cubicBezTo>
                    <a:pt x="9248" y="5270"/>
                    <a:pt x="9930" y="5182"/>
                    <a:pt x="10633" y="4990"/>
                  </a:cubicBezTo>
                  <a:cubicBezTo>
                    <a:pt x="10705" y="4970"/>
                    <a:pt x="10749" y="4895"/>
                    <a:pt x="10729" y="4823"/>
                  </a:cubicBezTo>
                  <a:cubicBezTo>
                    <a:pt x="10712" y="4762"/>
                    <a:pt x="10658" y="4723"/>
                    <a:pt x="10595" y="4723"/>
                  </a:cubicBezTo>
                  <a:cubicBezTo>
                    <a:pt x="10584" y="4723"/>
                    <a:pt x="10572" y="4724"/>
                    <a:pt x="10561" y="4727"/>
                  </a:cubicBezTo>
                  <a:cubicBezTo>
                    <a:pt x="9883" y="4914"/>
                    <a:pt x="9225" y="4996"/>
                    <a:pt x="8592" y="4996"/>
                  </a:cubicBezTo>
                  <a:cubicBezTo>
                    <a:pt x="3726" y="4996"/>
                    <a:pt x="304" y="115"/>
                    <a:pt x="265" y="61"/>
                  </a:cubicBezTo>
                  <a:cubicBezTo>
                    <a:pt x="237" y="22"/>
                    <a:pt x="195" y="1"/>
                    <a:pt x="1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31"/>
            <p:cNvSpPr/>
            <p:nvPr/>
          </p:nvSpPr>
          <p:spPr>
            <a:xfrm>
              <a:off x="6401714" y="1241220"/>
              <a:ext cx="181051" cy="138687"/>
            </a:xfrm>
            <a:custGeom>
              <a:avLst/>
              <a:gdLst/>
              <a:ahLst/>
              <a:cxnLst/>
              <a:rect l="l" t="t" r="r" b="b"/>
              <a:pathLst>
                <a:path w="8197" h="6279" extrusionOk="0">
                  <a:moveTo>
                    <a:pt x="6138" y="1"/>
                  </a:moveTo>
                  <a:cubicBezTo>
                    <a:pt x="5395" y="1"/>
                    <a:pt x="4505" y="189"/>
                    <a:pt x="3579" y="806"/>
                  </a:cubicBezTo>
                  <a:cubicBezTo>
                    <a:pt x="1230" y="2372"/>
                    <a:pt x="72" y="5951"/>
                    <a:pt x="24" y="6102"/>
                  </a:cubicBezTo>
                  <a:cubicBezTo>
                    <a:pt x="0" y="6174"/>
                    <a:pt x="40" y="6251"/>
                    <a:pt x="112" y="6270"/>
                  </a:cubicBezTo>
                  <a:cubicBezTo>
                    <a:pt x="124" y="6275"/>
                    <a:pt x="140" y="6278"/>
                    <a:pt x="152" y="6278"/>
                  </a:cubicBezTo>
                  <a:cubicBezTo>
                    <a:pt x="212" y="6278"/>
                    <a:pt x="264" y="6242"/>
                    <a:pt x="280" y="6183"/>
                  </a:cubicBezTo>
                  <a:cubicBezTo>
                    <a:pt x="292" y="6146"/>
                    <a:pt x="1462" y="2544"/>
                    <a:pt x="3727" y="1034"/>
                  </a:cubicBezTo>
                  <a:cubicBezTo>
                    <a:pt x="4605" y="448"/>
                    <a:pt x="5445" y="270"/>
                    <a:pt x="6143" y="270"/>
                  </a:cubicBezTo>
                  <a:cubicBezTo>
                    <a:pt x="7222" y="270"/>
                    <a:pt x="7961" y="695"/>
                    <a:pt x="7973" y="702"/>
                  </a:cubicBezTo>
                  <a:cubicBezTo>
                    <a:pt x="7994" y="716"/>
                    <a:pt x="8018" y="722"/>
                    <a:pt x="8041" y="722"/>
                  </a:cubicBezTo>
                  <a:cubicBezTo>
                    <a:pt x="8088" y="722"/>
                    <a:pt x="8134" y="697"/>
                    <a:pt x="8161" y="654"/>
                  </a:cubicBezTo>
                  <a:cubicBezTo>
                    <a:pt x="8196" y="590"/>
                    <a:pt x="8176" y="510"/>
                    <a:pt x="8113" y="470"/>
                  </a:cubicBezTo>
                  <a:cubicBezTo>
                    <a:pt x="8101" y="463"/>
                    <a:pt x="7300" y="1"/>
                    <a:pt x="61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31"/>
            <p:cNvSpPr/>
            <p:nvPr/>
          </p:nvSpPr>
          <p:spPr>
            <a:xfrm>
              <a:off x="6478998" y="1288023"/>
              <a:ext cx="106153" cy="62419"/>
            </a:xfrm>
            <a:custGeom>
              <a:avLst/>
              <a:gdLst/>
              <a:ahLst/>
              <a:cxnLst/>
              <a:rect l="l" t="t" r="r" b="b"/>
              <a:pathLst>
                <a:path w="4806" h="2826" extrusionOk="0">
                  <a:moveTo>
                    <a:pt x="3702" y="1"/>
                  </a:moveTo>
                  <a:cubicBezTo>
                    <a:pt x="3038" y="1"/>
                    <a:pt x="2166" y="154"/>
                    <a:pt x="1502" y="816"/>
                  </a:cubicBezTo>
                  <a:cubicBezTo>
                    <a:pt x="332" y="1986"/>
                    <a:pt x="44" y="2609"/>
                    <a:pt x="32" y="2633"/>
                  </a:cubicBezTo>
                  <a:cubicBezTo>
                    <a:pt x="0" y="2701"/>
                    <a:pt x="28" y="2781"/>
                    <a:pt x="96" y="2814"/>
                  </a:cubicBezTo>
                  <a:cubicBezTo>
                    <a:pt x="116" y="2821"/>
                    <a:pt x="136" y="2825"/>
                    <a:pt x="156" y="2825"/>
                  </a:cubicBezTo>
                  <a:cubicBezTo>
                    <a:pt x="204" y="2825"/>
                    <a:pt x="256" y="2797"/>
                    <a:pt x="276" y="2746"/>
                  </a:cubicBezTo>
                  <a:cubicBezTo>
                    <a:pt x="280" y="2742"/>
                    <a:pt x="568" y="2138"/>
                    <a:pt x="1694" y="1008"/>
                  </a:cubicBezTo>
                  <a:cubicBezTo>
                    <a:pt x="2290" y="414"/>
                    <a:pt x="3095" y="278"/>
                    <a:pt x="3710" y="278"/>
                  </a:cubicBezTo>
                  <a:cubicBezTo>
                    <a:pt x="4229" y="278"/>
                    <a:pt x="4612" y="375"/>
                    <a:pt x="4622" y="377"/>
                  </a:cubicBezTo>
                  <a:cubicBezTo>
                    <a:pt x="4633" y="380"/>
                    <a:pt x="4645" y="382"/>
                    <a:pt x="4657" y="382"/>
                  </a:cubicBezTo>
                  <a:cubicBezTo>
                    <a:pt x="4716" y="382"/>
                    <a:pt x="4769" y="341"/>
                    <a:pt x="4786" y="281"/>
                  </a:cubicBezTo>
                  <a:cubicBezTo>
                    <a:pt x="4806" y="209"/>
                    <a:pt x="4762" y="133"/>
                    <a:pt x="4690" y="113"/>
                  </a:cubicBezTo>
                  <a:cubicBezTo>
                    <a:pt x="4653" y="104"/>
                    <a:pt x="4247" y="1"/>
                    <a:pt x="37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31"/>
            <p:cNvSpPr/>
            <p:nvPr/>
          </p:nvSpPr>
          <p:spPr>
            <a:xfrm>
              <a:off x="5442299" y="2009268"/>
              <a:ext cx="443937" cy="443937"/>
            </a:xfrm>
            <a:custGeom>
              <a:avLst/>
              <a:gdLst/>
              <a:ahLst/>
              <a:cxnLst/>
              <a:rect l="l" t="t" r="r" b="b"/>
              <a:pathLst>
                <a:path w="20099" h="20099" extrusionOk="0">
                  <a:moveTo>
                    <a:pt x="10050" y="0"/>
                  </a:moveTo>
                  <a:cubicBezTo>
                    <a:pt x="4501" y="0"/>
                    <a:pt x="0" y="4502"/>
                    <a:pt x="0" y="10050"/>
                  </a:cubicBezTo>
                  <a:cubicBezTo>
                    <a:pt x="0" y="15602"/>
                    <a:pt x="4501" y="20099"/>
                    <a:pt x="10050" y="20099"/>
                  </a:cubicBezTo>
                  <a:cubicBezTo>
                    <a:pt x="15602" y="20099"/>
                    <a:pt x="20099" y="15602"/>
                    <a:pt x="20099" y="10050"/>
                  </a:cubicBezTo>
                  <a:cubicBezTo>
                    <a:pt x="20099" y="4502"/>
                    <a:pt x="15602" y="0"/>
                    <a:pt x="100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1"/>
            <p:cNvSpPr/>
            <p:nvPr/>
          </p:nvSpPr>
          <p:spPr>
            <a:xfrm>
              <a:off x="5436357" y="2003349"/>
              <a:ext cx="455886" cy="455886"/>
            </a:xfrm>
            <a:custGeom>
              <a:avLst/>
              <a:gdLst/>
              <a:ahLst/>
              <a:cxnLst/>
              <a:rect l="l" t="t" r="r" b="b"/>
              <a:pathLst>
                <a:path w="20640" h="20640" extrusionOk="0">
                  <a:moveTo>
                    <a:pt x="10319" y="540"/>
                  </a:moveTo>
                  <a:cubicBezTo>
                    <a:pt x="15711" y="540"/>
                    <a:pt x="20100" y="4925"/>
                    <a:pt x="20100" y="10318"/>
                  </a:cubicBezTo>
                  <a:cubicBezTo>
                    <a:pt x="20100" y="15710"/>
                    <a:pt x="15711" y="20099"/>
                    <a:pt x="10319" y="20099"/>
                  </a:cubicBezTo>
                  <a:cubicBezTo>
                    <a:pt x="4926" y="20099"/>
                    <a:pt x="541" y="15710"/>
                    <a:pt x="541" y="10318"/>
                  </a:cubicBezTo>
                  <a:cubicBezTo>
                    <a:pt x="541" y="4925"/>
                    <a:pt x="4926" y="540"/>
                    <a:pt x="10319" y="540"/>
                  </a:cubicBezTo>
                  <a:close/>
                  <a:moveTo>
                    <a:pt x="10319" y="1"/>
                  </a:moveTo>
                  <a:cubicBezTo>
                    <a:pt x="4631" y="1"/>
                    <a:pt x="1" y="4630"/>
                    <a:pt x="1" y="10318"/>
                  </a:cubicBezTo>
                  <a:cubicBezTo>
                    <a:pt x="1" y="16010"/>
                    <a:pt x="4631" y="20639"/>
                    <a:pt x="10319" y="20639"/>
                  </a:cubicBezTo>
                  <a:cubicBezTo>
                    <a:pt x="16010" y="20639"/>
                    <a:pt x="20640" y="16010"/>
                    <a:pt x="20640" y="10318"/>
                  </a:cubicBezTo>
                  <a:cubicBezTo>
                    <a:pt x="20640" y="4630"/>
                    <a:pt x="16010" y="1"/>
                    <a:pt x="10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31"/>
            <p:cNvSpPr/>
            <p:nvPr/>
          </p:nvSpPr>
          <p:spPr>
            <a:xfrm>
              <a:off x="5477043" y="2044012"/>
              <a:ext cx="374538" cy="374538"/>
            </a:xfrm>
            <a:custGeom>
              <a:avLst/>
              <a:gdLst/>
              <a:ahLst/>
              <a:cxnLst/>
              <a:rect l="l" t="t" r="r" b="b"/>
              <a:pathLst>
                <a:path w="16957" h="16957" extrusionOk="0">
                  <a:moveTo>
                    <a:pt x="8477" y="0"/>
                  </a:moveTo>
                  <a:cubicBezTo>
                    <a:pt x="3796" y="0"/>
                    <a:pt x="0" y="3796"/>
                    <a:pt x="0" y="8477"/>
                  </a:cubicBezTo>
                  <a:cubicBezTo>
                    <a:pt x="0" y="13158"/>
                    <a:pt x="3796" y="16957"/>
                    <a:pt x="8477" y="16957"/>
                  </a:cubicBezTo>
                  <a:cubicBezTo>
                    <a:pt x="13157" y="16957"/>
                    <a:pt x="16956" y="13158"/>
                    <a:pt x="16956" y="8477"/>
                  </a:cubicBezTo>
                  <a:cubicBezTo>
                    <a:pt x="16956" y="3796"/>
                    <a:pt x="13157" y="0"/>
                    <a:pt x="847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31"/>
            <p:cNvSpPr/>
            <p:nvPr/>
          </p:nvSpPr>
          <p:spPr>
            <a:xfrm>
              <a:off x="5471057" y="2038026"/>
              <a:ext cx="386421" cy="386421"/>
            </a:xfrm>
            <a:custGeom>
              <a:avLst/>
              <a:gdLst/>
              <a:ahLst/>
              <a:cxnLst/>
              <a:rect l="l" t="t" r="r" b="b"/>
              <a:pathLst>
                <a:path w="17495" h="17495" extrusionOk="0">
                  <a:moveTo>
                    <a:pt x="8748" y="544"/>
                  </a:moveTo>
                  <a:cubicBezTo>
                    <a:pt x="13273" y="544"/>
                    <a:pt x="16955" y="4226"/>
                    <a:pt x="16955" y="8748"/>
                  </a:cubicBezTo>
                  <a:cubicBezTo>
                    <a:pt x="16955" y="13273"/>
                    <a:pt x="13273" y="16956"/>
                    <a:pt x="8748" y="16956"/>
                  </a:cubicBezTo>
                  <a:cubicBezTo>
                    <a:pt x="4226" y="16956"/>
                    <a:pt x="544" y="13273"/>
                    <a:pt x="544" y="8748"/>
                  </a:cubicBezTo>
                  <a:cubicBezTo>
                    <a:pt x="544" y="4226"/>
                    <a:pt x="4226" y="544"/>
                    <a:pt x="8748" y="544"/>
                  </a:cubicBezTo>
                  <a:close/>
                  <a:moveTo>
                    <a:pt x="8748" y="0"/>
                  </a:moveTo>
                  <a:cubicBezTo>
                    <a:pt x="3927" y="0"/>
                    <a:pt x="0" y="3927"/>
                    <a:pt x="0" y="8748"/>
                  </a:cubicBezTo>
                  <a:cubicBezTo>
                    <a:pt x="0" y="13572"/>
                    <a:pt x="3927" y="17495"/>
                    <a:pt x="8748" y="17495"/>
                  </a:cubicBezTo>
                  <a:cubicBezTo>
                    <a:pt x="13572" y="17495"/>
                    <a:pt x="17495" y="13572"/>
                    <a:pt x="17495" y="8748"/>
                  </a:cubicBezTo>
                  <a:cubicBezTo>
                    <a:pt x="17495" y="3927"/>
                    <a:pt x="13572" y="0"/>
                    <a:pt x="87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31"/>
            <p:cNvSpPr/>
            <p:nvPr/>
          </p:nvSpPr>
          <p:spPr>
            <a:xfrm>
              <a:off x="5652329" y="2083902"/>
              <a:ext cx="115540" cy="159361"/>
            </a:xfrm>
            <a:custGeom>
              <a:avLst/>
              <a:gdLst/>
              <a:ahLst/>
              <a:cxnLst/>
              <a:rect l="l" t="t" r="r" b="b"/>
              <a:pathLst>
                <a:path w="5231" h="7215" extrusionOk="0">
                  <a:moveTo>
                    <a:pt x="541" y="1"/>
                  </a:moveTo>
                  <a:cubicBezTo>
                    <a:pt x="245" y="1"/>
                    <a:pt x="1" y="240"/>
                    <a:pt x="1" y="539"/>
                  </a:cubicBezTo>
                  <a:lnTo>
                    <a:pt x="1" y="6671"/>
                  </a:lnTo>
                  <a:cubicBezTo>
                    <a:pt x="1" y="6971"/>
                    <a:pt x="245" y="7214"/>
                    <a:pt x="541" y="7214"/>
                  </a:cubicBezTo>
                  <a:lnTo>
                    <a:pt x="4690" y="7214"/>
                  </a:lnTo>
                  <a:cubicBezTo>
                    <a:pt x="4990" y="7214"/>
                    <a:pt x="5230" y="6971"/>
                    <a:pt x="5230" y="6671"/>
                  </a:cubicBezTo>
                  <a:cubicBezTo>
                    <a:pt x="5230" y="6375"/>
                    <a:pt x="4990" y="6132"/>
                    <a:pt x="4690" y="6132"/>
                  </a:cubicBezTo>
                  <a:lnTo>
                    <a:pt x="1084" y="6132"/>
                  </a:lnTo>
                  <a:lnTo>
                    <a:pt x="1084" y="539"/>
                  </a:lnTo>
                  <a:cubicBezTo>
                    <a:pt x="1084" y="240"/>
                    <a:pt x="840" y="1"/>
                    <a:pt x="5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1"/>
            <p:cNvSpPr/>
            <p:nvPr/>
          </p:nvSpPr>
          <p:spPr>
            <a:xfrm>
              <a:off x="7660458" y="1968318"/>
              <a:ext cx="681201" cy="557776"/>
            </a:xfrm>
            <a:custGeom>
              <a:avLst/>
              <a:gdLst/>
              <a:ahLst/>
              <a:cxnLst/>
              <a:rect l="l" t="t" r="r" b="b"/>
              <a:pathLst>
                <a:path w="30841" h="25253" extrusionOk="0">
                  <a:moveTo>
                    <a:pt x="3684" y="0"/>
                  </a:moveTo>
                  <a:cubicBezTo>
                    <a:pt x="1750" y="0"/>
                    <a:pt x="181" y="1571"/>
                    <a:pt x="181" y="3508"/>
                  </a:cubicBezTo>
                  <a:lnTo>
                    <a:pt x="181" y="16158"/>
                  </a:lnTo>
                  <a:cubicBezTo>
                    <a:pt x="181" y="18091"/>
                    <a:pt x="1750" y="19661"/>
                    <a:pt x="3684" y="19661"/>
                  </a:cubicBezTo>
                  <a:lnTo>
                    <a:pt x="4423" y="19661"/>
                  </a:lnTo>
                  <a:cubicBezTo>
                    <a:pt x="3688" y="21294"/>
                    <a:pt x="2274" y="23774"/>
                    <a:pt x="1" y="25252"/>
                  </a:cubicBezTo>
                  <a:cubicBezTo>
                    <a:pt x="1" y="25252"/>
                    <a:pt x="4798" y="24917"/>
                    <a:pt x="9799" y="19661"/>
                  </a:cubicBezTo>
                  <a:lnTo>
                    <a:pt x="27338" y="19661"/>
                  </a:lnTo>
                  <a:cubicBezTo>
                    <a:pt x="29270" y="19661"/>
                    <a:pt x="30840" y="18091"/>
                    <a:pt x="30840" y="16158"/>
                  </a:cubicBezTo>
                  <a:lnTo>
                    <a:pt x="30840" y="3508"/>
                  </a:lnTo>
                  <a:cubicBezTo>
                    <a:pt x="30840" y="1571"/>
                    <a:pt x="29270" y="0"/>
                    <a:pt x="27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31"/>
            <p:cNvSpPr/>
            <p:nvPr/>
          </p:nvSpPr>
          <p:spPr>
            <a:xfrm>
              <a:off x="7653942" y="1962399"/>
              <a:ext cx="693702" cy="569592"/>
            </a:xfrm>
            <a:custGeom>
              <a:avLst/>
              <a:gdLst/>
              <a:ahLst/>
              <a:cxnLst/>
              <a:rect l="l" t="t" r="r" b="b"/>
              <a:pathLst>
                <a:path w="31407" h="25788" extrusionOk="0">
                  <a:moveTo>
                    <a:pt x="27633" y="541"/>
                  </a:moveTo>
                  <a:cubicBezTo>
                    <a:pt x="29414" y="541"/>
                    <a:pt x="30864" y="1990"/>
                    <a:pt x="30864" y="3776"/>
                  </a:cubicBezTo>
                  <a:lnTo>
                    <a:pt x="30864" y="16426"/>
                  </a:lnTo>
                  <a:cubicBezTo>
                    <a:pt x="30864" y="18207"/>
                    <a:pt x="29414" y="19656"/>
                    <a:pt x="27633" y="19656"/>
                  </a:cubicBezTo>
                  <a:lnTo>
                    <a:pt x="10094" y="19656"/>
                  </a:lnTo>
                  <a:cubicBezTo>
                    <a:pt x="10018" y="19656"/>
                    <a:pt x="9950" y="19689"/>
                    <a:pt x="9898" y="19741"/>
                  </a:cubicBezTo>
                  <a:cubicBezTo>
                    <a:pt x="6451" y="23367"/>
                    <a:pt x="3076" y="24617"/>
                    <a:pt x="1387" y="25041"/>
                  </a:cubicBezTo>
                  <a:cubicBezTo>
                    <a:pt x="3128" y="23568"/>
                    <a:pt x="4278" y="21562"/>
                    <a:pt x="4965" y="20040"/>
                  </a:cubicBezTo>
                  <a:cubicBezTo>
                    <a:pt x="5001" y="19957"/>
                    <a:pt x="4993" y="19857"/>
                    <a:pt x="4945" y="19781"/>
                  </a:cubicBezTo>
                  <a:cubicBezTo>
                    <a:pt x="4893" y="19704"/>
                    <a:pt x="4809" y="19656"/>
                    <a:pt x="4718" y="19656"/>
                  </a:cubicBezTo>
                  <a:lnTo>
                    <a:pt x="3979" y="19656"/>
                  </a:lnTo>
                  <a:cubicBezTo>
                    <a:pt x="2197" y="19656"/>
                    <a:pt x="747" y="18207"/>
                    <a:pt x="747" y="16426"/>
                  </a:cubicBezTo>
                  <a:lnTo>
                    <a:pt x="747" y="3776"/>
                  </a:lnTo>
                  <a:cubicBezTo>
                    <a:pt x="747" y="1990"/>
                    <a:pt x="2197" y="541"/>
                    <a:pt x="3979" y="541"/>
                  </a:cubicBezTo>
                  <a:close/>
                  <a:moveTo>
                    <a:pt x="3979" y="1"/>
                  </a:moveTo>
                  <a:cubicBezTo>
                    <a:pt x="1898" y="1"/>
                    <a:pt x="204" y="1695"/>
                    <a:pt x="204" y="3776"/>
                  </a:cubicBezTo>
                  <a:lnTo>
                    <a:pt x="204" y="16426"/>
                  </a:lnTo>
                  <a:cubicBezTo>
                    <a:pt x="204" y="18506"/>
                    <a:pt x="1898" y="20200"/>
                    <a:pt x="3979" y="20200"/>
                  </a:cubicBezTo>
                  <a:lnTo>
                    <a:pt x="4294" y="20200"/>
                  </a:lnTo>
                  <a:cubicBezTo>
                    <a:pt x="3496" y="21870"/>
                    <a:pt x="2161" y="23983"/>
                    <a:pt x="148" y="25293"/>
                  </a:cubicBezTo>
                  <a:cubicBezTo>
                    <a:pt x="45" y="25360"/>
                    <a:pt x="1" y="25489"/>
                    <a:pt x="40" y="25605"/>
                  </a:cubicBezTo>
                  <a:cubicBezTo>
                    <a:pt x="76" y="25716"/>
                    <a:pt x="180" y="25788"/>
                    <a:pt x="296" y="25788"/>
                  </a:cubicBezTo>
                  <a:lnTo>
                    <a:pt x="316" y="25788"/>
                  </a:lnTo>
                  <a:cubicBezTo>
                    <a:pt x="512" y="25776"/>
                    <a:pt x="5225" y="25389"/>
                    <a:pt x="10210" y="20200"/>
                  </a:cubicBezTo>
                  <a:lnTo>
                    <a:pt x="27633" y="20200"/>
                  </a:lnTo>
                  <a:cubicBezTo>
                    <a:pt x="29714" y="20200"/>
                    <a:pt x="31407" y="18506"/>
                    <a:pt x="31407" y="16426"/>
                  </a:cubicBezTo>
                  <a:lnTo>
                    <a:pt x="31407" y="3776"/>
                  </a:lnTo>
                  <a:cubicBezTo>
                    <a:pt x="31407" y="1695"/>
                    <a:pt x="29714" y="1"/>
                    <a:pt x="276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31"/>
            <p:cNvSpPr/>
            <p:nvPr/>
          </p:nvSpPr>
          <p:spPr>
            <a:xfrm>
              <a:off x="7833558" y="2135697"/>
              <a:ext cx="79692" cy="79670"/>
            </a:xfrm>
            <a:custGeom>
              <a:avLst/>
              <a:gdLst/>
              <a:ahLst/>
              <a:cxnLst/>
              <a:rect l="l" t="t" r="r" b="b"/>
              <a:pathLst>
                <a:path w="3608" h="3607" extrusionOk="0">
                  <a:moveTo>
                    <a:pt x="1802" y="0"/>
                  </a:moveTo>
                  <a:cubicBezTo>
                    <a:pt x="808" y="0"/>
                    <a:pt x="1" y="807"/>
                    <a:pt x="1" y="1802"/>
                  </a:cubicBezTo>
                  <a:cubicBezTo>
                    <a:pt x="1" y="2799"/>
                    <a:pt x="808" y="3607"/>
                    <a:pt x="1802" y="3607"/>
                  </a:cubicBezTo>
                  <a:cubicBezTo>
                    <a:pt x="2801" y="3607"/>
                    <a:pt x="3608" y="2799"/>
                    <a:pt x="3608" y="1802"/>
                  </a:cubicBezTo>
                  <a:cubicBezTo>
                    <a:pt x="3608" y="807"/>
                    <a:pt x="2801" y="0"/>
                    <a:pt x="18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31"/>
            <p:cNvSpPr/>
            <p:nvPr/>
          </p:nvSpPr>
          <p:spPr>
            <a:xfrm>
              <a:off x="7827572" y="2129689"/>
              <a:ext cx="91685" cy="91597"/>
            </a:xfrm>
            <a:custGeom>
              <a:avLst/>
              <a:gdLst/>
              <a:ahLst/>
              <a:cxnLst/>
              <a:rect l="l" t="t" r="r" b="b"/>
              <a:pathLst>
                <a:path w="4151" h="4147" extrusionOk="0">
                  <a:moveTo>
                    <a:pt x="2073" y="540"/>
                  </a:moveTo>
                  <a:cubicBezTo>
                    <a:pt x="2920" y="540"/>
                    <a:pt x="3607" y="1231"/>
                    <a:pt x="3607" y="2074"/>
                  </a:cubicBezTo>
                  <a:cubicBezTo>
                    <a:pt x="3607" y="2920"/>
                    <a:pt x="2920" y="3607"/>
                    <a:pt x="2073" y="3607"/>
                  </a:cubicBezTo>
                  <a:cubicBezTo>
                    <a:pt x="1230" y="3607"/>
                    <a:pt x="543" y="2920"/>
                    <a:pt x="543" y="2074"/>
                  </a:cubicBezTo>
                  <a:cubicBezTo>
                    <a:pt x="543" y="1231"/>
                    <a:pt x="1230" y="540"/>
                    <a:pt x="2073" y="540"/>
                  </a:cubicBezTo>
                  <a:close/>
                  <a:moveTo>
                    <a:pt x="2073" y="0"/>
                  </a:moveTo>
                  <a:cubicBezTo>
                    <a:pt x="931" y="0"/>
                    <a:pt x="0" y="931"/>
                    <a:pt x="0" y="2074"/>
                  </a:cubicBezTo>
                  <a:cubicBezTo>
                    <a:pt x="0" y="3220"/>
                    <a:pt x="931" y="4146"/>
                    <a:pt x="2073" y="4146"/>
                  </a:cubicBezTo>
                  <a:cubicBezTo>
                    <a:pt x="3219" y="4146"/>
                    <a:pt x="4150" y="3220"/>
                    <a:pt x="4150" y="2074"/>
                  </a:cubicBezTo>
                  <a:cubicBezTo>
                    <a:pt x="4150" y="931"/>
                    <a:pt x="3219" y="0"/>
                    <a:pt x="2073"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1"/>
            <p:cNvSpPr/>
            <p:nvPr/>
          </p:nvSpPr>
          <p:spPr>
            <a:xfrm>
              <a:off x="7968976" y="2135697"/>
              <a:ext cx="79692" cy="79670"/>
            </a:xfrm>
            <a:custGeom>
              <a:avLst/>
              <a:gdLst/>
              <a:ahLst/>
              <a:cxnLst/>
              <a:rect l="l" t="t" r="r" b="b"/>
              <a:pathLst>
                <a:path w="3608" h="3607" extrusionOk="0">
                  <a:moveTo>
                    <a:pt x="1806" y="0"/>
                  </a:moveTo>
                  <a:cubicBezTo>
                    <a:pt x="808" y="0"/>
                    <a:pt x="1" y="807"/>
                    <a:pt x="1" y="1802"/>
                  </a:cubicBezTo>
                  <a:cubicBezTo>
                    <a:pt x="1" y="2799"/>
                    <a:pt x="808" y="3607"/>
                    <a:pt x="1806" y="3607"/>
                  </a:cubicBezTo>
                  <a:cubicBezTo>
                    <a:pt x="2801" y="3607"/>
                    <a:pt x="3607" y="2799"/>
                    <a:pt x="3607" y="1802"/>
                  </a:cubicBezTo>
                  <a:cubicBezTo>
                    <a:pt x="3607" y="807"/>
                    <a:pt x="2801" y="0"/>
                    <a:pt x="18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31"/>
            <p:cNvSpPr/>
            <p:nvPr/>
          </p:nvSpPr>
          <p:spPr>
            <a:xfrm>
              <a:off x="7962991" y="2129689"/>
              <a:ext cx="91685" cy="91597"/>
            </a:xfrm>
            <a:custGeom>
              <a:avLst/>
              <a:gdLst/>
              <a:ahLst/>
              <a:cxnLst/>
              <a:rect l="l" t="t" r="r" b="b"/>
              <a:pathLst>
                <a:path w="4151" h="4147" extrusionOk="0">
                  <a:moveTo>
                    <a:pt x="2077" y="540"/>
                  </a:moveTo>
                  <a:cubicBezTo>
                    <a:pt x="2920" y="540"/>
                    <a:pt x="3607" y="1231"/>
                    <a:pt x="3607" y="2074"/>
                  </a:cubicBezTo>
                  <a:cubicBezTo>
                    <a:pt x="3607" y="2920"/>
                    <a:pt x="2920" y="3607"/>
                    <a:pt x="2077" y="3607"/>
                  </a:cubicBezTo>
                  <a:cubicBezTo>
                    <a:pt x="1230" y="3607"/>
                    <a:pt x="543" y="2920"/>
                    <a:pt x="543" y="2074"/>
                  </a:cubicBezTo>
                  <a:cubicBezTo>
                    <a:pt x="543" y="1231"/>
                    <a:pt x="1230" y="540"/>
                    <a:pt x="2077" y="540"/>
                  </a:cubicBezTo>
                  <a:close/>
                  <a:moveTo>
                    <a:pt x="2077" y="0"/>
                  </a:moveTo>
                  <a:cubicBezTo>
                    <a:pt x="930" y="0"/>
                    <a:pt x="1" y="931"/>
                    <a:pt x="1" y="2074"/>
                  </a:cubicBezTo>
                  <a:cubicBezTo>
                    <a:pt x="1" y="3220"/>
                    <a:pt x="930" y="4146"/>
                    <a:pt x="2077" y="4146"/>
                  </a:cubicBezTo>
                  <a:cubicBezTo>
                    <a:pt x="3220" y="4146"/>
                    <a:pt x="4150" y="3220"/>
                    <a:pt x="4150" y="2074"/>
                  </a:cubicBezTo>
                  <a:cubicBezTo>
                    <a:pt x="4150" y="931"/>
                    <a:pt x="3220" y="0"/>
                    <a:pt x="207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1"/>
            <p:cNvSpPr/>
            <p:nvPr/>
          </p:nvSpPr>
          <p:spPr>
            <a:xfrm>
              <a:off x="8104417" y="2135697"/>
              <a:ext cx="79670" cy="79670"/>
            </a:xfrm>
            <a:custGeom>
              <a:avLst/>
              <a:gdLst/>
              <a:ahLst/>
              <a:cxnLst/>
              <a:rect l="l" t="t" r="r" b="b"/>
              <a:pathLst>
                <a:path w="3607" h="3607" extrusionOk="0">
                  <a:moveTo>
                    <a:pt x="1805" y="0"/>
                  </a:moveTo>
                  <a:cubicBezTo>
                    <a:pt x="806" y="0"/>
                    <a:pt x="0" y="807"/>
                    <a:pt x="0" y="1802"/>
                  </a:cubicBezTo>
                  <a:cubicBezTo>
                    <a:pt x="0" y="2799"/>
                    <a:pt x="806" y="3607"/>
                    <a:pt x="1805" y="3607"/>
                  </a:cubicBezTo>
                  <a:cubicBezTo>
                    <a:pt x="2800" y="3607"/>
                    <a:pt x="3606" y="2799"/>
                    <a:pt x="3606" y="1802"/>
                  </a:cubicBezTo>
                  <a:cubicBezTo>
                    <a:pt x="3606" y="807"/>
                    <a:pt x="2800" y="0"/>
                    <a:pt x="18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31"/>
            <p:cNvSpPr/>
            <p:nvPr/>
          </p:nvSpPr>
          <p:spPr>
            <a:xfrm>
              <a:off x="8098498" y="2129689"/>
              <a:ext cx="91597" cy="91597"/>
            </a:xfrm>
            <a:custGeom>
              <a:avLst/>
              <a:gdLst/>
              <a:ahLst/>
              <a:cxnLst/>
              <a:rect l="l" t="t" r="r" b="b"/>
              <a:pathLst>
                <a:path w="4147" h="4147" extrusionOk="0">
                  <a:moveTo>
                    <a:pt x="2073" y="540"/>
                  </a:moveTo>
                  <a:cubicBezTo>
                    <a:pt x="2916" y="540"/>
                    <a:pt x="3607" y="1231"/>
                    <a:pt x="3607" y="2074"/>
                  </a:cubicBezTo>
                  <a:cubicBezTo>
                    <a:pt x="3607" y="2920"/>
                    <a:pt x="2916" y="3607"/>
                    <a:pt x="2073" y="3607"/>
                  </a:cubicBezTo>
                  <a:cubicBezTo>
                    <a:pt x="1227" y="3607"/>
                    <a:pt x="539" y="2920"/>
                    <a:pt x="539" y="2074"/>
                  </a:cubicBezTo>
                  <a:cubicBezTo>
                    <a:pt x="539" y="1231"/>
                    <a:pt x="1227" y="540"/>
                    <a:pt x="2073" y="540"/>
                  </a:cubicBezTo>
                  <a:close/>
                  <a:moveTo>
                    <a:pt x="2073" y="0"/>
                  </a:moveTo>
                  <a:cubicBezTo>
                    <a:pt x="927" y="0"/>
                    <a:pt x="1" y="931"/>
                    <a:pt x="1" y="2074"/>
                  </a:cubicBezTo>
                  <a:cubicBezTo>
                    <a:pt x="1" y="3220"/>
                    <a:pt x="927" y="4146"/>
                    <a:pt x="2073" y="4146"/>
                  </a:cubicBezTo>
                  <a:cubicBezTo>
                    <a:pt x="3216" y="4146"/>
                    <a:pt x="4147" y="3220"/>
                    <a:pt x="4147" y="2074"/>
                  </a:cubicBezTo>
                  <a:cubicBezTo>
                    <a:pt x="4147" y="931"/>
                    <a:pt x="3216" y="0"/>
                    <a:pt x="2073"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730"/>
        <p:cNvGrpSpPr/>
        <p:nvPr/>
      </p:nvGrpSpPr>
      <p:grpSpPr>
        <a:xfrm>
          <a:off x="0" y="0"/>
          <a:ext cx="0" cy="0"/>
          <a:chOff x="0" y="0"/>
          <a:chExt cx="0" cy="0"/>
        </a:xfrm>
      </p:grpSpPr>
      <p:sp>
        <p:nvSpPr>
          <p:cNvPr id="734" name="Google Shape;734;p38"/>
          <p:cNvSpPr txBox="1">
            <a:spLocks noGrp="1"/>
          </p:cNvSpPr>
          <p:nvPr>
            <p:ph type="title" idx="2"/>
          </p:nvPr>
        </p:nvSpPr>
        <p:spPr>
          <a:xfrm>
            <a:off x="705000" y="341500"/>
            <a:ext cx="7734000" cy="5310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US" sz="2800" dirty="0">
                <a:latin typeface="+mj-lt"/>
              </a:rPr>
              <a:t>Logging into FEI WITS cont.</a:t>
            </a:r>
            <a:endParaRPr sz="2800" dirty="0">
              <a:latin typeface="+mj-lt"/>
            </a:endParaRPr>
          </a:p>
        </p:txBody>
      </p:sp>
      <p:sp>
        <p:nvSpPr>
          <p:cNvPr id="736" name="Google Shape;736;p38"/>
          <p:cNvSpPr txBox="1">
            <a:spLocks noGrp="1"/>
          </p:cNvSpPr>
          <p:nvPr>
            <p:ph type="subTitle" idx="1"/>
          </p:nvPr>
        </p:nvSpPr>
        <p:spPr>
          <a:xfrm>
            <a:off x="705000" y="1600475"/>
            <a:ext cx="4620762" cy="2885028"/>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tx2"/>
              </a:buClr>
            </a:pPr>
            <a:r>
              <a:rPr lang="en-US" sz="1600" dirty="0">
                <a:latin typeface="+mn-lt"/>
              </a:rPr>
              <a:t>At the login screen, you will enter your username, password and pin. These are case sensitive. </a:t>
            </a:r>
          </a:p>
          <a:p>
            <a:pPr marL="0" lvl="0" indent="0" algn="l" rtl="0">
              <a:spcBef>
                <a:spcPts val="0"/>
              </a:spcBef>
              <a:spcAft>
                <a:spcPts val="0"/>
              </a:spcAft>
              <a:buClr>
                <a:schemeClr val="tx2"/>
              </a:buClr>
            </a:pPr>
            <a:endParaRPr lang="en-US" sz="1600" dirty="0">
              <a:latin typeface="+mn-lt"/>
            </a:endParaRPr>
          </a:p>
          <a:p>
            <a:pPr marL="285750" lvl="0" indent="-285750" algn="l" rtl="0">
              <a:spcBef>
                <a:spcPts val="0"/>
              </a:spcBef>
              <a:spcAft>
                <a:spcPts val="0"/>
              </a:spcAft>
              <a:buClr>
                <a:schemeClr val="tx2"/>
              </a:buClr>
              <a:buFont typeface="Courier New" panose="02070309020205020404" pitchFamily="49" charset="0"/>
              <a:buChar char="o"/>
            </a:pPr>
            <a:r>
              <a:rPr lang="en-US" sz="1600" dirty="0">
                <a:latin typeface="+mn-lt"/>
              </a:rPr>
              <a:t>If you forget your password and/or pin, you can click ‘Forgot Password?’. </a:t>
            </a:r>
            <a:br>
              <a:rPr lang="en-US" sz="1600" dirty="0">
                <a:latin typeface="+mn-lt"/>
              </a:rPr>
            </a:br>
            <a:r>
              <a:rPr lang="en-US" sz="1600" dirty="0">
                <a:latin typeface="+mn-lt"/>
              </a:rPr>
              <a:t>You will need to know your username and the answer to your security question.</a:t>
            </a:r>
          </a:p>
          <a:p>
            <a:pPr marL="0" lvl="0" indent="0" algn="l" rtl="0">
              <a:spcBef>
                <a:spcPts val="0"/>
              </a:spcBef>
              <a:spcAft>
                <a:spcPts val="0"/>
              </a:spcAft>
              <a:buClr>
                <a:schemeClr val="tx2"/>
              </a:buClr>
            </a:pPr>
            <a:endParaRPr lang="en-US" sz="1600" dirty="0">
              <a:latin typeface="+mn-lt"/>
            </a:endParaRPr>
          </a:p>
          <a:p>
            <a:pPr marL="285750" lvl="0" indent="-285750" algn="l" rtl="0">
              <a:spcBef>
                <a:spcPts val="0"/>
              </a:spcBef>
              <a:spcAft>
                <a:spcPts val="0"/>
              </a:spcAft>
              <a:buClr>
                <a:schemeClr val="tx2"/>
              </a:buClr>
              <a:buFont typeface="Courier New" panose="02070309020205020404" pitchFamily="49" charset="0"/>
              <a:buChar char="o"/>
            </a:pPr>
            <a:r>
              <a:rPr lang="en-US" sz="1600" dirty="0">
                <a:latin typeface="+mn-lt"/>
              </a:rPr>
              <a:t>If you enter the incorrect login information 3 times, your account will be disabled and the SOR team will have to reset it.</a:t>
            </a:r>
          </a:p>
        </p:txBody>
      </p:sp>
      <p:pic>
        <p:nvPicPr>
          <p:cNvPr id="5" name="Picture 4">
            <a:extLst>
              <a:ext uri="{FF2B5EF4-FFF2-40B4-BE49-F238E27FC236}">
                <a16:creationId xmlns:a16="http://schemas.microsoft.com/office/drawing/2014/main" id="{B267CEE4-1C08-41F2-91D3-874227EE868A}"/>
              </a:ext>
            </a:extLst>
          </p:cNvPr>
          <p:cNvPicPr/>
          <p:nvPr/>
        </p:nvPicPr>
        <p:blipFill>
          <a:blip r:embed="rId3"/>
          <a:stretch>
            <a:fillRect/>
          </a:stretch>
        </p:blipFill>
        <p:spPr>
          <a:xfrm>
            <a:off x="5597611" y="1340983"/>
            <a:ext cx="2841389" cy="3144520"/>
          </a:xfrm>
          <a:prstGeom prst="rect">
            <a:avLst/>
          </a:prstGeom>
        </p:spPr>
      </p:pic>
    </p:spTree>
    <p:extLst>
      <p:ext uri="{BB962C8B-B14F-4D97-AF65-F5344CB8AC3E}">
        <p14:creationId xmlns:p14="http://schemas.microsoft.com/office/powerpoint/2010/main" val="9977420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7"/>
        <p:cNvGrpSpPr/>
        <p:nvPr/>
      </p:nvGrpSpPr>
      <p:grpSpPr>
        <a:xfrm>
          <a:off x="0" y="0"/>
          <a:ext cx="0" cy="0"/>
          <a:chOff x="0" y="0"/>
          <a:chExt cx="0" cy="0"/>
        </a:xfrm>
      </p:grpSpPr>
      <p:sp>
        <p:nvSpPr>
          <p:cNvPr id="318" name="Google Shape;318;p32"/>
          <p:cNvSpPr txBox="1">
            <a:spLocks noGrp="1"/>
          </p:cNvSpPr>
          <p:nvPr>
            <p:ph type="title"/>
          </p:nvPr>
        </p:nvSpPr>
        <p:spPr>
          <a:xfrm>
            <a:off x="720144" y="467975"/>
            <a:ext cx="7703700" cy="4017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US" sz="2800" dirty="0">
                <a:latin typeface="+mj-lt"/>
              </a:rPr>
              <a:t>Common login difficulties</a:t>
            </a:r>
            <a:endParaRPr sz="2800" dirty="0">
              <a:latin typeface="+mj-lt"/>
            </a:endParaRPr>
          </a:p>
        </p:txBody>
      </p:sp>
      <p:sp>
        <p:nvSpPr>
          <p:cNvPr id="319" name="Google Shape;319;p32"/>
          <p:cNvSpPr txBox="1">
            <a:spLocks noGrp="1"/>
          </p:cNvSpPr>
          <p:nvPr>
            <p:ph type="body" idx="1"/>
          </p:nvPr>
        </p:nvSpPr>
        <p:spPr>
          <a:xfrm>
            <a:off x="720144" y="1273211"/>
            <a:ext cx="7703700" cy="3241200"/>
          </a:xfrm>
          <a:prstGeom prst="rect">
            <a:avLst/>
          </a:prstGeom>
        </p:spPr>
        <p:txBody>
          <a:bodyPr spcFirstLastPara="1" wrap="square" lIns="0" tIns="0" rIns="0" bIns="0" anchor="t" anchorCtr="0">
            <a:noAutofit/>
          </a:bodyPr>
          <a:lstStyle/>
          <a:p>
            <a:pPr marL="457200" lvl="0" indent="-298450" algn="l" rtl="0">
              <a:spcBef>
                <a:spcPts val="0"/>
              </a:spcBef>
              <a:spcAft>
                <a:spcPts val="0"/>
              </a:spcAft>
              <a:buClr>
                <a:schemeClr val="dk1"/>
              </a:buClr>
              <a:buSzPts val="1100"/>
              <a:buFont typeface="Catamaran Thin"/>
              <a:buChar char="●"/>
            </a:pPr>
            <a:r>
              <a:rPr lang="en-US" sz="1600" dirty="0">
                <a:latin typeface="+mn-lt"/>
              </a:rPr>
              <a:t>Username: Some web browsers will automatically save your email address as the username. If your browser is auto-populating your login information, ensure that the correct username is saved. </a:t>
            </a:r>
          </a:p>
          <a:p>
            <a:pPr marL="457200" lvl="0" indent="-298450" algn="l" rtl="0">
              <a:spcBef>
                <a:spcPts val="0"/>
              </a:spcBef>
              <a:spcAft>
                <a:spcPts val="0"/>
              </a:spcAft>
              <a:buClr>
                <a:schemeClr val="dk1"/>
              </a:buClr>
              <a:buSzPts val="1100"/>
              <a:buFont typeface="Catamaran Thin"/>
              <a:buChar char="●"/>
            </a:pPr>
            <a:endParaRPr lang="en-US" sz="1600" dirty="0">
              <a:latin typeface="+mn-lt"/>
            </a:endParaRPr>
          </a:p>
          <a:p>
            <a:pPr marL="457200" lvl="0" indent="-298450" algn="l" rtl="0">
              <a:spcBef>
                <a:spcPts val="0"/>
              </a:spcBef>
              <a:spcAft>
                <a:spcPts val="0"/>
              </a:spcAft>
              <a:buClr>
                <a:schemeClr val="dk1"/>
              </a:buClr>
              <a:buSzPts val="1100"/>
              <a:buFont typeface="Catamaran Thin"/>
              <a:buChar char="●"/>
            </a:pPr>
            <a:r>
              <a:rPr lang="en-US" sz="1600" dirty="0">
                <a:latin typeface="+mn-lt"/>
              </a:rPr>
              <a:t>The username, password and pin are case sensitive. You must enter these in the same manner they were initially created.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7"/>
        <p:cNvGrpSpPr/>
        <p:nvPr/>
      </p:nvGrpSpPr>
      <p:grpSpPr>
        <a:xfrm>
          <a:off x="0" y="0"/>
          <a:ext cx="0" cy="0"/>
          <a:chOff x="0" y="0"/>
          <a:chExt cx="0" cy="0"/>
        </a:xfrm>
      </p:grpSpPr>
      <p:sp>
        <p:nvSpPr>
          <p:cNvPr id="318" name="Google Shape;318;p32"/>
          <p:cNvSpPr txBox="1">
            <a:spLocks noGrp="1"/>
          </p:cNvSpPr>
          <p:nvPr>
            <p:ph type="title"/>
          </p:nvPr>
        </p:nvSpPr>
        <p:spPr>
          <a:xfrm>
            <a:off x="720144" y="467975"/>
            <a:ext cx="7703700" cy="4017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US" sz="2800" dirty="0">
                <a:latin typeface="+mj-lt"/>
                <a:cs typeface="Arial" panose="020B0604020202020204" pitchFamily="34" charset="0"/>
              </a:rPr>
              <a:t>Information to know</a:t>
            </a:r>
            <a:endParaRPr sz="2800" dirty="0">
              <a:latin typeface="+mj-lt"/>
              <a:cs typeface="Arial" panose="020B0604020202020204" pitchFamily="34" charset="0"/>
            </a:endParaRPr>
          </a:p>
        </p:txBody>
      </p:sp>
      <p:sp>
        <p:nvSpPr>
          <p:cNvPr id="2" name="Text Placeholder 1">
            <a:extLst>
              <a:ext uri="{FF2B5EF4-FFF2-40B4-BE49-F238E27FC236}">
                <a16:creationId xmlns:a16="http://schemas.microsoft.com/office/drawing/2014/main" id="{DEB352A6-2D6D-4C20-8B0C-2D5403822C0A}"/>
              </a:ext>
            </a:extLst>
          </p:cNvPr>
          <p:cNvSpPr>
            <a:spLocks noGrp="1" noChangeArrowheads="1"/>
          </p:cNvSpPr>
          <p:nvPr>
            <p:ph type="body" idx="1"/>
          </p:nvPr>
        </p:nvSpPr>
        <p:spPr bwMode="auto">
          <a:xfrm>
            <a:off x="720142" y="1358166"/>
            <a:ext cx="7703701"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eaLnBrk="0" fontAlgn="base" hangingPunct="0">
              <a:spcBef>
                <a:spcPct val="0"/>
              </a:spcBef>
              <a:spcAft>
                <a:spcPct val="0"/>
              </a:spcAft>
              <a:buClrTx/>
              <a:buSzTx/>
            </a:pPr>
            <a:r>
              <a:rPr lang="en-US" altLang="en-US" sz="1600" dirty="0">
                <a:solidFill>
                  <a:schemeClr val="tx1"/>
                </a:solidFill>
                <a:latin typeface="Arial" panose="020B0604020202020204" pitchFamily="34" charset="0"/>
                <a:ea typeface="Calibri" panose="020F0502020204030204" pitchFamily="34" charset="0"/>
                <a:cs typeface="Arial" panose="020B0604020202020204" pitchFamily="34" charset="0"/>
              </a:rPr>
              <a:t>When your account is created, the link to set a password, pin and security question is valid for 24hrs. </a:t>
            </a:r>
          </a:p>
          <a:p>
            <a:pPr marL="285750" indent="-285750" eaLnBrk="0" fontAlgn="base" hangingPunct="0">
              <a:spcBef>
                <a:spcPct val="0"/>
              </a:spcBef>
              <a:spcAft>
                <a:spcPct val="0"/>
              </a:spcAft>
              <a:buClrTx/>
              <a:buSzTx/>
            </a:pPr>
            <a:endParaRPr lang="en-US" altLang="en-US" sz="16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marL="285750" indent="-285750" eaLnBrk="0" fontAlgn="base" hangingPunct="0">
              <a:spcBef>
                <a:spcPct val="0"/>
              </a:spcBef>
              <a:spcAft>
                <a:spcPct val="0"/>
              </a:spcAft>
              <a:buClrTx/>
              <a:buSzTx/>
            </a:pPr>
            <a:r>
              <a:rPr lang="en-US" altLang="en-US" sz="1600" dirty="0">
                <a:solidFill>
                  <a:schemeClr val="tx1"/>
                </a:solidFill>
                <a:latin typeface="Arial" panose="020B0604020202020204" pitchFamily="34" charset="0"/>
                <a:ea typeface="Calibri" panose="020F0502020204030204" pitchFamily="34" charset="0"/>
                <a:cs typeface="Arial" panose="020B0604020202020204" pitchFamily="34" charset="0"/>
              </a:rPr>
              <a:t>If your account is disabled due to failed login attempts and you receive a reset password &amp; pin email, the link in this email is also valid for 24hrs. </a:t>
            </a:r>
          </a:p>
          <a:p>
            <a:pPr marL="285750" indent="-285750" eaLnBrk="0" fontAlgn="base" hangingPunct="0">
              <a:spcBef>
                <a:spcPct val="0"/>
              </a:spcBef>
              <a:spcAft>
                <a:spcPct val="0"/>
              </a:spcAft>
              <a:buClrTx/>
              <a:buSzTx/>
            </a:pPr>
            <a:endParaRPr lang="en-US" altLang="en-US" sz="16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marL="285750" indent="-285750" eaLnBrk="0" fontAlgn="base" hangingPunct="0">
              <a:spcBef>
                <a:spcPct val="0"/>
              </a:spcBef>
              <a:spcAft>
                <a:spcPct val="0"/>
              </a:spcAft>
              <a:buClrTx/>
              <a:buSzTx/>
            </a:pPr>
            <a:r>
              <a:rPr kumimoji="0" lang="en-US" altLang="en-US" sz="16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FEI will automatically lock a</a:t>
            </a:r>
            <a:r>
              <a:rPr lang="en-US" altLang="en-US" sz="1600" dirty="0">
                <a:solidFill>
                  <a:schemeClr val="tx1"/>
                </a:solidFill>
                <a:latin typeface="Arial" panose="020B0604020202020204" pitchFamily="34" charset="0"/>
                <a:ea typeface="Calibri" panose="020F0502020204030204" pitchFamily="34" charset="0"/>
                <a:cs typeface="Arial" panose="020B0604020202020204" pitchFamily="34" charset="0"/>
              </a:rPr>
              <a:t>ccounts that have no activity for 4 weeks. This is part of the FEI security protocol and cannot be changed. </a:t>
            </a:r>
          </a:p>
          <a:p>
            <a:pPr marL="285750" indent="-285750" eaLnBrk="0" fontAlgn="base" hangingPunct="0">
              <a:spcBef>
                <a:spcPct val="0"/>
              </a:spcBef>
              <a:spcAft>
                <a:spcPct val="0"/>
              </a:spcAft>
              <a:buClrTx/>
              <a:buSzTx/>
            </a:pPr>
            <a:endParaRPr lang="en-US" altLang="en-US" sz="16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marL="285750" indent="-285750" eaLnBrk="0" fontAlgn="base" hangingPunct="0">
              <a:spcBef>
                <a:spcPct val="0"/>
              </a:spcBef>
              <a:spcAft>
                <a:spcPct val="0"/>
              </a:spcAft>
              <a:buClrTx/>
              <a:buSzTx/>
            </a:pPr>
            <a:r>
              <a:rPr lang="en-US" altLang="en-US" sz="1600" dirty="0">
                <a:solidFill>
                  <a:schemeClr val="tx1"/>
                </a:solidFill>
                <a:latin typeface="Arial" panose="020B0604020202020204" pitchFamily="34" charset="0"/>
                <a:ea typeface="Calibri" panose="020F0502020204030204" pitchFamily="34" charset="0"/>
                <a:cs typeface="Arial" panose="020B0604020202020204" pitchFamily="34" charset="0"/>
              </a:rPr>
              <a:t>If your account is locked, you should contact the SOR team and request an unlock. When the account is unlocked, you must sign into the FEI WITS site by 9pm that day or it will auto lock again. </a:t>
            </a:r>
            <a:endParaRPr kumimoji="0" lang="en-US" altLang="en-US" sz="16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52232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7"/>
        <p:cNvGrpSpPr/>
        <p:nvPr/>
      </p:nvGrpSpPr>
      <p:grpSpPr>
        <a:xfrm>
          <a:off x="0" y="0"/>
          <a:ext cx="0" cy="0"/>
          <a:chOff x="0" y="0"/>
          <a:chExt cx="0" cy="0"/>
        </a:xfrm>
      </p:grpSpPr>
      <p:sp>
        <p:nvSpPr>
          <p:cNvPr id="318" name="Google Shape;318;p32"/>
          <p:cNvSpPr txBox="1">
            <a:spLocks noGrp="1"/>
          </p:cNvSpPr>
          <p:nvPr>
            <p:ph type="title"/>
          </p:nvPr>
        </p:nvSpPr>
        <p:spPr>
          <a:xfrm>
            <a:off x="720144" y="467975"/>
            <a:ext cx="7703700" cy="4017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US" sz="2800" dirty="0">
                <a:latin typeface="+mj-lt"/>
                <a:cs typeface="Arial" panose="020B0604020202020204" pitchFamily="34" charset="0"/>
              </a:rPr>
              <a:t>Additional information</a:t>
            </a:r>
            <a:endParaRPr sz="2800" dirty="0">
              <a:latin typeface="+mj-lt"/>
              <a:cs typeface="Arial" panose="020B0604020202020204" pitchFamily="34" charset="0"/>
            </a:endParaRPr>
          </a:p>
        </p:txBody>
      </p:sp>
      <p:sp>
        <p:nvSpPr>
          <p:cNvPr id="2" name="Text Placeholder 1">
            <a:extLst>
              <a:ext uri="{FF2B5EF4-FFF2-40B4-BE49-F238E27FC236}">
                <a16:creationId xmlns:a16="http://schemas.microsoft.com/office/drawing/2014/main" id="{DEB352A6-2D6D-4C20-8B0C-2D5403822C0A}"/>
              </a:ext>
            </a:extLst>
          </p:cNvPr>
          <p:cNvSpPr>
            <a:spLocks noGrp="1" noChangeArrowheads="1"/>
          </p:cNvSpPr>
          <p:nvPr>
            <p:ph type="body" idx="1"/>
          </p:nvPr>
        </p:nvSpPr>
        <p:spPr bwMode="auto">
          <a:xfrm>
            <a:off x="720142" y="1712106"/>
            <a:ext cx="7703701" cy="2339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eaLnBrk="0" fontAlgn="base" hangingPunct="0">
              <a:spcBef>
                <a:spcPct val="0"/>
              </a:spcBef>
              <a:spcAft>
                <a:spcPct val="0"/>
              </a:spcAft>
              <a:buClrTx/>
              <a:buSzTx/>
            </a:pPr>
            <a:r>
              <a:rPr kumimoji="0" lang="en-US" altLang="en-US" sz="16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Questions regarding the GPRA, submission of the GPRA and the use of the FEI Systems tool should be directed to the SOR Team, Addictions and Management </a:t>
            </a:r>
            <a:r>
              <a:rPr lang="en-US" altLang="en-US" sz="1600" dirty="0">
                <a:solidFill>
                  <a:schemeClr val="tx1">
                    <a:lumMod val="50000"/>
                  </a:schemeClr>
                </a:solidFill>
                <a:latin typeface="Arial" panose="020B0604020202020204" pitchFamily="34" charset="0"/>
                <a:ea typeface="Calibri" panose="020F0502020204030204" pitchFamily="34" charset="0"/>
                <a:cs typeface="Arial" panose="020B0604020202020204" pitchFamily="34" charset="0"/>
              </a:rPr>
              <a:t>O</a:t>
            </a:r>
            <a:r>
              <a:rPr kumimoji="0" lang="en-US" altLang="en-US" sz="16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perations Section, DMH/DD/SAS. </a:t>
            </a:r>
            <a:endParaRPr kumimoji="0" lang="en-US" altLang="en-U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16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kumimoji="0" lang="en-US" altLang="en-US" sz="16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Email: </a:t>
            </a:r>
            <a:r>
              <a:rPr kumimoji="0" lang="en-US" altLang="en-US" sz="1600" b="0" i="0" u="none" strike="noStrike" cap="none" normalizeH="0" baseline="0" dirty="0">
                <a:ln>
                  <a:noFill/>
                </a:ln>
                <a:solidFill>
                  <a:schemeClr val="tx2"/>
                </a:solidFill>
                <a:effectLst/>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sor.gpras@dhhs.nc.gov</a:t>
            </a:r>
            <a:r>
              <a:rPr kumimoji="0" lang="en-US" altLang="en-US" sz="1600" b="0" i="0" u="none" strike="noStrike" cap="none" normalizeH="0" baseline="0" dirty="0">
                <a:ln>
                  <a:noFill/>
                </a:ln>
                <a:solidFill>
                  <a:schemeClr val="tx2"/>
                </a:solidFill>
                <a:effectLst/>
                <a:latin typeface="Arial" panose="020B0604020202020204" pitchFamily="34" charset="0"/>
                <a:ea typeface="Calibri" panose="020F0502020204030204" pitchFamily="34" charset="0"/>
                <a:cs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600" dirty="0">
              <a:solidFill>
                <a:schemeClr val="tx1"/>
              </a:solidFill>
              <a:latin typeface="Arial" panose="020B0604020202020204" pitchFamily="34" charset="0"/>
              <a:cs typeface="Arial" panose="020B0604020202020204" pitchFamily="34" charset="0"/>
            </a:endParaRPr>
          </a:p>
          <a:p>
            <a:pPr marL="285750" indent="-285750" eaLnBrk="0" fontAlgn="base" hangingPunct="0">
              <a:spcBef>
                <a:spcPct val="0"/>
              </a:spcBef>
              <a:spcAft>
                <a:spcPct val="0"/>
              </a:spcAft>
              <a:buClrTx/>
              <a:buSzTx/>
            </a:pPr>
            <a:r>
              <a:rPr lang="en-US" sz="1600" dirty="0">
                <a:latin typeface="Arial" panose="020B0604020202020204" pitchFamily="34" charset="0"/>
                <a:cs typeface="Arial" panose="020B0604020202020204" pitchFamily="34" charset="0"/>
              </a:rPr>
              <a:t>Resource videos and other materials to assist with completing the GPRA document and how to use the FEI WITS platform are posted on our website for you reference. </a:t>
            </a:r>
            <a:r>
              <a:rPr lang="en-US" sz="1600" u="sng" dirty="0">
                <a:solidFill>
                  <a:schemeClr val="tx2"/>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https://www.ncdhhs.gov/divisions/mhddsas/grants</a:t>
            </a:r>
            <a:r>
              <a:rPr lang="en-US" sz="1600" dirty="0">
                <a:solidFill>
                  <a:schemeClr val="tx2"/>
                </a:solidFill>
                <a:latin typeface="Arial" panose="020B0604020202020204" pitchFamily="34" charset="0"/>
                <a:cs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002325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730"/>
        <p:cNvGrpSpPr/>
        <p:nvPr/>
      </p:nvGrpSpPr>
      <p:grpSpPr>
        <a:xfrm>
          <a:off x="0" y="0"/>
          <a:ext cx="0" cy="0"/>
          <a:chOff x="0" y="0"/>
          <a:chExt cx="0" cy="0"/>
        </a:xfrm>
      </p:grpSpPr>
      <p:sp>
        <p:nvSpPr>
          <p:cNvPr id="32" name="Google Shape;319;p32">
            <a:extLst>
              <a:ext uri="{FF2B5EF4-FFF2-40B4-BE49-F238E27FC236}">
                <a16:creationId xmlns:a16="http://schemas.microsoft.com/office/drawing/2014/main" id="{373DC7C9-5CEE-4B25-87D3-3B6765884664}"/>
              </a:ext>
            </a:extLst>
          </p:cNvPr>
          <p:cNvSpPr txBox="1">
            <a:spLocks/>
          </p:cNvSpPr>
          <p:nvPr/>
        </p:nvSpPr>
        <p:spPr>
          <a:xfrm>
            <a:off x="3103629" y="2253805"/>
            <a:ext cx="2936742" cy="63589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228600" algn="ctr" rtl="0">
              <a:lnSpc>
                <a:spcPct val="100000"/>
              </a:lnSpc>
              <a:spcBef>
                <a:spcPts val="0"/>
              </a:spcBef>
              <a:spcAft>
                <a:spcPts val="0"/>
              </a:spcAft>
              <a:buClr>
                <a:srgbClr val="434343"/>
              </a:buClr>
              <a:buSzPts val="1200"/>
              <a:buFont typeface="Advent Pro Light"/>
              <a:buNone/>
              <a:defRPr sz="1100" b="0" i="0" u="none" strike="noStrike" cap="none">
                <a:solidFill>
                  <a:schemeClr val="lt1"/>
                </a:solidFill>
                <a:latin typeface="Advent Pro Light"/>
                <a:ea typeface="Advent Pro Light"/>
                <a:cs typeface="Advent Pro Light"/>
                <a:sym typeface="Advent Pro Light"/>
              </a:defRPr>
            </a:lvl1pPr>
            <a:lvl2pPr marL="914400" marR="0" lvl="1" indent="-228600" algn="ctr" rtl="0">
              <a:lnSpc>
                <a:spcPct val="100000"/>
              </a:lnSpc>
              <a:spcBef>
                <a:spcPts val="0"/>
              </a:spcBef>
              <a:spcAft>
                <a:spcPts val="0"/>
              </a:spcAft>
              <a:buClr>
                <a:srgbClr val="434343"/>
              </a:buClr>
              <a:buSzPts val="1200"/>
              <a:buFont typeface="Advent Pro Light"/>
              <a:buNone/>
              <a:defRPr sz="1100" b="0" i="0" u="none" strike="noStrike" cap="none">
                <a:solidFill>
                  <a:schemeClr val="lt1"/>
                </a:solidFill>
                <a:latin typeface="Advent Pro Light"/>
                <a:ea typeface="Advent Pro Light"/>
                <a:cs typeface="Advent Pro Light"/>
                <a:sym typeface="Advent Pro Light"/>
              </a:defRPr>
            </a:lvl2pPr>
            <a:lvl3pPr marL="1371600" marR="0" lvl="2" indent="-228600" algn="ctr" rtl="0">
              <a:lnSpc>
                <a:spcPct val="100000"/>
              </a:lnSpc>
              <a:spcBef>
                <a:spcPts val="0"/>
              </a:spcBef>
              <a:spcAft>
                <a:spcPts val="0"/>
              </a:spcAft>
              <a:buClr>
                <a:srgbClr val="434343"/>
              </a:buClr>
              <a:buSzPts val="1200"/>
              <a:buFont typeface="Advent Pro Light"/>
              <a:buNone/>
              <a:defRPr sz="1100" b="0" i="0" u="none" strike="noStrike" cap="none">
                <a:solidFill>
                  <a:schemeClr val="lt1"/>
                </a:solidFill>
                <a:latin typeface="Advent Pro Light"/>
                <a:ea typeface="Advent Pro Light"/>
                <a:cs typeface="Advent Pro Light"/>
                <a:sym typeface="Advent Pro Light"/>
              </a:defRPr>
            </a:lvl3pPr>
            <a:lvl4pPr marL="1828800" marR="0" lvl="3" indent="-228600" algn="ctr" rtl="0">
              <a:lnSpc>
                <a:spcPct val="100000"/>
              </a:lnSpc>
              <a:spcBef>
                <a:spcPts val="0"/>
              </a:spcBef>
              <a:spcAft>
                <a:spcPts val="0"/>
              </a:spcAft>
              <a:buClr>
                <a:srgbClr val="434343"/>
              </a:buClr>
              <a:buSzPts val="1200"/>
              <a:buFont typeface="Advent Pro Light"/>
              <a:buNone/>
              <a:defRPr sz="1100" b="0" i="0" u="none" strike="noStrike" cap="none">
                <a:solidFill>
                  <a:schemeClr val="lt1"/>
                </a:solidFill>
                <a:latin typeface="Advent Pro Light"/>
                <a:ea typeface="Advent Pro Light"/>
                <a:cs typeface="Advent Pro Light"/>
                <a:sym typeface="Advent Pro Light"/>
              </a:defRPr>
            </a:lvl4pPr>
            <a:lvl5pPr marL="2286000" marR="0" lvl="4" indent="-228600" algn="ctr" rtl="0">
              <a:lnSpc>
                <a:spcPct val="100000"/>
              </a:lnSpc>
              <a:spcBef>
                <a:spcPts val="0"/>
              </a:spcBef>
              <a:spcAft>
                <a:spcPts val="0"/>
              </a:spcAft>
              <a:buClr>
                <a:srgbClr val="434343"/>
              </a:buClr>
              <a:buSzPts val="1200"/>
              <a:buFont typeface="Advent Pro Light"/>
              <a:buNone/>
              <a:defRPr sz="1100" b="0" i="0" u="none" strike="noStrike" cap="none">
                <a:solidFill>
                  <a:schemeClr val="lt1"/>
                </a:solidFill>
                <a:latin typeface="Advent Pro Light"/>
                <a:ea typeface="Advent Pro Light"/>
                <a:cs typeface="Advent Pro Light"/>
                <a:sym typeface="Advent Pro Light"/>
              </a:defRPr>
            </a:lvl5pPr>
            <a:lvl6pPr marL="2743200" marR="0" lvl="5" indent="-228600" algn="ctr" rtl="0">
              <a:lnSpc>
                <a:spcPct val="100000"/>
              </a:lnSpc>
              <a:spcBef>
                <a:spcPts val="0"/>
              </a:spcBef>
              <a:spcAft>
                <a:spcPts val="0"/>
              </a:spcAft>
              <a:buClr>
                <a:srgbClr val="434343"/>
              </a:buClr>
              <a:buSzPts val="1200"/>
              <a:buFont typeface="Advent Pro Light"/>
              <a:buNone/>
              <a:defRPr sz="1100" b="0" i="0" u="none" strike="noStrike" cap="none">
                <a:solidFill>
                  <a:schemeClr val="lt1"/>
                </a:solidFill>
                <a:latin typeface="Advent Pro Light"/>
                <a:ea typeface="Advent Pro Light"/>
                <a:cs typeface="Advent Pro Light"/>
                <a:sym typeface="Advent Pro Light"/>
              </a:defRPr>
            </a:lvl6pPr>
            <a:lvl7pPr marL="3200400" marR="0" lvl="6" indent="-228600" algn="ctr" rtl="0">
              <a:lnSpc>
                <a:spcPct val="100000"/>
              </a:lnSpc>
              <a:spcBef>
                <a:spcPts val="0"/>
              </a:spcBef>
              <a:spcAft>
                <a:spcPts val="0"/>
              </a:spcAft>
              <a:buClr>
                <a:srgbClr val="434343"/>
              </a:buClr>
              <a:buSzPts val="1200"/>
              <a:buFont typeface="Advent Pro Light"/>
              <a:buNone/>
              <a:defRPr sz="1100" b="0" i="0" u="none" strike="noStrike" cap="none">
                <a:solidFill>
                  <a:schemeClr val="lt1"/>
                </a:solidFill>
                <a:latin typeface="Advent Pro Light"/>
                <a:ea typeface="Advent Pro Light"/>
                <a:cs typeface="Advent Pro Light"/>
                <a:sym typeface="Advent Pro Light"/>
              </a:defRPr>
            </a:lvl7pPr>
            <a:lvl8pPr marL="3657600" marR="0" lvl="7" indent="-228600" algn="ctr" rtl="0">
              <a:lnSpc>
                <a:spcPct val="100000"/>
              </a:lnSpc>
              <a:spcBef>
                <a:spcPts val="0"/>
              </a:spcBef>
              <a:spcAft>
                <a:spcPts val="0"/>
              </a:spcAft>
              <a:buClr>
                <a:srgbClr val="434343"/>
              </a:buClr>
              <a:buSzPts val="1200"/>
              <a:buFont typeface="Advent Pro Light"/>
              <a:buNone/>
              <a:defRPr sz="1100" b="0" i="0" u="none" strike="noStrike" cap="none">
                <a:solidFill>
                  <a:schemeClr val="lt1"/>
                </a:solidFill>
                <a:latin typeface="Advent Pro Light"/>
                <a:ea typeface="Advent Pro Light"/>
                <a:cs typeface="Advent Pro Light"/>
                <a:sym typeface="Advent Pro Light"/>
              </a:defRPr>
            </a:lvl8pPr>
            <a:lvl9pPr marL="4114800" marR="0" lvl="8" indent="-228600" algn="ctr" rtl="0">
              <a:lnSpc>
                <a:spcPct val="100000"/>
              </a:lnSpc>
              <a:spcBef>
                <a:spcPts val="0"/>
              </a:spcBef>
              <a:spcAft>
                <a:spcPts val="0"/>
              </a:spcAft>
              <a:buClr>
                <a:srgbClr val="434343"/>
              </a:buClr>
              <a:buSzPts val="1200"/>
              <a:buFont typeface="Advent Pro Light"/>
              <a:buNone/>
              <a:defRPr sz="1100" b="0" i="0" u="none" strike="noStrike" cap="none">
                <a:solidFill>
                  <a:schemeClr val="lt1"/>
                </a:solidFill>
                <a:latin typeface="Advent Pro Light"/>
                <a:ea typeface="Advent Pro Light"/>
                <a:cs typeface="Advent Pro Light"/>
                <a:sym typeface="Advent Pro Light"/>
              </a:defRPr>
            </a:lvl9pPr>
          </a:lstStyle>
          <a:p>
            <a:pPr marL="158750" indent="0" algn="l">
              <a:buClr>
                <a:schemeClr val="accent3"/>
              </a:buClr>
              <a:buSzPts val="1100"/>
            </a:pPr>
            <a:r>
              <a:rPr lang="en-US" sz="3600" b="1" dirty="0">
                <a:latin typeface="+mn-lt"/>
              </a:rPr>
              <a:t>Demo Time!!</a:t>
            </a:r>
          </a:p>
        </p:txBody>
      </p:sp>
    </p:spTree>
    <p:extLst>
      <p:ext uri="{BB962C8B-B14F-4D97-AF65-F5344CB8AC3E}">
        <p14:creationId xmlns:p14="http://schemas.microsoft.com/office/powerpoint/2010/main" val="18839678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7"/>
        <p:cNvGrpSpPr/>
        <p:nvPr/>
      </p:nvGrpSpPr>
      <p:grpSpPr>
        <a:xfrm>
          <a:off x="0" y="0"/>
          <a:ext cx="0" cy="0"/>
          <a:chOff x="0" y="0"/>
          <a:chExt cx="0" cy="0"/>
        </a:xfrm>
      </p:grpSpPr>
      <p:sp>
        <p:nvSpPr>
          <p:cNvPr id="318" name="Google Shape;318;p32"/>
          <p:cNvSpPr txBox="1">
            <a:spLocks noGrp="1"/>
          </p:cNvSpPr>
          <p:nvPr>
            <p:ph type="title"/>
          </p:nvPr>
        </p:nvSpPr>
        <p:spPr>
          <a:xfrm>
            <a:off x="720144" y="467975"/>
            <a:ext cx="7703700" cy="4017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US" sz="2800" dirty="0">
                <a:latin typeface="+mj-lt"/>
                <a:cs typeface="Arial" panose="020B0604020202020204" pitchFamily="34" charset="0"/>
              </a:rPr>
              <a:t>GPRA information</a:t>
            </a:r>
            <a:endParaRPr sz="2800" dirty="0">
              <a:latin typeface="+mj-lt"/>
              <a:cs typeface="Arial" panose="020B0604020202020204" pitchFamily="34" charset="0"/>
            </a:endParaRPr>
          </a:p>
        </p:txBody>
      </p:sp>
      <p:sp>
        <p:nvSpPr>
          <p:cNvPr id="2" name="Text Placeholder 1">
            <a:extLst>
              <a:ext uri="{FF2B5EF4-FFF2-40B4-BE49-F238E27FC236}">
                <a16:creationId xmlns:a16="http://schemas.microsoft.com/office/drawing/2014/main" id="{DEB352A6-2D6D-4C20-8B0C-2D5403822C0A}"/>
              </a:ext>
            </a:extLst>
          </p:cNvPr>
          <p:cNvSpPr>
            <a:spLocks noGrp="1" noChangeArrowheads="1"/>
          </p:cNvSpPr>
          <p:nvPr>
            <p:ph type="body" idx="1"/>
          </p:nvPr>
        </p:nvSpPr>
        <p:spPr bwMode="auto">
          <a:xfrm>
            <a:off x="720142" y="988840"/>
            <a:ext cx="7703701"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eaLnBrk="0" fontAlgn="base" hangingPunct="0">
              <a:spcBef>
                <a:spcPct val="0"/>
              </a:spcBef>
              <a:spcAft>
                <a:spcPct val="0"/>
              </a:spcAft>
              <a:buClrTx/>
              <a:buSzTx/>
            </a:pPr>
            <a:r>
              <a:rPr kumimoji="0" lang="en-US" altLang="en-US" sz="16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The GPRA should be completed </a:t>
            </a:r>
            <a:r>
              <a:rPr lang="en-US" altLang="en-US" sz="1600" dirty="0">
                <a:solidFill>
                  <a:schemeClr val="tx1"/>
                </a:solidFill>
                <a:latin typeface="Arial" panose="020B0604020202020204" pitchFamily="34" charset="0"/>
                <a:ea typeface="Calibri" panose="020F0502020204030204" pitchFamily="34" charset="0"/>
                <a:cs typeface="Arial" panose="020B0604020202020204" pitchFamily="34" charset="0"/>
              </a:rPr>
              <a:t>within 3 days of the individual beginning services for inpatient providers and within 4 days for outpatient providers.</a:t>
            </a:r>
          </a:p>
          <a:p>
            <a:pPr marL="285750" indent="-285750" eaLnBrk="0" fontAlgn="base" hangingPunct="0">
              <a:spcBef>
                <a:spcPct val="0"/>
              </a:spcBef>
              <a:spcAft>
                <a:spcPct val="0"/>
              </a:spcAft>
              <a:buClrTx/>
              <a:buSzTx/>
            </a:pPr>
            <a:endParaRPr lang="en-US" altLang="en-US" sz="8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marL="285750" indent="-285750" eaLnBrk="0" fontAlgn="base" hangingPunct="0">
              <a:spcBef>
                <a:spcPct val="0"/>
              </a:spcBef>
              <a:spcAft>
                <a:spcPct val="0"/>
              </a:spcAft>
              <a:buClrTx/>
              <a:buSzTx/>
            </a:pPr>
            <a:r>
              <a:rPr lang="en-US" altLang="en-US" sz="1600" dirty="0">
                <a:solidFill>
                  <a:schemeClr val="tx1"/>
                </a:solidFill>
                <a:latin typeface="Arial" panose="020B0604020202020204" pitchFamily="34" charset="0"/>
                <a:ea typeface="Calibri" panose="020F0502020204030204" pitchFamily="34" charset="0"/>
                <a:cs typeface="Arial" panose="020B0604020202020204" pitchFamily="34" charset="0"/>
              </a:rPr>
              <a:t>The GPRA should be added to FEI WITS within 7 days of the individual beginning services. </a:t>
            </a:r>
          </a:p>
          <a:p>
            <a:pPr marL="285750" indent="-285750" eaLnBrk="0" fontAlgn="base" hangingPunct="0">
              <a:spcBef>
                <a:spcPct val="0"/>
              </a:spcBef>
              <a:spcAft>
                <a:spcPct val="0"/>
              </a:spcAft>
              <a:buClrTx/>
              <a:buSzTx/>
            </a:pPr>
            <a:endParaRPr lang="en-US" altLang="en-US" sz="8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marL="285750" indent="-285750" eaLnBrk="0" fontAlgn="base" hangingPunct="0">
              <a:spcBef>
                <a:spcPct val="0"/>
              </a:spcBef>
              <a:spcAft>
                <a:spcPct val="0"/>
              </a:spcAft>
              <a:buClrTx/>
              <a:buSzTx/>
            </a:pPr>
            <a:r>
              <a:rPr lang="en-US" altLang="en-US" sz="1600" dirty="0">
                <a:solidFill>
                  <a:schemeClr val="tx1"/>
                </a:solidFill>
                <a:latin typeface="Arial" panose="020B0604020202020204" pitchFamily="34" charset="0"/>
                <a:ea typeface="Calibri" panose="020F0502020204030204" pitchFamily="34" charset="0"/>
                <a:cs typeface="Arial" panose="020B0604020202020204" pitchFamily="34" charset="0"/>
              </a:rPr>
              <a:t>A 6-month follow-up GPRA is required for all individuals, regardless of status i.e., an individual could be discharged 1 month after beginning services, but a follow-up should still be completed when due. </a:t>
            </a:r>
          </a:p>
          <a:p>
            <a:pPr marL="285750" indent="-285750" eaLnBrk="0" fontAlgn="base" hangingPunct="0">
              <a:spcBef>
                <a:spcPct val="0"/>
              </a:spcBef>
              <a:spcAft>
                <a:spcPct val="0"/>
              </a:spcAft>
              <a:buClrTx/>
              <a:buSzTx/>
            </a:pPr>
            <a:endParaRPr lang="en-US" altLang="en-US" sz="8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marL="285750" indent="-285750" eaLnBrk="0" fontAlgn="base" hangingPunct="0">
              <a:spcBef>
                <a:spcPct val="0"/>
              </a:spcBef>
              <a:spcAft>
                <a:spcPct val="0"/>
              </a:spcAft>
              <a:buClrTx/>
              <a:buSzTx/>
            </a:pPr>
            <a:r>
              <a:rPr lang="en-US" altLang="en-US" sz="1600" dirty="0">
                <a:solidFill>
                  <a:schemeClr val="tx1"/>
                </a:solidFill>
                <a:latin typeface="Arial" panose="020B0604020202020204" pitchFamily="34" charset="0"/>
                <a:ea typeface="Calibri" panose="020F0502020204030204" pitchFamily="34" charset="0"/>
                <a:cs typeface="Arial" panose="020B0604020202020204" pitchFamily="34" charset="0"/>
              </a:rPr>
              <a:t>There is a 6-month follow-up window: 1 month prior to the due date and up to 2 months after the due date. This means there is a 3-month window to complete the follow-up GPRA. </a:t>
            </a:r>
          </a:p>
          <a:p>
            <a:pPr marL="285750" indent="-285750" eaLnBrk="0" fontAlgn="base" hangingPunct="0">
              <a:spcBef>
                <a:spcPct val="0"/>
              </a:spcBef>
              <a:spcAft>
                <a:spcPct val="0"/>
              </a:spcAft>
              <a:buClrTx/>
              <a:buSzTx/>
            </a:pPr>
            <a:endParaRPr lang="en-US" altLang="en-US" sz="8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marL="285750" indent="-285750" eaLnBrk="0" fontAlgn="base" hangingPunct="0">
              <a:spcBef>
                <a:spcPct val="0"/>
              </a:spcBef>
              <a:spcAft>
                <a:spcPct val="0"/>
              </a:spcAft>
              <a:buClrTx/>
              <a:buSzTx/>
            </a:pPr>
            <a:r>
              <a:rPr lang="en-US" altLang="en-US" sz="1600" b="1" dirty="0">
                <a:solidFill>
                  <a:schemeClr val="tx1"/>
                </a:solidFill>
                <a:latin typeface="Arial"/>
                <a:ea typeface="Calibri" panose="020F0502020204030204" pitchFamily="34" charset="0"/>
                <a:cs typeface="Arial"/>
              </a:rPr>
              <a:t>SAMHSA has set North Carolina an 80% follow-up compliance rate. Only follow-up GPRAs with a complete interview, count towards this compliance rate.</a:t>
            </a:r>
            <a:r>
              <a:rPr lang="en-US" altLang="en-US" sz="1600" dirty="0">
                <a:solidFill>
                  <a:schemeClr val="tx1"/>
                </a:solidFill>
                <a:latin typeface="Arial"/>
                <a:ea typeface="Calibri" panose="020F0502020204030204" pitchFamily="34" charset="0"/>
                <a:cs typeface="Arial"/>
              </a:rPr>
              <a:t> </a:t>
            </a:r>
            <a:endParaRPr lang="en-US" altLang="en-US" sz="1600"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346626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54"/>
        <p:cNvGrpSpPr/>
        <p:nvPr/>
      </p:nvGrpSpPr>
      <p:grpSpPr>
        <a:xfrm>
          <a:off x="0" y="0"/>
          <a:ext cx="0" cy="0"/>
          <a:chOff x="0" y="0"/>
          <a:chExt cx="0" cy="0"/>
        </a:xfrm>
      </p:grpSpPr>
      <p:sp>
        <p:nvSpPr>
          <p:cNvPr id="2155" name="Google Shape;2155;p60"/>
          <p:cNvSpPr txBox="1">
            <a:spLocks noGrp="1"/>
          </p:cNvSpPr>
          <p:nvPr>
            <p:ph type="title"/>
          </p:nvPr>
        </p:nvSpPr>
        <p:spPr>
          <a:xfrm flipH="1">
            <a:off x="5086410" y="626256"/>
            <a:ext cx="3669525" cy="1330673"/>
          </a:xfrm>
          <a:prstGeom prst="rect">
            <a:avLst/>
          </a:prstGeom>
        </p:spPr>
        <p:txBody>
          <a:bodyPr spcFirstLastPara="1" wrap="square" lIns="0" tIns="0" rIns="0" bIns="0" anchor="b" anchorCtr="0">
            <a:noAutofit/>
          </a:bodyPr>
          <a:lstStyle/>
          <a:p>
            <a:pPr marL="0" lvl="0" indent="0" algn="r" rtl="0">
              <a:spcBef>
                <a:spcPts val="0"/>
              </a:spcBef>
              <a:spcAft>
                <a:spcPts val="0"/>
              </a:spcAft>
              <a:buNone/>
            </a:pPr>
            <a:r>
              <a:rPr lang="en-US" sz="6600" dirty="0"/>
              <a:t>THANKS!</a:t>
            </a:r>
            <a:endParaRPr sz="6600" dirty="0"/>
          </a:p>
        </p:txBody>
      </p:sp>
      <p:sp>
        <p:nvSpPr>
          <p:cNvPr id="2156" name="Google Shape;2156;p60"/>
          <p:cNvSpPr txBox="1">
            <a:spLocks noGrp="1"/>
          </p:cNvSpPr>
          <p:nvPr>
            <p:ph type="subTitle" idx="1"/>
          </p:nvPr>
        </p:nvSpPr>
        <p:spPr>
          <a:xfrm flipH="1">
            <a:off x="6082260" y="2588456"/>
            <a:ext cx="2674800" cy="2121248"/>
          </a:xfrm>
          <a:prstGeom prst="rect">
            <a:avLst/>
          </a:prstGeom>
        </p:spPr>
        <p:txBody>
          <a:bodyPr spcFirstLastPara="1" wrap="square" lIns="0" tIns="0" rIns="0" bIns="0" anchor="t" anchorCtr="0">
            <a:noAutofit/>
          </a:bodyPr>
          <a:lstStyle/>
          <a:p>
            <a:pPr marL="0" lvl="0" indent="0" algn="r" rtl="0">
              <a:spcBef>
                <a:spcPts val="0"/>
              </a:spcBef>
              <a:spcAft>
                <a:spcPts val="0"/>
              </a:spcAft>
              <a:buClr>
                <a:schemeClr val="dk1"/>
              </a:buClr>
              <a:buSzPts val="1100"/>
              <a:buFont typeface="Arial"/>
              <a:buNone/>
            </a:pPr>
            <a:r>
              <a:rPr lang="en-US" dirty="0"/>
              <a:t>What can we clarify?</a:t>
            </a:r>
          </a:p>
          <a:p>
            <a:pPr marL="0" lvl="0" indent="0" algn="r" rtl="0">
              <a:spcBef>
                <a:spcPts val="0"/>
              </a:spcBef>
              <a:spcAft>
                <a:spcPts val="0"/>
              </a:spcAft>
              <a:buClr>
                <a:schemeClr val="dk1"/>
              </a:buClr>
              <a:buSzPts val="1100"/>
              <a:buFont typeface="Arial"/>
              <a:buNone/>
            </a:pPr>
            <a:endParaRPr lang="en-US" dirty="0"/>
          </a:p>
          <a:p>
            <a:pPr marL="0" lvl="0" indent="0" algn="r" rtl="0">
              <a:spcBef>
                <a:spcPts val="0"/>
              </a:spcBef>
              <a:spcAft>
                <a:spcPts val="0"/>
              </a:spcAft>
              <a:buClr>
                <a:schemeClr val="dk1"/>
              </a:buClr>
              <a:buSzPts val="1100"/>
              <a:buFont typeface="Arial"/>
              <a:buNone/>
            </a:pPr>
            <a:r>
              <a:rPr lang="en-US" dirty="0"/>
              <a:t>What do you need more information on?</a:t>
            </a:r>
          </a:p>
          <a:p>
            <a:pPr marL="0" lvl="0" indent="0" algn="r" rtl="0">
              <a:spcBef>
                <a:spcPts val="0"/>
              </a:spcBef>
              <a:spcAft>
                <a:spcPts val="0"/>
              </a:spcAft>
              <a:buClr>
                <a:schemeClr val="dk1"/>
              </a:buClr>
              <a:buSzPts val="1100"/>
              <a:buFont typeface="Arial"/>
              <a:buNone/>
            </a:pPr>
            <a:endParaRPr lang="en-US" dirty="0"/>
          </a:p>
          <a:p>
            <a:pPr marL="0" lvl="0" indent="0" algn="r" rtl="0">
              <a:spcBef>
                <a:spcPts val="0"/>
              </a:spcBef>
              <a:spcAft>
                <a:spcPts val="0"/>
              </a:spcAft>
              <a:buClr>
                <a:schemeClr val="dk1"/>
              </a:buClr>
              <a:buSzPts val="1100"/>
              <a:buFont typeface="Arial"/>
              <a:buNone/>
            </a:pPr>
            <a:r>
              <a:rPr lang="en-US" dirty="0"/>
              <a:t>What concerns do you have?</a:t>
            </a:r>
          </a:p>
          <a:p>
            <a:pPr marL="0" lvl="0" indent="0" algn="r" rtl="0">
              <a:spcBef>
                <a:spcPts val="0"/>
              </a:spcBef>
              <a:spcAft>
                <a:spcPts val="0"/>
              </a:spcAft>
              <a:buClr>
                <a:schemeClr val="dk1"/>
              </a:buClr>
              <a:buSzPts val="1100"/>
              <a:buFont typeface="Arial"/>
              <a:buNone/>
            </a:pPr>
            <a:endParaRPr lang="en-US" dirty="0"/>
          </a:p>
          <a:p>
            <a:pPr marL="0" lvl="0" indent="0" algn="r" rtl="0">
              <a:spcBef>
                <a:spcPts val="0"/>
              </a:spcBef>
              <a:spcAft>
                <a:spcPts val="0"/>
              </a:spcAft>
              <a:buClr>
                <a:schemeClr val="dk1"/>
              </a:buClr>
              <a:buSzPts val="1100"/>
              <a:buFont typeface="Arial"/>
              <a:buNone/>
            </a:pPr>
            <a:r>
              <a:rPr lang="en-US" dirty="0"/>
              <a:t>What other questions do you have?</a:t>
            </a:r>
            <a:endParaRPr dirty="0"/>
          </a:p>
          <a:p>
            <a:pPr marL="0" lvl="0" indent="0" algn="r" rtl="0">
              <a:spcBef>
                <a:spcPts val="0"/>
              </a:spcBef>
              <a:spcAft>
                <a:spcPts val="0"/>
              </a:spcAft>
              <a:buClr>
                <a:schemeClr val="dk1"/>
              </a:buClr>
              <a:buSzPts val="1100"/>
              <a:buFont typeface="Arial"/>
              <a:buNone/>
            </a:pPr>
            <a:endParaRPr dirty="0"/>
          </a:p>
          <a:p>
            <a:pPr marL="0" lvl="0" indent="0" algn="r" rtl="0">
              <a:spcBef>
                <a:spcPts val="0"/>
              </a:spcBef>
              <a:spcAft>
                <a:spcPts val="0"/>
              </a:spcAft>
              <a:buClr>
                <a:schemeClr val="dk1"/>
              </a:buClr>
              <a:buSzPts val="1100"/>
              <a:buFont typeface="Arial"/>
              <a:buNone/>
            </a:pPr>
            <a:endParaRPr lang="en-US" dirty="0"/>
          </a:p>
          <a:p>
            <a:pPr marL="0" lvl="0" indent="0" algn="r" rtl="0">
              <a:spcBef>
                <a:spcPts val="0"/>
              </a:spcBef>
              <a:spcAft>
                <a:spcPts val="0"/>
              </a:spcAft>
              <a:buClr>
                <a:schemeClr val="dk1"/>
              </a:buClr>
              <a:buSzPts val="1100"/>
              <a:buFont typeface="Arial"/>
              <a:buNone/>
            </a:pPr>
            <a:endParaRPr lang="en-US" dirty="0"/>
          </a:p>
          <a:p>
            <a:pPr marL="0" lvl="0" indent="0" algn="r" rtl="0">
              <a:spcBef>
                <a:spcPts val="0"/>
              </a:spcBef>
              <a:spcAft>
                <a:spcPts val="0"/>
              </a:spcAft>
              <a:buClr>
                <a:schemeClr val="dk1"/>
              </a:buClr>
              <a:buSzPts val="1100"/>
              <a:buFont typeface="Arial"/>
              <a:buNone/>
            </a:pPr>
            <a:endParaRPr dirty="0"/>
          </a:p>
          <a:p>
            <a:pPr marL="0" lvl="0" indent="0" algn="r" rtl="0">
              <a:spcBef>
                <a:spcPts val="0"/>
              </a:spcBef>
              <a:spcAft>
                <a:spcPts val="0"/>
              </a:spcAft>
              <a:buClr>
                <a:schemeClr val="dk1"/>
              </a:buClr>
              <a:buSzPts val="1100"/>
              <a:buFont typeface="Arial"/>
              <a:buNone/>
            </a:pPr>
            <a:endParaRPr dirty="0"/>
          </a:p>
          <a:p>
            <a:pPr marL="0" lvl="0" indent="0" algn="r" rtl="0">
              <a:spcBef>
                <a:spcPts val="0"/>
              </a:spcBef>
              <a:spcAft>
                <a:spcPts val="0"/>
              </a:spcAft>
              <a:buNone/>
            </a:pPr>
            <a:endParaRPr dirty="0"/>
          </a:p>
        </p:txBody>
      </p:sp>
      <p:grpSp>
        <p:nvGrpSpPr>
          <p:cNvPr id="2157" name="Google Shape;2157;p60"/>
          <p:cNvGrpSpPr/>
          <p:nvPr/>
        </p:nvGrpSpPr>
        <p:grpSpPr>
          <a:xfrm>
            <a:off x="590800" y="960850"/>
            <a:ext cx="4463520" cy="3672552"/>
            <a:chOff x="590800" y="960850"/>
            <a:chExt cx="4463520" cy="3672552"/>
          </a:xfrm>
        </p:grpSpPr>
        <p:sp>
          <p:nvSpPr>
            <p:cNvPr id="2158" name="Google Shape;2158;p60"/>
            <p:cNvSpPr/>
            <p:nvPr/>
          </p:nvSpPr>
          <p:spPr>
            <a:xfrm>
              <a:off x="3667023" y="1754693"/>
              <a:ext cx="283863" cy="100805"/>
            </a:xfrm>
            <a:custGeom>
              <a:avLst/>
              <a:gdLst/>
              <a:ahLst/>
              <a:cxnLst/>
              <a:rect l="l" t="t" r="r" b="b"/>
              <a:pathLst>
                <a:path w="5432" h="1929" extrusionOk="0">
                  <a:moveTo>
                    <a:pt x="1" y="0"/>
                  </a:moveTo>
                  <a:lnTo>
                    <a:pt x="1" y="1928"/>
                  </a:lnTo>
                  <a:lnTo>
                    <a:pt x="5431" y="1928"/>
                  </a:lnTo>
                  <a:lnTo>
                    <a:pt x="5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60"/>
            <p:cNvSpPr/>
            <p:nvPr/>
          </p:nvSpPr>
          <p:spPr>
            <a:xfrm>
              <a:off x="2510363" y="1126558"/>
              <a:ext cx="183215" cy="198056"/>
            </a:xfrm>
            <a:custGeom>
              <a:avLst/>
              <a:gdLst/>
              <a:ahLst/>
              <a:cxnLst/>
              <a:rect l="l" t="t" r="r" b="b"/>
              <a:pathLst>
                <a:path w="3506" h="3790" extrusionOk="0">
                  <a:moveTo>
                    <a:pt x="2258" y="1"/>
                  </a:moveTo>
                  <a:cubicBezTo>
                    <a:pt x="2226" y="1"/>
                    <a:pt x="2192" y="3"/>
                    <a:pt x="2157" y="7"/>
                  </a:cubicBezTo>
                  <a:cubicBezTo>
                    <a:pt x="1792" y="49"/>
                    <a:pt x="1486" y="303"/>
                    <a:pt x="1336" y="640"/>
                  </a:cubicBezTo>
                  <a:cubicBezTo>
                    <a:pt x="917" y="1572"/>
                    <a:pt x="0" y="3790"/>
                    <a:pt x="730" y="3790"/>
                  </a:cubicBezTo>
                  <a:cubicBezTo>
                    <a:pt x="794" y="3790"/>
                    <a:pt x="870" y="3773"/>
                    <a:pt x="960" y="3737"/>
                  </a:cubicBezTo>
                  <a:cubicBezTo>
                    <a:pt x="2181" y="3249"/>
                    <a:pt x="3506" y="1"/>
                    <a:pt x="22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60"/>
            <p:cNvSpPr/>
            <p:nvPr/>
          </p:nvSpPr>
          <p:spPr>
            <a:xfrm>
              <a:off x="2619946" y="1034428"/>
              <a:ext cx="481919" cy="391984"/>
            </a:xfrm>
            <a:custGeom>
              <a:avLst/>
              <a:gdLst/>
              <a:ahLst/>
              <a:cxnLst/>
              <a:rect l="l" t="t" r="r" b="b"/>
              <a:pathLst>
                <a:path w="9222" h="7501" extrusionOk="0">
                  <a:moveTo>
                    <a:pt x="7189" y="1"/>
                  </a:moveTo>
                  <a:cubicBezTo>
                    <a:pt x="6643" y="1"/>
                    <a:pt x="5982" y="139"/>
                    <a:pt x="5310" y="455"/>
                  </a:cubicBezTo>
                  <a:cubicBezTo>
                    <a:pt x="5310" y="455"/>
                    <a:pt x="3487" y="876"/>
                    <a:pt x="2085" y="3680"/>
                  </a:cubicBezTo>
                  <a:cubicBezTo>
                    <a:pt x="813" y="6228"/>
                    <a:pt x="1" y="7500"/>
                    <a:pt x="1024" y="7500"/>
                  </a:cubicBezTo>
                  <a:cubicBezTo>
                    <a:pt x="1126" y="7500"/>
                    <a:pt x="1246" y="7488"/>
                    <a:pt x="1385" y="7462"/>
                  </a:cubicBezTo>
                  <a:cubicBezTo>
                    <a:pt x="2927" y="7180"/>
                    <a:pt x="4889" y="3538"/>
                    <a:pt x="7412" y="1996"/>
                  </a:cubicBezTo>
                  <a:cubicBezTo>
                    <a:pt x="9222" y="890"/>
                    <a:pt x="8577" y="1"/>
                    <a:pt x="71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60"/>
            <p:cNvSpPr/>
            <p:nvPr/>
          </p:nvSpPr>
          <p:spPr>
            <a:xfrm>
              <a:off x="3667023" y="1886487"/>
              <a:ext cx="283863" cy="1863450"/>
            </a:xfrm>
            <a:custGeom>
              <a:avLst/>
              <a:gdLst/>
              <a:ahLst/>
              <a:cxnLst/>
              <a:rect l="l" t="t" r="r" b="b"/>
              <a:pathLst>
                <a:path w="5432" h="35659" extrusionOk="0">
                  <a:moveTo>
                    <a:pt x="1" y="1"/>
                  </a:moveTo>
                  <a:lnTo>
                    <a:pt x="1" y="35659"/>
                  </a:lnTo>
                  <a:cubicBezTo>
                    <a:pt x="1949" y="35099"/>
                    <a:pt x="3758" y="34420"/>
                    <a:pt x="5431" y="33683"/>
                  </a:cubicBezTo>
                  <a:lnTo>
                    <a:pt x="543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60"/>
            <p:cNvSpPr/>
            <p:nvPr/>
          </p:nvSpPr>
          <p:spPr>
            <a:xfrm>
              <a:off x="4627353" y="1249468"/>
              <a:ext cx="290761" cy="771321"/>
            </a:xfrm>
            <a:custGeom>
              <a:avLst/>
              <a:gdLst/>
              <a:ahLst/>
              <a:cxnLst/>
              <a:rect l="l" t="t" r="r" b="b"/>
              <a:pathLst>
                <a:path w="5564" h="14760" extrusionOk="0">
                  <a:moveTo>
                    <a:pt x="2580" y="1"/>
                  </a:moveTo>
                  <a:cubicBezTo>
                    <a:pt x="2018" y="1"/>
                    <a:pt x="1450" y="259"/>
                    <a:pt x="967" y="790"/>
                  </a:cubicBezTo>
                  <a:cubicBezTo>
                    <a:pt x="191" y="1639"/>
                    <a:pt x="0" y="2871"/>
                    <a:pt x="400" y="3953"/>
                  </a:cubicBezTo>
                  <a:cubicBezTo>
                    <a:pt x="957" y="5456"/>
                    <a:pt x="1914" y="8124"/>
                    <a:pt x="2481" y="10211"/>
                  </a:cubicBezTo>
                  <a:cubicBezTo>
                    <a:pt x="3165" y="12716"/>
                    <a:pt x="3110" y="14760"/>
                    <a:pt x="3590" y="14760"/>
                  </a:cubicBezTo>
                  <a:cubicBezTo>
                    <a:pt x="3700" y="14760"/>
                    <a:pt x="3839" y="14651"/>
                    <a:pt x="4022" y="14414"/>
                  </a:cubicBezTo>
                  <a:cubicBezTo>
                    <a:pt x="5004" y="13154"/>
                    <a:pt x="5564" y="8531"/>
                    <a:pt x="5285" y="3907"/>
                  </a:cubicBezTo>
                  <a:cubicBezTo>
                    <a:pt x="5130" y="1359"/>
                    <a:pt x="3869" y="1"/>
                    <a:pt x="25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60"/>
            <p:cNvSpPr/>
            <p:nvPr/>
          </p:nvSpPr>
          <p:spPr>
            <a:xfrm>
              <a:off x="883858" y="960850"/>
              <a:ext cx="3860262" cy="2865435"/>
            </a:xfrm>
            <a:custGeom>
              <a:avLst/>
              <a:gdLst/>
              <a:ahLst/>
              <a:cxnLst/>
              <a:rect l="l" t="t" r="r" b="b"/>
              <a:pathLst>
                <a:path w="73870" h="54833" extrusionOk="0">
                  <a:moveTo>
                    <a:pt x="52819" y="1"/>
                  </a:moveTo>
                  <a:cubicBezTo>
                    <a:pt x="46926" y="1"/>
                    <a:pt x="42021" y="3181"/>
                    <a:pt x="39092" y="6486"/>
                  </a:cubicBezTo>
                  <a:cubicBezTo>
                    <a:pt x="34747" y="11392"/>
                    <a:pt x="31508" y="16365"/>
                    <a:pt x="26063" y="17275"/>
                  </a:cubicBezTo>
                  <a:cubicBezTo>
                    <a:pt x="24942" y="17465"/>
                    <a:pt x="23700" y="17515"/>
                    <a:pt x="22381" y="17515"/>
                  </a:cubicBezTo>
                  <a:cubicBezTo>
                    <a:pt x="21608" y="17515"/>
                    <a:pt x="20809" y="17498"/>
                    <a:pt x="19992" y="17481"/>
                  </a:cubicBezTo>
                  <a:cubicBezTo>
                    <a:pt x="19188" y="17464"/>
                    <a:pt x="18368" y="17448"/>
                    <a:pt x="17539" y="17448"/>
                  </a:cubicBezTo>
                  <a:cubicBezTo>
                    <a:pt x="13661" y="17448"/>
                    <a:pt x="9588" y="17809"/>
                    <a:pt x="6166" y="20219"/>
                  </a:cubicBezTo>
                  <a:cubicBezTo>
                    <a:pt x="0" y="24561"/>
                    <a:pt x="18" y="36095"/>
                    <a:pt x="4906" y="42635"/>
                  </a:cubicBezTo>
                  <a:cubicBezTo>
                    <a:pt x="9790" y="49176"/>
                    <a:pt x="22420" y="52304"/>
                    <a:pt x="36990" y="54405"/>
                  </a:cubicBezTo>
                  <a:cubicBezTo>
                    <a:pt x="39033" y="54700"/>
                    <a:pt x="40978" y="54833"/>
                    <a:pt x="42832" y="54833"/>
                  </a:cubicBezTo>
                  <a:cubicBezTo>
                    <a:pt x="46450" y="54833"/>
                    <a:pt x="49717" y="54327"/>
                    <a:pt x="52664" y="53535"/>
                  </a:cubicBezTo>
                  <a:lnTo>
                    <a:pt x="52664" y="13073"/>
                  </a:lnTo>
                  <a:cubicBezTo>
                    <a:pt x="52664" y="12909"/>
                    <a:pt x="52797" y="12777"/>
                    <a:pt x="52964" y="12777"/>
                  </a:cubicBezTo>
                  <a:cubicBezTo>
                    <a:pt x="53127" y="12777"/>
                    <a:pt x="53260" y="12909"/>
                    <a:pt x="53260" y="13073"/>
                  </a:cubicBezTo>
                  <a:lnTo>
                    <a:pt x="53260" y="14597"/>
                  </a:lnTo>
                  <a:lnTo>
                    <a:pt x="58690" y="14597"/>
                  </a:lnTo>
                  <a:lnTo>
                    <a:pt x="58690" y="13073"/>
                  </a:lnTo>
                  <a:cubicBezTo>
                    <a:pt x="58690" y="12909"/>
                    <a:pt x="58822" y="12777"/>
                    <a:pt x="58986" y="12777"/>
                  </a:cubicBezTo>
                  <a:cubicBezTo>
                    <a:pt x="59150" y="12777"/>
                    <a:pt x="59285" y="12909"/>
                    <a:pt x="59285" y="13073"/>
                  </a:cubicBezTo>
                  <a:lnTo>
                    <a:pt x="59285" y="51131"/>
                  </a:lnTo>
                  <a:cubicBezTo>
                    <a:pt x="62517" y="49656"/>
                    <a:pt x="65239" y="47993"/>
                    <a:pt x="67524" y="46643"/>
                  </a:cubicBezTo>
                  <a:cubicBezTo>
                    <a:pt x="71013" y="44583"/>
                    <a:pt x="72242" y="39560"/>
                    <a:pt x="72913" y="35883"/>
                  </a:cubicBezTo>
                  <a:cubicBezTo>
                    <a:pt x="73818" y="30894"/>
                    <a:pt x="73870" y="24888"/>
                    <a:pt x="72662" y="19234"/>
                  </a:cubicBezTo>
                  <a:cubicBezTo>
                    <a:pt x="71195" y="12331"/>
                    <a:pt x="67855" y="5951"/>
                    <a:pt x="61929" y="2566"/>
                  </a:cubicBezTo>
                  <a:cubicBezTo>
                    <a:pt x="58737" y="741"/>
                    <a:pt x="55663" y="1"/>
                    <a:pt x="528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60"/>
            <p:cNvSpPr/>
            <p:nvPr/>
          </p:nvSpPr>
          <p:spPr>
            <a:xfrm>
              <a:off x="864785" y="4477517"/>
              <a:ext cx="4189536" cy="155884"/>
            </a:xfrm>
            <a:custGeom>
              <a:avLst/>
              <a:gdLst/>
              <a:ahLst/>
              <a:cxnLst/>
              <a:rect l="l" t="t" r="r" b="b"/>
              <a:pathLst>
                <a:path w="80171" h="2983" extrusionOk="0">
                  <a:moveTo>
                    <a:pt x="40087" y="0"/>
                  </a:moveTo>
                  <a:cubicBezTo>
                    <a:pt x="17949" y="0"/>
                    <a:pt x="0" y="668"/>
                    <a:pt x="0" y="1490"/>
                  </a:cubicBezTo>
                  <a:cubicBezTo>
                    <a:pt x="0" y="2314"/>
                    <a:pt x="17949" y="2982"/>
                    <a:pt x="40087" y="2982"/>
                  </a:cubicBezTo>
                  <a:cubicBezTo>
                    <a:pt x="62225" y="2982"/>
                    <a:pt x="80170" y="2314"/>
                    <a:pt x="80170" y="1490"/>
                  </a:cubicBezTo>
                  <a:cubicBezTo>
                    <a:pt x="80170" y="668"/>
                    <a:pt x="62225" y="0"/>
                    <a:pt x="400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60"/>
            <p:cNvSpPr/>
            <p:nvPr/>
          </p:nvSpPr>
          <p:spPr>
            <a:xfrm>
              <a:off x="1157425" y="2837207"/>
              <a:ext cx="353208" cy="553355"/>
            </a:xfrm>
            <a:custGeom>
              <a:avLst/>
              <a:gdLst/>
              <a:ahLst/>
              <a:cxnLst/>
              <a:rect l="l" t="t" r="r" b="b"/>
              <a:pathLst>
                <a:path w="6759" h="10589" extrusionOk="0">
                  <a:moveTo>
                    <a:pt x="3726" y="1"/>
                  </a:moveTo>
                  <a:cubicBezTo>
                    <a:pt x="2053" y="1"/>
                    <a:pt x="1206" y="3620"/>
                    <a:pt x="795" y="5529"/>
                  </a:cubicBezTo>
                  <a:cubicBezTo>
                    <a:pt x="12" y="9156"/>
                    <a:pt x="0" y="10589"/>
                    <a:pt x="346" y="10589"/>
                  </a:cubicBezTo>
                  <a:cubicBezTo>
                    <a:pt x="450" y="10589"/>
                    <a:pt x="588" y="10457"/>
                    <a:pt x="746" y="10215"/>
                  </a:cubicBezTo>
                  <a:lnTo>
                    <a:pt x="2312" y="7818"/>
                  </a:lnTo>
                  <a:cubicBezTo>
                    <a:pt x="2312" y="7818"/>
                    <a:pt x="6758" y="1726"/>
                    <a:pt x="4587" y="296"/>
                  </a:cubicBezTo>
                  <a:cubicBezTo>
                    <a:pt x="4278" y="92"/>
                    <a:pt x="3991" y="1"/>
                    <a:pt x="37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60"/>
            <p:cNvSpPr/>
            <p:nvPr/>
          </p:nvSpPr>
          <p:spPr>
            <a:xfrm>
              <a:off x="1202314" y="3075815"/>
              <a:ext cx="486622" cy="469638"/>
            </a:xfrm>
            <a:custGeom>
              <a:avLst/>
              <a:gdLst/>
              <a:ahLst/>
              <a:cxnLst/>
              <a:rect l="l" t="t" r="r" b="b"/>
              <a:pathLst>
                <a:path w="9312" h="8987" extrusionOk="0">
                  <a:moveTo>
                    <a:pt x="6628" y="1"/>
                  </a:moveTo>
                  <a:cubicBezTo>
                    <a:pt x="5119" y="1"/>
                    <a:pt x="3367" y="2796"/>
                    <a:pt x="2434" y="4338"/>
                  </a:cubicBezTo>
                  <a:cubicBezTo>
                    <a:pt x="431" y="7659"/>
                    <a:pt x="0" y="8986"/>
                    <a:pt x="418" y="8986"/>
                  </a:cubicBezTo>
                  <a:cubicBezTo>
                    <a:pt x="521" y="8986"/>
                    <a:pt x="674" y="8907"/>
                    <a:pt x="868" y="8756"/>
                  </a:cubicBezTo>
                  <a:lnTo>
                    <a:pt x="3126" y="6996"/>
                  </a:lnTo>
                  <a:cubicBezTo>
                    <a:pt x="3126" y="6996"/>
                    <a:pt x="9312" y="2678"/>
                    <a:pt x="7725" y="622"/>
                  </a:cubicBezTo>
                  <a:cubicBezTo>
                    <a:pt x="7388" y="185"/>
                    <a:pt x="7016" y="1"/>
                    <a:pt x="66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60"/>
            <p:cNvSpPr/>
            <p:nvPr/>
          </p:nvSpPr>
          <p:spPr>
            <a:xfrm>
              <a:off x="1230532" y="3448985"/>
              <a:ext cx="421561" cy="313075"/>
            </a:xfrm>
            <a:custGeom>
              <a:avLst/>
              <a:gdLst/>
              <a:ahLst/>
              <a:cxnLst/>
              <a:rect l="l" t="t" r="r" b="b"/>
              <a:pathLst>
                <a:path w="8067" h="5991" extrusionOk="0">
                  <a:moveTo>
                    <a:pt x="6210" y="0"/>
                  </a:moveTo>
                  <a:cubicBezTo>
                    <a:pt x="5062" y="0"/>
                    <a:pt x="3454" y="1738"/>
                    <a:pt x="2569" y="2725"/>
                  </a:cubicBezTo>
                  <a:cubicBezTo>
                    <a:pt x="486" y="5053"/>
                    <a:pt x="1" y="5991"/>
                    <a:pt x="390" y="5991"/>
                  </a:cubicBezTo>
                  <a:cubicBezTo>
                    <a:pt x="469" y="5991"/>
                    <a:pt x="585" y="5952"/>
                    <a:pt x="732" y="5877"/>
                  </a:cubicBezTo>
                  <a:lnTo>
                    <a:pt x="2711" y="4858"/>
                  </a:lnTo>
                  <a:cubicBezTo>
                    <a:pt x="2711" y="4858"/>
                    <a:pt x="8066" y="2454"/>
                    <a:pt x="7151" y="652"/>
                  </a:cubicBezTo>
                  <a:cubicBezTo>
                    <a:pt x="6915" y="188"/>
                    <a:pt x="6587" y="0"/>
                    <a:pt x="62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60"/>
            <p:cNvSpPr/>
            <p:nvPr/>
          </p:nvSpPr>
          <p:spPr>
            <a:xfrm>
              <a:off x="1247098" y="3711684"/>
              <a:ext cx="421509" cy="313127"/>
            </a:xfrm>
            <a:custGeom>
              <a:avLst/>
              <a:gdLst/>
              <a:ahLst/>
              <a:cxnLst/>
              <a:rect l="l" t="t" r="r" b="b"/>
              <a:pathLst>
                <a:path w="8066" h="5992" extrusionOk="0">
                  <a:moveTo>
                    <a:pt x="6211" y="1"/>
                  </a:moveTo>
                  <a:cubicBezTo>
                    <a:pt x="5063" y="1"/>
                    <a:pt x="3453" y="1738"/>
                    <a:pt x="2568" y="2726"/>
                  </a:cubicBezTo>
                  <a:cubicBezTo>
                    <a:pt x="485" y="5054"/>
                    <a:pt x="0" y="5991"/>
                    <a:pt x="389" y="5991"/>
                  </a:cubicBezTo>
                  <a:cubicBezTo>
                    <a:pt x="469" y="5991"/>
                    <a:pt x="585" y="5952"/>
                    <a:pt x="731" y="5878"/>
                  </a:cubicBezTo>
                  <a:lnTo>
                    <a:pt x="2714" y="4858"/>
                  </a:lnTo>
                  <a:cubicBezTo>
                    <a:pt x="2714" y="4858"/>
                    <a:pt x="8066" y="2454"/>
                    <a:pt x="7150" y="652"/>
                  </a:cubicBezTo>
                  <a:cubicBezTo>
                    <a:pt x="6915" y="188"/>
                    <a:pt x="6588" y="1"/>
                    <a:pt x="62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60"/>
            <p:cNvSpPr/>
            <p:nvPr/>
          </p:nvSpPr>
          <p:spPr>
            <a:xfrm>
              <a:off x="590800" y="3213618"/>
              <a:ext cx="617997" cy="284176"/>
            </a:xfrm>
            <a:custGeom>
              <a:avLst/>
              <a:gdLst/>
              <a:ahLst/>
              <a:cxnLst/>
              <a:rect l="l" t="t" r="r" b="b"/>
              <a:pathLst>
                <a:path w="11826" h="5438" extrusionOk="0">
                  <a:moveTo>
                    <a:pt x="2795" y="0"/>
                  </a:moveTo>
                  <a:cubicBezTo>
                    <a:pt x="2290" y="0"/>
                    <a:pt x="1868" y="157"/>
                    <a:pt x="1590" y="539"/>
                  </a:cubicBezTo>
                  <a:cubicBezTo>
                    <a:pt x="0" y="2724"/>
                    <a:pt x="4453" y="3990"/>
                    <a:pt x="6645" y="4571"/>
                  </a:cubicBezTo>
                  <a:cubicBezTo>
                    <a:pt x="8993" y="5190"/>
                    <a:pt x="10417" y="5437"/>
                    <a:pt x="11125" y="5437"/>
                  </a:cubicBezTo>
                  <a:cubicBezTo>
                    <a:pt x="11825" y="5437"/>
                    <a:pt x="11825" y="5195"/>
                    <a:pt x="11324" y="4832"/>
                  </a:cubicBezTo>
                  <a:lnTo>
                    <a:pt x="8997" y="3159"/>
                  </a:lnTo>
                  <a:cubicBezTo>
                    <a:pt x="8997" y="3159"/>
                    <a:pt x="5063" y="0"/>
                    <a:pt x="27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60"/>
            <p:cNvSpPr/>
            <p:nvPr/>
          </p:nvSpPr>
          <p:spPr>
            <a:xfrm>
              <a:off x="604805" y="3484207"/>
              <a:ext cx="648307" cy="201818"/>
            </a:xfrm>
            <a:custGeom>
              <a:avLst/>
              <a:gdLst/>
              <a:ahLst/>
              <a:cxnLst/>
              <a:rect l="l" t="t" r="r" b="b"/>
              <a:pathLst>
                <a:path w="12406" h="3862" extrusionOk="0">
                  <a:moveTo>
                    <a:pt x="2839" y="1"/>
                  </a:moveTo>
                  <a:cubicBezTo>
                    <a:pt x="2038" y="1"/>
                    <a:pt x="1399" y="225"/>
                    <a:pt x="1123" y="826"/>
                  </a:cubicBezTo>
                  <a:cubicBezTo>
                    <a:pt x="0" y="3286"/>
                    <a:pt x="4617" y="3641"/>
                    <a:pt x="6878" y="3774"/>
                  </a:cubicBezTo>
                  <a:cubicBezTo>
                    <a:pt x="7922" y="3835"/>
                    <a:pt x="8784" y="3862"/>
                    <a:pt x="9483" y="3862"/>
                  </a:cubicBezTo>
                  <a:cubicBezTo>
                    <a:pt x="12016" y="3862"/>
                    <a:pt x="12405" y="3505"/>
                    <a:pt x="11516" y="3098"/>
                  </a:cubicBezTo>
                  <a:lnTo>
                    <a:pt x="8906" y="1923"/>
                  </a:lnTo>
                  <a:cubicBezTo>
                    <a:pt x="8906" y="1923"/>
                    <a:pt x="5183" y="1"/>
                    <a:pt x="28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60"/>
            <p:cNvSpPr/>
            <p:nvPr/>
          </p:nvSpPr>
          <p:spPr>
            <a:xfrm>
              <a:off x="720607" y="3738126"/>
              <a:ext cx="552937" cy="163252"/>
            </a:xfrm>
            <a:custGeom>
              <a:avLst/>
              <a:gdLst/>
              <a:ahLst/>
              <a:cxnLst/>
              <a:rect l="l" t="t" r="r" b="b"/>
              <a:pathLst>
                <a:path w="10581" h="3124" extrusionOk="0">
                  <a:moveTo>
                    <a:pt x="2431" y="0"/>
                  </a:moveTo>
                  <a:cubicBezTo>
                    <a:pt x="1705" y="0"/>
                    <a:pt x="1125" y="199"/>
                    <a:pt x="895" y="741"/>
                  </a:cubicBezTo>
                  <a:cubicBezTo>
                    <a:pt x="0" y="2846"/>
                    <a:pt x="3914" y="3041"/>
                    <a:pt x="5828" y="3100"/>
                  </a:cubicBezTo>
                  <a:cubicBezTo>
                    <a:pt x="6354" y="3116"/>
                    <a:pt x="6826" y="3123"/>
                    <a:pt x="7247" y="3123"/>
                  </a:cubicBezTo>
                  <a:cubicBezTo>
                    <a:pt x="10090" y="3123"/>
                    <a:pt x="10581" y="2779"/>
                    <a:pt x="9735" y="2422"/>
                  </a:cubicBezTo>
                  <a:lnTo>
                    <a:pt x="7501" y="1486"/>
                  </a:lnTo>
                  <a:cubicBezTo>
                    <a:pt x="7501" y="1486"/>
                    <a:pt x="4419" y="0"/>
                    <a:pt x="24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60"/>
            <p:cNvSpPr/>
            <p:nvPr/>
          </p:nvSpPr>
          <p:spPr>
            <a:xfrm>
              <a:off x="729647" y="3896048"/>
              <a:ext cx="538148" cy="196488"/>
            </a:xfrm>
            <a:custGeom>
              <a:avLst/>
              <a:gdLst/>
              <a:ahLst/>
              <a:cxnLst/>
              <a:rect l="l" t="t" r="r" b="b"/>
              <a:pathLst>
                <a:path w="10298" h="3760" extrusionOk="0">
                  <a:moveTo>
                    <a:pt x="2361" y="1"/>
                  </a:moveTo>
                  <a:cubicBezTo>
                    <a:pt x="1801" y="1"/>
                    <a:pt x="1349" y="167"/>
                    <a:pt x="1111" y="593"/>
                  </a:cubicBezTo>
                  <a:cubicBezTo>
                    <a:pt x="1" y="2594"/>
                    <a:pt x="3870" y="3199"/>
                    <a:pt x="5769" y="3463"/>
                  </a:cubicBezTo>
                  <a:cubicBezTo>
                    <a:pt x="7295" y="3673"/>
                    <a:pt x="8362" y="3760"/>
                    <a:pt x="9052" y="3760"/>
                  </a:cubicBezTo>
                  <a:cubicBezTo>
                    <a:pt x="10193" y="3760"/>
                    <a:pt x="10298" y="3521"/>
                    <a:pt x="9725" y="3202"/>
                  </a:cubicBezTo>
                  <a:lnTo>
                    <a:pt x="7599" y="2037"/>
                  </a:lnTo>
                  <a:cubicBezTo>
                    <a:pt x="7599" y="2037"/>
                    <a:pt x="4321" y="1"/>
                    <a:pt x="23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60"/>
            <p:cNvSpPr/>
            <p:nvPr/>
          </p:nvSpPr>
          <p:spPr>
            <a:xfrm>
              <a:off x="691343" y="2647826"/>
              <a:ext cx="443562" cy="628501"/>
            </a:xfrm>
            <a:custGeom>
              <a:avLst/>
              <a:gdLst/>
              <a:ahLst/>
              <a:cxnLst/>
              <a:rect l="l" t="t" r="r" b="b"/>
              <a:pathLst>
                <a:path w="8488" h="12027" extrusionOk="0">
                  <a:moveTo>
                    <a:pt x="3943" y="0"/>
                  </a:moveTo>
                  <a:cubicBezTo>
                    <a:pt x="3791" y="0"/>
                    <a:pt x="3634" y="21"/>
                    <a:pt x="3472" y="65"/>
                  </a:cubicBezTo>
                  <a:cubicBezTo>
                    <a:pt x="0" y="1005"/>
                    <a:pt x="2902" y="5483"/>
                    <a:pt x="4370" y="7640"/>
                  </a:cubicBezTo>
                  <a:cubicBezTo>
                    <a:pt x="6518" y="10794"/>
                    <a:pt x="7735" y="12027"/>
                    <a:pt x="8209" y="12027"/>
                  </a:cubicBezTo>
                  <a:cubicBezTo>
                    <a:pt x="8426" y="12027"/>
                    <a:pt x="8487" y="11767"/>
                    <a:pt x="8409" y="11314"/>
                  </a:cubicBezTo>
                  <a:lnTo>
                    <a:pt x="7828" y="8001"/>
                  </a:lnTo>
                  <a:cubicBezTo>
                    <a:pt x="7828" y="8001"/>
                    <a:pt x="6905" y="0"/>
                    <a:pt x="39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60"/>
            <p:cNvSpPr/>
            <p:nvPr/>
          </p:nvSpPr>
          <p:spPr>
            <a:xfrm>
              <a:off x="900947" y="2812646"/>
              <a:ext cx="376202" cy="1536580"/>
            </a:xfrm>
            <a:custGeom>
              <a:avLst/>
              <a:gdLst/>
              <a:ahLst/>
              <a:cxnLst/>
              <a:rect l="l" t="t" r="r" b="b"/>
              <a:pathLst>
                <a:path w="7199" h="29404" extrusionOk="0">
                  <a:moveTo>
                    <a:pt x="142" y="0"/>
                  </a:moveTo>
                  <a:cubicBezTo>
                    <a:pt x="122" y="0"/>
                    <a:pt x="102" y="5"/>
                    <a:pt x="84" y="15"/>
                  </a:cubicBezTo>
                  <a:cubicBezTo>
                    <a:pt x="21" y="46"/>
                    <a:pt x="0" y="123"/>
                    <a:pt x="32" y="182"/>
                  </a:cubicBezTo>
                  <a:cubicBezTo>
                    <a:pt x="81" y="280"/>
                    <a:pt x="5115" y="9749"/>
                    <a:pt x="5890" y="14102"/>
                  </a:cubicBezTo>
                  <a:cubicBezTo>
                    <a:pt x="6788" y="19126"/>
                    <a:pt x="6948" y="24794"/>
                    <a:pt x="6319" y="29264"/>
                  </a:cubicBezTo>
                  <a:cubicBezTo>
                    <a:pt x="6308" y="29330"/>
                    <a:pt x="6357" y="29393"/>
                    <a:pt x="6423" y="29404"/>
                  </a:cubicBezTo>
                  <a:lnTo>
                    <a:pt x="6441" y="29404"/>
                  </a:lnTo>
                  <a:cubicBezTo>
                    <a:pt x="6503" y="29404"/>
                    <a:pt x="6555" y="29359"/>
                    <a:pt x="6566" y="29296"/>
                  </a:cubicBezTo>
                  <a:cubicBezTo>
                    <a:pt x="7199" y="24804"/>
                    <a:pt x="7039" y="19105"/>
                    <a:pt x="6138" y="14057"/>
                  </a:cubicBezTo>
                  <a:cubicBezTo>
                    <a:pt x="5351" y="9666"/>
                    <a:pt x="299" y="161"/>
                    <a:pt x="251" y="67"/>
                  </a:cubicBezTo>
                  <a:cubicBezTo>
                    <a:pt x="227" y="24"/>
                    <a:pt x="185" y="0"/>
                    <a:pt x="14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60"/>
            <p:cNvSpPr/>
            <p:nvPr/>
          </p:nvSpPr>
          <p:spPr>
            <a:xfrm>
              <a:off x="1165838" y="2989433"/>
              <a:ext cx="144806" cy="411632"/>
            </a:xfrm>
            <a:custGeom>
              <a:avLst/>
              <a:gdLst/>
              <a:ahLst/>
              <a:cxnLst/>
              <a:rect l="l" t="t" r="r" b="b"/>
              <a:pathLst>
                <a:path w="2771" h="7877" extrusionOk="0">
                  <a:moveTo>
                    <a:pt x="2632" y="1"/>
                  </a:moveTo>
                  <a:cubicBezTo>
                    <a:pt x="2581" y="1"/>
                    <a:pt x="2532" y="33"/>
                    <a:pt x="2512" y="86"/>
                  </a:cubicBezTo>
                  <a:lnTo>
                    <a:pt x="25" y="7717"/>
                  </a:lnTo>
                  <a:cubicBezTo>
                    <a:pt x="1" y="7779"/>
                    <a:pt x="39" y="7849"/>
                    <a:pt x="102" y="7873"/>
                  </a:cubicBezTo>
                  <a:cubicBezTo>
                    <a:pt x="115" y="7877"/>
                    <a:pt x="129" y="7877"/>
                    <a:pt x="140" y="7877"/>
                  </a:cubicBezTo>
                  <a:cubicBezTo>
                    <a:pt x="192" y="7877"/>
                    <a:pt x="240" y="7845"/>
                    <a:pt x="258" y="7793"/>
                  </a:cubicBezTo>
                  <a:lnTo>
                    <a:pt x="2749" y="163"/>
                  </a:lnTo>
                  <a:cubicBezTo>
                    <a:pt x="2770" y="97"/>
                    <a:pt x="2735" y="28"/>
                    <a:pt x="2669" y="7"/>
                  </a:cubicBezTo>
                  <a:cubicBezTo>
                    <a:pt x="2657" y="3"/>
                    <a:pt x="2644" y="1"/>
                    <a:pt x="26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60"/>
            <p:cNvSpPr/>
            <p:nvPr/>
          </p:nvSpPr>
          <p:spPr>
            <a:xfrm>
              <a:off x="1207801" y="3233789"/>
              <a:ext cx="259720" cy="321122"/>
            </a:xfrm>
            <a:custGeom>
              <a:avLst/>
              <a:gdLst/>
              <a:ahLst/>
              <a:cxnLst/>
              <a:rect l="l" t="t" r="r" b="b"/>
              <a:pathLst>
                <a:path w="4970" h="6145" extrusionOk="0">
                  <a:moveTo>
                    <a:pt x="4828" y="1"/>
                  </a:moveTo>
                  <a:cubicBezTo>
                    <a:pt x="4792" y="1"/>
                    <a:pt x="4757" y="17"/>
                    <a:pt x="4733" y="49"/>
                  </a:cubicBezTo>
                  <a:lnTo>
                    <a:pt x="47" y="5942"/>
                  </a:lnTo>
                  <a:cubicBezTo>
                    <a:pt x="1" y="5998"/>
                    <a:pt x="12" y="6074"/>
                    <a:pt x="64" y="6116"/>
                  </a:cubicBezTo>
                  <a:cubicBezTo>
                    <a:pt x="89" y="6137"/>
                    <a:pt x="116" y="6144"/>
                    <a:pt x="140" y="6144"/>
                  </a:cubicBezTo>
                  <a:cubicBezTo>
                    <a:pt x="179" y="6144"/>
                    <a:pt x="214" y="6127"/>
                    <a:pt x="238" y="6098"/>
                  </a:cubicBezTo>
                  <a:lnTo>
                    <a:pt x="4927" y="202"/>
                  </a:lnTo>
                  <a:cubicBezTo>
                    <a:pt x="4969" y="149"/>
                    <a:pt x="4959" y="70"/>
                    <a:pt x="4907" y="28"/>
                  </a:cubicBezTo>
                  <a:cubicBezTo>
                    <a:pt x="4883" y="10"/>
                    <a:pt x="4855" y="1"/>
                    <a:pt x="48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60"/>
            <p:cNvSpPr/>
            <p:nvPr/>
          </p:nvSpPr>
          <p:spPr>
            <a:xfrm>
              <a:off x="837506" y="3336841"/>
              <a:ext cx="369513" cy="162051"/>
            </a:xfrm>
            <a:custGeom>
              <a:avLst/>
              <a:gdLst/>
              <a:ahLst/>
              <a:cxnLst/>
              <a:rect l="l" t="t" r="r" b="b"/>
              <a:pathLst>
                <a:path w="7071" h="3101" extrusionOk="0">
                  <a:moveTo>
                    <a:pt x="140" y="1"/>
                  </a:moveTo>
                  <a:cubicBezTo>
                    <a:pt x="92" y="1"/>
                    <a:pt x="45" y="30"/>
                    <a:pt x="24" y="77"/>
                  </a:cubicBezTo>
                  <a:cubicBezTo>
                    <a:pt x="0" y="139"/>
                    <a:pt x="28" y="213"/>
                    <a:pt x="90" y="240"/>
                  </a:cubicBezTo>
                  <a:lnTo>
                    <a:pt x="6882" y="3090"/>
                  </a:lnTo>
                  <a:cubicBezTo>
                    <a:pt x="6896" y="3097"/>
                    <a:pt x="6913" y="3100"/>
                    <a:pt x="6927" y="3100"/>
                  </a:cubicBezTo>
                  <a:cubicBezTo>
                    <a:pt x="6976" y="3100"/>
                    <a:pt x="7024" y="3073"/>
                    <a:pt x="7042" y="3024"/>
                  </a:cubicBezTo>
                  <a:cubicBezTo>
                    <a:pt x="7070" y="2962"/>
                    <a:pt x="7038" y="2888"/>
                    <a:pt x="6976" y="2860"/>
                  </a:cubicBezTo>
                  <a:lnTo>
                    <a:pt x="188" y="11"/>
                  </a:lnTo>
                  <a:cubicBezTo>
                    <a:pt x="172" y="4"/>
                    <a:pt x="156" y="1"/>
                    <a:pt x="1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60"/>
            <p:cNvSpPr/>
            <p:nvPr/>
          </p:nvSpPr>
          <p:spPr>
            <a:xfrm>
              <a:off x="1238580" y="3546028"/>
              <a:ext cx="281511" cy="217391"/>
            </a:xfrm>
            <a:custGeom>
              <a:avLst/>
              <a:gdLst/>
              <a:ahLst/>
              <a:cxnLst/>
              <a:rect l="l" t="t" r="r" b="b"/>
              <a:pathLst>
                <a:path w="5387" h="4160" extrusionOk="0">
                  <a:moveTo>
                    <a:pt x="5245" y="1"/>
                  </a:moveTo>
                  <a:cubicBezTo>
                    <a:pt x="5218" y="1"/>
                    <a:pt x="5192" y="9"/>
                    <a:pt x="5170" y="26"/>
                  </a:cubicBezTo>
                  <a:lnTo>
                    <a:pt x="67" y="3937"/>
                  </a:lnTo>
                  <a:cubicBezTo>
                    <a:pt x="11" y="3979"/>
                    <a:pt x="1" y="4059"/>
                    <a:pt x="42" y="4110"/>
                  </a:cubicBezTo>
                  <a:cubicBezTo>
                    <a:pt x="67" y="4146"/>
                    <a:pt x="105" y="4160"/>
                    <a:pt x="139" y="4160"/>
                  </a:cubicBezTo>
                  <a:cubicBezTo>
                    <a:pt x="168" y="4160"/>
                    <a:pt x="192" y="4152"/>
                    <a:pt x="216" y="4136"/>
                  </a:cubicBezTo>
                  <a:lnTo>
                    <a:pt x="5320" y="224"/>
                  </a:lnTo>
                  <a:cubicBezTo>
                    <a:pt x="5375" y="183"/>
                    <a:pt x="5386" y="102"/>
                    <a:pt x="5345" y="51"/>
                  </a:cubicBezTo>
                  <a:cubicBezTo>
                    <a:pt x="5320" y="18"/>
                    <a:pt x="5282" y="1"/>
                    <a:pt x="52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60"/>
            <p:cNvSpPr/>
            <p:nvPr/>
          </p:nvSpPr>
          <p:spPr>
            <a:xfrm>
              <a:off x="945992" y="3604713"/>
              <a:ext cx="292799" cy="71070"/>
            </a:xfrm>
            <a:custGeom>
              <a:avLst/>
              <a:gdLst/>
              <a:ahLst/>
              <a:cxnLst/>
              <a:rect l="l" t="t" r="r" b="b"/>
              <a:pathLst>
                <a:path w="5603" h="1360" extrusionOk="0">
                  <a:moveTo>
                    <a:pt x="138" y="0"/>
                  </a:moveTo>
                  <a:cubicBezTo>
                    <a:pt x="80" y="0"/>
                    <a:pt x="28" y="42"/>
                    <a:pt x="15" y="100"/>
                  </a:cubicBezTo>
                  <a:cubicBezTo>
                    <a:pt x="1" y="166"/>
                    <a:pt x="43" y="232"/>
                    <a:pt x="113" y="246"/>
                  </a:cubicBezTo>
                  <a:lnTo>
                    <a:pt x="5443" y="1359"/>
                  </a:lnTo>
                  <a:lnTo>
                    <a:pt x="5470" y="1359"/>
                  </a:lnTo>
                  <a:cubicBezTo>
                    <a:pt x="5526" y="1359"/>
                    <a:pt x="5579" y="1322"/>
                    <a:pt x="5589" y="1262"/>
                  </a:cubicBezTo>
                  <a:cubicBezTo>
                    <a:pt x="5603" y="1196"/>
                    <a:pt x="5561" y="1130"/>
                    <a:pt x="5495" y="1116"/>
                  </a:cubicBezTo>
                  <a:lnTo>
                    <a:pt x="161" y="2"/>
                  </a:lnTo>
                  <a:cubicBezTo>
                    <a:pt x="153" y="1"/>
                    <a:pt x="146" y="0"/>
                    <a:pt x="1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60"/>
            <p:cNvSpPr/>
            <p:nvPr/>
          </p:nvSpPr>
          <p:spPr>
            <a:xfrm>
              <a:off x="1022392" y="3842014"/>
              <a:ext cx="229672" cy="47241"/>
            </a:xfrm>
            <a:custGeom>
              <a:avLst/>
              <a:gdLst/>
              <a:ahLst/>
              <a:cxnLst/>
              <a:rect l="l" t="t" r="r" b="b"/>
              <a:pathLst>
                <a:path w="4395" h="904" extrusionOk="0">
                  <a:moveTo>
                    <a:pt x="133" y="0"/>
                  </a:moveTo>
                  <a:cubicBezTo>
                    <a:pt x="72" y="0"/>
                    <a:pt x="20" y="44"/>
                    <a:pt x="11" y="106"/>
                  </a:cubicBezTo>
                  <a:cubicBezTo>
                    <a:pt x="0" y="172"/>
                    <a:pt x="46" y="235"/>
                    <a:pt x="115" y="246"/>
                  </a:cubicBezTo>
                  <a:lnTo>
                    <a:pt x="4242" y="900"/>
                  </a:lnTo>
                  <a:cubicBezTo>
                    <a:pt x="4249" y="903"/>
                    <a:pt x="4255" y="903"/>
                    <a:pt x="4263" y="903"/>
                  </a:cubicBezTo>
                  <a:cubicBezTo>
                    <a:pt x="4321" y="903"/>
                    <a:pt x="4374" y="858"/>
                    <a:pt x="4384" y="799"/>
                  </a:cubicBezTo>
                  <a:cubicBezTo>
                    <a:pt x="4395" y="729"/>
                    <a:pt x="4350" y="667"/>
                    <a:pt x="4284" y="656"/>
                  </a:cubicBezTo>
                  <a:lnTo>
                    <a:pt x="154" y="2"/>
                  </a:lnTo>
                  <a:cubicBezTo>
                    <a:pt x="147" y="1"/>
                    <a:pt x="140" y="0"/>
                    <a:pt x="13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60"/>
            <p:cNvSpPr/>
            <p:nvPr/>
          </p:nvSpPr>
          <p:spPr>
            <a:xfrm>
              <a:off x="1256191" y="3884290"/>
              <a:ext cx="159490" cy="142977"/>
            </a:xfrm>
            <a:custGeom>
              <a:avLst/>
              <a:gdLst/>
              <a:ahLst/>
              <a:cxnLst/>
              <a:rect l="l" t="t" r="r" b="b"/>
              <a:pathLst>
                <a:path w="3052" h="2736" extrusionOk="0">
                  <a:moveTo>
                    <a:pt x="2914" y="0"/>
                  </a:moveTo>
                  <a:cubicBezTo>
                    <a:pt x="2884" y="0"/>
                    <a:pt x="2853" y="11"/>
                    <a:pt x="2829" y="31"/>
                  </a:cubicBezTo>
                  <a:lnTo>
                    <a:pt x="53" y="2519"/>
                  </a:lnTo>
                  <a:cubicBezTo>
                    <a:pt x="4" y="2564"/>
                    <a:pt x="1" y="2644"/>
                    <a:pt x="46" y="2697"/>
                  </a:cubicBezTo>
                  <a:cubicBezTo>
                    <a:pt x="70" y="2721"/>
                    <a:pt x="102" y="2735"/>
                    <a:pt x="136" y="2735"/>
                  </a:cubicBezTo>
                  <a:cubicBezTo>
                    <a:pt x="168" y="2735"/>
                    <a:pt x="195" y="2724"/>
                    <a:pt x="220" y="2703"/>
                  </a:cubicBezTo>
                  <a:lnTo>
                    <a:pt x="2996" y="216"/>
                  </a:lnTo>
                  <a:cubicBezTo>
                    <a:pt x="3049" y="171"/>
                    <a:pt x="3052" y="94"/>
                    <a:pt x="3007" y="42"/>
                  </a:cubicBezTo>
                  <a:cubicBezTo>
                    <a:pt x="2983" y="14"/>
                    <a:pt x="2948" y="0"/>
                    <a:pt x="29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60"/>
            <p:cNvSpPr/>
            <p:nvPr/>
          </p:nvSpPr>
          <p:spPr>
            <a:xfrm>
              <a:off x="1005304" y="4010440"/>
              <a:ext cx="262228" cy="75303"/>
            </a:xfrm>
            <a:custGeom>
              <a:avLst/>
              <a:gdLst/>
              <a:ahLst/>
              <a:cxnLst/>
              <a:rect l="l" t="t" r="r" b="b"/>
              <a:pathLst>
                <a:path w="5018" h="1441" extrusionOk="0">
                  <a:moveTo>
                    <a:pt x="138" y="0"/>
                  </a:moveTo>
                  <a:cubicBezTo>
                    <a:pt x="83" y="0"/>
                    <a:pt x="32" y="39"/>
                    <a:pt x="18" y="95"/>
                  </a:cubicBezTo>
                  <a:cubicBezTo>
                    <a:pt x="1" y="161"/>
                    <a:pt x="42" y="227"/>
                    <a:pt x="108" y="244"/>
                  </a:cubicBezTo>
                  <a:lnTo>
                    <a:pt x="4850" y="1438"/>
                  </a:lnTo>
                  <a:cubicBezTo>
                    <a:pt x="4861" y="1441"/>
                    <a:pt x="4871" y="1441"/>
                    <a:pt x="4882" y="1441"/>
                  </a:cubicBezTo>
                  <a:cubicBezTo>
                    <a:pt x="4937" y="1441"/>
                    <a:pt x="4990" y="1402"/>
                    <a:pt x="5003" y="1347"/>
                  </a:cubicBezTo>
                  <a:cubicBezTo>
                    <a:pt x="5017" y="1281"/>
                    <a:pt x="4979" y="1215"/>
                    <a:pt x="4913" y="1198"/>
                  </a:cubicBezTo>
                  <a:lnTo>
                    <a:pt x="168" y="4"/>
                  </a:lnTo>
                  <a:cubicBezTo>
                    <a:pt x="158" y="1"/>
                    <a:pt x="148" y="0"/>
                    <a:pt x="1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60"/>
            <p:cNvSpPr/>
            <p:nvPr/>
          </p:nvSpPr>
          <p:spPr>
            <a:xfrm>
              <a:off x="1076740" y="4155193"/>
              <a:ext cx="293165" cy="391670"/>
            </a:xfrm>
            <a:custGeom>
              <a:avLst/>
              <a:gdLst/>
              <a:ahLst/>
              <a:cxnLst/>
              <a:rect l="l" t="t" r="r" b="b"/>
              <a:pathLst>
                <a:path w="5610" h="7495" extrusionOk="0">
                  <a:moveTo>
                    <a:pt x="1" y="0"/>
                  </a:moveTo>
                  <a:lnTo>
                    <a:pt x="1" y="1163"/>
                  </a:lnTo>
                  <a:lnTo>
                    <a:pt x="488" y="1163"/>
                  </a:lnTo>
                  <a:lnTo>
                    <a:pt x="1504" y="7494"/>
                  </a:lnTo>
                  <a:lnTo>
                    <a:pt x="4106" y="7494"/>
                  </a:lnTo>
                  <a:lnTo>
                    <a:pt x="5122" y="1163"/>
                  </a:lnTo>
                  <a:lnTo>
                    <a:pt x="5609" y="1163"/>
                  </a:lnTo>
                  <a:lnTo>
                    <a:pt x="560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60"/>
            <p:cNvSpPr/>
            <p:nvPr/>
          </p:nvSpPr>
          <p:spPr>
            <a:xfrm>
              <a:off x="1326006" y="1005164"/>
              <a:ext cx="537312" cy="779421"/>
            </a:xfrm>
            <a:custGeom>
              <a:avLst/>
              <a:gdLst/>
              <a:ahLst/>
              <a:cxnLst/>
              <a:rect l="l" t="t" r="r" b="b"/>
              <a:pathLst>
                <a:path w="10282" h="14915" extrusionOk="0">
                  <a:moveTo>
                    <a:pt x="3257" y="1"/>
                  </a:moveTo>
                  <a:cubicBezTo>
                    <a:pt x="3071" y="1"/>
                    <a:pt x="2867" y="30"/>
                    <a:pt x="2649" y="103"/>
                  </a:cubicBezTo>
                  <a:cubicBezTo>
                    <a:pt x="1559" y="466"/>
                    <a:pt x="515" y="2041"/>
                    <a:pt x="780" y="3374"/>
                  </a:cubicBezTo>
                  <a:cubicBezTo>
                    <a:pt x="961" y="4299"/>
                    <a:pt x="1817" y="5659"/>
                    <a:pt x="2078" y="6178"/>
                  </a:cubicBezTo>
                  <a:cubicBezTo>
                    <a:pt x="2336" y="6700"/>
                    <a:pt x="1973" y="7580"/>
                    <a:pt x="1142" y="9400"/>
                  </a:cubicBezTo>
                  <a:cubicBezTo>
                    <a:pt x="311" y="11216"/>
                    <a:pt x="1" y="12931"/>
                    <a:pt x="2387" y="14438"/>
                  </a:cubicBezTo>
                  <a:cubicBezTo>
                    <a:pt x="2919" y="14773"/>
                    <a:pt x="3465" y="14915"/>
                    <a:pt x="4010" y="14915"/>
                  </a:cubicBezTo>
                  <a:cubicBezTo>
                    <a:pt x="5914" y="14915"/>
                    <a:pt x="7789" y="13173"/>
                    <a:pt x="8879" y="11838"/>
                  </a:cubicBezTo>
                  <a:cubicBezTo>
                    <a:pt x="10281" y="10127"/>
                    <a:pt x="7842" y="6178"/>
                    <a:pt x="7634" y="4519"/>
                  </a:cubicBezTo>
                  <a:cubicBezTo>
                    <a:pt x="7448" y="3040"/>
                    <a:pt x="7142" y="332"/>
                    <a:pt x="5249" y="332"/>
                  </a:cubicBezTo>
                  <a:cubicBezTo>
                    <a:pt x="5013" y="332"/>
                    <a:pt x="4753" y="374"/>
                    <a:pt x="4465" y="466"/>
                  </a:cubicBezTo>
                  <a:cubicBezTo>
                    <a:pt x="4465" y="466"/>
                    <a:pt x="4000" y="1"/>
                    <a:pt x="325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60"/>
            <p:cNvSpPr/>
            <p:nvPr/>
          </p:nvSpPr>
          <p:spPr>
            <a:xfrm>
              <a:off x="1583843" y="1629798"/>
              <a:ext cx="428721" cy="496237"/>
            </a:xfrm>
            <a:custGeom>
              <a:avLst/>
              <a:gdLst/>
              <a:ahLst/>
              <a:cxnLst/>
              <a:rect l="l" t="t" r="r" b="b"/>
              <a:pathLst>
                <a:path w="8204" h="9496" extrusionOk="0">
                  <a:moveTo>
                    <a:pt x="5150" y="1"/>
                  </a:moveTo>
                  <a:cubicBezTo>
                    <a:pt x="3659" y="1479"/>
                    <a:pt x="1928" y="1683"/>
                    <a:pt x="1085" y="1683"/>
                  </a:cubicBezTo>
                  <a:cubicBezTo>
                    <a:pt x="763" y="1683"/>
                    <a:pt x="570" y="1653"/>
                    <a:pt x="570" y="1653"/>
                  </a:cubicBezTo>
                  <a:lnTo>
                    <a:pt x="0" y="4044"/>
                  </a:lnTo>
                  <a:lnTo>
                    <a:pt x="1089" y="9495"/>
                  </a:lnTo>
                  <a:lnTo>
                    <a:pt x="8204" y="5807"/>
                  </a:lnTo>
                  <a:lnTo>
                    <a:pt x="6597" y="1653"/>
                  </a:lnTo>
                  <a:lnTo>
                    <a:pt x="515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60"/>
            <p:cNvSpPr/>
            <p:nvPr/>
          </p:nvSpPr>
          <p:spPr>
            <a:xfrm>
              <a:off x="1578565" y="1624677"/>
              <a:ext cx="439799" cy="506427"/>
            </a:xfrm>
            <a:custGeom>
              <a:avLst/>
              <a:gdLst/>
              <a:ahLst/>
              <a:cxnLst/>
              <a:rect l="l" t="t" r="r" b="b"/>
              <a:pathLst>
                <a:path w="8416" h="9691" extrusionOk="0">
                  <a:moveTo>
                    <a:pt x="5247" y="245"/>
                  </a:moveTo>
                  <a:lnTo>
                    <a:pt x="6611" y="1804"/>
                  </a:lnTo>
                  <a:lnTo>
                    <a:pt x="8180" y="5860"/>
                  </a:lnTo>
                  <a:lnTo>
                    <a:pt x="1263" y="9444"/>
                  </a:lnTo>
                  <a:lnTo>
                    <a:pt x="202" y="4142"/>
                  </a:lnTo>
                  <a:lnTo>
                    <a:pt x="748" y="1859"/>
                  </a:lnTo>
                  <a:cubicBezTo>
                    <a:pt x="835" y="1867"/>
                    <a:pt x="979" y="1877"/>
                    <a:pt x="1169" y="1877"/>
                  </a:cubicBezTo>
                  <a:cubicBezTo>
                    <a:pt x="2012" y="1877"/>
                    <a:pt x="3748" y="1679"/>
                    <a:pt x="5247" y="245"/>
                  </a:cubicBezTo>
                  <a:close/>
                  <a:moveTo>
                    <a:pt x="5254" y="1"/>
                  </a:moveTo>
                  <a:cubicBezTo>
                    <a:pt x="5230" y="1"/>
                    <a:pt x="5201" y="12"/>
                    <a:pt x="5180" y="29"/>
                  </a:cubicBezTo>
                  <a:cubicBezTo>
                    <a:pt x="3713" y="1484"/>
                    <a:pt x="1987" y="1680"/>
                    <a:pt x="1166" y="1680"/>
                  </a:cubicBezTo>
                  <a:cubicBezTo>
                    <a:pt x="870" y="1680"/>
                    <a:pt x="692" y="1654"/>
                    <a:pt x="686" y="1653"/>
                  </a:cubicBezTo>
                  <a:cubicBezTo>
                    <a:pt x="680" y="1652"/>
                    <a:pt x="674" y="1652"/>
                    <a:pt x="668" y="1652"/>
                  </a:cubicBezTo>
                  <a:cubicBezTo>
                    <a:pt x="624" y="1652"/>
                    <a:pt x="586" y="1684"/>
                    <a:pt x="575" y="1727"/>
                  </a:cubicBezTo>
                  <a:lnTo>
                    <a:pt x="3" y="4117"/>
                  </a:lnTo>
                  <a:cubicBezTo>
                    <a:pt x="0" y="4131"/>
                    <a:pt x="0" y="4145"/>
                    <a:pt x="3" y="4158"/>
                  </a:cubicBezTo>
                  <a:lnTo>
                    <a:pt x="1093" y="9614"/>
                  </a:lnTo>
                  <a:cubicBezTo>
                    <a:pt x="1100" y="9642"/>
                    <a:pt x="1121" y="9669"/>
                    <a:pt x="1148" y="9684"/>
                  </a:cubicBezTo>
                  <a:cubicBezTo>
                    <a:pt x="1162" y="9687"/>
                    <a:pt x="1177" y="9690"/>
                    <a:pt x="1190" y="9690"/>
                  </a:cubicBezTo>
                  <a:cubicBezTo>
                    <a:pt x="1207" y="9690"/>
                    <a:pt x="1222" y="9687"/>
                    <a:pt x="1235" y="9680"/>
                  </a:cubicBezTo>
                  <a:lnTo>
                    <a:pt x="8350" y="5992"/>
                  </a:lnTo>
                  <a:cubicBezTo>
                    <a:pt x="8395" y="5971"/>
                    <a:pt x="8416" y="5916"/>
                    <a:pt x="8399" y="5870"/>
                  </a:cubicBezTo>
                  <a:lnTo>
                    <a:pt x="6788" y="1716"/>
                  </a:lnTo>
                  <a:cubicBezTo>
                    <a:pt x="6784" y="1706"/>
                    <a:pt x="6778" y="1695"/>
                    <a:pt x="6771" y="1685"/>
                  </a:cubicBezTo>
                  <a:lnTo>
                    <a:pt x="5327" y="36"/>
                  </a:lnTo>
                  <a:cubicBezTo>
                    <a:pt x="5310" y="15"/>
                    <a:pt x="5281" y="1"/>
                    <a:pt x="5254"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60"/>
            <p:cNvSpPr/>
            <p:nvPr/>
          </p:nvSpPr>
          <p:spPr>
            <a:xfrm>
              <a:off x="1442749" y="1252029"/>
              <a:ext cx="410221" cy="469690"/>
            </a:xfrm>
            <a:custGeom>
              <a:avLst/>
              <a:gdLst/>
              <a:ahLst/>
              <a:cxnLst/>
              <a:rect l="l" t="t" r="r" b="b"/>
              <a:pathLst>
                <a:path w="7850" h="8988" extrusionOk="0">
                  <a:moveTo>
                    <a:pt x="6750" y="0"/>
                  </a:moveTo>
                  <a:lnTo>
                    <a:pt x="3532" y="675"/>
                  </a:lnTo>
                  <a:lnTo>
                    <a:pt x="1921" y="1715"/>
                  </a:lnTo>
                  <a:cubicBezTo>
                    <a:pt x="1921" y="1715"/>
                    <a:pt x="1" y="3222"/>
                    <a:pt x="1" y="3378"/>
                  </a:cubicBezTo>
                  <a:cubicBezTo>
                    <a:pt x="1" y="3531"/>
                    <a:pt x="3250" y="8972"/>
                    <a:pt x="3250" y="8972"/>
                  </a:cubicBezTo>
                  <a:cubicBezTo>
                    <a:pt x="3250" y="8972"/>
                    <a:pt x="3380" y="8988"/>
                    <a:pt x="3607" y="8988"/>
                  </a:cubicBezTo>
                  <a:cubicBezTo>
                    <a:pt x="4378" y="8988"/>
                    <a:pt x="6257" y="8808"/>
                    <a:pt x="7850" y="7230"/>
                  </a:cubicBezTo>
                  <a:lnTo>
                    <a:pt x="7842" y="7219"/>
                  </a:lnTo>
                  <a:lnTo>
                    <a:pt x="675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60"/>
            <p:cNvSpPr/>
            <p:nvPr/>
          </p:nvSpPr>
          <p:spPr>
            <a:xfrm>
              <a:off x="1437471" y="1246960"/>
              <a:ext cx="420777" cy="479828"/>
            </a:xfrm>
            <a:custGeom>
              <a:avLst/>
              <a:gdLst/>
              <a:ahLst/>
              <a:cxnLst/>
              <a:rect l="l" t="t" r="r" b="b"/>
              <a:pathLst>
                <a:path w="8052" h="9182" extrusionOk="0">
                  <a:moveTo>
                    <a:pt x="6767" y="215"/>
                  </a:moveTo>
                  <a:lnTo>
                    <a:pt x="7839" y="7299"/>
                  </a:lnTo>
                  <a:cubicBezTo>
                    <a:pt x="6282" y="8812"/>
                    <a:pt x="4440" y="8982"/>
                    <a:pt x="3698" y="8982"/>
                  </a:cubicBezTo>
                  <a:cubicBezTo>
                    <a:pt x="3563" y="8982"/>
                    <a:pt x="3464" y="8977"/>
                    <a:pt x="3410" y="8972"/>
                  </a:cubicBezTo>
                  <a:cubicBezTo>
                    <a:pt x="2161" y="6885"/>
                    <a:pt x="317" y="3764"/>
                    <a:pt x="203" y="3486"/>
                  </a:cubicBezTo>
                  <a:cubicBezTo>
                    <a:pt x="317" y="3319"/>
                    <a:pt x="1232" y="2556"/>
                    <a:pt x="2074" y="1896"/>
                  </a:cubicBezTo>
                  <a:lnTo>
                    <a:pt x="3671" y="865"/>
                  </a:lnTo>
                  <a:lnTo>
                    <a:pt x="6767" y="215"/>
                  </a:lnTo>
                  <a:close/>
                  <a:moveTo>
                    <a:pt x="6852" y="0"/>
                  </a:moveTo>
                  <a:cubicBezTo>
                    <a:pt x="6845" y="0"/>
                    <a:pt x="6837" y="1"/>
                    <a:pt x="6830" y="3"/>
                  </a:cubicBezTo>
                  <a:lnTo>
                    <a:pt x="3612" y="677"/>
                  </a:lnTo>
                  <a:cubicBezTo>
                    <a:pt x="3598" y="677"/>
                    <a:pt x="3588" y="685"/>
                    <a:pt x="3577" y="692"/>
                  </a:cubicBezTo>
                  <a:lnTo>
                    <a:pt x="1959" y="1735"/>
                  </a:lnTo>
                  <a:cubicBezTo>
                    <a:pt x="0" y="3270"/>
                    <a:pt x="0" y="3420"/>
                    <a:pt x="0" y="3475"/>
                  </a:cubicBezTo>
                  <a:cubicBezTo>
                    <a:pt x="0" y="3625"/>
                    <a:pt x="1775" y="6627"/>
                    <a:pt x="3264" y="9118"/>
                  </a:cubicBezTo>
                  <a:cubicBezTo>
                    <a:pt x="3281" y="9146"/>
                    <a:pt x="3309" y="9164"/>
                    <a:pt x="3340" y="9167"/>
                  </a:cubicBezTo>
                  <a:cubicBezTo>
                    <a:pt x="3344" y="9167"/>
                    <a:pt x="3472" y="9181"/>
                    <a:pt x="3689" y="9181"/>
                  </a:cubicBezTo>
                  <a:cubicBezTo>
                    <a:pt x="4464" y="9181"/>
                    <a:pt x="6402" y="9003"/>
                    <a:pt x="8020" y="7399"/>
                  </a:cubicBezTo>
                  <a:cubicBezTo>
                    <a:pt x="8047" y="7372"/>
                    <a:pt x="8052" y="7327"/>
                    <a:pt x="8037" y="7288"/>
                  </a:cubicBezTo>
                  <a:lnTo>
                    <a:pt x="6949" y="83"/>
                  </a:lnTo>
                  <a:cubicBezTo>
                    <a:pt x="6945" y="55"/>
                    <a:pt x="6931" y="35"/>
                    <a:pt x="6907" y="17"/>
                  </a:cubicBezTo>
                  <a:cubicBezTo>
                    <a:pt x="6891" y="7"/>
                    <a:pt x="6872" y="0"/>
                    <a:pt x="6852"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60"/>
            <p:cNvSpPr/>
            <p:nvPr/>
          </p:nvSpPr>
          <p:spPr>
            <a:xfrm>
              <a:off x="1801233" y="1668887"/>
              <a:ext cx="13169" cy="8622"/>
            </a:xfrm>
            <a:custGeom>
              <a:avLst/>
              <a:gdLst/>
              <a:ahLst/>
              <a:cxnLst/>
              <a:rect l="l" t="t" r="r" b="b"/>
              <a:pathLst>
                <a:path w="252" h="165" extrusionOk="0">
                  <a:moveTo>
                    <a:pt x="251" y="1"/>
                  </a:moveTo>
                  <a:cubicBezTo>
                    <a:pt x="168" y="56"/>
                    <a:pt x="84" y="112"/>
                    <a:pt x="1" y="164"/>
                  </a:cubicBezTo>
                  <a:cubicBezTo>
                    <a:pt x="99" y="136"/>
                    <a:pt x="185" y="81"/>
                    <a:pt x="2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60"/>
            <p:cNvSpPr/>
            <p:nvPr/>
          </p:nvSpPr>
          <p:spPr>
            <a:xfrm>
              <a:off x="1606889" y="1258143"/>
              <a:ext cx="238451" cy="416597"/>
            </a:xfrm>
            <a:custGeom>
              <a:avLst/>
              <a:gdLst/>
              <a:ahLst/>
              <a:cxnLst/>
              <a:rect l="l" t="t" r="r" b="b"/>
              <a:pathLst>
                <a:path w="4563" h="7972" extrusionOk="0">
                  <a:moveTo>
                    <a:pt x="3525" y="1"/>
                  </a:moveTo>
                  <a:lnTo>
                    <a:pt x="1205" y="489"/>
                  </a:lnTo>
                  <a:cubicBezTo>
                    <a:pt x="1859" y="1020"/>
                    <a:pt x="2899" y="2676"/>
                    <a:pt x="2551" y="3257"/>
                  </a:cubicBezTo>
                  <a:cubicBezTo>
                    <a:pt x="2433" y="3456"/>
                    <a:pt x="2217" y="3522"/>
                    <a:pt x="1977" y="3522"/>
                  </a:cubicBezTo>
                  <a:cubicBezTo>
                    <a:pt x="1605" y="3522"/>
                    <a:pt x="1181" y="3358"/>
                    <a:pt x="1003" y="3282"/>
                  </a:cubicBezTo>
                  <a:cubicBezTo>
                    <a:pt x="857" y="3540"/>
                    <a:pt x="415" y="4253"/>
                    <a:pt x="1" y="4388"/>
                  </a:cubicBezTo>
                  <a:cubicBezTo>
                    <a:pt x="144" y="4458"/>
                    <a:pt x="367" y="4552"/>
                    <a:pt x="513" y="4552"/>
                  </a:cubicBezTo>
                  <a:cubicBezTo>
                    <a:pt x="742" y="4552"/>
                    <a:pt x="927" y="4047"/>
                    <a:pt x="927" y="4047"/>
                  </a:cubicBezTo>
                  <a:lnTo>
                    <a:pt x="1202" y="3588"/>
                  </a:lnTo>
                  <a:cubicBezTo>
                    <a:pt x="1202" y="3588"/>
                    <a:pt x="1420" y="3783"/>
                    <a:pt x="1789" y="3783"/>
                  </a:cubicBezTo>
                  <a:cubicBezTo>
                    <a:pt x="1925" y="3783"/>
                    <a:pt x="2085" y="3755"/>
                    <a:pt x="2259" y="3678"/>
                  </a:cubicBezTo>
                  <a:cubicBezTo>
                    <a:pt x="2902" y="3403"/>
                    <a:pt x="2534" y="2391"/>
                    <a:pt x="2443" y="2026"/>
                  </a:cubicBezTo>
                  <a:cubicBezTo>
                    <a:pt x="2401" y="1862"/>
                    <a:pt x="2568" y="1817"/>
                    <a:pt x="2770" y="1817"/>
                  </a:cubicBezTo>
                  <a:cubicBezTo>
                    <a:pt x="3018" y="1817"/>
                    <a:pt x="3317" y="1887"/>
                    <a:pt x="3317" y="1887"/>
                  </a:cubicBezTo>
                  <a:cubicBezTo>
                    <a:pt x="3317" y="1887"/>
                    <a:pt x="3874" y="3098"/>
                    <a:pt x="4103" y="3808"/>
                  </a:cubicBezTo>
                  <a:lnTo>
                    <a:pt x="3525" y="1"/>
                  </a:lnTo>
                  <a:close/>
                  <a:moveTo>
                    <a:pt x="4197" y="4430"/>
                  </a:moveTo>
                  <a:cubicBezTo>
                    <a:pt x="4148" y="5102"/>
                    <a:pt x="3783" y="6253"/>
                    <a:pt x="3821" y="6528"/>
                  </a:cubicBezTo>
                  <a:cubicBezTo>
                    <a:pt x="3866" y="6848"/>
                    <a:pt x="3866" y="7447"/>
                    <a:pt x="3686" y="7631"/>
                  </a:cubicBezTo>
                  <a:cubicBezTo>
                    <a:pt x="3630" y="7686"/>
                    <a:pt x="3532" y="7816"/>
                    <a:pt x="3424" y="7972"/>
                  </a:cubicBezTo>
                  <a:cubicBezTo>
                    <a:pt x="3696" y="7816"/>
                    <a:pt x="3970" y="7628"/>
                    <a:pt x="4242" y="7405"/>
                  </a:cubicBezTo>
                  <a:lnTo>
                    <a:pt x="4562" y="6851"/>
                  </a:lnTo>
                  <a:lnTo>
                    <a:pt x="4197" y="443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60"/>
            <p:cNvSpPr/>
            <p:nvPr/>
          </p:nvSpPr>
          <p:spPr>
            <a:xfrm>
              <a:off x="1599573" y="1546499"/>
              <a:ext cx="136392" cy="98558"/>
            </a:xfrm>
            <a:custGeom>
              <a:avLst/>
              <a:gdLst/>
              <a:ahLst/>
              <a:cxnLst/>
              <a:rect l="l" t="t" r="r" b="b"/>
              <a:pathLst>
                <a:path w="2610" h="1886" extrusionOk="0">
                  <a:moveTo>
                    <a:pt x="2551" y="1"/>
                  </a:moveTo>
                  <a:cubicBezTo>
                    <a:pt x="2248" y="1"/>
                    <a:pt x="517" y="1285"/>
                    <a:pt x="517" y="1285"/>
                  </a:cubicBezTo>
                  <a:cubicBezTo>
                    <a:pt x="517" y="1285"/>
                    <a:pt x="1" y="1886"/>
                    <a:pt x="339" y="1886"/>
                  </a:cubicBezTo>
                  <a:cubicBezTo>
                    <a:pt x="351" y="1886"/>
                    <a:pt x="364" y="1885"/>
                    <a:pt x="378" y="1883"/>
                  </a:cubicBezTo>
                  <a:cubicBezTo>
                    <a:pt x="791" y="1838"/>
                    <a:pt x="2374" y="582"/>
                    <a:pt x="2583" y="92"/>
                  </a:cubicBezTo>
                  <a:cubicBezTo>
                    <a:pt x="2610" y="28"/>
                    <a:pt x="2596" y="1"/>
                    <a:pt x="25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60"/>
            <p:cNvSpPr/>
            <p:nvPr/>
          </p:nvSpPr>
          <p:spPr>
            <a:xfrm>
              <a:off x="1630195" y="1388159"/>
              <a:ext cx="130748" cy="211329"/>
            </a:xfrm>
            <a:custGeom>
              <a:avLst/>
              <a:gdLst/>
              <a:ahLst/>
              <a:cxnLst/>
              <a:rect l="l" t="t" r="r" b="b"/>
              <a:pathLst>
                <a:path w="2502" h="4044" extrusionOk="0">
                  <a:moveTo>
                    <a:pt x="143" y="0"/>
                  </a:moveTo>
                  <a:lnTo>
                    <a:pt x="1" y="1111"/>
                  </a:lnTo>
                  <a:lnTo>
                    <a:pt x="88" y="1204"/>
                  </a:lnTo>
                  <a:lnTo>
                    <a:pt x="644" y="1789"/>
                  </a:lnTo>
                  <a:lnTo>
                    <a:pt x="786" y="4043"/>
                  </a:lnTo>
                  <a:lnTo>
                    <a:pt x="1465" y="3936"/>
                  </a:lnTo>
                  <a:lnTo>
                    <a:pt x="929" y="1824"/>
                  </a:lnTo>
                  <a:lnTo>
                    <a:pt x="1788" y="3612"/>
                  </a:lnTo>
                  <a:lnTo>
                    <a:pt x="2502" y="2899"/>
                  </a:lnTo>
                  <a:lnTo>
                    <a:pt x="964" y="1503"/>
                  </a:lnTo>
                  <a:lnTo>
                    <a:pt x="929" y="394"/>
                  </a:lnTo>
                  <a:lnTo>
                    <a:pt x="143" y="0"/>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60"/>
            <p:cNvSpPr/>
            <p:nvPr/>
          </p:nvSpPr>
          <p:spPr>
            <a:xfrm>
              <a:off x="1529444" y="1277530"/>
              <a:ext cx="222617" cy="206156"/>
            </a:xfrm>
            <a:custGeom>
              <a:avLst/>
              <a:gdLst/>
              <a:ahLst/>
              <a:cxnLst/>
              <a:rect l="l" t="t" r="r" b="b"/>
              <a:pathLst>
                <a:path w="4260" h="3945" extrusionOk="0">
                  <a:moveTo>
                    <a:pt x="2069" y="1"/>
                  </a:moveTo>
                  <a:cubicBezTo>
                    <a:pt x="1423" y="1"/>
                    <a:pt x="676" y="552"/>
                    <a:pt x="676" y="552"/>
                  </a:cubicBezTo>
                  <a:cubicBezTo>
                    <a:pt x="676" y="552"/>
                    <a:pt x="1" y="865"/>
                    <a:pt x="1" y="1488"/>
                  </a:cubicBezTo>
                  <a:cubicBezTo>
                    <a:pt x="1" y="2111"/>
                    <a:pt x="731" y="3586"/>
                    <a:pt x="1201" y="3899"/>
                  </a:cubicBezTo>
                  <a:cubicBezTo>
                    <a:pt x="1247" y="3930"/>
                    <a:pt x="1297" y="3944"/>
                    <a:pt x="1348" y="3944"/>
                  </a:cubicBezTo>
                  <a:cubicBezTo>
                    <a:pt x="1813" y="3944"/>
                    <a:pt x="2443" y="2785"/>
                    <a:pt x="2443" y="2785"/>
                  </a:cubicBezTo>
                  <a:cubicBezTo>
                    <a:pt x="2443" y="2785"/>
                    <a:pt x="3007" y="3056"/>
                    <a:pt x="3462" y="3056"/>
                  </a:cubicBezTo>
                  <a:cubicBezTo>
                    <a:pt x="3668" y="3056"/>
                    <a:pt x="3852" y="3000"/>
                    <a:pt x="3949" y="2838"/>
                  </a:cubicBezTo>
                  <a:cubicBezTo>
                    <a:pt x="4259" y="2316"/>
                    <a:pt x="3223" y="604"/>
                    <a:pt x="2547" y="138"/>
                  </a:cubicBezTo>
                  <a:cubicBezTo>
                    <a:pt x="2406" y="40"/>
                    <a:pt x="2241" y="1"/>
                    <a:pt x="20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60"/>
            <p:cNvSpPr/>
            <p:nvPr/>
          </p:nvSpPr>
          <p:spPr>
            <a:xfrm>
              <a:off x="1524375" y="1272304"/>
              <a:ext cx="234950" cy="216503"/>
            </a:xfrm>
            <a:custGeom>
              <a:avLst/>
              <a:gdLst/>
              <a:ahLst/>
              <a:cxnLst/>
              <a:rect l="l" t="t" r="r" b="b"/>
              <a:pathLst>
                <a:path w="4496" h="4143" extrusionOk="0">
                  <a:moveTo>
                    <a:pt x="2164" y="200"/>
                  </a:moveTo>
                  <a:cubicBezTo>
                    <a:pt x="2318" y="200"/>
                    <a:pt x="2464" y="231"/>
                    <a:pt x="2585" y="318"/>
                  </a:cubicBezTo>
                  <a:cubicBezTo>
                    <a:pt x="3261" y="784"/>
                    <a:pt x="4224" y="2451"/>
                    <a:pt x="3960" y="2885"/>
                  </a:cubicBezTo>
                  <a:cubicBezTo>
                    <a:pt x="3885" y="3011"/>
                    <a:pt x="3734" y="3056"/>
                    <a:pt x="3556" y="3056"/>
                  </a:cubicBezTo>
                  <a:cubicBezTo>
                    <a:pt x="3219" y="3056"/>
                    <a:pt x="2784" y="2893"/>
                    <a:pt x="2582" y="2795"/>
                  </a:cubicBezTo>
                  <a:cubicBezTo>
                    <a:pt x="2568" y="2789"/>
                    <a:pt x="2554" y="2786"/>
                    <a:pt x="2540" y="2786"/>
                  </a:cubicBezTo>
                  <a:cubicBezTo>
                    <a:pt x="2504" y="2786"/>
                    <a:pt x="2471" y="2805"/>
                    <a:pt x="2453" y="2837"/>
                  </a:cubicBezTo>
                  <a:cubicBezTo>
                    <a:pt x="2300" y="3115"/>
                    <a:pt x="1834" y="3853"/>
                    <a:pt x="1496" y="3937"/>
                  </a:cubicBezTo>
                  <a:cubicBezTo>
                    <a:pt x="1478" y="3941"/>
                    <a:pt x="1461" y="3943"/>
                    <a:pt x="1444" y="3943"/>
                  </a:cubicBezTo>
                  <a:cubicBezTo>
                    <a:pt x="1411" y="3943"/>
                    <a:pt x="1380" y="3934"/>
                    <a:pt x="1350" y="3916"/>
                  </a:cubicBezTo>
                  <a:cubicBezTo>
                    <a:pt x="908" y="3623"/>
                    <a:pt x="199" y="2186"/>
                    <a:pt x="199" y="1588"/>
                  </a:cubicBezTo>
                  <a:cubicBezTo>
                    <a:pt x="199" y="1035"/>
                    <a:pt x="807" y="746"/>
                    <a:pt x="815" y="743"/>
                  </a:cubicBezTo>
                  <a:cubicBezTo>
                    <a:pt x="822" y="739"/>
                    <a:pt x="828" y="735"/>
                    <a:pt x="832" y="732"/>
                  </a:cubicBezTo>
                  <a:cubicBezTo>
                    <a:pt x="842" y="725"/>
                    <a:pt x="1562" y="200"/>
                    <a:pt x="2164" y="200"/>
                  </a:cubicBezTo>
                  <a:close/>
                  <a:moveTo>
                    <a:pt x="2167" y="0"/>
                  </a:moveTo>
                  <a:cubicBezTo>
                    <a:pt x="1524" y="0"/>
                    <a:pt x="813" y="500"/>
                    <a:pt x="724" y="565"/>
                  </a:cubicBezTo>
                  <a:cubicBezTo>
                    <a:pt x="634" y="610"/>
                    <a:pt x="1" y="941"/>
                    <a:pt x="1" y="1588"/>
                  </a:cubicBezTo>
                  <a:cubicBezTo>
                    <a:pt x="1" y="2242"/>
                    <a:pt x="756" y="3755"/>
                    <a:pt x="1242" y="4083"/>
                  </a:cubicBezTo>
                  <a:cubicBezTo>
                    <a:pt x="1302" y="4121"/>
                    <a:pt x="1371" y="4142"/>
                    <a:pt x="1445" y="4142"/>
                  </a:cubicBezTo>
                  <a:cubicBezTo>
                    <a:pt x="1475" y="4142"/>
                    <a:pt x="1510" y="4138"/>
                    <a:pt x="1546" y="4131"/>
                  </a:cubicBezTo>
                  <a:cubicBezTo>
                    <a:pt x="1966" y="4027"/>
                    <a:pt x="2432" y="3275"/>
                    <a:pt x="2582" y="3011"/>
                  </a:cubicBezTo>
                  <a:cubicBezTo>
                    <a:pt x="2760" y="3089"/>
                    <a:pt x="3183" y="3252"/>
                    <a:pt x="3555" y="3252"/>
                  </a:cubicBezTo>
                  <a:cubicBezTo>
                    <a:pt x="3794" y="3252"/>
                    <a:pt x="4012" y="3185"/>
                    <a:pt x="4130" y="2986"/>
                  </a:cubicBezTo>
                  <a:cubicBezTo>
                    <a:pt x="4496" y="2381"/>
                    <a:pt x="3341" y="600"/>
                    <a:pt x="2700" y="155"/>
                  </a:cubicBezTo>
                  <a:cubicBezTo>
                    <a:pt x="2540" y="44"/>
                    <a:pt x="2356" y="0"/>
                    <a:pt x="21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60"/>
            <p:cNvSpPr/>
            <p:nvPr/>
          </p:nvSpPr>
          <p:spPr>
            <a:xfrm>
              <a:off x="1534931" y="1233059"/>
              <a:ext cx="124948" cy="192882"/>
            </a:xfrm>
            <a:custGeom>
              <a:avLst/>
              <a:gdLst/>
              <a:ahLst/>
              <a:cxnLst/>
              <a:rect l="l" t="t" r="r" b="b"/>
              <a:pathLst>
                <a:path w="2391" h="3691" extrusionOk="0">
                  <a:moveTo>
                    <a:pt x="1973" y="1"/>
                  </a:moveTo>
                  <a:lnTo>
                    <a:pt x="0" y="781"/>
                  </a:lnTo>
                  <a:cubicBezTo>
                    <a:pt x="0" y="781"/>
                    <a:pt x="366" y="1716"/>
                    <a:pt x="467" y="2234"/>
                  </a:cubicBezTo>
                  <a:cubicBezTo>
                    <a:pt x="571" y="2753"/>
                    <a:pt x="1973" y="3636"/>
                    <a:pt x="2129" y="3689"/>
                  </a:cubicBezTo>
                  <a:cubicBezTo>
                    <a:pt x="2132" y="3690"/>
                    <a:pt x="2134" y="3690"/>
                    <a:pt x="2136" y="3690"/>
                  </a:cubicBezTo>
                  <a:cubicBezTo>
                    <a:pt x="2289" y="3690"/>
                    <a:pt x="2391" y="2026"/>
                    <a:pt x="2391" y="2026"/>
                  </a:cubicBezTo>
                  <a:lnTo>
                    <a:pt x="197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60"/>
            <p:cNvSpPr/>
            <p:nvPr/>
          </p:nvSpPr>
          <p:spPr>
            <a:xfrm>
              <a:off x="1529078" y="1227833"/>
              <a:ext cx="135870" cy="203282"/>
            </a:xfrm>
            <a:custGeom>
              <a:avLst/>
              <a:gdLst/>
              <a:ahLst/>
              <a:cxnLst/>
              <a:rect l="l" t="t" r="r" b="b"/>
              <a:pathLst>
                <a:path w="2600" h="3890" extrusionOk="0">
                  <a:moveTo>
                    <a:pt x="2012" y="237"/>
                  </a:moveTo>
                  <a:lnTo>
                    <a:pt x="2402" y="2133"/>
                  </a:lnTo>
                  <a:cubicBezTo>
                    <a:pt x="2363" y="2755"/>
                    <a:pt x="2286" y="3469"/>
                    <a:pt x="2217" y="3667"/>
                  </a:cubicBezTo>
                  <a:cubicBezTo>
                    <a:pt x="1921" y="3511"/>
                    <a:pt x="763" y="2742"/>
                    <a:pt x="676" y="2313"/>
                  </a:cubicBezTo>
                  <a:cubicBezTo>
                    <a:pt x="592" y="1883"/>
                    <a:pt x="335" y="1186"/>
                    <a:pt x="241" y="936"/>
                  </a:cubicBezTo>
                  <a:lnTo>
                    <a:pt x="2012" y="237"/>
                  </a:lnTo>
                  <a:close/>
                  <a:moveTo>
                    <a:pt x="2085" y="1"/>
                  </a:moveTo>
                  <a:cubicBezTo>
                    <a:pt x="2073" y="1"/>
                    <a:pt x="2061" y="3"/>
                    <a:pt x="2050" y="7"/>
                  </a:cubicBezTo>
                  <a:lnTo>
                    <a:pt x="78" y="786"/>
                  </a:lnTo>
                  <a:cubicBezTo>
                    <a:pt x="25" y="807"/>
                    <a:pt x="1" y="866"/>
                    <a:pt x="22" y="915"/>
                  </a:cubicBezTo>
                  <a:cubicBezTo>
                    <a:pt x="25" y="926"/>
                    <a:pt x="380" y="1848"/>
                    <a:pt x="484" y="2352"/>
                  </a:cubicBezTo>
                  <a:cubicBezTo>
                    <a:pt x="596" y="2919"/>
                    <a:pt x="2040" y="3824"/>
                    <a:pt x="2210" y="3882"/>
                  </a:cubicBezTo>
                  <a:cubicBezTo>
                    <a:pt x="2224" y="3887"/>
                    <a:pt x="2235" y="3890"/>
                    <a:pt x="2249" y="3890"/>
                  </a:cubicBezTo>
                  <a:cubicBezTo>
                    <a:pt x="2273" y="3890"/>
                    <a:pt x="2297" y="3879"/>
                    <a:pt x="2318" y="3866"/>
                  </a:cubicBezTo>
                  <a:cubicBezTo>
                    <a:pt x="2440" y="3786"/>
                    <a:pt x="2537" y="3201"/>
                    <a:pt x="2600" y="2133"/>
                  </a:cubicBezTo>
                  <a:lnTo>
                    <a:pt x="2600" y="2105"/>
                  </a:lnTo>
                  <a:lnTo>
                    <a:pt x="2182" y="80"/>
                  </a:lnTo>
                  <a:cubicBezTo>
                    <a:pt x="2179" y="52"/>
                    <a:pt x="2158" y="28"/>
                    <a:pt x="2134" y="14"/>
                  </a:cubicBezTo>
                  <a:cubicBezTo>
                    <a:pt x="2119" y="5"/>
                    <a:pt x="2102" y="1"/>
                    <a:pt x="2085"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60"/>
            <p:cNvSpPr/>
            <p:nvPr/>
          </p:nvSpPr>
          <p:spPr>
            <a:xfrm>
              <a:off x="1557662" y="1287250"/>
              <a:ext cx="94586" cy="72063"/>
            </a:xfrm>
            <a:custGeom>
              <a:avLst/>
              <a:gdLst/>
              <a:ahLst/>
              <a:cxnLst/>
              <a:rect l="l" t="t" r="r" b="b"/>
              <a:pathLst>
                <a:path w="1810" h="1379" extrusionOk="0">
                  <a:moveTo>
                    <a:pt x="1649" y="1"/>
                  </a:moveTo>
                  <a:cubicBezTo>
                    <a:pt x="1430" y="526"/>
                    <a:pt x="1127" y="731"/>
                    <a:pt x="888" y="804"/>
                  </a:cubicBezTo>
                  <a:cubicBezTo>
                    <a:pt x="797" y="832"/>
                    <a:pt x="703" y="846"/>
                    <a:pt x="605" y="846"/>
                  </a:cubicBezTo>
                  <a:cubicBezTo>
                    <a:pt x="414" y="846"/>
                    <a:pt x="209" y="794"/>
                    <a:pt x="0" y="690"/>
                  </a:cubicBezTo>
                  <a:lnTo>
                    <a:pt x="0" y="690"/>
                  </a:lnTo>
                  <a:cubicBezTo>
                    <a:pt x="49" y="842"/>
                    <a:pt x="90" y="989"/>
                    <a:pt x="119" y="1117"/>
                  </a:cubicBezTo>
                  <a:cubicBezTo>
                    <a:pt x="320" y="1250"/>
                    <a:pt x="560" y="1358"/>
                    <a:pt x="811" y="1375"/>
                  </a:cubicBezTo>
                  <a:cubicBezTo>
                    <a:pt x="828" y="1375"/>
                    <a:pt x="846" y="1379"/>
                    <a:pt x="863" y="1379"/>
                  </a:cubicBezTo>
                  <a:cubicBezTo>
                    <a:pt x="1235" y="1379"/>
                    <a:pt x="1562" y="1117"/>
                    <a:pt x="1810" y="777"/>
                  </a:cubicBezTo>
                  <a:lnTo>
                    <a:pt x="164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60"/>
            <p:cNvSpPr/>
            <p:nvPr/>
          </p:nvSpPr>
          <p:spPr>
            <a:xfrm>
              <a:off x="1456179" y="1216807"/>
              <a:ext cx="48965" cy="48861"/>
            </a:xfrm>
            <a:custGeom>
              <a:avLst/>
              <a:gdLst/>
              <a:ahLst/>
              <a:cxnLst/>
              <a:rect l="l" t="t" r="r" b="b"/>
              <a:pathLst>
                <a:path w="937" h="935" extrusionOk="0">
                  <a:moveTo>
                    <a:pt x="149" y="0"/>
                  </a:moveTo>
                  <a:cubicBezTo>
                    <a:pt x="64" y="0"/>
                    <a:pt x="1" y="52"/>
                    <a:pt x="1" y="207"/>
                  </a:cubicBezTo>
                  <a:cubicBezTo>
                    <a:pt x="1" y="674"/>
                    <a:pt x="519" y="935"/>
                    <a:pt x="937" y="935"/>
                  </a:cubicBezTo>
                  <a:lnTo>
                    <a:pt x="571" y="207"/>
                  </a:lnTo>
                  <a:cubicBezTo>
                    <a:pt x="571" y="207"/>
                    <a:pt x="318" y="0"/>
                    <a:pt x="1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60"/>
            <p:cNvSpPr/>
            <p:nvPr/>
          </p:nvSpPr>
          <p:spPr>
            <a:xfrm>
              <a:off x="1646186" y="1136435"/>
              <a:ext cx="29891" cy="75042"/>
            </a:xfrm>
            <a:custGeom>
              <a:avLst/>
              <a:gdLst/>
              <a:ahLst/>
              <a:cxnLst/>
              <a:rect l="l" t="t" r="r" b="b"/>
              <a:pathLst>
                <a:path w="572" h="1436" extrusionOk="0">
                  <a:moveTo>
                    <a:pt x="289" y="0"/>
                  </a:moveTo>
                  <a:cubicBezTo>
                    <a:pt x="153" y="0"/>
                    <a:pt x="0" y="239"/>
                    <a:pt x="0" y="239"/>
                  </a:cubicBezTo>
                  <a:lnTo>
                    <a:pt x="157" y="1436"/>
                  </a:lnTo>
                  <a:cubicBezTo>
                    <a:pt x="157" y="1436"/>
                    <a:pt x="571" y="914"/>
                    <a:pt x="467" y="292"/>
                  </a:cubicBezTo>
                  <a:cubicBezTo>
                    <a:pt x="431" y="72"/>
                    <a:pt x="363"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60"/>
            <p:cNvSpPr/>
            <p:nvPr/>
          </p:nvSpPr>
          <p:spPr>
            <a:xfrm>
              <a:off x="1640908" y="1131262"/>
              <a:ext cx="40604" cy="85336"/>
            </a:xfrm>
            <a:custGeom>
              <a:avLst/>
              <a:gdLst/>
              <a:ahLst/>
              <a:cxnLst/>
              <a:rect l="l" t="t" r="r" b="b"/>
              <a:pathLst>
                <a:path w="777" h="1633" extrusionOk="0">
                  <a:moveTo>
                    <a:pt x="386" y="198"/>
                  </a:moveTo>
                  <a:cubicBezTo>
                    <a:pt x="388" y="198"/>
                    <a:pt x="389" y="198"/>
                    <a:pt x="390" y="199"/>
                  </a:cubicBezTo>
                  <a:cubicBezTo>
                    <a:pt x="401" y="203"/>
                    <a:pt x="443" y="240"/>
                    <a:pt x="470" y="407"/>
                  </a:cubicBezTo>
                  <a:cubicBezTo>
                    <a:pt x="526" y="741"/>
                    <a:pt x="418" y="1044"/>
                    <a:pt x="321" y="1242"/>
                  </a:cubicBezTo>
                  <a:lnTo>
                    <a:pt x="206" y="362"/>
                  </a:lnTo>
                  <a:cubicBezTo>
                    <a:pt x="273" y="269"/>
                    <a:pt x="355" y="198"/>
                    <a:pt x="386" y="198"/>
                  </a:cubicBezTo>
                  <a:close/>
                  <a:moveTo>
                    <a:pt x="392" y="0"/>
                  </a:moveTo>
                  <a:cubicBezTo>
                    <a:pt x="210" y="0"/>
                    <a:pt x="51" y="234"/>
                    <a:pt x="18" y="286"/>
                  </a:cubicBezTo>
                  <a:cubicBezTo>
                    <a:pt x="4" y="307"/>
                    <a:pt x="0" y="328"/>
                    <a:pt x="4" y="352"/>
                  </a:cubicBezTo>
                  <a:lnTo>
                    <a:pt x="161" y="1545"/>
                  </a:lnTo>
                  <a:cubicBezTo>
                    <a:pt x="164" y="1587"/>
                    <a:pt x="192" y="1618"/>
                    <a:pt x="230" y="1629"/>
                  </a:cubicBezTo>
                  <a:cubicBezTo>
                    <a:pt x="241" y="1632"/>
                    <a:pt x="247" y="1632"/>
                    <a:pt x="258" y="1632"/>
                  </a:cubicBezTo>
                  <a:cubicBezTo>
                    <a:pt x="286" y="1632"/>
                    <a:pt x="318" y="1618"/>
                    <a:pt x="334" y="1594"/>
                  </a:cubicBezTo>
                  <a:cubicBezTo>
                    <a:pt x="352" y="1573"/>
                    <a:pt x="777" y="1034"/>
                    <a:pt x="668" y="373"/>
                  </a:cubicBezTo>
                  <a:cubicBezTo>
                    <a:pt x="655" y="293"/>
                    <a:pt x="613" y="42"/>
                    <a:pt x="432" y="4"/>
                  </a:cubicBezTo>
                  <a:cubicBezTo>
                    <a:pt x="419" y="1"/>
                    <a:pt x="405" y="0"/>
                    <a:pt x="392"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60"/>
            <p:cNvSpPr/>
            <p:nvPr/>
          </p:nvSpPr>
          <p:spPr>
            <a:xfrm>
              <a:off x="1452573" y="1060818"/>
              <a:ext cx="210598" cy="265416"/>
            </a:xfrm>
            <a:custGeom>
              <a:avLst/>
              <a:gdLst/>
              <a:ahLst/>
              <a:cxnLst/>
              <a:rect l="l" t="t" r="r" b="b"/>
              <a:pathLst>
                <a:path w="4030" h="5079" extrusionOk="0">
                  <a:moveTo>
                    <a:pt x="1755" y="1"/>
                  </a:moveTo>
                  <a:cubicBezTo>
                    <a:pt x="1116" y="1"/>
                    <a:pt x="427" y="371"/>
                    <a:pt x="0" y="1689"/>
                  </a:cubicBezTo>
                  <a:cubicBezTo>
                    <a:pt x="0" y="1689"/>
                    <a:pt x="445" y="3547"/>
                    <a:pt x="1402" y="4459"/>
                  </a:cubicBezTo>
                  <a:cubicBezTo>
                    <a:pt x="1813" y="4853"/>
                    <a:pt x="2237" y="5079"/>
                    <a:pt x="2615" y="5079"/>
                  </a:cubicBezTo>
                  <a:cubicBezTo>
                    <a:pt x="3116" y="5079"/>
                    <a:pt x="3537" y="4682"/>
                    <a:pt x="3737" y="3753"/>
                  </a:cubicBezTo>
                  <a:cubicBezTo>
                    <a:pt x="4029" y="2402"/>
                    <a:pt x="3305" y="604"/>
                    <a:pt x="3305" y="604"/>
                  </a:cubicBezTo>
                  <a:cubicBezTo>
                    <a:pt x="3305" y="604"/>
                    <a:pt x="2571" y="1"/>
                    <a:pt x="17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60"/>
            <p:cNvSpPr/>
            <p:nvPr/>
          </p:nvSpPr>
          <p:spPr>
            <a:xfrm>
              <a:off x="1447295" y="1055749"/>
              <a:ext cx="220945" cy="275711"/>
            </a:xfrm>
            <a:custGeom>
              <a:avLst/>
              <a:gdLst/>
              <a:ahLst/>
              <a:cxnLst/>
              <a:rect l="l" t="t" r="r" b="b"/>
              <a:pathLst>
                <a:path w="4228" h="5276" extrusionOk="0">
                  <a:moveTo>
                    <a:pt x="1851" y="198"/>
                  </a:moveTo>
                  <a:cubicBezTo>
                    <a:pt x="2553" y="198"/>
                    <a:pt x="3202" y="673"/>
                    <a:pt x="3323" y="763"/>
                  </a:cubicBezTo>
                  <a:cubicBezTo>
                    <a:pt x="3406" y="983"/>
                    <a:pt x="4005" y="2608"/>
                    <a:pt x="3740" y="3829"/>
                  </a:cubicBezTo>
                  <a:cubicBezTo>
                    <a:pt x="3594" y="4508"/>
                    <a:pt x="3316" y="4928"/>
                    <a:pt x="2944" y="5043"/>
                  </a:cubicBezTo>
                  <a:cubicBezTo>
                    <a:pt x="2871" y="5065"/>
                    <a:pt x="2794" y="5076"/>
                    <a:pt x="2714" y="5076"/>
                  </a:cubicBezTo>
                  <a:cubicBezTo>
                    <a:pt x="2373" y="5076"/>
                    <a:pt x="1976" y="4873"/>
                    <a:pt x="1569" y="4487"/>
                  </a:cubicBezTo>
                  <a:cubicBezTo>
                    <a:pt x="707" y="3662"/>
                    <a:pt x="261" y="2019"/>
                    <a:pt x="202" y="1790"/>
                  </a:cubicBezTo>
                  <a:cubicBezTo>
                    <a:pt x="487" y="930"/>
                    <a:pt x="908" y="416"/>
                    <a:pt x="1458" y="252"/>
                  </a:cubicBezTo>
                  <a:cubicBezTo>
                    <a:pt x="1589" y="214"/>
                    <a:pt x="1721" y="198"/>
                    <a:pt x="1851" y="198"/>
                  </a:cubicBezTo>
                  <a:close/>
                  <a:moveTo>
                    <a:pt x="1859" y="1"/>
                  </a:moveTo>
                  <a:cubicBezTo>
                    <a:pt x="1708" y="1"/>
                    <a:pt x="1555" y="20"/>
                    <a:pt x="1402" y="65"/>
                  </a:cubicBezTo>
                  <a:cubicBezTo>
                    <a:pt x="779" y="245"/>
                    <a:pt x="310" y="816"/>
                    <a:pt x="4" y="1755"/>
                  </a:cubicBezTo>
                  <a:cubicBezTo>
                    <a:pt x="0" y="1773"/>
                    <a:pt x="0" y="1794"/>
                    <a:pt x="4" y="1811"/>
                  </a:cubicBezTo>
                  <a:cubicBezTo>
                    <a:pt x="21" y="1887"/>
                    <a:pt x="466" y="3704"/>
                    <a:pt x="1434" y="4629"/>
                  </a:cubicBezTo>
                  <a:cubicBezTo>
                    <a:pt x="1876" y="5054"/>
                    <a:pt x="2321" y="5276"/>
                    <a:pt x="2717" y="5276"/>
                  </a:cubicBezTo>
                  <a:cubicBezTo>
                    <a:pt x="2815" y="5276"/>
                    <a:pt x="2909" y="5262"/>
                    <a:pt x="3000" y="5234"/>
                  </a:cubicBezTo>
                  <a:cubicBezTo>
                    <a:pt x="3313" y="5137"/>
                    <a:pt x="3730" y="4824"/>
                    <a:pt x="3935" y="3871"/>
                  </a:cubicBezTo>
                  <a:cubicBezTo>
                    <a:pt x="4227" y="2507"/>
                    <a:pt x="3528" y="739"/>
                    <a:pt x="3497" y="667"/>
                  </a:cubicBezTo>
                  <a:cubicBezTo>
                    <a:pt x="3490" y="649"/>
                    <a:pt x="3483" y="638"/>
                    <a:pt x="3469" y="625"/>
                  </a:cubicBezTo>
                  <a:cubicBezTo>
                    <a:pt x="3434" y="595"/>
                    <a:pt x="2695" y="1"/>
                    <a:pt x="1859"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60"/>
            <p:cNvSpPr/>
            <p:nvPr/>
          </p:nvSpPr>
          <p:spPr>
            <a:xfrm>
              <a:off x="1541254" y="1066149"/>
              <a:ext cx="115385" cy="254964"/>
            </a:xfrm>
            <a:custGeom>
              <a:avLst/>
              <a:gdLst/>
              <a:ahLst/>
              <a:cxnLst/>
              <a:rect l="l" t="t" r="r" b="b"/>
              <a:pathLst>
                <a:path w="2208" h="4879" extrusionOk="0">
                  <a:moveTo>
                    <a:pt x="1" y="1"/>
                  </a:moveTo>
                  <a:lnTo>
                    <a:pt x="328" y="815"/>
                  </a:lnTo>
                  <a:cubicBezTo>
                    <a:pt x="328" y="815"/>
                    <a:pt x="367" y="805"/>
                    <a:pt x="433" y="805"/>
                  </a:cubicBezTo>
                  <a:cubicBezTo>
                    <a:pt x="613" y="805"/>
                    <a:pt x="982" y="874"/>
                    <a:pt x="1218" y="1379"/>
                  </a:cubicBezTo>
                  <a:cubicBezTo>
                    <a:pt x="1539" y="2067"/>
                    <a:pt x="1862" y="3080"/>
                    <a:pt x="1678" y="3859"/>
                  </a:cubicBezTo>
                  <a:cubicBezTo>
                    <a:pt x="1525" y="4507"/>
                    <a:pt x="1184" y="4775"/>
                    <a:pt x="680" y="4847"/>
                  </a:cubicBezTo>
                  <a:cubicBezTo>
                    <a:pt x="763" y="4868"/>
                    <a:pt x="839" y="4879"/>
                    <a:pt x="916" y="4879"/>
                  </a:cubicBezTo>
                  <a:cubicBezTo>
                    <a:pt x="996" y="4879"/>
                    <a:pt x="1072" y="4868"/>
                    <a:pt x="1146" y="4844"/>
                  </a:cubicBezTo>
                  <a:cubicBezTo>
                    <a:pt x="1518" y="4729"/>
                    <a:pt x="1796" y="4309"/>
                    <a:pt x="1942" y="3630"/>
                  </a:cubicBezTo>
                  <a:cubicBezTo>
                    <a:pt x="2207" y="2409"/>
                    <a:pt x="1608" y="784"/>
                    <a:pt x="1525" y="564"/>
                  </a:cubicBezTo>
                  <a:cubicBezTo>
                    <a:pt x="1406" y="474"/>
                    <a:pt x="756" y="1"/>
                    <a:pt x="5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60"/>
            <p:cNvSpPr/>
            <p:nvPr/>
          </p:nvSpPr>
          <p:spPr>
            <a:xfrm>
              <a:off x="1529444" y="1193291"/>
              <a:ext cx="18604" cy="20903"/>
            </a:xfrm>
            <a:custGeom>
              <a:avLst/>
              <a:gdLst/>
              <a:ahLst/>
              <a:cxnLst/>
              <a:rect l="l" t="t" r="r" b="b"/>
              <a:pathLst>
                <a:path w="356" h="400" extrusionOk="0">
                  <a:moveTo>
                    <a:pt x="124" y="0"/>
                  </a:moveTo>
                  <a:cubicBezTo>
                    <a:pt x="109" y="0"/>
                    <a:pt x="94" y="3"/>
                    <a:pt x="81" y="10"/>
                  </a:cubicBezTo>
                  <a:cubicBezTo>
                    <a:pt x="12" y="45"/>
                    <a:pt x="1" y="160"/>
                    <a:pt x="57" y="264"/>
                  </a:cubicBezTo>
                  <a:cubicBezTo>
                    <a:pt x="101" y="347"/>
                    <a:pt x="172" y="400"/>
                    <a:pt x="232" y="400"/>
                  </a:cubicBezTo>
                  <a:cubicBezTo>
                    <a:pt x="247" y="400"/>
                    <a:pt x="262" y="396"/>
                    <a:pt x="275" y="389"/>
                  </a:cubicBezTo>
                  <a:cubicBezTo>
                    <a:pt x="346" y="355"/>
                    <a:pt x="356" y="240"/>
                    <a:pt x="300" y="135"/>
                  </a:cubicBezTo>
                  <a:cubicBezTo>
                    <a:pt x="256" y="52"/>
                    <a:pt x="184" y="0"/>
                    <a:pt x="124"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60"/>
            <p:cNvSpPr/>
            <p:nvPr/>
          </p:nvSpPr>
          <p:spPr>
            <a:xfrm>
              <a:off x="1583477" y="1175367"/>
              <a:ext cx="17663" cy="21687"/>
            </a:xfrm>
            <a:custGeom>
              <a:avLst/>
              <a:gdLst/>
              <a:ahLst/>
              <a:cxnLst/>
              <a:rect l="l" t="t" r="r" b="b"/>
              <a:pathLst>
                <a:path w="338" h="415" extrusionOk="0">
                  <a:moveTo>
                    <a:pt x="128" y="1"/>
                  </a:moveTo>
                  <a:cubicBezTo>
                    <a:pt x="118" y="1"/>
                    <a:pt x="107" y="2"/>
                    <a:pt x="97" y="6"/>
                  </a:cubicBezTo>
                  <a:cubicBezTo>
                    <a:pt x="28" y="33"/>
                    <a:pt x="0" y="141"/>
                    <a:pt x="42" y="252"/>
                  </a:cubicBezTo>
                  <a:cubicBezTo>
                    <a:pt x="75" y="349"/>
                    <a:pt x="147" y="414"/>
                    <a:pt x="211" y="414"/>
                  </a:cubicBezTo>
                  <a:cubicBezTo>
                    <a:pt x="221" y="414"/>
                    <a:pt x="231" y="412"/>
                    <a:pt x="240" y="409"/>
                  </a:cubicBezTo>
                  <a:cubicBezTo>
                    <a:pt x="314" y="385"/>
                    <a:pt x="338" y="273"/>
                    <a:pt x="299" y="162"/>
                  </a:cubicBezTo>
                  <a:cubicBezTo>
                    <a:pt x="266" y="66"/>
                    <a:pt x="194" y="1"/>
                    <a:pt x="128"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60"/>
            <p:cNvSpPr/>
            <p:nvPr/>
          </p:nvSpPr>
          <p:spPr>
            <a:xfrm>
              <a:off x="1557297" y="1146468"/>
              <a:ext cx="48547" cy="92496"/>
            </a:xfrm>
            <a:custGeom>
              <a:avLst/>
              <a:gdLst/>
              <a:ahLst/>
              <a:cxnLst/>
              <a:rect l="l" t="t" r="r" b="b"/>
              <a:pathLst>
                <a:path w="929" h="1770" extrusionOk="0">
                  <a:moveTo>
                    <a:pt x="621" y="0"/>
                  </a:moveTo>
                  <a:cubicBezTo>
                    <a:pt x="527" y="0"/>
                    <a:pt x="416" y="28"/>
                    <a:pt x="303" y="116"/>
                  </a:cubicBezTo>
                  <a:cubicBezTo>
                    <a:pt x="0" y="350"/>
                    <a:pt x="460" y="1341"/>
                    <a:pt x="536" y="1502"/>
                  </a:cubicBezTo>
                  <a:cubicBezTo>
                    <a:pt x="536" y="1526"/>
                    <a:pt x="526" y="1598"/>
                    <a:pt x="470" y="1640"/>
                  </a:cubicBezTo>
                  <a:cubicBezTo>
                    <a:pt x="440" y="1660"/>
                    <a:pt x="401" y="1670"/>
                    <a:pt x="354" y="1670"/>
                  </a:cubicBezTo>
                  <a:cubicBezTo>
                    <a:pt x="301" y="1670"/>
                    <a:pt x="237" y="1657"/>
                    <a:pt x="164" y="1630"/>
                  </a:cubicBezTo>
                  <a:cubicBezTo>
                    <a:pt x="160" y="1629"/>
                    <a:pt x="155" y="1628"/>
                    <a:pt x="151" y="1628"/>
                  </a:cubicBezTo>
                  <a:cubicBezTo>
                    <a:pt x="129" y="1628"/>
                    <a:pt x="107" y="1641"/>
                    <a:pt x="101" y="1661"/>
                  </a:cubicBezTo>
                  <a:cubicBezTo>
                    <a:pt x="91" y="1686"/>
                    <a:pt x="105" y="1717"/>
                    <a:pt x="129" y="1724"/>
                  </a:cubicBezTo>
                  <a:cubicBezTo>
                    <a:pt x="216" y="1755"/>
                    <a:pt x="289" y="1770"/>
                    <a:pt x="355" y="1770"/>
                  </a:cubicBezTo>
                  <a:cubicBezTo>
                    <a:pt x="425" y="1770"/>
                    <a:pt x="481" y="1752"/>
                    <a:pt x="529" y="1720"/>
                  </a:cubicBezTo>
                  <a:cubicBezTo>
                    <a:pt x="637" y="1640"/>
                    <a:pt x="637" y="1494"/>
                    <a:pt x="637" y="1487"/>
                  </a:cubicBezTo>
                  <a:cubicBezTo>
                    <a:pt x="637" y="1481"/>
                    <a:pt x="633" y="1473"/>
                    <a:pt x="630" y="1470"/>
                  </a:cubicBezTo>
                  <a:cubicBezTo>
                    <a:pt x="428" y="1052"/>
                    <a:pt x="177" y="339"/>
                    <a:pt x="362" y="196"/>
                  </a:cubicBezTo>
                  <a:cubicBezTo>
                    <a:pt x="457" y="122"/>
                    <a:pt x="548" y="99"/>
                    <a:pt x="625" y="99"/>
                  </a:cubicBezTo>
                  <a:cubicBezTo>
                    <a:pt x="749" y="99"/>
                    <a:pt x="836" y="161"/>
                    <a:pt x="842" y="166"/>
                  </a:cubicBezTo>
                  <a:cubicBezTo>
                    <a:pt x="850" y="171"/>
                    <a:pt x="860" y="174"/>
                    <a:pt x="870" y="174"/>
                  </a:cubicBezTo>
                  <a:cubicBezTo>
                    <a:pt x="886" y="174"/>
                    <a:pt x="901" y="167"/>
                    <a:pt x="911" y="155"/>
                  </a:cubicBezTo>
                  <a:cubicBezTo>
                    <a:pt x="929" y="134"/>
                    <a:pt x="922" y="103"/>
                    <a:pt x="901" y="85"/>
                  </a:cubicBezTo>
                  <a:cubicBezTo>
                    <a:pt x="899" y="83"/>
                    <a:pt x="784" y="0"/>
                    <a:pt x="621"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60"/>
            <p:cNvSpPr/>
            <p:nvPr/>
          </p:nvSpPr>
          <p:spPr>
            <a:xfrm>
              <a:off x="1558394" y="1249938"/>
              <a:ext cx="47450" cy="21373"/>
            </a:xfrm>
            <a:custGeom>
              <a:avLst/>
              <a:gdLst/>
              <a:ahLst/>
              <a:cxnLst/>
              <a:rect l="l" t="t" r="r" b="b"/>
              <a:pathLst>
                <a:path w="908" h="409" extrusionOk="0">
                  <a:moveTo>
                    <a:pt x="853" y="1"/>
                  </a:moveTo>
                  <a:cubicBezTo>
                    <a:pt x="834" y="1"/>
                    <a:pt x="815" y="11"/>
                    <a:pt x="807" y="29"/>
                  </a:cubicBezTo>
                  <a:cubicBezTo>
                    <a:pt x="804" y="33"/>
                    <a:pt x="707" y="238"/>
                    <a:pt x="505" y="294"/>
                  </a:cubicBezTo>
                  <a:cubicBezTo>
                    <a:pt x="471" y="304"/>
                    <a:pt x="437" y="309"/>
                    <a:pt x="401" y="309"/>
                  </a:cubicBezTo>
                  <a:cubicBezTo>
                    <a:pt x="303" y="309"/>
                    <a:pt x="196" y="271"/>
                    <a:pt x="84" y="200"/>
                  </a:cubicBezTo>
                  <a:cubicBezTo>
                    <a:pt x="76" y="195"/>
                    <a:pt x="66" y="192"/>
                    <a:pt x="57" y="192"/>
                  </a:cubicBezTo>
                  <a:cubicBezTo>
                    <a:pt x="41" y="192"/>
                    <a:pt x="24" y="199"/>
                    <a:pt x="14" y="214"/>
                  </a:cubicBezTo>
                  <a:cubicBezTo>
                    <a:pt x="0" y="238"/>
                    <a:pt x="7" y="266"/>
                    <a:pt x="31" y="283"/>
                  </a:cubicBezTo>
                  <a:cubicBezTo>
                    <a:pt x="160" y="367"/>
                    <a:pt x="285" y="408"/>
                    <a:pt x="404" y="408"/>
                  </a:cubicBezTo>
                  <a:cubicBezTo>
                    <a:pt x="445" y="408"/>
                    <a:pt x="490" y="402"/>
                    <a:pt x="532" y="391"/>
                  </a:cubicBezTo>
                  <a:cubicBezTo>
                    <a:pt x="776" y="322"/>
                    <a:pt x="890" y="82"/>
                    <a:pt x="895" y="71"/>
                  </a:cubicBezTo>
                  <a:cubicBezTo>
                    <a:pt x="908" y="47"/>
                    <a:pt x="898" y="19"/>
                    <a:pt x="874" y="5"/>
                  </a:cubicBezTo>
                  <a:cubicBezTo>
                    <a:pt x="867" y="2"/>
                    <a:pt x="860" y="1"/>
                    <a:pt x="853"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60"/>
            <p:cNvSpPr/>
            <p:nvPr/>
          </p:nvSpPr>
          <p:spPr>
            <a:xfrm>
              <a:off x="1498716" y="1158853"/>
              <a:ext cx="44053" cy="35013"/>
            </a:xfrm>
            <a:custGeom>
              <a:avLst/>
              <a:gdLst/>
              <a:ahLst/>
              <a:cxnLst/>
              <a:rect l="l" t="t" r="r" b="b"/>
              <a:pathLst>
                <a:path w="843" h="670" extrusionOk="0">
                  <a:moveTo>
                    <a:pt x="499" y="1"/>
                  </a:moveTo>
                  <a:cubicBezTo>
                    <a:pt x="467" y="1"/>
                    <a:pt x="434" y="5"/>
                    <a:pt x="401" y="15"/>
                  </a:cubicBezTo>
                  <a:cubicBezTo>
                    <a:pt x="220" y="67"/>
                    <a:pt x="91" y="266"/>
                    <a:pt x="8" y="607"/>
                  </a:cubicBezTo>
                  <a:cubicBezTo>
                    <a:pt x="1" y="635"/>
                    <a:pt x="18" y="659"/>
                    <a:pt x="43" y="666"/>
                  </a:cubicBezTo>
                  <a:cubicBezTo>
                    <a:pt x="49" y="666"/>
                    <a:pt x="53" y="669"/>
                    <a:pt x="57" y="669"/>
                  </a:cubicBezTo>
                  <a:cubicBezTo>
                    <a:pt x="78" y="669"/>
                    <a:pt x="99" y="652"/>
                    <a:pt x="105" y="631"/>
                  </a:cubicBezTo>
                  <a:cubicBezTo>
                    <a:pt x="175" y="332"/>
                    <a:pt x="286" y="151"/>
                    <a:pt x="429" y="109"/>
                  </a:cubicBezTo>
                  <a:cubicBezTo>
                    <a:pt x="451" y="102"/>
                    <a:pt x="474" y="99"/>
                    <a:pt x="496" y="99"/>
                  </a:cubicBezTo>
                  <a:cubicBezTo>
                    <a:pt x="631" y="99"/>
                    <a:pt x="752" y="210"/>
                    <a:pt x="752" y="210"/>
                  </a:cubicBezTo>
                  <a:cubicBezTo>
                    <a:pt x="762" y="218"/>
                    <a:pt x="775" y="223"/>
                    <a:pt x="787" y="223"/>
                  </a:cubicBezTo>
                  <a:cubicBezTo>
                    <a:pt x="800" y="223"/>
                    <a:pt x="813" y="218"/>
                    <a:pt x="822" y="207"/>
                  </a:cubicBezTo>
                  <a:cubicBezTo>
                    <a:pt x="843" y="189"/>
                    <a:pt x="839" y="158"/>
                    <a:pt x="818" y="137"/>
                  </a:cubicBezTo>
                  <a:cubicBezTo>
                    <a:pt x="813" y="131"/>
                    <a:pt x="673" y="1"/>
                    <a:pt x="499"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60"/>
            <p:cNvSpPr/>
            <p:nvPr/>
          </p:nvSpPr>
          <p:spPr>
            <a:xfrm>
              <a:off x="1388401" y="1028262"/>
              <a:ext cx="295986" cy="252351"/>
            </a:xfrm>
            <a:custGeom>
              <a:avLst/>
              <a:gdLst/>
              <a:ahLst/>
              <a:cxnLst/>
              <a:rect l="l" t="t" r="r" b="b"/>
              <a:pathLst>
                <a:path w="5664" h="4829" extrusionOk="0">
                  <a:moveTo>
                    <a:pt x="2418" y="0"/>
                  </a:moveTo>
                  <a:cubicBezTo>
                    <a:pt x="1163" y="0"/>
                    <a:pt x="988" y="1099"/>
                    <a:pt x="988" y="2153"/>
                  </a:cubicBezTo>
                  <a:cubicBezTo>
                    <a:pt x="988" y="3297"/>
                    <a:pt x="0" y="4647"/>
                    <a:pt x="675" y="4804"/>
                  </a:cubicBezTo>
                  <a:cubicBezTo>
                    <a:pt x="749" y="4821"/>
                    <a:pt x="817" y="4828"/>
                    <a:pt x="882" y="4828"/>
                  </a:cubicBezTo>
                  <a:cubicBezTo>
                    <a:pt x="1404" y="4828"/>
                    <a:pt x="1611" y="4334"/>
                    <a:pt x="1611" y="4334"/>
                  </a:cubicBezTo>
                  <a:cubicBezTo>
                    <a:pt x="1611" y="4334"/>
                    <a:pt x="2338" y="3141"/>
                    <a:pt x="2338" y="2309"/>
                  </a:cubicBezTo>
                  <a:cubicBezTo>
                    <a:pt x="2338" y="1602"/>
                    <a:pt x="2991" y="1549"/>
                    <a:pt x="3187" y="1549"/>
                  </a:cubicBezTo>
                  <a:cubicBezTo>
                    <a:pt x="3222" y="1549"/>
                    <a:pt x="3242" y="1551"/>
                    <a:pt x="3242" y="1551"/>
                  </a:cubicBezTo>
                  <a:cubicBezTo>
                    <a:pt x="3242" y="1551"/>
                    <a:pt x="3246" y="1548"/>
                    <a:pt x="3253" y="1540"/>
                  </a:cubicBezTo>
                  <a:cubicBezTo>
                    <a:pt x="3287" y="1497"/>
                    <a:pt x="3439" y="1322"/>
                    <a:pt x="3655" y="1322"/>
                  </a:cubicBezTo>
                  <a:cubicBezTo>
                    <a:pt x="3752" y="1322"/>
                    <a:pt x="3863" y="1357"/>
                    <a:pt x="3981" y="1456"/>
                  </a:cubicBezTo>
                  <a:cubicBezTo>
                    <a:pt x="4394" y="1811"/>
                    <a:pt x="4440" y="2226"/>
                    <a:pt x="4777" y="2333"/>
                  </a:cubicBezTo>
                  <a:cubicBezTo>
                    <a:pt x="4807" y="2343"/>
                    <a:pt x="4839" y="2347"/>
                    <a:pt x="4872" y="2347"/>
                  </a:cubicBezTo>
                  <a:cubicBezTo>
                    <a:pt x="5208" y="2347"/>
                    <a:pt x="5664" y="1902"/>
                    <a:pt x="5664" y="1902"/>
                  </a:cubicBezTo>
                  <a:cubicBezTo>
                    <a:pt x="5664" y="1902"/>
                    <a:pt x="5160" y="1168"/>
                    <a:pt x="4561" y="646"/>
                  </a:cubicBezTo>
                  <a:cubicBezTo>
                    <a:pt x="4158" y="295"/>
                    <a:pt x="3810" y="200"/>
                    <a:pt x="3576" y="200"/>
                  </a:cubicBezTo>
                  <a:cubicBezTo>
                    <a:pt x="3487" y="200"/>
                    <a:pt x="3414" y="214"/>
                    <a:pt x="3361" y="232"/>
                  </a:cubicBezTo>
                  <a:cubicBezTo>
                    <a:pt x="3229" y="135"/>
                    <a:pt x="3034" y="61"/>
                    <a:pt x="2752" y="24"/>
                  </a:cubicBezTo>
                  <a:cubicBezTo>
                    <a:pt x="2633" y="8"/>
                    <a:pt x="2522" y="0"/>
                    <a:pt x="2418"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60"/>
            <p:cNvSpPr/>
            <p:nvPr/>
          </p:nvSpPr>
          <p:spPr>
            <a:xfrm>
              <a:off x="1422734" y="1064842"/>
              <a:ext cx="140416" cy="183372"/>
            </a:xfrm>
            <a:custGeom>
              <a:avLst/>
              <a:gdLst/>
              <a:ahLst/>
              <a:cxnLst/>
              <a:rect l="l" t="t" r="r" b="b"/>
              <a:pathLst>
                <a:path w="2687" h="3509" extrusionOk="0">
                  <a:moveTo>
                    <a:pt x="2038" y="1"/>
                  </a:moveTo>
                  <a:cubicBezTo>
                    <a:pt x="1839" y="1"/>
                    <a:pt x="1616" y="69"/>
                    <a:pt x="1403" y="284"/>
                  </a:cubicBezTo>
                  <a:cubicBezTo>
                    <a:pt x="996" y="687"/>
                    <a:pt x="905" y="1349"/>
                    <a:pt x="825" y="1925"/>
                  </a:cubicBezTo>
                  <a:cubicBezTo>
                    <a:pt x="790" y="2184"/>
                    <a:pt x="756" y="2423"/>
                    <a:pt x="700" y="2629"/>
                  </a:cubicBezTo>
                  <a:cubicBezTo>
                    <a:pt x="522" y="3279"/>
                    <a:pt x="63" y="3404"/>
                    <a:pt x="42" y="3411"/>
                  </a:cubicBezTo>
                  <a:cubicBezTo>
                    <a:pt x="18" y="3418"/>
                    <a:pt x="0" y="3443"/>
                    <a:pt x="8" y="3470"/>
                  </a:cubicBezTo>
                  <a:cubicBezTo>
                    <a:pt x="14" y="3491"/>
                    <a:pt x="35" y="3509"/>
                    <a:pt x="56" y="3509"/>
                  </a:cubicBezTo>
                  <a:cubicBezTo>
                    <a:pt x="60" y="3509"/>
                    <a:pt x="63" y="3509"/>
                    <a:pt x="67" y="3505"/>
                  </a:cubicBezTo>
                  <a:cubicBezTo>
                    <a:pt x="91" y="3502"/>
                    <a:pt x="599" y="3366"/>
                    <a:pt x="794" y="2656"/>
                  </a:cubicBezTo>
                  <a:cubicBezTo>
                    <a:pt x="853" y="2441"/>
                    <a:pt x="888" y="2197"/>
                    <a:pt x="923" y="1940"/>
                  </a:cubicBezTo>
                  <a:cubicBezTo>
                    <a:pt x="1002" y="1376"/>
                    <a:pt x="1090" y="736"/>
                    <a:pt x="1472" y="353"/>
                  </a:cubicBezTo>
                  <a:cubicBezTo>
                    <a:pt x="1666" y="160"/>
                    <a:pt x="1866" y="98"/>
                    <a:pt x="2043" y="98"/>
                  </a:cubicBezTo>
                  <a:cubicBezTo>
                    <a:pt x="2348" y="98"/>
                    <a:pt x="2584" y="281"/>
                    <a:pt x="2600" y="294"/>
                  </a:cubicBezTo>
                  <a:cubicBezTo>
                    <a:pt x="2609" y="302"/>
                    <a:pt x="2620" y="305"/>
                    <a:pt x="2631" y="305"/>
                  </a:cubicBezTo>
                  <a:cubicBezTo>
                    <a:pt x="2645" y="305"/>
                    <a:pt x="2659" y="299"/>
                    <a:pt x="2669" y="287"/>
                  </a:cubicBezTo>
                  <a:cubicBezTo>
                    <a:pt x="2686" y="266"/>
                    <a:pt x="2683" y="235"/>
                    <a:pt x="2662" y="217"/>
                  </a:cubicBezTo>
                  <a:cubicBezTo>
                    <a:pt x="2658" y="213"/>
                    <a:pt x="2386" y="1"/>
                    <a:pt x="20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60"/>
            <p:cNvSpPr/>
            <p:nvPr/>
          </p:nvSpPr>
          <p:spPr>
            <a:xfrm>
              <a:off x="1429476" y="1052719"/>
              <a:ext cx="110577" cy="139684"/>
            </a:xfrm>
            <a:custGeom>
              <a:avLst/>
              <a:gdLst/>
              <a:ahLst/>
              <a:cxnLst/>
              <a:rect l="l" t="t" r="r" b="b"/>
              <a:pathLst>
                <a:path w="2116" h="2673" extrusionOk="0">
                  <a:moveTo>
                    <a:pt x="1414" y="0"/>
                  </a:moveTo>
                  <a:cubicBezTo>
                    <a:pt x="1155" y="0"/>
                    <a:pt x="842" y="104"/>
                    <a:pt x="505" y="442"/>
                  </a:cubicBezTo>
                  <a:cubicBezTo>
                    <a:pt x="38" y="908"/>
                    <a:pt x="38" y="1260"/>
                    <a:pt x="42" y="1796"/>
                  </a:cubicBezTo>
                  <a:cubicBezTo>
                    <a:pt x="42" y="2029"/>
                    <a:pt x="42" y="2294"/>
                    <a:pt x="4" y="2617"/>
                  </a:cubicBezTo>
                  <a:cubicBezTo>
                    <a:pt x="1" y="2645"/>
                    <a:pt x="22" y="2669"/>
                    <a:pt x="46" y="2673"/>
                  </a:cubicBezTo>
                  <a:lnTo>
                    <a:pt x="52" y="2673"/>
                  </a:lnTo>
                  <a:cubicBezTo>
                    <a:pt x="77" y="2673"/>
                    <a:pt x="98" y="2652"/>
                    <a:pt x="101" y="2628"/>
                  </a:cubicBezTo>
                  <a:cubicBezTo>
                    <a:pt x="139" y="2297"/>
                    <a:pt x="139" y="2029"/>
                    <a:pt x="139" y="1796"/>
                  </a:cubicBezTo>
                  <a:cubicBezTo>
                    <a:pt x="139" y="1267"/>
                    <a:pt x="139" y="947"/>
                    <a:pt x="574" y="512"/>
                  </a:cubicBezTo>
                  <a:cubicBezTo>
                    <a:pt x="893" y="193"/>
                    <a:pt x="1184" y="96"/>
                    <a:pt x="1421" y="96"/>
                  </a:cubicBezTo>
                  <a:cubicBezTo>
                    <a:pt x="1778" y="96"/>
                    <a:pt x="2012" y="318"/>
                    <a:pt x="2029" y="335"/>
                  </a:cubicBezTo>
                  <a:cubicBezTo>
                    <a:pt x="2038" y="343"/>
                    <a:pt x="2050" y="348"/>
                    <a:pt x="2062" y="348"/>
                  </a:cubicBezTo>
                  <a:cubicBezTo>
                    <a:pt x="2075" y="348"/>
                    <a:pt x="2088" y="343"/>
                    <a:pt x="2098" y="335"/>
                  </a:cubicBezTo>
                  <a:cubicBezTo>
                    <a:pt x="2116" y="314"/>
                    <a:pt x="2116" y="282"/>
                    <a:pt x="2098" y="265"/>
                  </a:cubicBezTo>
                  <a:cubicBezTo>
                    <a:pt x="2094" y="261"/>
                    <a:pt x="1823" y="0"/>
                    <a:pt x="14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60"/>
            <p:cNvSpPr/>
            <p:nvPr/>
          </p:nvSpPr>
          <p:spPr>
            <a:xfrm>
              <a:off x="1573653" y="1053398"/>
              <a:ext cx="94586" cy="57013"/>
            </a:xfrm>
            <a:custGeom>
              <a:avLst/>
              <a:gdLst/>
              <a:ahLst/>
              <a:cxnLst/>
              <a:rect l="l" t="t" r="r" b="b"/>
              <a:pathLst>
                <a:path w="1810" h="1091" extrusionOk="0">
                  <a:moveTo>
                    <a:pt x="586" y="1"/>
                  </a:moveTo>
                  <a:cubicBezTo>
                    <a:pt x="282" y="1"/>
                    <a:pt x="49" y="109"/>
                    <a:pt x="35" y="116"/>
                  </a:cubicBezTo>
                  <a:cubicBezTo>
                    <a:pt x="11" y="127"/>
                    <a:pt x="1" y="158"/>
                    <a:pt x="11" y="182"/>
                  </a:cubicBezTo>
                  <a:cubicBezTo>
                    <a:pt x="20" y="199"/>
                    <a:pt x="37" y="209"/>
                    <a:pt x="54" y="209"/>
                  </a:cubicBezTo>
                  <a:cubicBezTo>
                    <a:pt x="61" y="209"/>
                    <a:pt x="69" y="207"/>
                    <a:pt x="77" y="203"/>
                  </a:cubicBezTo>
                  <a:cubicBezTo>
                    <a:pt x="82" y="203"/>
                    <a:pt x="304" y="101"/>
                    <a:pt x="590" y="101"/>
                  </a:cubicBezTo>
                  <a:cubicBezTo>
                    <a:pt x="717" y="101"/>
                    <a:pt x="856" y="121"/>
                    <a:pt x="995" y="179"/>
                  </a:cubicBezTo>
                  <a:cubicBezTo>
                    <a:pt x="1312" y="311"/>
                    <a:pt x="1549" y="607"/>
                    <a:pt x="1705" y="1056"/>
                  </a:cubicBezTo>
                  <a:cubicBezTo>
                    <a:pt x="1712" y="1077"/>
                    <a:pt x="1733" y="1091"/>
                    <a:pt x="1754" y="1091"/>
                  </a:cubicBezTo>
                  <a:cubicBezTo>
                    <a:pt x="1757" y="1091"/>
                    <a:pt x="1764" y="1087"/>
                    <a:pt x="1767" y="1087"/>
                  </a:cubicBezTo>
                  <a:cubicBezTo>
                    <a:pt x="1796" y="1077"/>
                    <a:pt x="1809" y="1049"/>
                    <a:pt x="1799" y="1025"/>
                  </a:cubicBezTo>
                  <a:cubicBezTo>
                    <a:pt x="1632" y="548"/>
                    <a:pt x="1375" y="232"/>
                    <a:pt x="1033" y="89"/>
                  </a:cubicBezTo>
                  <a:cubicBezTo>
                    <a:pt x="879" y="23"/>
                    <a:pt x="725" y="1"/>
                    <a:pt x="5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60"/>
            <p:cNvSpPr/>
            <p:nvPr/>
          </p:nvSpPr>
          <p:spPr>
            <a:xfrm>
              <a:off x="1478336" y="1528784"/>
              <a:ext cx="2945442" cy="2109165"/>
            </a:xfrm>
            <a:custGeom>
              <a:avLst/>
              <a:gdLst/>
              <a:ahLst/>
              <a:cxnLst/>
              <a:rect l="l" t="t" r="r" b="b"/>
              <a:pathLst>
                <a:path w="56364" h="40361" extrusionOk="0">
                  <a:moveTo>
                    <a:pt x="8827" y="1"/>
                  </a:moveTo>
                  <a:cubicBezTo>
                    <a:pt x="8530" y="1"/>
                    <a:pt x="8240" y="96"/>
                    <a:pt x="8000" y="270"/>
                  </a:cubicBezTo>
                  <a:cubicBezTo>
                    <a:pt x="7933" y="315"/>
                    <a:pt x="7885" y="378"/>
                    <a:pt x="7843" y="448"/>
                  </a:cubicBezTo>
                  <a:lnTo>
                    <a:pt x="6566" y="2658"/>
                  </a:lnTo>
                  <a:cubicBezTo>
                    <a:pt x="6456" y="2851"/>
                    <a:pt x="6250" y="2966"/>
                    <a:pt x="6031" y="2966"/>
                  </a:cubicBezTo>
                  <a:cubicBezTo>
                    <a:pt x="6002" y="2966"/>
                    <a:pt x="5973" y="2964"/>
                    <a:pt x="5944" y="2960"/>
                  </a:cubicBezTo>
                  <a:lnTo>
                    <a:pt x="4983" y="2817"/>
                  </a:lnTo>
                  <a:cubicBezTo>
                    <a:pt x="4953" y="2813"/>
                    <a:pt x="4924" y="2811"/>
                    <a:pt x="4894" y="2811"/>
                  </a:cubicBezTo>
                  <a:cubicBezTo>
                    <a:pt x="4593" y="2811"/>
                    <a:pt x="4329" y="3031"/>
                    <a:pt x="4284" y="3339"/>
                  </a:cubicBezTo>
                  <a:lnTo>
                    <a:pt x="50" y="32206"/>
                  </a:lnTo>
                  <a:cubicBezTo>
                    <a:pt x="1" y="32543"/>
                    <a:pt x="235" y="32856"/>
                    <a:pt x="572" y="32905"/>
                  </a:cubicBezTo>
                  <a:lnTo>
                    <a:pt x="51385" y="40354"/>
                  </a:lnTo>
                  <a:cubicBezTo>
                    <a:pt x="51415" y="40358"/>
                    <a:pt x="51446" y="40360"/>
                    <a:pt x="51475" y="40360"/>
                  </a:cubicBezTo>
                  <a:cubicBezTo>
                    <a:pt x="51777" y="40360"/>
                    <a:pt x="52040" y="40140"/>
                    <a:pt x="52084" y="39836"/>
                  </a:cubicBezTo>
                  <a:lnTo>
                    <a:pt x="56315" y="10966"/>
                  </a:lnTo>
                  <a:cubicBezTo>
                    <a:pt x="56363" y="10628"/>
                    <a:pt x="56134" y="10319"/>
                    <a:pt x="55796" y="10266"/>
                  </a:cubicBezTo>
                  <a:lnTo>
                    <a:pt x="24362" y="5659"/>
                  </a:lnTo>
                  <a:cubicBezTo>
                    <a:pt x="24147" y="5628"/>
                    <a:pt x="23962" y="5482"/>
                    <a:pt x="23879" y="5280"/>
                  </a:cubicBezTo>
                  <a:lnTo>
                    <a:pt x="22741" y="2462"/>
                  </a:lnTo>
                  <a:cubicBezTo>
                    <a:pt x="22710" y="2389"/>
                    <a:pt x="22668" y="2319"/>
                    <a:pt x="22608" y="2264"/>
                  </a:cubicBezTo>
                  <a:cubicBezTo>
                    <a:pt x="22400" y="2065"/>
                    <a:pt x="22133" y="1937"/>
                    <a:pt x="21844" y="1895"/>
                  </a:cubicBezTo>
                  <a:lnTo>
                    <a:pt x="9036" y="16"/>
                  </a:lnTo>
                  <a:cubicBezTo>
                    <a:pt x="8967" y="6"/>
                    <a:pt x="8897" y="1"/>
                    <a:pt x="88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60"/>
            <p:cNvSpPr/>
            <p:nvPr/>
          </p:nvSpPr>
          <p:spPr>
            <a:xfrm>
              <a:off x="1474364" y="1523663"/>
              <a:ext cx="2953437" cy="2119616"/>
            </a:xfrm>
            <a:custGeom>
              <a:avLst/>
              <a:gdLst/>
              <a:ahLst/>
              <a:cxnLst/>
              <a:rect l="l" t="t" r="r" b="b"/>
              <a:pathLst>
                <a:path w="56517" h="40561" extrusionOk="0">
                  <a:moveTo>
                    <a:pt x="8906" y="198"/>
                  </a:moveTo>
                  <a:cubicBezTo>
                    <a:pt x="8970" y="198"/>
                    <a:pt x="9034" y="203"/>
                    <a:pt x="9099" y="212"/>
                  </a:cubicBezTo>
                  <a:lnTo>
                    <a:pt x="21905" y="2091"/>
                  </a:lnTo>
                  <a:cubicBezTo>
                    <a:pt x="22173" y="2129"/>
                    <a:pt x="22421" y="2247"/>
                    <a:pt x="22619" y="2435"/>
                  </a:cubicBezTo>
                  <a:cubicBezTo>
                    <a:pt x="22660" y="2473"/>
                    <a:pt x="22695" y="2529"/>
                    <a:pt x="22726" y="2599"/>
                  </a:cubicBezTo>
                  <a:lnTo>
                    <a:pt x="23864" y="5417"/>
                  </a:lnTo>
                  <a:cubicBezTo>
                    <a:pt x="23958" y="5650"/>
                    <a:pt x="24174" y="5817"/>
                    <a:pt x="24425" y="5855"/>
                  </a:cubicBezTo>
                  <a:lnTo>
                    <a:pt x="55859" y="10465"/>
                  </a:lnTo>
                  <a:cubicBezTo>
                    <a:pt x="55994" y="10483"/>
                    <a:pt x="56116" y="10555"/>
                    <a:pt x="56196" y="10667"/>
                  </a:cubicBezTo>
                  <a:cubicBezTo>
                    <a:pt x="56280" y="10778"/>
                    <a:pt x="56314" y="10913"/>
                    <a:pt x="56293" y="11050"/>
                  </a:cubicBezTo>
                  <a:lnTo>
                    <a:pt x="52063" y="39920"/>
                  </a:lnTo>
                  <a:cubicBezTo>
                    <a:pt x="52042" y="40055"/>
                    <a:pt x="51969" y="40177"/>
                    <a:pt x="51858" y="40257"/>
                  </a:cubicBezTo>
                  <a:cubicBezTo>
                    <a:pt x="51770" y="40325"/>
                    <a:pt x="51664" y="40361"/>
                    <a:pt x="51553" y="40361"/>
                  </a:cubicBezTo>
                  <a:cubicBezTo>
                    <a:pt x="51528" y="40361"/>
                    <a:pt x="51501" y="40359"/>
                    <a:pt x="51475" y="40355"/>
                  </a:cubicBezTo>
                  <a:lnTo>
                    <a:pt x="661" y="32906"/>
                  </a:lnTo>
                  <a:cubicBezTo>
                    <a:pt x="526" y="32885"/>
                    <a:pt x="404" y="32811"/>
                    <a:pt x="321" y="32704"/>
                  </a:cubicBezTo>
                  <a:cubicBezTo>
                    <a:pt x="241" y="32593"/>
                    <a:pt x="206" y="32456"/>
                    <a:pt x="227" y="32318"/>
                  </a:cubicBezTo>
                  <a:lnTo>
                    <a:pt x="4457" y="3451"/>
                  </a:lnTo>
                  <a:cubicBezTo>
                    <a:pt x="4478" y="3312"/>
                    <a:pt x="4552" y="3194"/>
                    <a:pt x="4659" y="3110"/>
                  </a:cubicBezTo>
                  <a:cubicBezTo>
                    <a:pt x="4750" y="3044"/>
                    <a:pt x="4857" y="3009"/>
                    <a:pt x="4969" y="3009"/>
                  </a:cubicBezTo>
                  <a:cubicBezTo>
                    <a:pt x="4993" y="3009"/>
                    <a:pt x="5018" y="3009"/>
                    <a:pt x="5042" y="3013"/>
                  </a:cubicBezTo>
                  <a:lnTo>
                    <a:pt x="6005" y="3155"/>
                  </a:lnTo>
                  <a:cubicBezTo>
                    <a:pt x="6040" y="3160"/>
                    <a:pt x="6075" y="3163"/>
                    <a:pt x="6110" y="3163"/>
                  </a:cubicBezTo>
                  <a:cubicBezTo>
                    <a:pt x="6363" y="3163"/>
                    <a:pt x="6598" y="3031"/>
                    <a:pt x="6729" y="2807"/>
                  </a:cubicBezTo>
                  <a:lnTo>
                    <a:pt x="8006" y="595"/>
                  </a:lnTo>
                  <a:cubicBezTo>
                    <a:pt x="8044" y="532"/>
                    <a:pt x="8086" y="483"/>
                    <a:pt x="8131" y="448"/>
                  </a:cubicBezTo>
                  <a:cubicBezTo>
                    <a:pt x="8361" y="284"/>
                    <a:pt x="8629" y="198"/>
                    <a:pt x="8906" y="198"/>
                  </a:cubicBezTo>
                  <a:close/>
                  <a:moveTo>
                    <a:pt x="8902" y="0"/>
                  </a:moveTo>
                  <a:cubicBezTo>
                    <a:pt x="8585" y="0"/>
                    <a:pt x="8276" y="99"/>
                    <a:pt x="8017" y="288"/>
                  </a:cubicBezTo>
                  <a:cubicBezTo>
                    <a:pt x="7947" y="337"/>
                    <a:pt x="7884" y="410"/>
                    <a:pt x="7836" y="497"/>
                  </a:cubicBezTo>
                  <a:lnTo>
                    <a:pt x="6556" y="2706"/>
                  </a:lnTo>
                  <a:cubicBezTo>
                    <a:pt x="6464" y="2868"/>
                    <a:pt x="6295" y="2966"/>
                    <a:pt x="6111" y="2966"/>
                  </a:cubicBezTo>
                  <a:cubicBezTo>
                    <a:pt x="6086" y="2966"/>
                    <a:pt x="6060" y="2964"/>
                    <a:pt x="6034" y="2960"/>
                  </a:cubicBezTo>
                  <a:lnTo>
                    <a:pt x="5074" y="2818"/>
                  </a:lnTo>
                  <a:cubicBezTo>
                    <a:pt x="5039" y="2813"/>
                    <a:pt x="5004" y="2810"/>
                    <a:pt x="4969" y="2810"/>
                  </a:cubicBezTo>
                  <a:cubicBezTo>
                    <a:pt x="4816" y="2810"/>
                    <a:pt x="4666" y="2860"/>
                    <a:pt x="4541" y="2953"/>
                  </a:cubicBezTo>
                  <a:cubicBezTo>
                    <a:pt x="4388" y="3064"/>
                    <a:pt x="4290" y="3231"/>
                    <a:pt x="4263" y="3419"/>
                  </a:cubicBezTo>
                  <a:lnTo>
                    <a:pt x="28" y="32289"/>
                  </a:lnTo>
                  <a:cubicBezTo>
                    <a:pt x="1" y="32477"/>
                    <a:pt x="49" y="32669"/>
                    <a:pt x="165" y="32822"/>
                  </a:cubicBezTo>
                  <a:cubicBezTo>
                    <a:pt x="279" y="32975"/>
                    <a:pt x="443" y="33073"/>
                    <a:pt x="634" y="33100"/>
                  </a:cubicBezTo>
                  <a:lnTo>
                    <a:pt x="51447" y="40549"/>
                  </a:lnTo>
                  <a:cubicBezTo>
                    <a:pt x="51482" y="40556"/>
                    <a:pt x="51517" y="40560"/>
                    <a:pt x="51551" y="40560"/>
                  </a:cubicBezTo>
                  <a:cubicBezTo>
                    <a:pt x="51705" y="40560"/>
                    <a:pt x="51854" y="40508"/>
                    <a:pt x="51976" y="40417"/>
                  </a:cubicBezTo>
                  <a:cubicBezTo>
                    <a:pt x="52129" y="40302"/>
                    <a:pt x="52230" y="40135"/>
                    <a:pt x="52258" y="39947"/>
                  </a:cubicBezTo>
                  <a:lnTo>
                    <a:pt x="56492" y="11077"/>
                  </a:lnTo>
                  <a:cubicBezTo>
                    <a:pt x="56516" y="10889"/>
                    <a:pt x="56471" y="10701"/>
                    <a:pt x="56356" y="10549"/>
                  </a:cubicBezTo>
                  <a:cubicBezTo>
                    <a:pt x="56241" y="10396"/>
                    <a:pt x="56074" y="10295"/>
                    <a:pt x="55887" y="10266"/>
                  </a:cubicBezTo>
                  <a:lnTo>
                    <a:pt x="24452" y="5660"/>
                  </a:lnTo>
                  <a:cubicBezTo>
                    <a:pt x="24271" y="5632"/>
                    <a:pt x="24115" y="5511"/>
                    <a:pt x="24049" y="5340"/>
                  </a:cubicBezTo>
                  <a:lnTo>
                    <a:pt x="22907" y="2526"/>
                  </a:lnTo>
                  <a:cubicBezTo>
                    <a:pt x="22869" y="2428"/>
                    <a:pt x="22817" y="2348"/>
                    <a:pt x="22755" y="2289"/>
                  </a:cubicBezTo>
                  <a:cubicBezTo>
                    <a:pt x="22528" y="2077"/>
                    <a:pt x="22243" y="1937"/>
                    <a:pt x="21933" y="1892"/>
                  </a:cubicBezTo>
                  <a:lnTo>
                    <a:pt x="9127" y="17"/>
                  </a:lnTo>
                  <a:cubicBezTo>
                    <a:pt x="9052" y="6"/>
                    <a:pt x="8977" y="0"/>
                    <a:pt x="8902"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60"/>
            <p:cNvSpPr/>
            <p:nvPr/>
          </p:nvSpPr>
          <p:spPr>
            <a:xfrm>
              <a:off x="1993644" y="1605185"/>
              <a:ext cx="498380" cy="127874"/>
            </a:xfrm>
            <a:custGeom>
              <a:avLst/>
              <a:gdLst/>
              <a:ahLst/>
              <a:cxnLst/>
              <a:rect l="l" t="t" r="r" b="b"/>
              <a:pathLst>
                <a:path w="9537" h="2447" extrusionOk="0">
                  <a:moveTo>
                    <a:pt x="772" y="0"/>
                  </a:moveTo>
                  <a:cubicBezTo>
                    <a:pt x="410" y="0"/>
                    <a:pt x="98" y="269"/>
                    <a:pt x="52" y="639"/>
                  </a:cubicBezTo>
                  <a:cubicBezTo>
                    <a:pt x="0" y="1035"/>
                    <a:pt x="285" y="1397"/>
                    <a:pt x="682" y="1449"/>
                  </a:cubicBezTo>
                  <a:lnTo>
                    <a:pt x="8677" y="2440"/>
                  </a:lnTo>
                  <a:cubicBezTo>
                    <a:pt x="8707" y="2444"/>
                    <a:pt x="8738" y="2446"/>
                    <a:pt x="8768" y="2446"/>
                  </a:cubicBezTo>
                  <a:cubicBezTo>
                    <a:pt x="9131" y="2446"/>
                    <a:pt x="9443" y="2177"/>
                    <a:pt x="9488" y="1808"/>
                  </a:cubicBezTo>
                  <a:cubicBezTo>
                    <a:pt x="9537" y="1411"/>
                    <a:pt x="9255" y="1049"/>
                    <a:pt x="8858" y="997"/>
                  </a:cubicBezTo>
                  <a:lnTo>
                    <a:pt x="863" y="6"/>
                  </a:lnTo>
                  <a:cubicBezTo>
                    <a:pt x="832" y="2"/>
                    <a:pt x="802" y="0"/>
                    <a:pt x="7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60"/>
            <p:cNvSpPr/>
            <p:nvPr/>
          </p:nvSpPr>
          <p:spPr>
            <a:xfrm>
              <a:off x="4203182" y="2445799"/>
              <a:ext cx="105351" cy="170568"/>
            </a:xfrm>
            <a:custGeom>
              <a:avLst/>
              <a:gdLst/>
              <a:ahLst/>
              <a:cxnLst/>
              <a:rect l="l" t="t" r="r" b="b"/>
              <a:pathLst>
                <a:path w="2016" h="3264" extrusionOk="0">
                  <a:moveTo>
                    <a:pt x="564" y="0"/>
                  </a:moveTo>
                  <a:lnTo>
                    <a:pt x="0" y="1569"/>
                  </a:lnTo>
                  <a:lnTo>
                    <a:pt x="1291" y="3263"/>
                  </a:lnTo>
                  <a:lnTo>
                    <a:pt x="2015" y="2745"/>
                  </a:lnTo>
                  <a:lnTo>
                    <a:pt x="1548" y="1346"/>
                  </a:lnTo>
                  <a:lnTo>
                    <a:pt x="56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60"/>
            <p:cNvSpPr/>
            <p:nvPr/>
          </p:nvSpPr>
          <p:spPr>
            <a:xfrm>
              <a:off x="4197381" y="2434668"/>
              <a:ext cx="117266" cy="188806"/>
            </a:xfrm>
            <a:custGeom>
              <a:avLst/>
              <a:gdLst/>
              <a:ahLst/>
              <a:cxnLst/>
              <a:rect l="l" t="t" r="r" b="b"/>
              <a:pathLst>
                <a:path w="2244" h="3613" extrusionOk="0">
                  <a:moveTo>
                    <a:pt x="707" y="422"/>
                  </a:moveTo>
                  <a:lnTo>
                    <a:pt x="1573" y="1605"/>
                  </a:lnTo>
                  <a:lnTo>
                    <a:pt x="2011" y="2920"/>
                  </a:lnTo>
                  <a:lnTo>
                    <a:pt x="1423" y="3341"/>
                  </a:lnTo>
                  <a:lnTo>
                    <a:pt x="223" y="1765"/>
                  </a:lnTo>
                  <a:lnTo>
                    <a:pt x="707" y="422"/>
                  </a:lnTo>
                  <a:close/>
                  <a:moveTo>
                    <a:pt x="644" y="1"/>
                  </a:moveTo>
                  <a:lnTo>
                    <a:pt x="0" y="1800"/>
                  </a:lnTo>
                  <a:lnTo>
                    <a:pt x="1381" y="3612"/>
                  </a:lnTo>
                  <a:lnTo>
                    <a:pt x="2244" y="2996"/>
                  </a:lnTo>
                  <a:lnTo>
                    <a:pt x="1754" y="1528"/>
                  </a:lnTo>
                  <a:lnTo>
                    <a:pt x="644" y="1"/>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60"/>
            <p:cNvSpPr/>
            <p:nvPr/>
          </p:nvSpPr>
          <p:spPr>
            <a:xfrm>
              <a:off x="4268294" y="2589193"/>
              <a:ext cx="438388" cy="448631"/>
            </a:xfrm>
            <a:custGeom>
              <a:avLst/>
              <a:gdLst/>
              <a:ahLst/>
              <a:cxnLst/>
              <a:rect l="l" t="t" r="r" b="b"/>
              <a:pathLst>
                <a:path w="8389" h="8585" extrusionOk="0">
                  <a:moveTo>
                    <a:pt x="769" y="1"/>
                  </a:moveTo>
                  <a:cubicBezTo>
                    <a:pt x="769" y="1"/>
                    <a:pt x="98" y="363"/>
                    <a:pt x="45" y="519"/>
                  </a:cubicBezTo>
                  <a:cubicBezTo>
                    <a:pt x="0" y="652"/>
                    <a:pt x="2261" y="6358"/>
                    <a:pt x="2953" y="8104"/>
                  </a:cubicBezTo>
                  <a:cubicBezTo>
                    <a:pt x="3069" y="8396"/>
                    <a:pt x="3356" y="8585"/>
                    <a:pt x="3671" y="8585"/>
                  </a:cubicBezTo>
                  <a:cubicBezTo>
                    <a:pt x="3679" y="8585"/>
                    <a:pt x="3687" y="8585"/>
                    <a:pt x="3695" y="8585"/>
                  </a:cubicBezTo>
                  <a:lnTo>
                    <a:pt x="8079" y="8400"/>
                  </a:lnTo>
                  <a:lnTo>
                    <a:pt x="8388" y="6117"/>
                  </a:lnTo>
                  <a:lnTo>
                    <a:pt x="8388" y="6117"/>
                  </a:lnTo>
                  <a:lnTo>
                    <a:pt x="4467" y="6257"/>
                  </a:lnTo>
                  <a:cubicBezTo>
                    <a:pt x="4458" y="6257"/>
                    <a:pt x="4449" y="6257"/>
                    <a:pt x="4440" y="6257"/>
                  </a:cubicBezTo>
                  <a:cubicBezTo>
                    <a:pt x="4155" y="6257"/>
                    <a:pt x="3893" y="6096"/>
                    <a:pt x="3761" y="5842"/>
                  </a:cubicBezTo>
                  <a:lnTo>
                    <a:pt x="76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60"/>
            <p:cNvSpPr/>
            <p:nvPr/>
          </p:nvSpPr>
          <p:spPr>
            <a:xfrm>
              <a:off x="4262650" y="2582138"/>
              <a:ext cx="444189" cy="460754"/>
            </a:xfrm>
            <a:custGeom>
              <a:avLst/>
              <a:gdLst/>
              <a:ahLst/>
              <a:cxnLst/>
              <a:rect l="l" t="t" r="r" b="b"/>
              <a:pathLst>
                <a:path w="8500" h="8817" extrusionOk="0">
                  <a:moveTo>
                    <a:pt x="919" y="0"/>
                  </a:moveTo>
                  <a:lnTo>
                    <a:pt x="832" y="49"/>
                  </a:lnTo>
                  <a:cubicBezTo>
                    <a:pt x="616" y="164"/>
                    <a:pt x="115" y="449"/>
                    <a:pt x="60" y="623"/>
                  </a:cubicBezTo>
                  <a:cubicBezTo>
                    <a:pt x="39" y="683"/>
                    <a:pt x="0" y="800"/>
                    <a:pt x="2971" y="8274"/>
                  </a:cubicBezTo>
                  <a:cubicBezTo>
                    <a:pt x="3100" y="8604"/>
                    <a:pt x="3421" y="8816"/>
                    <a:pt x="3771" y="8816"/>
                  </a:cubicBezTo>
                  <a:lnTo>
                    <a:pt x="3806" y="8816"/>
                  </a:lnTo>
                  <a:lnTo>
                    <a:pt x="8190" y="8632"/>
                  </a:lnTo>
                  <a:lnTo>
                    <a:pt x="8183" y="8434"/>
                  </a:lnTo>
                  <a:lnTo>
                    <a:pt x="3800" y="8618"/>
                  </a:lnTo>
                  <a:cubicBezTo>
                    <a:pt x="3789" y="8619"/>
                    <a:pt x="3778" y="8619"/>
                    <a:pt x="3768" y="8619"/>
                  </a:cubicBezTo>
                  <a:cubicBezTo>
                    <a:pt x="3492" y="8619"/>
                    <a:pt x="3253" y="8452"/>
                    <a:pt x="3156" y="8201"/>
                  </a:cubicBezTo>
                  <a:cubicBezTo>
                    <a:pt x="1427" y="3851"/>
                    <a:pt x="324" y="992"/>
                    <a:pt x="254" y="675"/>
                  </a:cubicBezTo>
                  <a:cubicBezTo>
                    <a:pt x="310" y="595"/>
                    <a:pt x="574" y="418"/>
                    <a:pt x="835" y="272"/>
                  </a:cubicBezTo>
                  <a:lnTo>
                    <a:pt x="3782" y="6022"/>
                  </a:lnTo>
                  <a:cubicBezTo>
                    <a:pt x="3930" y="6309"/>
                    <a:pt x="4227" y="6490"/>
                    <a:pt x="4545" y="6490"/>
                  </a:cubicBezTo>
                  <a:cubicBezTo>
                    <a:pt x="4556" y="6490"/>
                    <a:pt x="4567" y="6490"/>
                    <a:pt x="4579" y="6489"/>
                  </a:cubicBezTo>
                  <a:lnTo>
                    <a:pt x="8500" y="6350"/>
                  </a:lnTo>
                  <a:lnTo>
                    <a:pt x="8493" y="6155"/>
                  </a:lnTo>
                  <a:lnTo>
                    <a:pt x="4572" y="6291"/>
                  </a:lnTo>
                  <a:cubicBezTo>
                    <a:pt x="4558" y="6291"/>
                    <a:pt x="4545" y="6292"/>
                    <a:pt x="4532" y="6292"/>
                  </a:cubicBezTo>
                  <a:cubicBezTo>
                    <a:pt x="4293" y="6292"/>
                    <a:pt x="4068" y="6147"/>
                    <a:pt x="3959" y="5932"/>
                  </a:cubicBezTo>
                  <a:lnTo>
                    <a:pt x="919" y="0"/>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60"/>
            <p:cNvSpPr/>
            <p:nvPr/>
          </p:nvSpPr>
          <p:spPr>
            <a:xfrm>
              <a:off x="4289929" y="2623579"/>
              <a:ext cx="35117" cy="20589"/>
            </a:xfrm>
            <a:custGeom>
              <a:avLst/>
              <a:gdLst/>
              <a:ahLst/>
              <a:cxnLst/>
              <a:rect l="l" t="t" r="r" b="b"/>
              <a:pathLst>
                <a:path w="672" h="394" extrusionOk="0">
                  <a:moveTo>
                    <a:pt x="616" y="1"/>
                  </a:moveTo>
                  <a:lnTo>
                    <a:pt x="0" y="255"/>
                  </a:lnTo>
                  <a:lnTo>
                    <a:pt x="60" y="394"/>
                  </a:lnTo>
                  <a:lnTo>
                    <a:pt x="672" y="140"/>
                  </a:lnTo>
                  <a:lnTo>
                    <a:pt x="616" y="1"/>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60"/>
            <p:cNvSpPr/>
            <p:nvPr/>
          </p:nvSpPr>
          <p:spPr>
            <a:xfrm>
              <a:off x="1501643" y="1865270"/>
              <a:ext cx="2748170" cy="1764893"/>
            </a:xfrm>
            <a:custGeom>
              <a:avLst/>
              <a:gdLst/>
              <a:ahLst/>
              <a:cxnLst/>
              <a:rect l="l" t="t" r="r" b="b"/>
              <a:pathLst>
                <a:path w="52589" h="33773" extrusionOk="0">
                  <a:moveTo>
                    <a:pt x="4221" y="0"/>
                  </a:moveTo>
                  <a:cubicBezTo>
                    <a:pt x="3964" y="0"/>
                    <a:pt x="3717" y="70"/>
                    <a:pt x="3500" y="198"/>
                  </a:cubicBezTo>
                  <a:cubicBezTo>
                    <a:pt x="3296" y="320"/>
                    <a:pt x="3142" y="511"/>
                    <a:pt x="3052" y="734"/>
                  </a:cubicBezTo>
                  <a:lnTo>
                    <a:pt x="2286" y="2661"/>
                  </a:lnTo>
                  <a:cubicBezTo>
                    <a:pt x="2116" y="3082"/>
                    <a:pt x="1709" y="3361"/>
                    <a:pt x="1250" y="3361"/>
                  </a:cubicBezTo>
                  <a:lnTo>
                    <a:pt x="1114" y="3361"/>
                  </a:lnTo>
                  <a:cubicBezTo>
                    <a:pt x="498" y="3361"/>
                    <a:pt x="1" y="3862"/>
                    <a:pt x="1" y="4474"/>
                  </a:cubicBezTo>
                  <a:lnTo>
                    <a:pt x="1" y="32659"/>
                  </a:lnTo>
                  <a:cubicBezTo>
                    <a:pt x="1" y="33272"/>
                    <a:pt x="498" y="33773"/>
                    <a:pt x="1114" y="33773"/>
                  </a:cubicBezTo>
                  <a:lnTo>
                    <a:pt x="51475" y="33773"/>
                  </a:lnTo>
                  <a:cubicBezTo>
                    <a:pt x="52091" y="33773"/>
                    <a:pt x="52588" y="33272"/>
                    <a:pt x="52588" y="32659"/>
                  </a:cubicBezTo>
                  <a:lnTo>
                    <a:pt x="52588" y="4474"/>
                  </a:lnTo>
                  <a:cubicBezTo>
                    <a:pt x="52588" y="3862"/>
                    <a:pt x="52091" y="3361"/>
                    <a:pt x="51475" y="3361"/>
                  </a:cubicBezTo>
                  <a:lnTo>
                    <a:pt x="20489" y="3361"/>
                  </a:lnTo>
                  <a:cubicBezTo>
                    <a:pt x="20093" y="3361"/>
                    <a:pt x="19728" y="3152"/>
                    <a:pt x="19529" y="2811"/>
                  </a:cubicBezTo>
                  <a:lnTo>
                    <a:pt x="18210" y="564"/>
                  </a:lnTo>
                  <a:cubicBezTo>
                    <a:pt x="18089" y="355"/>
                    <a:pt x="17901" y="185"/>
                    <a:pt x="17674" y="94"/>
                  </a:cubicBezTo>
                  <a:cubicBezTo>
                    <a:pt x="17515" y="34"/>
                    <a:pt x="17340" y="0"/>
                    <a:pt x="171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60"/>
            <p:cNvSpPr/>
            <p:nvPr/>
          </p:nvSpPr>
          <p:spPr>
            <a:xfrm>
              <a:off x="1496574" y="1860149"/>
              <a:ext cx="2758517" cy="1775083"/>
            </a:xfrm>
            <a:custGeom>
              <a:avLst/>
              <a:gdLst/>
              <a:ahLst/>
              <a:cxnLst/>
              <a:rect l="l" t="t" r="r" b="b"/>
              <a:pathLst>
                <a:path w="52787" h="33968" extrusionOk="0">
                  <a:moveTo>
                    <a:pt x="17264" y="199"/>
                  </a:moveTo>
                  <a:cubicBezTo>
                    <a:pt x="17427" y="199"/>
                    <a:pt x="17583" y="227"/>
                    <a:pt x="17737" y="286"/>
                  </a:cubicBezTo>
                  <a:cubicBezTo>
                    <a:pt x="17935" y="362"/>
                    <a:pt x="18105" y="512"/>
                    <a:pt x="18224" y="710"/>
                  </a:cubicBezTo>
                  <a:lnTo>
                    <a:pt x="19539" y="2958"/>
                  </a:lnTo>
                  <a:cubicBezTo>
                    <a:pt x="19754" y="3331"/>
                    <a:pt x="20159" y="3560"/>
                    <a:pt x="20586" y="3560"/>
                  </a:cubicBezTo>
                  <a:lnTo>
                    <a:pt x="51572" y="3560"/>
                  </a:lnTo>
                  <a:cubicBezTo>
                    <a:pt x="52132" y="3560"/>
                    <a:pt x="52588" y="4015"/>
                    <a:pt x="52588" y="4572"/>
                  </a:cubicBezTo>
                  <a:lnTo>
                    <a:pt x="52588" y="32757"/>
                  </a:lnTo>
                  <a:cubicBezTo>
                    <a:pt x="52588" y="33314"/>
                    <a:pt x="52132" y="33770"/>
                    <a:pt x="51572" y="33770"/>
                  </a:cubicBezTo>
                  <a:lnTo>
                    <a:pt x="1211" y="33770"/>
                  </a:lnTo>
                  <a:cubicBezTo>
                    <a:pt x="651" y="33770"/>
                    <a:pt x="199" y="33314"/>
                    <a:pt x="199" y="32757"/>
                  </a:cubicBezTo>
                  <a:lnTo>
                    <a:pt x="199" y="4572"/>
                  </a:lnTo>
                  <a:cubicBezTo>
                    <a:pt x="199" y="4015"/>
                    <a:pt x="651" y="3560"/>
                    <a:pt x="1211" y="3560"/>
                  </a:cubicBezTo>
                  <a:lnTo>
                    <a:pt x="1347" y="3560"/>
                  </a:lnTo>
                  <a:cubicBezTo>
                    <a:pt x="1848" y="3560"/>
                    <a:pt x="2290" y="3260"/>
                    <a:pt x="2474" y="2794"/>
                  </a:cubicBezTo>
                  <a:lnTo>
                    <a:pt x="3242" y="867"/>
                  </a:lnTo>
                  <a:cubicBezTo>
                    <a:pt x="3326" y="662"/>
                    <a:pt x="3469" y="487"/>
                    <a:pt x="3647" y="383"/>
                  </a:cubicBezTo>
                  <a:cubicBezTo>
                    <a:pt x="3852" y="262"/>
                    <a:pt x="4082" y="199"/>
                    <a:pt x="4318" y="199"/>
                  </a:cubicBezTo>
                  <a:close/>
                  <a:moveTo>
                    <a:pt x="4318" y="1"/>
                  </a:moveTo>
                  <a:cubicBezTo>
                    <a:pt x="4046" y="1"/>
                    <a:pt x="3778" y="74"/>
                    <a:pt x="3545" y="213"/>
                  </a:cubicBezTo>
                  <a:cubicBezTo>
                    <a:pt x="3330" y="338"/>
                    <a:pt x="3156" y="547"/>
                    <a:pt x="3059" y="794"/>
                  </a:cubicBezTo>
                  <a:lnTo>
                    <a:pt x="2290" y="2721"/>
                  </a:lnTo>
                  <a:cubicBezTo>
                    <a:pt x="2136" y="3111"/>
                    <a:pt x="1768" y="3361"/>
                    <a:pt x="1347" y="3361"/>
                  </a:cubicBezTo>
                  <a:lnTo>
                    <a:pt x="1211" y="3361"/>
                  </a:lnTo>
                  <a:cubicBezTo>
                    <a:pt x="543" y="3361"/>
                    <a:pt x="0" y="3904"/>
                    <a:pt x="0" y="4572"/>
                  </a:cubicBezTo>
                  <a:lnTo>
                    <a:pt x="0" y="32757"/>
                  </a:lnTo>
                  <a:cubicBezTo>
                    <a:pt x="0" y="33425"/>
                    <a:pt x="543" y="33968"/>
                    <a:pt x="1211" y="33968"/>
                  </a:cubicBezTo>
                  <a:lnTo>
                    <a:pt x="51572" y="33968"/>
                  </a:lnTo>
                  <a:cubicBezTo>
                    <a:pt x="52243" y="33968"/>
                    <a:pt x="52786" y="33425"/>
                    <a:pt x="52786" y="32757"/>
                  </a:cubicBezTo>
                  <a:lnTo>
                    <a:pt x="52786" y="4572"/>
                  </a:lnTo>
                  <a:cubicBezTo>
                    <a:pt x="52786" y="3904"/>
                    <a:pt x="52243" y="3361"/>
                    <a:pt x="51572" y="3361"/>
                  </a:cubicBezTo>
                  <a:lnTo>
                    <a:pt x="20586" y="3361"/>
                  </a:lnTo>
                  <a:cubicBezTo>
                    <a:pt x="20228" y="3361"/>
                    <a:pt x="19891" y="3170"/>
                    <a:pt x="19709" y="2860"/>
                  </a:cubicBezTo>
                  <a:lnTo>
                    <a:pt x="18394" y="613"/>
                  </a:lnTo>
                  <a:cubicBezTo>
                    <a:pt x="18256" y="373"/>
                    <a:pt x="18047" y="192"/>
                    <a:pt x="17806" y="102"/>
                  </a:cubicBezTo>
                  <a:cubicBezTo>
                    <a:pt x="17633" y="36"/>
                    <a:pt x="17452" y="1"/>
                    <a:pt x="17264"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60"/>
            <p:cNvSpPr/>
            <p:nvPr/>
          </p:nvSpPr>
          <p:spPr>
            <a:xfrm>
              <a:off x="1786183" y="1960170"/>
              <a:ext cx="497126" cy="75826"/>
            </a:xfrm>
            <a:custGeom>
              <a:avLst/>
              <a:gdLst/>
              <a:ahLst/>
              <a:cxnLst/>
              <a:rect l="l" t="t" r="r" b="b"/>
              <a:pathLst>
                <a:path w="9513" h="1451" extrusionOk="0">
                  <a:moveTo>
                    <a:pt x="727" y="0"/>
                  </a:moveTo>
                  <a:cubicBezTo>
                    <a:pt x="327" y="0"/>
                    <a:pt x="1" y="324"/>
                    <a:pt x="1" y="728"/>
                  </a:cubicBezTo>
                  <a:cubicBezTo>
                    <a:pt x="1" y="1128"/>
                    <a:pt x="327" y="1451"/>
                    <a:pt x="727" y="1451"/>
                  </a:cubicBezTo>
                  <a:lnTo>
                    <a:pt x="8785" y="1451"/>
                  </a:lnTo>
                  <a:cubicBezTo>
                    <a:pt x="9186" y="1451"/>
                    <a:pt x="9512" y="1128"/>
                    <a:pt x="9512" y="728"/>
                  </a:cubicBezTo>
                  <a:cubicBezTo>
                    <a:pt x="9512" y="324"/>
                    <a:pt x="9186" y="0"/>
                    <a:pt x="87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60"/>
            <p:cNvSpPr/>
            <p:nvPr/>
          </p:nvSpPr>
          <p:spPr>
            <a:xfrm>
              <a:off x="1501643" y="2122325"/>
              <a:ext cx="2748170" cy="1764736"/>
            </a:xfrm>
            <a:custGeom>
              <a:avLst/>
              <a:gdLst/>
              <a:ahLst/>
              <a:cxnLst/>
              <a:rect l="l" t="t" r="r" b="b"/>
              <a:pathLst>
                <a:path w="52589" h="33770" extrusionOk="0">
                  <a:moveTo>
                    <a:pt x="4221" y="0"/>
                  </a:moveTo>
                  <a:cubicBezTo>
                    <a:pt x="3964" y="0"/>
                    <a:pt x="3717" y="70"/>
                    <a:pt x="3500" y="199"/>
                  </a:cubicBezTo>
                  <a:cubicBezTo>
                    <a:pt x="3296" y="321"/>
                    <a:pt x="3142" y="512"/>
                    <a:pt x="3052" y="735"/>
                  </a:cubicBezTo>
                  <a:lnTo>
                    <a:pt x="2286" y="2659"/>
                  </a:lnTo>
                  <a:cubicBezTo>
                    <a:pt x="2116" y="3083"/>
                    <a:pt x="1709" y="3361"/>
                    <a:pt x="1250" y="3361"/>
                  </a:cubicBezTo>
                  <a:lnTo>
                    <a:pt x="1114" y="3361"/>
                  </a:lnTo>
                  <a:cubicBezTo>
                    <a:pt x="498" y="3361"/>
                    <a:pt x="1" y="3859"/>
                    <a:pt x="1" y="4475"/>
                  </a:cubicBezTo>
                  <a:lnTo>
                    <a:pt x="1" y="32656"/>
                  </a:lnTo>
                  <a:cubicBezTo>
                    <a:pt x="1" y="33272"/>
                    <a:pt x="498" y="33769"/>
                    <a:pt x="1114" y="33769"/>
                  </a:cubicBezTo>
                  <a:lnTo>
                    <a:pt x="51475" y="33769"/>
                  </a:lnTo>
                  <a:cubicBezTo>
                    <a:pt x="52091" y="33769"/>
                    <a:pt x="52588" y="33272"/>
                    <a:pt x="52588" y="32656"/>
                  </a:cubicBezTo>
                  <a:lnTo>
                    <a:pt x="52588" y="4475"/>
                  </a:lnTo>
                  <a:cubicBezTo>
                    <a:pt x="52588" y="3859"/>
                    <a:pt x="52091" y="3361"/>
                    <a:pt x="51475" y="3361"/>
                  </a:cubicBezTo>
                  <a:lnTo>
                    <a:pt x="20489" y="3361"/>
                  </a:lnTo>
                  <a:cubicBezTo>
                    <a:pt x="20093" y="3361"/>
                    <a:pt x="19728" y="3152"/>
                    <a:pt x="19529" y="2812"/>
                  </a:cubicBezTo>
                  <a:lnTo>
                    <a:pt x="18210" y="564"/>
                  </a:lnTo>
                  <a:cubicBezTo>
                    <a:pt x="18089" y="352"/>
                    <a:pt x="17901" y="181"/>
                    <a:pt x="17674" y="95"/>
                  </a:cubicBezTo>
                  <a:cubicBezTo>
                    <a:pt x="17515" y="32"/>
                    <a:pt x="17340" y="0"/>
                    <a:pt x="171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60"/>
            <p:cNvSpPr/>
            <p:nvPr/>
          </p:nvSpPr>
          <p:spPr>
            <a:xfrm>
              <a:off x="1496574" y="2117256"/>
              <a:ext cx="2758517" cy="1775083"/>
            </a:xfrm>
            <a:custGeom>
              <a:avLst/>
              <a:gdLst/>
              <a:ahLst/>
              <a:cxnLst/>
              <a:rect l="l" t="t" r="r" b="b"/>
              <a:pathLst>
                <a:path w="52787" h="33968" extrusionOk="0">
                  <a:moveTo>
                    <a:pt x="17264" y="198"/>
                  </a:moveTo>
                  <a:cubicBezTo>
                    <a:pt x="17427" y="198"/>
                    <a:pt x="17583" y="227"/>
                    <a:pt x="17737" y="285"/>
                  </a:cubicBezTo>
                  <a:cubicBezTo>
                    <a:pt x="17935" y="362"/>
                    <a:pt x="18105" y="511"/>
                    <a:pt x="18224" y="710"/>
                  </a:cubicBezTo>
                  <a:lnTo>
                    <a:pt x="19539" y="2957"/>
                  </a:lnTo>
                  <a:cubicBezTo>
                    <a:pt x="19754" y="3326"/>
                    <a:pt x="20159" y="3556"/>
                    <a:pt x="20586" y="3556"/>
                  </a:cubicBezTo>
                  <a:lnTo>
                    <a:pt x="51572" y="3556"/>
                  </a:lnTo>
                  <a:cubicBezTo>
                    <a:pt x="52132" y="3556"/>
                    <a:pt x="52588" y="4012"/>
                    <a:pt x="52588" y="4572"/>
                  </a:cubicBezTo>
                  <a:lnTo>
                    <a:pt x="52588" y="32753"/>
                  </a:lnTo>
                  <a:cubicBezTo>
                    <a:pt x="52588" y="33314"/>
                    <a:pt x="52132" y="33769"/>
                    <a:pt x="51572" y="33769"/>
                  </a:cubicBezTo>
                  <a:lnTo>
                    <a:pt x="1211" y="33769"/>
                  </a:lnTo>
                  <a:cubicBezTo>
                    <a:pt x="651" y="33769"/>
                    <a:pt x="199" y="33314"/>
                    <a:pt x="199" y="32753"/>
                  </a:cubicBezTo>
                  <a:lnTo>
                    <a:pt x="199" y="4572"/>
                  </a:lnTo>
                  <a:cubicBezTo>
                    <a:pt x="199" y="4012"/>
                    <a:pt x="651" y="3556"/>
                    <a:pt x="1211" y="3556"/>
                  </a:cubicBezTo>
                  <a:lnTo>
                    <a:pt x="1347" y="3556"/>
                  </a:lnTo>
                  <a:cubicBezTo>
                    <a:pt x="1848" y="3556"/>
                    <a:pt x="2290" y="3257"/>
                    <a:pt x="2474" y="2794"/>
                  </a:cubicBezTo>
                  <a:lnTo>
                    <a:pt x="3242" y="866"/>
                  </a:lnTo>
                  <a:cubicBezTo>
                    <a:pt x="3326" y="658"/>
                    <a:pt x="3469" y="487"/>
                    <a:pt x="3647" y="379"/>
                  </a:cubicBezTo>
                  <a:cubicBezTo>
                    <a:pt x="3852" y="261"/>
                    <a:pt x="4082" y="198"/>
                    <a:pt x="4318" y="198"/>
                  </a:cubicBezTo>
                  <a:close/>
                  <a:moveTo>
                    <a:pt x="4318" y="0"/>
                  </a:moveTo>
                  <a:cubicBezTo>
                    <a:pt x="4046" y="0"/>
                    <a:pt x="3778" y="73"/>
                    <a:pt x="3545" y="209"/>
                  </a:cubicBezTo>
                  <a:cubicBezTo>
                    <a:pt x="3330" y="338"/>
                    <a:pt x="3156" y="546"/>
                    <a:pt x="3059" y="794"/>
                  </a:cubicBezTo>
                  <a:lnTo>
                    <a:pt x="2290" y="2721"/>
                  </a:lnTo>
                  <a:cubicBezTo>
                    <a:pt x="2136" y="3107"/>
                    <a:pt x="1768" y="3361"/>
                    <a:pt x="1347" y="3361"/>
                  </a:cubicBezTo>
                  <a:lnTo>
                    <a:pt x="1211" y="3361"/>
                  </a:lnTo>
                  <a:cubicBezTo>
                    <a:pt x="543" y="3361"/>
                    <a:pt x="0" y="3904"/>
                    <a:pt x="0" y="4572"/>
                  </a:cubicBezTo>
                  <a:lnTo>
                    <a:pt x="0" y="32753"/>
                  </a:lnTo>
                  <a:cubicBezTo>
                    <a:pt x="0" y="33421"/>
                    <a:pt x="543" y="33967"/>
                    <a:pt x="1211" y="33967"/>
                  </a:cubicBezTo>
                  <a:lnTo>
                    <a:pt x="51572" y="33967"/>
                  </a:lnTo>
                  <a:cubicBezTo>
                    <a:pt x="52243" y="33967"/>
                    <a:pt x="52786" y="33421"/>
                    <a:pt x="52786" y="32753"/>
                  </a:cubicBezTo>
                  <a:lnTo>
                    <a:pt x="52786" y="4572"/>
                  </a:lnTo>
                  <a:cubicBezTo>
                    <a:pt x="52786" y="3904"/>
                    <a:pt x="52243" y="3361"/>
                    <a:pt x="51572" y="3361"/>
                  </a:cubicBezTo>
                  <a:lnTo>
                    <a:pt x="20586" y="3361"/>
                  </a:lnTo>
                  <a:cubicBezTo>
                    <a:pt x="20228" y="3361"/>
                    <a:pt x="19891" y="3166"/>
                    <a:pt x="19709" y="2857"/>
                  </a:cubicBezTo>
                  <a:lnTo>
                    <a:pt x="18394" y="609"/>
                  </a:lnTo>
                  <a:cubicBezTo>
                    <a:pt x="18256" y="373"/>
                    <a:pt x="18047" y="192"/>
                    <a:pt x="17806" y="101"/>
                  </a:cubicBezTo>
                  <a:cubicBezTo>
                    <a:pt x="17633" y="31"/>
                    <a:pt x="17452" y="0"/>
                    <a:pt x="17264"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60"/>
            <p:cNvSpPr/>
            <p:nvPr/>
          </p:nvSpPr>
          <p:spPr>
            <a:xfrm>
              <a:off x="1409650" y="2735850"/>
              <a:ext cx="2923800" cy="1816500"/>
            </a:xfrm>
            <a:prstGeom prst="roundRect">
              <a:avLst>
                <a:gd name="adj" fmla="val 4721"/>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60"/>
            <p:cNvSpPr/>
            <p:nvPr/>
          </p:nvSpPr>
          <p:spPr>
            <a:xfrm>
              <a:off x="1786183" y="2217068"/>
              <a:ext cx="497126" cy="76035"/>
            </a:xfrm>
            <a:custGeom>
              <a:avLst/>
              <a:gdLst/>
              <a:ahLst/>
              <a:cxnLst/>
              <a:rect l="l" t="t" r="r" b="b"/>
              <a:pathLst>
                <a:path w="9513" h="1455" extrusionOk="0">
                  <a:moveTo>
                    <a:pt x="727" y="0"/>
                  </a:moveTo>
                  <a:cubicBezTo>
                    <a:pt x="327" y="0"/>
                    <a:pt x="1" y="327"/>
                    <a:pt x="1" y="727"/>
                  </a:cubicBezTo>
                  <a:cubicBezTo>
                    <a:pt x="1" y="1131"/>
                    <a:pt x="327" y="1455"/>
                    <a:pt x="727" y="1455"/>
                  </a:cubicBezTo>
                  <a:lnTo>
                    <a:pt x="8785" y="1455"/>
                  </a:lnTo>
                  <a:cubicBezTo>
                    <a:pt x="9186" y="1455"/>
                    <a:pt x="9512" y="1131"/>
                    <a:pt x="9512" y="727"/>
                  </a:cubicBezTo>
                  <a:cubicBezTo>
                    <a:pt x="9512" y="327"/>
                    <a:pt x="9186" y="0"/>
                    <a:pt x="87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60"/>
            <p:cNvSpPr/>
            <p:nvPr/>
          </p:nvSpPr>
          <p:spPr>
            <a:xfrm>
              <a:off x="1413798" y="2735775"/>
              <a:ext cx="2923807" cy="1816366"/>
            </a:xfrm>
            <a:custGeom>
              <a:avLst/>
              <a:gdLst/>
              <a:ahLst/>
              <a:cxnLst/>
              <a:rect l="l" t="t" r="r" b="b"/>
              <a:pathLst>
                <a:path w="55950" h="34758" extrusionOk="0">
                  <a:moveTo>
                    <a:pt x="54805" y="198"/>
                  </a:moveTo>
                  <a:cubicBezTo>
                    <a:pt x="55327" y="198"/>
                    <a:pt x="55751" y="623"/>
                    <a:pt x="55751" y="1145"/>
                  </a:cubicBezTo>
                  <a:lnTo>
                    <a:pt x="55751" y="33613"/>
                  </a:lnTo>
                  <a:cubicBezTo>
                    <a:pt x="55751" y="34134"/>
                    <a:pt x="55327" y="34559"/>
                    <a:pt x="54805" y="34559"/>
                  </a:cubicBezTo>
                  <a:lnTo>
                    <a:pt x="1146" y="34559"/>
                  </a:lnTo>
                  <a:cubicBezTo>
                    <a:pt x="624" y="34559"/>
                    <a:pt x="200" y="34134"/>
                    <a:pt x="200" y="33613"/>
                  </a:cubicBezTo>
                  <a:lnTo>
                    <a:pt x="200" y="1145"/>
                  </a:lnTo>
                  <a:cubicBezTo>
                    <a:pt x="200" y="623"/>
                    <a:pt x="624" y="198"/>
                    <a:pt x="1146" y="198"/>
                  </a:cubicBezTo>
                  <a:close/>
                  <a:moveTo>
                    <a:pt x="1146" y="0"/>
                  </a:moveTo>
                  <a:cubicBezTo>
                    <a:pt x="516" y="0"/>
                    <a:pt x="1" y="512"/>
                    <a:pt x="1" y="1145"/>
                  </a:cubicBezTo>
                  <a:lnTo>
                    <a:pt x="1" y="33613"/>
                  </a:lnTo>
                  <a:cubicBezTo>
                    <a:pt x="1" y="34242"/>
                    <a:pt x="516" y="34757"/>
                    <a:pt x="1146" y="34757"/>
                  </a:cubicBezTo>
                  <a:lnTo>
                    <a:pt x="54805" y="34757"/>
                  </a:lnTo>
                  <a:cubicBezTo>
                    <a:pt x="55438" y="34757"/>
                    <a:pt x="55949" y="34242"/>
                    <a:pt x="55949" y="33613"/>
                  </a:cubicBezTo>
                  <a:lnTo>
                    <a:pt x="55949" y="1145"/>
                  </a:lnTo>
                  <a:cubicBezTo>
                    <a:pt x="55949" y="512"/>
                    <a:pt x="55438" y="0"/>
                    <a:pt x="54805"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60"/>
            <p:cNvSpPr/>
            <p:nvPr/>
          </p:nvSpPr>
          <p:spPr>
            <a:xfrm>
              <a:off x="1611069" y="3231751"/>
              <a:ext cx="2716188" cy="1309991"/>
            </a:xfrm>
            <a:custGeom>
              <a:avLst/>
              <a:gdLst/>
              <a:ahLst/>
              <a:cxnLst/>
              <a:rect l="l" t="t" r="r" b="b"/>
              <a:pathLst>
                <a:path w="51977" h="25068" extrusionOk="0">
                  <a:moveTo>
                    <a:pt x="51976" y="0"/>
                  </a:moveTo>
                  <a:cubicBezTo>
                    <a:pt x="47516" y="4165"/>
                    <a:pt x="40530" y="9718"/>
                    <a:pt x="31254" y="14153"/>
                  </a:cubicBezTo>
                  <a:cubicBezTo>
                    <a:pt x="20180" y="19449"/>
                    <a:pt x="7554" y="23126"/>
                    <a:pt x="1" y="25068"/>
                  </a:cubicBezTo>
                  <a:lnTo>
                    <a:pt x="51030" y="25068"/>
                  </a:lnTo>
                  <a:cubicBezTo>
                    <a:pt x="51552" y="25068"/>
                    <a:pt x="51976" y="24643"/>
                    <a:pt x="51976" y="24122"/>
                  </a:cubicBezTo>
                  <a:lnTo>
                    <a:pt x="5197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60"/>
            <p:cNvSpPr/>
            <p:nvPr/>
          </p:nvSpPr>
          <p:spPr>
            <a:xfrm>
              <a:off x="1456179" y="2767757"/>
              <a:ext cx="177885" cy="131898"/>
            </a:xfrm>
            <a:custGeom>
              <a:avLst/>
              <a:gdLst/>
              <a:ahLst/>
              <a:cxnLst/>
              <a:rect l="l" t="t" r="r" b="b"/>
              <a:pathLst>
                <a:path w="3404" h="2524" extrusionOk="0">
                  <a:moveTo>
                    <a:pt x="1142" y="1"/>
                  </a:moveTo>
                  <a:cubicBezTo>
                    <a:pt x="513" y="1"/>
                    <a:pt x="1" y="516"/>
                    <a:pt x="1" y="1145"/>
                  </a:cubicBezTo>
                  <a:lnTo>
                    <a:pt x="1" y="2523"/>
                  </a:lnTo>
                  <a:lnTo>
                    <a:pt x="199" y="2523"/>
                  </a:lnTo>
                  <a:lnTo>
                    <a:pt x="199" y="1145"/>
                  </a:lnTo>
                  <a:cubicBezTo>
                    <a:pt x="199" y="623"/>
                    <a:pt x="624" y="199"/>
                    <a:pt x="1142" y="199"/>
                  </a:cubicBezTo>
                  <a:lnTo>
                    <a:pt x="3403" y="199"/>
                  </a:lnTo>
                  <a:lnTo>
                    <a:pt x="3403" y="1"/>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60"/>
            <p:cNvSpPr/>
            <p:nvPr/>
          </p:nvSpPr>
          <p:spPr>
            <a:xfrm>
              <a:off x="1456179" y="2987761"/>
              <a:ext cx="10451" cy="1012385"/>
            </a:xfrm>
            <a:custGeom>
              <a:avLst/>
              <a:gdLst/>
              <a:ahLst/>
              <a:cxnLst/>
              <a:rect l="l" t="t" r="r" b="b"/>
              <a:pathLst>
                <a:path w="200" h="19373" extrusionOk="0">
                  <a:moveTo>
                    <a:pt x="1" y="1"/>
                  </a:moveTo>
                  <a:lnTo>
                    <a:pt x="1" y="19373"/>
                  </a:lnTo>
                  <a:lnTo>
                    <a:pt x="199" y="19373"/>
                  </a:lnTo>
                  <a:lnTo>
                    <a:pt x="199" y="1"/>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60"/>
            <p:cNvSpPr/>
            <p:nvPr/>
          </p:nvSpPr>
          <p:spPr>
            <a:xfrm>
              <a:off x="4139742" y="4345515"/>
              <a:ext cx="155675" cy="174592"/>
            </a:xfrm>
            <a:custGeom>
              <a:avLst/>
              <a:gdLst/>
              <a:ahLst/>
              <a:cxnLst/>
              <a:rect l="l" t="t" r="r" b="b"/>
              <a:pathLst>
                <a:path w="2979" h="3341" extrusionOk="0">
                  <a:moveTo>
                    <a:pt x="2780" y="0"/>
                  </a:moveTo>
                  <a:lnTo>
                    <a:pt x="2780" y="2197"/>
                  </a:lnTo>
                  <a:cubicBezTo>
                    <a:pt x="2780" y="2718"/>
                    <a:pt x="2356" y="3143"/>
                    <a:pt x="1834" y="3143"/>
                  </a:cubicBezTo>
                  <a:lnTo>
                    <a:pt x="0" y="3143"/>
                  </a:lnTo>
                  <a:lnTo>
                    <a:pt x="0" y="3340"/>
                  </a:lnTo>
                  <a:lnTo>
                    <a:pt x="1834" y="3340"/>
                  </a:lnTo>
                  <a:cubicBezTo>
                    <a:pt x="2463" y="3340"/>
                    <a:pt x="2979" y="2826"/>
                    <a:pt x="2979" y="2197"/>
                  </a:cubicBezTo>
                  <a:lnTo>
                    <a:pt x="2979" y="0"/>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60"/>
            <p:cNvSpPr/>
            <p:nvPr/>
          </p:nvSpPr>
          <p:spPr>
            <a:xfrm>
              <a:off x="4284964" y="2873944"/>
              <a:ext cx="10451" cy="1386548"/>
            </a:xfrm>
            <a:custGeom>
              <a:avLst/>
              <a:gdLst/>
              <a:ahLst/>
              <a:cxnLst/>
              <a:rect l="l" t="t" r="r" b="b"/>
              <a:pathLst>
                <a:path w="200" h="26533" extrusionOk="0">
                  <a:moveTo>
                    <a:pt x="1" y="0"/>
                  </a:moveTo>
                  <a:lnTo>
                    <a:pt x="1" y="26532"/>
                  </a:lnTo>
                  <a:lnTo>
                    <a:pt x="200" y="26532"/>
                  </a:lnTo>
                  <a:lnTo>
                    <a:pt x="200" y="0"/>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60"/>
            <p:cNvSpPr/>
            <p:nvPr/>
          </p:nvSpPr>
          <p:spPr>
            <a:xfrm>
              <a:off x="2409245" y="3396101"/>
              <a:ext cx="933110" cy="508988"/>
            </a:xfrm>
            <a:custGeom>
              <a:avLst/>
              <a:gdLst/>
              <a:ahLst/>
              <a:cxnLst/>
              <a:rect l="l" t="t" r="r" b="b"/>
              <a:pathLst>
                <a:path w="17856" h="9740" extrusionOk="0">
                  <a:moveTo>
                    <a:pt x="17215" y="199"/>
                  </a:moveTo>
                  <a:cubicBezTo>
                    <a:pt x="17459" y="199"/>
                    <a:pt x="17658" y="397"/>
                    <a:pt x="17658" y="641"/>
                  </a:cubicBezTo>
                  <a:lnTo>
                    <a:pt x="17658" y="9099"/>
                  </a:lnTo>
                  <a:cubicBezTo>
                    <a:pt x="17658" y="9343"/>
                    <a:pt x="17459" y="9540"/>
                    <a:pt x="17215" y="9540"/>
                  </a:cubicBezTo>
                  <a:lnTo>
                    <a:pt x="637" y="9540"/>
                  </a:lnTo>
                  <a:cubicBezTo>
                    <a:pt x="394" y="9540"/>
                    <a:pt x="199" y="9343"/>
                    <a:pt x="199" y="9099"/>
                  </a:cubicBezTo>
                  <a:lnTo>
                    <a:pt x="199" y="641"/>
                  </a:lnTo>
                  <a:cubicBezTo>
                    <a:pt x="199" y="397"/>
                    <a:pt x="394" y="199"/>
                    <a:pt x="637" y="199"/>
                  </a:cubicBezTo>
                  <a:close/>
                  <a:moveTo>
                    <a:pt x="637" y="1"/>
                  </a:moveTo>
                  <a:cubicBezTo>
                    <a:pt x="285" y="1"/>
                    <a:pt x="1" y="286"/>
                    <a:pt x="1" y="641"/>
                  </a:cubicBezTo>
                  <a:lnTo>
                    <a:pt x="1" y="9099"/>
                  </a:lnTo>
                  <a:cubicBezTo>
                    <a:pt x="1" y="9450"/>
                    <a:pt x="285" y="9739"/>
                    <a:pt x="637" y="9739"/>
                  </a:cubicBezTo>
                  <a:lnTo>
                    <a:pt x="17215" y="9739"/>
                  </a:lnTo>
                  <a:cubicBezTo>
                    <a:pt x="17570" y="9739"/>
                    <a:pt x="17856" y="9450"/>
                    <a:pt x="17856" y="9099"/>
                  </a:cubicBezTo>
                  <a:lnTo>
                    <a:pt x="17856" y="641"/>
                  </a:lnTo>
                  <a:cubicBezTo>
                    <a:pt x="17856" y="286"/>
                    <a:pt x="17570" y="1"/>
                    <a:pt x="17215"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60"/>
            <p:cNvSpPr/>
            <p:nvPr/>
          </p:nvSpPr>
          <p:spPr>
            <a:xfrm>
              <a:off x="1348738" y="1428502"/>
              <a:ext cx="289350" cy="455894"/>
            </a:xfrm>
            <a:custGeom>
              <a:avLst/>
              <a:gdLst/>
              <a:ahLst/>
              <a:cxnLst/>
              <a:rect l="l" t="t" r="r" b="b"/>
              <a:pathLst>
                <a:path w="5537" h="8724" extrusionOk="0">
                  <a:moveTo>
                    <a:pt x="1800" y="1"/>
                  </a:moveTo>
                  <a:lnTo>
                    <a:pt x="1" y="7231"/>
                  </a:lnTo>
                  <a:lnTo>
                    <a:pt x="5278" y="8723"/>
                  </a:lnTo>
                  <a:lnTo>
                    <a:pt x="5536" y="7791"/>
                  </a:lnTo>
                  <a:lnTo>
                    <a:pt x="2078" y="6194"/>
                  </a:lnTo>
                  <a:lnTo>
                    <a:pt x="3253" y="2026"/>
                  </a:lnTo>
                  <a:cubicBezTo>
                    <a:pt x="3253" y="2026"/>
                    <a:pt x="3097" y="1247"/>
                    <a:pt x="2265" y="363"/>
                  </a:cubicBezTo>
                  <a:lnTo>
                    <a:pt x="180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60"/>
            <p:cNvSpPr/>
            <p:nvPr/>
          </p:nvSpPr>
          <p:spPr>
            <a:xfrm>
              <a:off x="1342938" y="1423276"/>
              <a:ext cx="300951" cy="466398"/>
            </a:xfrm>
            <a:custGeom>
              <a:avLst/>
              <a:gdLst/>
              <a:ahLst/>
              <a:cxnLst/>
              <a:rect l="l" t="t" r="r" b="b"/>
              <a:pathLst>
                <a:path w="5759" h="8925" extrusionOk="0">
                  <a:moveTo>
                    <a:pt x="1908" y="1"/>
                  </a:moveTo>
                  <a:cubicBezTo>
                    <a:pt x="1864" y="1"/>
                    <a:pt x="1825" y="33"/>
                    <a:pt x="1813" y="76"/>
                  </a:cubicBezTo>
                  <a:lnTo>
                    <a:pt x="14" y="7307"/>
                  </a:lnTo>
                  <a:cubicBezTo>
                    <a:pt x="0" y="7359"/>
                    <a:pt x="32" y="7414"/>
                    <a:pt x="84" y="7428"/>
                  </a:cubicBezTo>
                  <a:lnTo>
                    <a:pt x="5362" y="8921"/>
                  </a:lnTo>
                  <a:cubicBezTo>
                    <a:pt x="5372" y="8924"/>
                    <a:pt x="5379" y="8924"/>
                    <a:pt x="5389" y="8924"/>
                  </a:cubicBezTo>
                  <a:cubicBezTo>
                    <a:pt x="5407" y="8924"/>
                    <a:pt x="5421" y="8921"/>
                    <a:pt x="5438" y="8910"/>
                  </a:cubicBezTo>
                  <a:cubicBezTo>
                    <a:pt x="5459" y="8900"/>
                    <a:pt x="5477" y="8876"/>
                    <a:pt x="5483" y="8852"/>
                  </a:cubicBezTo>
                  <a:lnTo>
                    <a:pt x="5744" y="7915"/>
                  </a:lnTo>
                  <a:cubicBezTo>
                    <a:pt x="5758" y="7870"/>
                    <a:pt x="5734" y="7821"/>
                    <a:pt x="5689" y="7800"/>
                  </a:cubicBezTo>
                  <a:lnTo>
                    <a:pt x="2307" y="6238"/>
                  </a:lnTo>
                  <a:lnTo>
                    <a:pt x="3459" y="2154"/>
                  </a:lnTo>
                  <a:cubicBezTo>
                    <a:pt x="3462" y="2136"/>
                    <a:pt x="3462" y="2122"/>
                    <a:pt x="3459" y="2105"/>
                  </a:cubicBezTo>
                  <a:cubicBezTo>
                    <a:pt x="3455" y="2074"/>
                    <a:pt x="3288" y="1287"/>
                    <a:pt x="2450" y="397"/>
                  </a:cubicBezTo>
                  <a:cubicBezTo>
                    <a:pt x="2430" y="375"/>
                    <a:pt x="2403" y="365"/>
                    <a:pt x="2376" y="365"/>
                  </a:cubicBezTo>
                  <a:cubicBezTo>
                    <a:pt x="2352" y="365"/>
                    <a:pt x="2327" y="373"/>
                    <a:pt x="2307" y="390"/>
                  </a:cubicBezTo>
                  <a:cubicBezTo>
                    <a:pt x="2269" y="428"/>
                    <a:pt x="2265" y="491"/>
                    <a:pt x="2304" y="532"/>
                  </a:cubicBezTo>
                  <a:cubicBezTo>
                    <a:pt x="3027" y="1298"/>
                    <a:pt x="3229" y="1994"/>
                    <a:pt x="3260" y="2122"/>
                  </a:cubicBezTo>
                  <a:lnTo>
                    <a:pt x="2091" y="6266"/>
                  </a:lnTo>
                  <a:cubicBezTo>
                    <a:pt x="2081" y="6315"/>
                    <a:pt x="2102" y="6363"/>
                    <a:pt x="2147" y="6384"/>
                  </a:cubicBezTo>
                  <a:lnTo>
                    <a:pt x="5529" y="7943"/>
                  </a:lnTo>
                  <a:lnTo>
                    <a:pt x="5320" y="8701"/>
                  </a:lnTo>
                  <a:lnTo>
                    <a:pt x="230" y="7261"/>
                  </a:lnTo>
                  <a:lnTo>
                    <a:pt x="2004" y="126"/>
                  </a:lnTo>
                  <a:cubicBezTo>
                    <a:pt x="2018" y="70"/>
                    <a:pt x="1987" y="17"/>
                    <a:pt x="1931" y="4"/>
                  </a:cubicBezTo>
                  <a:cubicBezTo>
                    <a:pt x="1923" y="2"/>
                    <a:pt x="1915" y="1"/>
                    <a:pt x="1908"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60"/>
            <p:cNvSpPr/>
            <p:nvPr/>
          </p:nvSpPr>
          <p:spPr>
            <a:xfrm>
              <a:off x="1381503" y="1484156"/>
              <a:ext cx="250366" cy="364392"/>
            </a:xfrm>
            <a:custGeom>
              <a:avLst/>
              <a:gdLst/>
              <a:ahLst/>
              <a:cxnLst/>
              <a:rect l="l" t="t" r="r" b="b"/>
              <a:pathLst>
                <a:path w="4791" h="6973" extrusionOk="0">
                  <a:moveTo>
                    <a:pt x="2070" y="0"/>
                  </a:moveTo>
                  <a:lnTo>
                    <a:pt x="2070" y="1055"/>
                  </a:lnTo>
                  <a:cubicBezTo>
                    <a:pt x="2070" y="1789"/>
                    <a:pt x="1148" y="4134"/>
                    <a:pt x="828" y="4684"/>
                  </a:cubicBezTo>
                  <a:cubicBezTo>
                    <a:pt x="508" y="5237"/>
                    <a:pt x="0" y="5925"/>
                    <a:pt x="0" y="5925"/>
                  </a:cubicBezTo>
                  <a:lnTo>
                    <a:pt x="1012" y="5466"/>
                  </a:lnTo>
                  <a:lnTo>
                    <a:pt x="4739" y="6973"/>
                  </a:lnTo>
                  <a:lnTo>
                    <a:pt x="4791" y="6778"/>
                  </a:lnTo>
                  <a:lnTo>
                    <a:pt x="1409" y="5219"/>
                  </a:lnTo>
                  <a:cubicBezTo>
                    <a:pt x="1364" y="5198"/>
                    <a:pt x="1343" y="5150"/>
                    <a:pt x="1353" y="5101"/>
                  </a:cubicBezTo>
                  <a:lnTo>
                    <a:pt x="2522" y="957"/>
                  </a:lnTo>
                  <a:cubicBezTo>
                    <a:pt x="2498" y="864"/>
                    <a:pt x="2390" y="488"/>
                    <a:pt x="20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60"/>
            <p:cNvSpPr/>
            <p:nvPr/>
          </p:nvSpPr>
          <p:spPr>
            <a:xfrm>
              <a:off x="1624552" y="1828690"/>
              <a:ext cx="97878" cy="123119"/>
            </a:xfrm>
            <a:custGeom>
              <a:avLst/>
              <a:gdLst/>
              <a:ahLst/>
              <a:cxnLst/>
              <a:rect l="l" t="t" r="r" b="b"/>
              <a:pathLst>
                <a:path w="1873" h="2356" extrusionOk="0">
                  <a:moveTo>
                    <a:pt x="1121" y="0"/>
                  </a:moveTo>
                  <a:lnTo>
                    <a:pt x="258" y="133"/>
                  </a:lnTo>
                  <a:lnTo>
                    <a:pt x="0" y="1065"/>
                  </a:lnTo>
                  <a:lnTo>
                    <a:pt x="363" y="1741"/>
                  </a:lnTo>
                  <a:lnTo>
                    <a:pt x="1135" y="2297"/>
                  </a:lnTo>
                  <a:cubicBezTo>
                    <a:pt x="1186" y="2336"/>
                    <a:pt x="1248" y="2355"/>
                    <a:pt x="1310" y="2355"/>
                  </a:cubicBezTo>
                  <a:cubicBezTo>
                    <a:pt x="1365" y="2355"/>
                    <a:pt x="1420" y="2340"/>
                    <a:pt x="1469" y="2311"/>
                  </a:cubicBezTo>
                  <a:lnTo>
                    <a:pt x="1538" y="2266"/>
                  </a:lnTo>
                  <a:cubicBezTo>
                    <a:pt x="1639" y="2203"/>
                    <a:pt x="1678" y="2078"/>
                    <a:pt x="1633" y="1970"/>
                  </a:cubicBezTo>
                  <a:lnTo>
                    <a:pt x="1194" y="964"/>
                  </a:lnTo>
                  <a:lnTo>
                    <a:pt x="1194" y="964"/>
                  </a:lnTo>
                  <a:lnTo>
                    <a:pt x="1486" y="1190"/>
                  </a:lnTo>
                  <a:cubicBezTo>
                    <a:pt x="1528" y="1223"/>
                    <a:pt x="1578" y="1240"/>
                    <a:pt x="1627" y="1240"/>
                  </a:cubicBezTo>
                  <a:cubicBezTo>
                    <a:pt x="1692" y="1240"/>
                    <a:pt x="1757" y="1211"/>
                    <a:pt x="1803" y="1156"/>
                  </a:cubicBezTo>
                  <a:cubicBezTo>
                    <a:pt x="1872" y="1076"/>
                    <a:pt x="1872" y="954"/>
                    <a:pt x="1806" y="871"/>
                  </a:cubicBezTo>
                  <a:lnTo>
                    <a:pt x="112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60"/>
            <p:cNvSpPr/>
            <p:nvPr/>
          </p:nvSpPr>
          <p:spPr>
            <a:xfrm>
              <a:off x="1618908" y="1823046"/>
              <a:ext cx="109114" cy="133884"/>
            </a:xfrm>
            <a:custGeom>
              <a:avLst/>
              <a:gdLst/>
              <a:ahLst/>
              <a:cxnLst/>
              <a:rect l="l" t="t" r="r" b="b"/>
              <a:pathLst>
                <a:path w="2088" h="2562" extrusionOk="0">
                  <a:moveTo>
                    <a:pt x="1184" y="213"/>
                  </a:moveTo>
                  <a:lnTo>
                    <a:pt x="1837" y="1038"/>
                  </a:lnTo>
                  <a:cubicBezTo>
                    <a:pt x="1876" y="1086"/>
                    <a:pt x="1872" y="1156"/>
                    <a:pt x="1834" y="1202"/>
                  </a:cubicBezTo>
                  <a:cubicBezTo>
                    <a:pt x="1808" y="1233"/>
                    <a:pt x="1772" y="1249"/>
                    <a:pt x="1735" y="1249"/>
                  </a:cubicBezTo>
                  <a:cubicBezTo>
                    <a:pt x="1708" y="1249"/>
                    <a:pt x="1681" y="1240"/>
                    <a:pt x="1657" y="1222"/>
                  </a:cubicBezTo>
                  <a:lnTo>
                    <a:pt x="1055" y="756"/>
                  </a:lnTo>
                  <a:lnTo>
                    <a:pt x="1055" y="756"/>
                  </a:lnTo>
                  <a:lnTo>
                    <a:pt x="1650" y="2116"/>
                  </a:lnTo>
                  <a:cubicBezTo>
                    <a:pt x="1674" y="2178"/>
                    <a:pt x="1653" y="2255"/>
                    <a:pt x="1594" y="2290"/>
                  </a:cubicBezTo>
                  <a:lnTo>
                    <a:pt x="1524" y="2332"/>
                  </a:lnTo>
                  <a:cubicBezTo>
                    <a:pt x="1492" y="2353"/>
                    <a:pt x="1455" y="2364"/>
                    <a:pt x="1418" y="2364"/>
                  </a:cubicBezTo>
                  <a:cubicBezTo>
                    <a:pt x="1377" y="2364"/>
                    <a:pt x="1335" y="2351"/>
                    <a:pt x="1298" y="2325"/>
                  </a:cubicBezTo>
                  <a:lnTo>
                    <a:pt x="547" y="1782"/>
                  </a:lnTo>
                  <a:lnTo>
                    <a:pt x="213" y="1163"/>
                  </a:lnTo>
                  <a:lnTo>
                    <a:pt x="446" y="328"/>
                  </a:lnTo>
                  <a:lnTo>
                    <a:pt x="1184" y="213"/>
                  </a:lnTo>
                  <a:close/>
                  <a:moveTo>
                    <a:pt x="1270" y="1"/>
                  </a:moveTo>
                  <a:lnTo>
                    <a:pt x="289" y="150"/>
                  </a:lnTo>
                  <a:lnTo>
                    <a:pt x="0" y="1187"/>
                  </a:lnTo>
                  <a:lnTo>
                    <a:pt x="384" y="1897"/>
                  </a:lnTo>
                  <a:lnTo>
                    <a:pt x="1184" y="2485"/>
                  </a:lnTo>
                  <a:cubicBezTo>
                    <a:pt x="1253" y="2538"/>
                    <a:pt x="1336" y="2562"/>
                    <a:pt x="1417" y="2562"/>
                  </a:cubicBezTo>
                  <a:cubicBezTo>
                    <a:pt x="1490" y="2562"/>
                    <a:pt x="1566" y="2544"/>
                    <a:pt x="1629" y="2502"/>
                  </a:cubicBezTo>
                  <a:lnTo>
                    <a:pt x="1699" y="2457"/>
                  </a:lnTo>
                  <a:cubicBezTo>
                    <a:pt x="1841" y="2371"/>
                    <a:pt x="1897" y="2193"/>
                    <a:pt x="1831" y="2037"/>
                  </a:cubicBezTo>
                  <a:lnTo>
                    <a:pt x="1549" y="1385"/>
                  </a:lnTo>
                  <a:lnTo>
                    <a:pt x="1549" y="1385"/>
                  </a:lnTo>
                  <a:cubicBezTo>
                    <a:pt x="1607" y="1426"/>
                    <a:pt x="1673" y="1446"/>
                    <a:pt x="1739" y="1446"/>
                  </a:cubicBezTo>
                  <a:cubicBezTo>
                    <a:pt x="1831" y="1446"/>
                    <a:pt x="1922" y="1407"/>
                    <a:pt x="1987" y="1330"/>
                  </a:cubicBezTo>
                  <a:cubicBezTo>
                    <a:pt x="2085" y="1212"/>
                    <a:pt x="2088" y="1038"/>
                    <a:pt x="1991" y="916"/>
                  </a:cubicBezTo>
                  <a:lnTo>
                    <a:pt x="1270" y="1"/>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60"/>
            <p:cNvSpPr/>
            <p:nvPr/>
          </p:nvSpPr>
          <p:spPr>
            <a:xfrm>
              <a:off x="1665835" y="1897199"/>
              <a:ext cx="42067" cy="52623"/>
            </a:xfrm>
            <a:custGeom>
              <a:avLst/>
              <a:gdLst/>
              <a:ahLst/>
              <a:cxnLst/>
              <a:rect l="l" t="t" r="r" b="b"/>
              <a:pathLst>
                <a:path w="805" h="1007" extrusionOk="0">
                  <a:moveTo>
                    <a:pt x="59" y="1"/>
                  </a:moveTo>
                  <a:cubicBezTo>
                    <a:pt x="49" y="1"/>
                    <a:pt x="38" y="5"/>
                    <a:pt x="28" y="12"/>
                  </a:cubicBezTo>
                  <a:cubicBezTo>
                    <a:pt x="8" y="26"/>
                    <a:pt x="0" y="57"/>
                    <a:pt x="18" y="81"/>
                  </a:cubicBezTo>
                  <a:lnTo>
                    <a:pt x="710" y="986"/>
                  </a:lnTo>
                  <a:cubicBezTo>
                    <a:pt x="721" y="1000"/>
                    <a:pt x="734" y="1007"/>
                    <a:pt x="748" y="1007"/>
                  </a:cubicBezTo>
                  <a:cubicBezTo>
                    <a:pt x="759" y="1007"/>
                    <a:pt x="769" y="1003"/>
                    <a:pt x="780" y="997"/>
                  </a:cubicBezTo>
                  <a:cubicBezTo>
                    <a:pt x="801" y="979"/>
                    <a:pt x="804" y="947"/>
                    <a:pt x="787" y="926"/>
                  </a:cubicBezTo>
                  <a:lnTo>
                    <a:pt x="98" y="19"/>
                  </a:lnTo>
                  <a:cubicBezTo>
                    <a:pt x="88" y="7"/>
                    <a:pt x="74" y="1"/>
                    <a:pt x="59"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60"/>
            <p:cNvSpPr/>
            <p:nvPr/>
          </p:nvSpPr>
          <p:spPr>
            <a:xfrm>
              <a:off x="1652561" y="1908592"/>
              <a:ext cx="34229" cy="42903"/>
            </a:xfrm>
            <a:custGeom>
              <a:avLst/>
              <a:gdLst/>
              <a:ahLst/>
              <a:cxnLst/>
              <a:rect l="l" t="t" r="r" b="b"/>
              <a:pathLst>
                <a:path w="655" h="821" extrusionOk="0">
                  <a:moveTo>
                    <a:pt x="57" y="1"/>
                  </a:moveTo>
                  <a:cubicBezTo>
                    <a:pt x="46" y="1"/>
                    <a:pt x="36" y="4"/>
                    <a:pt x="28" y="10"/>
                  </a:cubicBezTo>
                  <a:cubicBezTo>
                    <a:pt x="4" y="27"/>
                    <a:pt x="0" y="58"/>
                    <a:pt x="18" y="79"/>
                  </a:cubicBezTo>
                  <a:lnTo>
                    <a:pt x="557" y="799"/>
                  </a:lnTo>
                  <a:cubicBezTo>
                    <a:pt x="567" y="813"/>
                    <a:pt x="581" y="820"/>
                    <a:pt x="599" y="820"/>
                  </a:cubicBezTo>
                  <a:cubicBezTo>
                    <a:pt x="606" y="820"/>
                    <a:pt x="620" y="817"/>
                    <a:pt x="626" y="810"/>
                  </a:cubicBezTo>
                  <a:cubicBezTo>
                    <a:pt x="647" y="792"/>
                    <a:pt x="654" y="761"/>
                    <a:pt x="637" y="740"/>
                  </a:cubicBezTo>
                  <a:lnTo>
                    <a:pt x="98" y="20"/>
                  </a:lnTo>
                  <a:cubicBezTo>
                    <a:pt x="87" y="7"/>
                    <a:pt x="72" y="1"/>
                    <a:pt x="5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60"/>
            <p:cNvSpPr/>
            <p:nvPr/>
          </p:nvSpPr>
          <p:spPr>
            <a:xfrm>
              <a:off x="1795433" y="1252029"/>
              <a:ext cx="424749" cy="334553"/>
            </a:xfrm>
            <a:custGeom>
              <a:avLst/>
              <a:gdLst/>
              <a:ahLst/>
              <a:cxnLst/>
              <a:rect l="l" t="t" r="r" b="b"/>
              <a:pathLst>
                <a:path w="8128" h="6402" extrusionOk="0">
                  <a:moveTo>
                    <a:pt x="1" y="0"/>
                  </a:moveTo>
                  <a:lnTo>
                    <a:pt x="606" y="3789"/>
                  </a:lnTo>
                  <a:lnTo>
                    <a:pt x="3105" y="6172"/>
                  </a:lnTo>
                  <a:lnTo>
                    <a:pt x="8128" y="6401"/>
                  </a:lnTo>
                  <a:lnTo>
                    <a:pt x="8069" y="5549"/>
                  </a:lnTo>
                  <a:lnTo>
                    <a:pt x="4078" y="4710"/>
                  </a:ln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60"/>
            <p:cNvSpPr/>
            <p:nvPr/>
          </p:nvSpPr>
          <p:spPr>
            <a:xfrm>
              <a:off x="1789998" y="1246855"/>
              <a:ext cx="435462" cy="344795"/>
            </a:xfrm>
            <a:custGeom>
              <a:avLst/>
              <a:gdLst/>
              <a:ahLst/>
              <a:cxnLst/>
              <a:rect l="l" t="t" r="r" b="b"/>
              <a:pathLst>
                <a:path w="8333" h="6598" extrusionOk="0">
                  <a:moveTo>
                    <a:pt x="258" y="429"/>
                  </a:moveTo>
                  <a:lnTo>
                    <a:pt x="4106" y="4872"/>
                  </a:lnTo>
                  <a:cubicBezTo>
                    <a:pt x="4120" y="4890"/>
                    <a:pt x="4140" y="4900"/>
                    <a:pt x="4161" y="4904"/>
                  </a:cubicBezTo>
                  <a:lnTo>
                    <a:pt x="8079" y="5728"/>
                  </a:lnTo>
                  <a:lnTo>
                    <a:pt x="8124" y="6396"/>
                  </a:lnTo>
                  <a:lnTo>
                    <a:pt x="3250" y="6174"/>
                  </a:lnTo>
                  <a:lnTo>
                    <a:pt x="800" y="3839"/>
                  </a:lnTo>
                  <a:lnTo>
                    <a:pt x="258" y="429"/>
                  </a:lnTo>
                  <a:close/>
                  <a:moveTo>
                    <a:pt x="107" y="1"/>
                  </a:moveTo>
                  <a:cubicBezTo>
                    <a:pt x="92" y="1"/>
                    <a:pt x="77" y="4"/>
                    <a:pt x="63" y="11"/>
                  </a:cubicBezTo>
                  <a:cubicBezTo>
                    <a:pt x="25" y="29"/>
                    <a:pt x="0" y="71"/>
                    <a:pt x="7" y="116"/>
                  </a:cubicBezTo>
                  <a:lnTo>
                    <a:pt x="609" y="3905"/>
                  </a:lnTo>
                  <a:cubicBezTo>
                    <a:pt x="613" y="3926"/>
                    <a:pt x="623" y="3947"/>
                    <a:pt x="641" y="3961"/>
                  </a:cubicBezTo>
                  <a:lnTo>
                    <a:pt x="3138" y="6341"/>
                  </a:lnTo>
                  <a:cubicBezTo>
                    <a:pt x="3156" y="6357"/>
                    <a:pt x="3180" y="6368"/>
                    <a:pt x="3201" y="6368"/>
                  </a:cubicBezTo>
                  <a:lnTo>
                    <a:pt x="8229" y="6598"/>
                  </a:lnTo>
                  <a:lnTo>
                    <a:pt x="8232" y="6598"/>
                  </a:lnTo>
                  <a:cubicBezTo>
                    <a:pt x="8260" y="6598"/>
                    <a:pt x="8284" y="6587"/>
                    <a:pt x="8305" y="6570"/>
                  </a:cubicBezTo>
                  <a:cubicBezTo>
                    <a:pt x="8323" y="6550"/>
                    <a:pt x="8333" y="6521"/>
                    <a:pt x="8333" y="6494"/>
                  </a:cubicBezTo>
                  <a:lnTo>
                    <a:pt x="8270" y="5641"/>
                  </a:lnTo>
                  <a:cubicBezTo>
                    <a:pt x="8267" y="5596"/>
                    <a:pt x="8236" y="5558"/>
                    <a:pt x="8194" y="5551"/>
                  </a:cubicBezTo>
                  <a:lnTo>
                    <a:pt x="4235" y="4719"/>
                  </a:lnTo>
                  <a:lnTo>
                    <a:pt x="182" y="37"/>
                  </a:lnTo>
                  <a:cubicBezTo>
                    <a:pt x="161" y="13"/>
                    <a:pt x="134" y="1"/>
                    <a:pt x="10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60"/>
            <p:cNvSpPr/>
            <p:nvPr/>
          </p:nvSpPr>
          <p:spPr>
            <a:xfrm>
              <a:off x="1803428" y="1269221"/>
              <a:ext cx="409699" cy="291336"/>
            </a:xfrm>
            <a:custGeom>
              <a:avLst/>
              <a:gdLst/>
              <a:ahLst/>
              <a:cxnLst/>
              <a:rect l="l" t="t" r="r" b="b"/>
              <a:pathLst>
                <a:path w="7840" h="5575" extrusionOk="0">
                  <a:moveTo>
                    <a:pt x="1" y="1"/>
                  </a:moveTo>
                  <a:lnTo>
                    <a:pt x="527" y="3289"/>
                  </a:lnTo>
                  <a:lnTo>
                    <a:pt x="575" y="3442"/>
                  </a:lnTo>
                  <a:lnTo>
                    <a:pt x="745" y="3606"/>
                  </a:lnTo>
                  <a:cubicBezTo>
                    <a:pt x="954" y="3390"/>
                    <a:pt x="1476" y="2868"/>
                    <a:pt x="1622" y="2868"/>
                  </a:cubicBezTo>
                  <a:cubicBezTo>
                    <a:pt x="1807" y="2868"/>
                    <a:pt x="3692" y="4524"/>
                    <a:pt x="3414" y="4660"/>
                  </a:cubicBezTo>
                  <a:lnTo>
                    <a:pt x="3139" y="4799"/>
                  </a:lnTo>
                  <a:lnTo>
                    <a:pt x="7840" y="5575"/>
                  </a:lnTo>
                  <a:lnTo>
                    <a:pt x="7822" y="5300"/>
                  </a:lnTo>
                  <a:lnTo>
                    <a:pt x="3904" y="4476"/>
                  </a:lnTo>
                  <a:cubicBezTo>
                    <a:pt x="3883" y="4472"/>
                    <a:pt x="3863" y="4462"/>
                    <a:pt x="3849" y="4444"/>
                  </a:cubicBez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60"/>
            <p:cNvSpPr/>
            <p:nvPr/>
          </p:nvSpPr>
          <p:spPr>
            <a:xfrm>
              <a:off x="2217096" y="1541953"/>
              <a:ext cx="128553" cy="62604"/>
            </a:xfrm>
            <a:custGeom>
              <a:avLst/>
              <a:gdLst/>
              <a:ahLst/>
              <a:cxnLst/>
              <a:rect l="l" t="t" r="r" b="b"/>
              <a:pathLst>
                <a:path w="2460" h="1198" extrusionOk="0">
                  <a:moveTo>
                    <a:pt x="0" y="1"/>
                  </a:moveTo>
                  <a:lnTo>
                    <a:pt x="59" y="853"/>
                  </a:lnTo>
                  <a:lnTo>
                    <a:pt x="1110" y="864"/>
                  </a:lnTo>
                  <a:cubicBezTo>
                    <a:pt x="1110" y="864"/>
                    <a:pt x="2008" y="1197"/>
                    <a:pt x="2250" y="1197"/>
                  </a:cubicBezTo>
                  <a:cubicBezTo>
                    <a:pt x="2261" y="1197"/>
                    <a:pt x="2271" y="1196"/>
                    <a:pt x="2279" y="1195"/>
                  </a:cubicBezTo>
                  <a:cubicBezTo>
                    <a:pt x="2460" y="1156"/>
                    <a:pt x="2387" y="903"/>
                    <a:pt x="2387" y="903"/>
                  </a:cubicBezTo>
                  <a:lnTo>
                    <a:pt x="1075" y="63"/>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60"/>
            <p:cNvSpPr/>
            <p:nvPr/>
          </p:nvSpPr>
          <p:spPr>
            <a:xfrm>
              <a:off x="2211400" y="1536309"/>
              <a:ext cx="138064" cy="73317"/>
            </a:xfrm>
            <a:custGeom>
              <a:avLst/>
              <a:gdLst/>
              <a:ahLst/>
              <a:cxnLst/>
              <a:rect l="l" t="t" r="r" b="b"/>
              <a:pathLst>
                <a:path w="2642" h="1403" extrusionOk="0">
                  <a:moveTo>
                    <a:pt x="214" y="213"/>
                  </a:moveTo>
                  <a:lnTo>
                    <a:pt x="1153" y="269"/>
                  </a:lnTo>
                  <a:lnTo>
                    <a:pt x="2409" y="1073"/>
                  </a:lnTo>
                  <a:cubicBezTo>
                    <a:pt x="2416" y="1107"/>
                    <a:pt x="2416" y="1160"/>
                    <a:pt x="2398" y="1188"/>
                  </a:cubicBezTo>
                  <a:cubicBezTo>
                    <a:pt x="2395" y="1194"/>
                    <a:pt x="2388" y="1202"/>
                    <a:pt x="2367" y="1205"/>
                  </a:cubicBezTo>
                  <a:cubicBezTo>
                    <a:pt x="2363" y="1206"/>
                    <a:pt x="2357" y="1206"/>
                    <a:pt x="2350" y="1206"/>
                  </a:cubicBezTo>
                  <a:cubicBezTo>
                    <a:pt x="2217" y="1206"/>
                    <a:pt x="1691" y="1044"/>
                    <a:pt x="1253" y="881"/>
                  </a:cubicBezTo>
                  <a:lnTo>
                    <a:pt x="262" y="860"/>
                  </a:lnTo>
                  <a:lnTo>
                    <a:pt x="214" y="213"/>
                  </a:lnTo>
                  <a:close/>
                  <a:moveTo>
                    <a:pt x="1" y="1"/>
                  </a:moveTo>
                  <a:lnTo>
                    <a:pt x="78" y="1059"/>
                  </a:lnTo>
                  <a:lnTo>
                    <a:pt x="1202" y="1073"/>
                  </a:lnTo>
                  <a:cubicBezTo>
                    <a:pt x="1441" y="1160"/>
                    <a:pt x="2120" y="1403"/>
                    <a:pt x="2364" y="1403"/>
                  </a:cubicBezTo>
                  <a:cubicBezTo>
                    <a:pt x="2381" y="1403"/>
                    <a:pt x="2395" y="1400"/>
                    <a:pt x="2406" y="1400"/>
                  </a:cubicBezTo>
                  <a:cubicBezTo>
                    <a:pt x="2478" y="1386"/>
                    <a:pt x="2534" y="1348"/>
                    <a:pt x="2569" y="1289"/>
                  </a:cubicBezTo>
                  <a:cubicBezTo>
                    <a:pt x="2642" y="1167"/>
                    <a:pt x="2597" y="1000"/>
                    <a:pt x="2594" y="982"/>
                  </a:cubicBezTo>
                  <a:lnTo>
                    <a:pt x="2583" y="948"/>
                  </a:lnTo>
                  <a:lnTo>
                    <a:pt x="1216" y="74"/>
                  </a:lnTo>
                  <a:lnTo>
                    <a:pt x="1" y="1"/>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60"/>
            <p:cNvSpPr/>
            <p:nvPr/>
          </p:nvSpPr>
          <p:spPr>
            <a:xfrm>
              <a:off x="2219970" y="1573830"/>
              <a:ext cx="68614" cy="32347"/>
            </a:xfrm>
            <a:custGeom>
              <a:avLst/>
              <a:gdLst/>
              <a:ahLst/>
              <a:cxnLst/>
              <a:rect l="l" t="t" r="r" b="b"/>
              <a:pathLst>
                <a:path w="1313" h="619" extrusionOk="0">
                  <a:moveTo>
                    <a:pt x="693" y="0"/>
                  </a:moveTo>
                  <a:lnTo>
                    <a:pt x="1" y="111"/>
                  </a:lnTo>
                  <a:lnTo>
                    <a:pt x="1128" y="619"/>
                  </a:lnTo>
                  <a:cubicBezTo>
                    <a:pt x="1128" y="619"/>
                    <a:pt x="1312" y="365"/>
                    <a:pt x="1055" y="254"/>
                  </a:cubicBezTo>
                  <a:lnTo>
                    <a:pt x="69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60"/>
            <p:cNvSpPr/>
            <p:nvPr/>
          </p:nvSpPr>
          <p:spPr>
            <a:xfrm>
              <a:off x="2217775" y="1569650"/>
              <a:ext cx="71384" cy="41858"/>
            </a:xfrm>
            <a:custGeom>
              <a:avLst/>
              <a:gdLst/>
              <a:ahLst/>
              <a:cxnLst/>
              <a:rect l="l" t="t" r="r" b="b"/>
              <a:pathLst>
                <a:path w="1366" h="801" extrusionOk="0">
                  <a:moveTo>
                    <a:pt x="791" y="0"/>
                  </a:moveTo>
                  <a:lnTo>
                    <a:pt x="676" y="160"/>
                  </a:lnTo>
                  <a:lnTo>
                    <a:pt x="1041" y="418"/>
                  </a:lnTo>
                  <a:cubicBezTo>
                    <a:pt x="1048" y="421"/>
                    <a:pt x="1052" y="424"/>
                    <a:pt x="1059" y="428"/>
                  </a:cubicBezTo>
                  <a:cubicBezTo>
                    <a:pt x="1121" y="452"/>
                    <a:pt x="1128" y="484"/>
                    <a:pt x="1131" y="490"/>
                  </a:cubicBezTo>
                  <a:cubicBezTo>
                    <a:pt x="1139" y="514"/>
                    <a:pt x="1136" y="546"/>
                    <a:pt x="1125" y="570"/>
                  </a:cubicBezTo>
                  <a:lnTo>
                    <a:pt x="81" y="101"/>
                  </a:lnTo>
                  <a:lnTo>
                    <a:pt x="1" y="278"/>
                  </a:lnTo>
                  <a:lnTo>
                    <a:pt x="1131" y="790"/>
                  </a:lnTo>
                  <a:cubicBezTo>
                    <a:pt x="1142" y="797"/>
                    <a:pt x="1156" y="800"/>
                    <a:pt x="1170" y="800"/>
                  </a:cubicBezTo>
                  <a:cubicBezTo>
                    <a:pt x="1202" y="800"/>
                    <a:pt x="1232" y="782"/>
                    <a:pt x="1253" y="758"/>
                  </a:cubicBezTo>
                  <a:cubicBezTo>
                    <a:pt x="1264" y="741"/>
                    <a:pt x="1365" y="591"/>
                    <a:pt x="1323" y="438"/>
                  </a:cubicBezTo>
                  <a:cubicBezTo>
                    <a:pt x="1306" y="383"/>
                    <a:pt x="1264" y="302"/>
                    <a:pt x="1149" y="251"/>
                  </a:cubicBezTo>
                  <a:lnTo>
                    <a:pt x="791" y="0"/>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60"/>
            <p:cNvSpPr/>
            <p:nvPr/>
          </p:nvSpPr>
          <p:spPr>
            <a:xfrm>
              <a:off x="4644285" y="2689893"/>
              <a:ext cx="130539" cy="176839"/>
            </a:xfrm>
            <a:custGeom>
              <a:avLst/>
              <a:gdLst/>
              <a:ahLst/>
              <a:cxnLst/>
              <a:rect l="l" t="t" r="r" b="b"/>
              <a:pathLst>
                <a:path w="2498" h="3384" extrusionOk="0">
                  <a:moveTo>
                    <a:pt x="1935" y="0"/>
                  </a:moveTo>
                  <a:cubicBezTo>
                    <a:pt x="1739" y="0"/>
                    <a:pt x="1499" y="58"/>
                    <a:pt x="1245" y="182"/>
                  </a:cubicBezTo>
                  <a:cubicBezTo>
                    <a:pt x="539" y="527"/>
                    <a:pt x="167" y="1397"/>
                    <a:pt x="163" y="1648"/>
                  </a:cubicBezTo>
                  <a:cubicBezTo>
                    <a:pt x="156" y="1894"/>
                    <a:pt x="0" y="3383"/>
                    <a:pt x="0" y="3383"/>
                  </a:cubicBezTo>
                  <a:lnTo>
                    <a:pt x="2042" y="3151"/>
                  </a:lnTo>
                  <a:cubicBezTo>
                    <a:pt x="2042" y="3151"/>
                    <a:pt x="1952" y="1685"/>
                    <a:pt x="2008" y="1306"/>
                  </a:cubicBezTo>
                  <a:cubicBezTo>
                    <a:pt x="2067" y="927"/>
                    <a:pt x="2411" y="495"/>
                    <a:pt x="2411" y="495"/>
                  </a:cubicBezTo>
                  <a:cubicBezTo>
                    <a:pt x="2498" y="182"/>
                    <a:pt x="2284" y="0"/>
                    <a:pt x="19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60"/>
            <p:cNvSpPr/>
            <p:nvPr/>
          </p:nvSpPr>
          <p:spPr>
            <a:xfrm>
              <a:off x="4638432" y="2684615"/>
              <a:ext cx="139684" cy="187918"/>
            </a:xfrm>
            <a:custGeom>
              <a:avLst/>
              <a:gdLst/>
              <a:ahLst/>
              <a:cxnLst/>
              <a:rect l="l" t="t" r="r" b="b"/>
              <a:pathLst>
                <a:path w="2673" h="3596" extrusionOk="0">
                  <a:moveTo>
                    <a:pt x="2043" y="200"/>
                  </a:moveTo>
                  <a:cubicBezTo>
                    <a:pt x="2189" y="200"/>
                    <a:pt x="2297" y="235"/>
                    <a:pt x="2363" y="287"/>
                  </a:cubicBezTo>
                  <a:cubicBezTo>
                    <a:pt x="2436" y="350"/>
                    <a:pt x="2457" y="437"/>
                    <a:pt x="2429" y="554"/>
                  </a:cubicBezTo>
                  <a:cubicBezTo>
                    <a:pt x="2363" y="642"/>
                    <a:pt x="2075" y="1031"/>
                    <a:pt x="2022" y="1394"/>
                  </a:cubicBezTo>
                  <a:cubicBezTo>
                    <a:pt x="1970" y="1728"/>
                    <a:pt x="2029" y="2830"/>
                    <a:pt x="2046" y="3164"/>
                  </a:cubicBezTo>
                  <a:lnTo>
                    <a:pt x="223" y="3369"/>
                  </a:lnTo>
                  <a:cubicBezTo>
                    <a:pt x="262" y="3008"/>
                    <a:pt x="369" y="1961"/>
                    <a:pt x="373" y="1749"/>
                  </a:cubicBezTo>
                  <a:cubicBezTo>
                    <a:pt x="379" y="1522"/>
                    <a:pt x="742" y="694"/>
                    <a:pt x="1399" y="371"/>
                  </a:cubicBezTo>
                  <a:cubicBezTo>
                    <a:pt x="1649" y="249"/>
                    <a:pt x="1872" y="200"/>
                    <a:pt x="2043" y="200"/>
                  </a:cubicBezTo>
                  <a:close/>
                  <a:moveTo>
                    <a:pt x="2049" y="0"/>
                  </a:moveTo>
                  <a:cubicBezTo>
                    <a:pt x="1831" y="0"/>
                    <a:pt x="1574" y="65"/>
                    <a:pt x="1312" y="193"/>
                  </a:cubicBezTo>
                  <a:cubicBezTo>
                    <a:pt x="578" y="551"/>
                    <a:pt x="182" y="1442"/>
                    <a:pt x="175" y="1744"/>
                  </a:cubicBezTo>
                  <a:cubicBezTo>
                    <a:pt x="167" y="1985"/>
                    <a:pt x="15" y="3456"/>
                    <a:pt x="15" y="3474"/>
                  </a:cubicBezTo>
                  <a:lnTo>
                    <a:pt x="0" y="3596"/>
                  </a:lnTo>
                  <a:lnTo>
                    <a:pt x="2258" y="3342"/>
                  </a:lnTo>
                  <a:lnTo>
                    <a:pt x="2252" y="3247"/>
                  </a:lnTo>
                  <a:cubicBezTo>
                    <a:pt x="2252" y="3231"/>
                    <a:pt x="2161" y="1786"/>
                    <a:pt x="2216" y="1425"/>
                  </a:cubicBezTo>
                  <a:cubicBezTo>
                    <a:pt x="2269" y="1073"/>
                    <a:pt x="2596" y="666"/>
                    <a:pt x="2600" y="659"/>
                  </a:cubicBezTo>
                  <a:lnTo>
                    <a:pt x="2617" y="625"/>
                  </a:lnTo>
                  <a:cubicBezTo>
                    <a:pt x="2672" y="423"/>
                    <a:pt x="2627" y="249"/>
                    <a:pt x="2488" y="134"/>
                  </a:cubicBezTo>
                  <a:cubicBezTo>
                    <a:pt x="2381" y="44"/>
                    <a:pt x="2228" y="0"/>
                    <a:pt x="2049"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60"/>
            <p:cNvSpPr/>
            <p:nvPr/>
          </p:nvSpPr>
          <p:spPr>
            <a:xfrm>
              <a:off x="4655206" y="2758507"/>
              <a:ext cx="90196" cy="95109"/>
            </a:xfrm>
            <a:custGeom>
              <a:avLst/>
              <a:gdLst/>
              <a:ahLst/>
              <a:cxnLst/>
              <a:rect l="l" t="t" r="r" b="b"/>
              <a:pathLst>
                <a:path w="1726" h="1820" extrusionOk="0">
                  <a:moveTo>
                    <a:pt x="640" y="1"/>
                  </a:moveTo>
                  <a:cubicBezTo>
                    <a:pt x="577" y="1"/>
                    <a:pt x="532" y="4"/>
                    <a:pt x="514" y="21"/>
                  </a:cubicBezTo>
                  <a:cubicBezTo>
                    <a:pt x="490" y="42"/>
                    <a:pt x="455" y="87"/>
                    <a:pt x="418" y="142"/>
                  </a:cubicBezTo>
                  <a:cubicBezTo>
                    <a:pt x="334" y="261"/>
                    <a:pt x="215" y="428"/>
                    <a:pt x="38" y="553"/>
                  </a:cubicBezTo>
                  <a:cubicBezTo>
                    <a:pt x="28" y="672"/>
                    <a:pt x="13" y="825"/>
                    <a:pt x="0" y="988"/>
                  </a:cubicBezTo>
                  <a:cubicBezTo>
                    <a:pt x="195" y="943"/>
                    <a:pt x="448" y="891"/>
                    <a:pt x="647" y="852"/>
                  </a:cubicBezTo>
                  <a:cubicBezTo>
                    <a:pt x="1019" y="786"/>
                    <a:pt x="1190" y="717"/>
                    <a:pt x="1190" y="717"/>
                  </a:cubicBezTo>
                  <a:lnTo>
                    <a:pt x="1190" y="717"/>
                  </a:lnTo>
                  <a:lnTo>
                    <a:pt x="1127" y="1820"/>
                  </a:lnTo>
                  <a:lnTo>
                    <a:pt x="1725" y="1750"/>
                  </a:lnTo>
                  <a:cubicBezTo>
                    <a:pt x="1712" y="1462"/>
                    <a:pt x="1666" y="602"/>
                    <a:pt x="1683" y="157"/>
                  </a:cubicBezTo>
                  <a:lnTo>
                    <a:pt x="1683" y="157"/>
                  </a:lnTo>
                  <a:cubicBezTo>
                    <a:pt x="1656" y="160"/>
                    <a:pt x="1624" y="163"/>
                    <a:pt x="1597" y="163"/>
                  </a:cubicBezTo>
                  <a:cubicBezTo>
                    <a:pt x="1555" y="163"/>
                    <a:pt x="1513" y="157"/>
                    <a:pt x="1478" y="147"/>
                  </a:cubicBezTo>
                  <a:cubicBezTo>
                    <a:pt x="1207" y="66"/>
                    <a:pt x="835" y="1"/>
                    <a:pt x="6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60"/>
            <p:cNvSpPr/>
            <p:nvPr/>
          </p:nvSpPr>
          <p:spPr>
            <a:xfrm>
              <a:off x="4649719" y="2765562"/>
              <a:ext cx="101275" cy="92966"/>
            </a:xfrm>
            <a:custGeom>
              <a:avLst/>
              <a:gdLst/>
              <a:ahLst/>
              <a:cxnLst/>
              <a:rect l="l" t="t" r="r" b="b"/>
              <a:pathLst>
                <a:path w="1938" h="1779" extrusionOk="0">
                  <a:moveTo>
                    <a:pt x="143" y="418"/>
                  </a:moveTo>
                  <a:lnTo>
                    <a:pt x="143" y="418"/>
                  </a:lnTo>
                  <a:cubicBezTo>
                    <a:pt x="112" y="439"/>
                    <a:pt x="73" y="463"/>
                    <a:pt x="38" y="481"/>
                  </a:cubicBezTo>
                  <a:cubicBezTo>
                    <a:pt x="28" y="596"/>
                    <a:pt x="14" y="731"/>
                    <a:pt x="1" y="874"/>
                  </a:cubicBezTo>
                  <a:cubicBezTo>
                    <a:pt x="35" y="868"/>
                    <a:pt x="67" y="860"/>
                    <a:pt x="105" y="853"/>
                  </a:cubicBezTo>
                  <a:cubicBezTo>
                    <a:pt x="118" y="690"/>
                    <a:pt x="133" y="537"/>
                    <a:pt x="143" y="418"/>
                  </a:cubicBezTo>
                  <a:close/>
                  <a:moveTo>
                    <a:pt x="1889" y="1"/>
                  </a:moveTo>
                  <a:cubicBezTo>
                    <a:pt x="1854" y="12"/>
                    <a:pt x="1823" y="18"/>
                    <a:pt x="1788" y="22"/>
                  </a:cubicBezTo>
                  <a:cubicBezTo>
                    <a:pt x="1771" y="467"/>
                    <a:pt x="1817" y="1327"/>
                    <a:pt x="1830" y="1615"/>
                  </a:cubicBezTo>
                  <a:lnTo>
                    <a:pt x="1232" y="1685"/>
                  </a:lnTo>
                  <a:lnTo>
                    <a:pt x="1225" y="1772"/>
                  </a:lnTo>
                  <a:cubicBezTo>
                    <a:pt x="1225" y="1772"/>
                    <a:pt x="1242" y="1775"/>
                    <a:pt x="1270" y="1779"/>
                  </a:cubicBezTo>
                  <a:lnTo>
                    <a:pt x="1938" y="1703"/>
                  </a:lnTo>
                  <a:cubicBezTo>
                    <a:pt x="1938" y="1703"/>
                    <a:pt x="1862" y="516"/>
                    <a:pt x="1889" y="1"/>
                  </a:cubicBezTo>
                  <a:close/>
                </a:path>
              </a:pathLst>
            </a:custGeom>
            <a:solidFill>
              <a:srgbClr val="2A2B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60"/>
            <p:cNvSpPr/>
            <p:nvPr/>
          </p:nvSpPr>
          <p:spPr>
            <a:xfrm>
              <a:off x="4554245" y="2560190"/>
              <a:ext cx="301630" cy="232598"/>
            </a:xfrm>
            <a:custGeom>
              <a:avLst/>
              <a:gdLst/>
              <a:ahLst/>
              <a:cxnLst/>
              <a:rect l="l" t="t" r="r" b="b"/>
              <a:pathLst>
                <a:path w="5772" h="4451" extrusionOk="0">
                  <a:moveTo>
                    <a:pt x="2557" y="0"/>
                  </a:moveTo>
                  <a:cubicBezTo>
                    <a:pt x="1963" y="0"/>
                    <a:pt x="1410" y="263"/>
                    <a:pt x="1104" y="897"/>
                  </a:cubicBezTo>
                  <a:cubicBezTo>
                    <a:pt x="919" y="1283"/>
                    <a:pt x="801" y="1537"/>
                    <a:pt x="752" y="1760"/>
                  </a:cubicBezTo>
                  <a:cubicBezTo>
                    <a:pt x="588" y="1861"/>
                    <a:pt x="164" y="2126"/>
                    <a:pt x="77" y="2198"/>
                  </a:cubicBezTo>
                  <a:cubicBezTo>
                    <a:pt x="1" y="2264"/>
                    <a:pt x="279" y="2460"/>
                    <a:pt x="429" y="2553"/>
                  </a:cubicBezTo>
                  <a:cubicBezTo>
                    <a:pt x="137" y="3266"/>
                    <a:pt x="182" y="4021"/>
                    <a:pt x="265" y="4192"/>
                  </a:cubicBezTo>
                  <a:cubicBezTo>
                    <a:pt x="361" y="4383"/>
                    <a:pt x="697" y="4450"/>
                    <a:pt x="1049" y="4450"/>
                  </a:cubicBezTo>
                  <a:cubicBezTo>
                    <a:pt x="1236" y="4450"/>
                    <a:pt x="1428" y="4431"/>
                    <a:pt x="1590" y="4401"/>
                  </a:cubicBezTo>
                  <a:cubicBezTo>
                    <a:pt x="2061" y="4317"/>
                    <a:pt x="2248" y="3865"/>
                    <a:pt x="2377" y="3743"/>
                  </a:cubicBezTo>
                  <a:cubicBezTo>
                    <a:pt x="2412" y="3710"/>
                    <a:pt x="2488" y="3697"/>
                    <a:pt x="2583" y="3697"/>
                  </a:cubicBezTo>
                  <a:cubicBezTo>
                    <a:pt x="2845" y="3697"/>
                    <a:pt x="3262" y="3794"/>
                    <a:pt x="3438" y="3847"/>
                  </a:cubicBezTo>
                  <a:cubicBezTo>
                    <a:pt x="3465" y="3855"/>
                    <a:pt x="3497" y="3859"/>
                    <a:pt x="3531" y="3859"/>
                  </a:cubicBezTo>
                  <a:cubicBezTo>
                    <a:pt x="3800" y="3859"/>
                    <a:pt x="4266" y="3624"/>
                    <a:pt x="4562" y="3232"/>
                  </a:cubicBezTo>
                  <a:cubicBezTo>
                    <a:pt x="5772" y="1637"/>
                    <a:pt x="4038" y="0"/>
                    <a:pt x="25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60"/>
            <p:cNvSpPr/>
            <p:nvPr/>
          </p:nvSpPr>
          <p:spPr>
            <a:xfrm>
              <a:off x="4552260" y="2555017"/>
              <a:ext cx="273673" cy="242997"/>
            </a:xfrm>
            <a:custGeom>
              <a:avLst/>
              <a:gdLst/>
              <a:ahLst/>
              <a:cxnLst/>
              <a:rect l="l" t="t" r="r" b="b"/>
              <a:pathLst>
                <a:path w="5237" h="4650" extrusionOk="0">
                  <a:moveTo>
                    <a:pt x="2596" y="200"/>
                  </a:moveTo>
                  <a:cubicBezTo>
                    <a:pt x="3441" y="200"/>
                    <a:pt x="4360" y="756"/>
                    <a:pt x="4732" y="1501"/>
                  </a:cubicBezTo>
                  <a:cubicBezTo>
                    <a:pt x="4938" y="1911"/>
                    <a:pt x="5070" y="2551"/>
                    <a:pt x="4523" y="3272"/>
                  </a:cubicBezTo>
                  <a:cubicBezTo>
                    <a:pt x="4239" y="3647"/>
                    <a:pt x="3795" y="3861"/>
                    <a:pt x="3571" y="3861"/>
                  </a:cubicBezTo>
                  <a:cubicBezTo>
                    <a:pt x="3546" y="3861"/>
                    <a:pt x="3523" y="3858"/>
                    <a:pt x="3504" y="3853"/>
                  </a:cubicBezTo>
                  <a:cubicBezTo>
                    <a:pt x="3497" y="3850"/>
                    <a:pt x="2986" y="3698"/>
                    <a:pt x="2634" y="3698"/>
                  </a:cubicBezTo>
                  <a:cubicBezTo>
                    <a:pt x="2509" y="3698"/>
                    <a:pt x="2404" y="3717"/>
                    <a:pt x="2349" y="3769"/>
                  </a:cubicBezTo>
                  <a:cubicBezTo>
                    <a:pt x="2311" y="3807"/>
                    <a:pt x="2272" y="3859"/>
                    <a:pt x="2227" y="3922"/>
                  </a:cubicBezTo>
                  <a:cubicBezTo>
                    <a:pt x="2099" y="4103"/>
                    <a:pt x="1924" y="4346"/>
                    <a:pt x="1611" y="4402"/>
                  </a:cubicBezTo>
                  <a:cubicBezTo>
                    <a:pt x="1443" y="4433"/>
                    <a:pt x="1263" y="4449"/>
                    <a:pt x="1094" y="4449"/>
                  </a:cubicBezTo>
                  <a:cubicBezTo>
                    <a:pt x="756" y="4449"/>
                    <a:pt x="460" y="4385"/>
                    <a:pt x="390" y="4245"/>
                  </a:cubicBezTo>
                  <a:cubicBezTo>
                    <a:pt x="331" y="4124"/>
                    <a:pt x="268" y="3404"/>
                    <a:pt x="561" y="2690"/>
                  </a:cubicBezTo>
                  <a:lnTo>
                    <a:pt x="592" y="2614"/>
                  </a:lnTo>
                  <a:lnTo>
                    <a:pt x="519" y="2569"/>
                  </a:lnTo>
                  <a:cubicBezTo>
                    <a:pt x="345" y="2457"/>
                    <a:pt x="258" y="2381"/>
                    <a:pt x="220" y="2342"/>
                  </a:cubicBezTo>
                  <a:cubicBezTo>
                    <a:pt x="317" y="2273"/>
                    <a:pt x="543" y="2127"/>
                    <a:pt x="843" y="1942"/>
                  </a:cubicBezTo>
                  <a:lnTo>
                    <a:pt x="877" y="1921"/>
                  </a:lnTo>
                  <a:lnTo>
                    <a:pt x="888" y="1880"/>
                  </a:lnTo>
                  <a:cubicBezTo>
                    <a:pt x="933" y="1668"/>
                    <a:pt x="1047" y="1420"/>
                    <a:pt x="1232" y="1038"/>
                  </a:cubicBezTo>
                  <a:cubicBezTo>
                    <a:pt x="1493" y="502"/>
                    <a:pt x="1973" y="203"/>
                    <a:pt x="2582" y="200"/>
                  </a:cubicBezTo>
                  <a:close/>
                  <a:moveTo>
                    <a:pt x="2582" y="1"/>
                  </a:moveTo>
                  <a:cubicBezTo>
                    <a:pt x="1890" y="4"/>
                    <a:pt x="1347" y="346"/>
                    <a:pt x="1055" y="954"/>
                  </a:cubicBezTo>
                  <a:cubicBezTo>
                    <a:pt x="874" y="1323"/>
                    <a:pt x="759" y="1573"/>
                    <a:pt x="703" y="1796"/>
                  </a:cubicBezTo>
                  <a:cubicBezTo>
                    <a:pt x="480" y="1936"/>
                    <a:pt x="136" y="2151"/>
                    <a:pt x="53" y="2220"/>
                  </a:cubicBezTo>
                  <a:cubicBezTo>
                    <a:pt x="18" y="2252"/>
                    <a:pt x="0" y="2294"/>
                    <a:pt x="4" y="2336"/>
                  </a:cubicBezTo>
                  <a:cubicBezTo>
                    <a:pt x="8" y="2381"/>
                    <a:pt x="14" y="2471"/>
                    <a:pt x="345" y="2690"/>
                  </a:cubicBezTo>
                  <a:cubicBezTo>
                    <a:pt x="80" y="3394"/>
                    <a:pt x="119" y="4138"/>
                    <a:pt x="212" y="4333"/>
                  </a:cubicBezTo>
                  <a:cubicBezTo>
                    <a:pt x="334" y="4576"/>
                    <a:pt x="718" y="4649"/>
                    <a:pt x="1086" y="4649"/>
                  </a:cubicBezTo>
                  <a:cubicBezTo>
                    <a:pt x="1294" y="4649"/>
                    <a:pt x="1497" y="4625"/>
                    <a:pt x="1646" y="4597"/>
                  </a:cubicBezTo>
                  <a:cubicBezTo>
                    <a:pt x="2043" y="4527"/>
                    <a:pt x="2258" y="4221"/>
                    <a:pt x="2388" y="4036"/>
                  </a:cubicBezTo>
                  <a:cubicBezTo>
                    <a:pt x="2425" y="3981"/>
                    <a:pt x="2460" y="3936"/>
                    <a:pt x="2484" y="3915"/>
                  </a:cubicBezTo>
                  <a:cubicBezTo>
                    <a:pt x="2504" y="3900"/>
                    <a:pt x="2548" y="3894"/>
                    <a:pt x="2610" y="3894"/>
                  </a:cubicBezTo>
                  <a:cubicBezTo>
                    <a:pt x="2806" y="3894"/>
                    <a:pt x="3175" y="3961"/>
                    <a:pt x="3448" y="4041"/>
                  </a:cubicBezTo>
                  <a:cubicBezTo>
                    <a:pt x="3484" y="4051"/>
                    <a:pt x="3524" y="4056"/>
                    <a:pt x="3568" y="4056"/>
                  </a:cubicBezTo>
                  <a:cubicBezTo>
                    <a:pt x="3877" y="4056"/>
                    <a:pt x="4366" y="3807"/>
                    <a:pt x="4680" y="3389"/>
                  </a:cubicBezTo>
                  <a:cubicBezTo>
                    <a:pt x="5153" y="2767"/>
                    <a:pt x="5237" y="2064"/>
                    <a:pt x="4909" y="1410"/>
                  </a:cubicBezTo>
                  <a:cubicBezTo>
                    <a:pt x="4506" y="606"/>
                    <a:pt x="3511" y="1"/>
                    <a:pt x="259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60"/>
            <p:cNvSpPr/>
            <p:nvPr/>
          </p:nvSpPr>
          <p:spPr>
            <a:xfrm>
              <a:off x="4588056" y="2717747"/>
              <a:ext cx="162939" cy="69868"/>
            </a:xfrm>
            <a:custGeom>
              <a:avLst/>
              <a:gdLst/>
              <a:ahLst/>
              <a:cxnLst/>
              <a:rect l="l" t="t" r="r" b="b"/>
              <a:pathLst>
                <a:path w="3118" h="1337" extrusionOk="0">
                  <a:moveTo>
                    <a:pt x="2234" y="1"/>
                  </a:moveTo>
                  <a:cubicBezTo>
                    <a:pt x="2234" y="1"/>
                    <a:pt x="2269" y="171"/>
                    <a:pt x="1932" y="307"/>
                  </a:cubicBezTo>
                  <a:cubicBezTo>
                    <a:pt x="1591" y="442"/>
                    <a:pt x="1521" y="342"/>
                    <a:pt x="1420" y="582"/>
                  </a:cubicBezTo>
                  <a:cubicBezTo>
                    <a:pt x="1319" y="818"/>
                    <a:pt x="1215" y="1089"/>
                    <a:pt x="742" y="1191"/>
                  </a:cubicBezTo>
                  <a:cubicBezTo>
                    <a:pt x="508" y="1243"/>
                    <a:pt x="227" y="1274"/>
                    <a:pt x="1" y="1295"/>
                  </a:cubicBezTo>
                  <a:cubicBezTo>
                    <a:pt x="116" y="1323"/>
                    <a:pt x="258" y="1337"/>
                    <a:pt x="412" y="1337"/>
                  </a:cubicBezTo>
                  <a:cubicBezTo>
                    <a:pt x="579" y="1337"/>
                    <a:pt x="759" y="1319"/>
                    <a:pt x="926" y="1288"/>
                  </a:cubicBezTo>
                  <a:cubicBezTo>
                    <a:pt x="1239" y="1232"/>
                    <a:pt x="1414" y="989"/>
                    <a:pt x="1542" y="808"/>
                  </a:cubicBezTo>
                  <a:cubicBezTo>
                    <a:pt x="1587" y="745"/>
                    <a:pt x="1626" y="693"/>
                    <a:pt x="1664" y="655"/>
                  </a:cubicBezTo>
                  <a:cubicBezTo>
                    <a:pt x="1719" y="603"/>
                    <a:pt x="1824" y="585"/>
                    <a:pt x="1949" y="585"/>
                  </a:cubicBezTo>
                  <a:cubicBezTo>
                    <a:pt x="2300" y="585"/>
                    <a:pt x="2812" y="735"/>
                    <a:pt x="2819" y="739"/>
                  </a:cubicBezTo>
                  <a:cubicBezTo>
                    <a:pt x="2840" y="742"/>
                    <a:pt x="2861" y="745"/>
                    <a:pt x="2888" y="745"/>
                  </a:cubicBezTo>
                  <a:cubicBezTo>
                    <a:pt x="2923" y="745"/>
                    <a:pt x="2965" y="742"/>
                    <a:pt x="3007" y="731"/>
                  </a:cubicBezTo>
                  <a:cubicBezTo>
                    <a:pt x="3101" y="488"/>
                    <a:pt x="3118" y="206"/>
                    <a:pt x="3118" y="206"/>
                  </a:cubicBezTo>
                  <a:lnTo>
                    <a:pt x="22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60"/>
            <p:cNvSpPr/>
            <p:nvPr/>
          </p:nvSpPr>
          <p:spPr>
            <a:xfrm>
              <a:off x="4575723" y="2748317"/>
              <a:ext cx="169471" cy="44419"/>
            </a:xfrm>
            <a:custGeom>
              <a:avLst/>
              <a:gdLst/>
              <a:ahLst/>
              <a:cxnLst/>
              <a:rect l="l" t="t" r="r" b="b"/>
              <a:pathLst>
                <a:path w="3243" h="850" extrusionOk="0">
                  <a:moveTo>
                    <a:pt x="2185" y="0"/>
                  </a:moveTo>
                  <a:cubicBezTo>
                    <a:pt x="2060" y="0"/>
                    <a:pt x="1955" y="18"/>
                    <a:pt x="1900" y="70"/>
                  </a:cubicBezTo>
                  <a:cubicBezTo>
                    <a:pt x="1862" y="108"/>
                    <a:pt x="1823" y="160"/>
                    <a:pt x="1778" y="223"/>
                  </a:cubicBezTo>
                  <a:cubicBezTo>
                    <a:pt x="1650" y="404"/>
                    <a:pt x="1475" y="647"/>
                    <a:pt x="1162" y="703"/>
                  </a:cubicBezTo>
                  <a:cubicBezTo>
                    <a:pt x="995" y="734"/>
                    <a:pt x="815" y="752"/>
                    <a:pt x="648" y="752"/>
                  </a:cubicBezTo>
                  <a:cubicBezTo>
                    <a:pt x="494" y="752"/>
                    <a:pt x="352" y="738"/>
                    <a:pt x="237" y="710"/>
                  </a:cubicBezTo>
                  <a:cubicBezTo>
                    <a:pt x="147" y="721"/>
                    <a:pt x="66" y="727"/>
                    <a:pt x="0" y="731"/>
                  </a:cubicBezTo>
                  <a:cubicBezTo>
                    <a:pt x="153" y="818"/>
                    <a:pt x="394" y="849"/>
                    <a:pt x="644" y="849"/>
                  </a:cubicBezTo>
                  <a:cubicBezTo>
                    <a:pt x="828" y="849"/>
                    <a:pt x="1020" y="832"/>
                    <a:pt x="1179" y="801"/>
                  </a:cubicBezTo>
                  <a:cubicBezTo>
                    <a:pt x="1650" y="717"/>
                    <a:pt x="1837" y="265"/>
                    <a:pt x="1966" y="143"/>
                  </a:cubicBezTo>
                  <a:cubicBezTo>
                    <a:pt x="2001" y="108"/>
                    <a:pt x="2077" y="98"/>
                    <a:pt x="2171" y="98"/>
                  </a:cubicBezTo>
                  <a:cubicBezTo>
                    <a:pt x="2432" y="98"/>
                    <a:pt x="2849" y="196"/>
                    <a:pt x="3027" y="247"/>
                  </a:cubicBezTo>
                  <a:cubicBezTo>
                    <a:pt x="3052" y="254"/>
                    <a:pt x="3079" y="258"/>
                    <a:pt x="3111" y="258"/>
                  </a:cubicBezTo>
                  <a:cubicBezTo>
                    <a:pt x="3135" y="258"/>
                    <a:pt x="3166" y="254"/>
                    <a:pt x="3198" y="251"/>
                  </a:cubicBezTo>
                  <a:cubicBezTo>
                    <a:pt x="3215" y="216"/>
                    <a:pt x="3229" y="181"/>
                    <a:pt x="3243" y="146"/>
                  </a:cubicBezTo>
                  <a:lnTo>
                    <a:pt x="3243" y="146"/>
                  </a:lnTo>
                  <a:cubicBezTo>
                    <a:pt x="3201" y="157"/>
                    <a:pt x="3159" y="160"/>
                    <a:pt x="3124" y="160"/>
                  </a:cubicBezTo>
                  <a:cubicBezTo>
                    <a:pt x="3097" y="160"/>
                    <a:pt x="3076" y="157"/>
                    <a:pt x="3055" y="154"/>
                  </a:cubicBezTo>
                  <a:cubicBezTo>
                    <a:pt x="3048" y="150"/>
                    <a:pt x="2536" y="0"/>
                    <a:pt x="2185" y="0"/>
                  </a:cubicBezTo>
                  <a:close/>
                </a:path>
              </a:pathLst>
            </a:custGeom>
            <a:solidFill>
              <a:srgbClr val="2A2B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60"/>
            <p:cNvSpPr/>
            <p:nvPr/>
          </p:nvSpPr>
          <p:spPr>
            <a:xfrm>
              <a:off x="4608279" y="2651014"/>
              <a:ext cx="13639" cy="18656"/>
            </a:xfrm>
            <a:custGeom>
              <a:avLst/>
              <a:gdLst/>
              <a:ahLst/>
              <a:cxnLst/>
              <a:rect l="l" t="t" r="r" b="b"/>
              <a:pathLst>
                <a:path w="261" h="357" extrusionOk="0">
                  <a:moveTo>
                    <a:pt x="189" y="0"/>
                  </a:moveTo>
                  <a:cubicBezTo>
                    <a:pt x="143" y="0"/>
                    <a:pt x="82" y="56"/>
                    <a:pt x="45" y="140"/>
                  </a:cubicBezTo>
                  <a:cubicBezTo>
                    <a:pt x="0" y="234"/>
                    <a:pt x="4" y="328"/>
                    <a:pt x="52" y="352"/>
                  </a:cubicBezTo>
                  <a:cubicBezTo>
                    <a:pt x="59" y="355"/>
                    <a:pt x="66" y="357"/>
                    <a:pt x="73" y="357"/>
                  </a:cubicBezTo>
                  <a:cubicBezTo>
                    <a:pt x="120" y="357"/>
                    <a:pt x="180" y="301"/>
                    <a:pt x="219" y="216"/>
                  </a:cubicBezTo>
                  <a:cubicBezTo>
                    <a:pt x="261" y="123"/>
                    <a:pt x="258" y="28"/>
                    <a:pt x="209" y="4"/>
                  </a:cubicBezTo>
                  <a:cubicBezTo>
                    <a:pt x="203" y="1"/>
                    <a:pt x="196" y="0"/>
                    <a:pt x="189"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60"/>
            <p:cNvSpPr/>
            <p:nvPr/>
          </p:nvSpPr>
          <p:spPr>
            <a:xfrm>
              <a:off x="4614603" y="2626087"/>
              <a:ext cx="18238" cy="18290"/>
            </a:xfrm>
            <a:custGeom>
              <a:avLst/>
              <a:gdLst/>
              <a:ahLst/>
              <a:cxnLst/>
              <a:rect l="l" t="t" r="r" b="b"/>
              <a:pathLst>
                <a:path w="349" h="350" extrusionOk="0">
                  <a:moveTo>
                    <a:pt x="152" y="1"/>
                  </a:moveTo>
                  <a:cubicBezTo>
                    <a:pt x="99" y="1"/>
                    <a:pt x="49" y="28"/>
                    <a:pt x="26" y="50"/>
                  </a:cubicBezTo>
                  <a:cubicBezTo>
                    <a:pt x="5" y="67"/>
                    <a:pt x="0" y="99"/>
                    <a:pt x="21" y="120"/>
                  </a:cubicBezTo>
                  <a:cubicBezTo>
                    <a:pt x="30" y="131"/>
                    <a:pt x="43" y="136"/>
                    <a:pt x="57" y="136"/>
                  </a:cubicBezTo>
                  <a:cubicBezTo>
                    <a:pt x="69" y="136"/>
                    <a:pt x="81" y="131"/>
                    <a:pt x="91" y="123"/>
                  </a:cubicBezTo>
                  <a:cubicBezTo>
                    <a:pt x="91" y="123"/>
                    <a:pt x="120" y="99"/>
                    <a:pt x="148" y="99"/>
                  </a:cubicBezTo>
                  <a:cubicBezTo>
                    <a:pt x="153" y="99"/>
                    <a:pt x="159" y="100"/>
                    <a:pt x="164" y="102"/>
                  </a:cubicBezTo>
                  <a:cubicBezTo>
                    <a:pt x="182" y="109"/>
                    <a:pt x="227" y="144"/>
                    <a:pt x="244" y="304"/>
                  </a:cubicBezTo>
                  <a:cubicBezTo>
                    <a:pt x="248" y="332"/>
                    <a:pt x="268" y="349"/>
                    <a:pt x="297" y="349"/>
                  </a:cubicBezTo>
                  <a:lnTo>
                    <a:pt x="300" y="349"/>
                  </a:lnTo>
                  <a:cubicBezTo>
                    <a:pt x="328" y="346"/>
                    <a:pt x="349" y="322"/>
                    <a:pt x="345" y="293"/>
                  </a:cubicBezTo>
                  <a:cubicBezTo>
                    <a:pt x="324" y="134"/>
                    <a:pt x="276" y="40"/>
                    <a:pt x="199" y="9"/>
                  </a:cubicBezTo>
                  <a:cubicBezTo>
                    <a:pt x="183" y="3"/>
                    <a:pt x="167" y="1"/>
                    <a:pt x="15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60"/>
            <p:cNvSpPr/>
            <p:nvPr/>
          </p:nvSpPr>
          <p:spPr>
            <a:xfrm>
              <a:off x="4571543" y="2711058"/>
              <a:ext cx="23882" cy="15102"/>
            </a:xfrm>
            <a:custGeom>
              <a:avLst/>
              <a:gdLst/>
              <a:ahLst/>
              <a:cxnLst/>
              <a:rect l="l" t="t" r="r" b="b"/>
              <a:pathLst>
                <a:path w="457" h="289" extrusionOk="0">
                  <a:moveTo>
                    <a:pt x="52" y="0"/>
                  </a:moveTo>
                  <a:cubicBezTo>
                    <a:pt x="25" y="0"/>
                    <a:pt x="0" y="24"/>
                    <a:pt x="0" y="48"/>
                  </a:cubicBezTo>
                  <a:cubicBezTo>
                    <a:pt x="0" y="59"/>
                    <a:pt x="7" y="289"/>
                    <a:pt x="407" y="289"/>
                  </a:cubicBezTo>
                  <a:cubicBezTo>
                    <a:pt x="435" y="289"/>
                    <a:pt x="456" y="268"/>
                    <a:pt x="456" y="241"/>
                  </a:cubicBezTo>
                  <a:cubicBezTo>
                    <a:pt x="456" y="212"/>
                    <a:pt x="435" y="191"/>
                    <a:pt x="407" y="191"/>
                  </a:cubicBezTo>
                  <a:cubicBezTo>
                    <a:pt x="111" y="191"/>
                    <a:pt x="101" y="56"/>
                    <a:pt x="101" y="48"/>
                  </a:cubicBezTo>
                  <a:cubicBezTo>
                    <a:pt x="101" y="21"/>
                    <a:pt x="77" y="0"/>
                    <a:pt x="52"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60"/>
            <p:cNvSpPr/>
            <p:nvPr/>
          </p:nvSpPr>
          <p:spPr>
            <a:xfrm>
              <a:off x="4484064" y="3391241"/>
              <a:ext cx="263900" cy="1085597"/>
            </a:xfrm>
            <a:custGeom>
              <a:avLst/>
              <a:gdLst/>
              <a:ahLst/>
              <a:cxnLst/>
              <a:rect l="l" t="t" r="r" b="b"/>
              <a:pathLst>
                <a:path w="5050" h="20774" extrusionOk="0">
                  <a:moveTo>
                    <a:pt x="1243" y="0"/>
                  </a:moveTo>
                  <a:lnTo>
                    <a:pt x="1086" y="1931"/>
                  </a:lnTo>
                  <a:cubicBezTo>
                    <a:pt x="1086" y="1931"/>
                    <a:pt x="1" y="9644"/>
                    <a:pt x="53" y="10531"/>
                  </a:cubicBezTo>
                  <a:cubicBezTo>
                    <a:pt x="105" y="11419"/>
                    <a:pt x="220" y="20565"/>
                    <a:pt x="220" y="20565"/>
                  </a:cubicBezTo>
                  <a:lnTo>
                    <a:pt x="1525" y="20774"/>
                  </a:lnTo>
                  <a:lnTo>
                    <a:pt x="2993" y="10625"/>
                  </a:lnTo>
                  <a:lnTo>
                    <a:pt x="5049" y="313"/>
                  </a:lnTo>
                  <a:lnTo>
                    <a:pt x="124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60"/>
            <p:cNvSpPr/>
            <p:nvPr/>
          </p:nvSpPr>
          <p:spPr>
            <a:xfrm>
              <a:off x="4478786" y="3385545"/>
              <a:ext cx="275502" cy="1097303"/>
            </a:xfrm>
            <a:custGeom>
              <a:avLst/>
              <a:gdLst/>
              <a:ahLst/>
              <a:cxnLst/>
              <a:rect l="l" t="t" r="r" b="b"/>
              <a:pathLst>
                <a:path w="5272" h="20998" extrusionOk="0">
                  <a:moveTo>
                    <a:pt x="1435" y="217"/>
                  </a:moveTo>
                  <a:lnTo>
                    <a:pt x="5032" y="512"/>
                  </a:lnTo>
                  <a:lnTo>
                    <a:pt x="2996" y="10720"/>
                  </a:lnTo>
                  <a:lnTo>
                    <a:pt x="1542" y="20768"/>
                  </a:lnTo>
                  <a:lnTo>
                    <a:pt x="422" y="20591"/>
                  </a:lnTo>
                  <a:cubicBezTo>
                    <a:pt x="408" y="19669"/>
                    <a:pt x="300" y="11468"/>
                    <a:pt x="251" y="10633"/>
                  </a:cubicBezTo>
                  <a:cubicBezTo>
                    <a:pt x="203" y="9767"/>
                    <a:pt x="1274" y="2130"/>
                    <a:pt x="1284" y="2046"/>
                  </a:cubicBezTo>
                  <a:lnTo>
                    <a:pt x="1435" y="217"/>
                  </a:lnTo>
                  <a:close/>
                  <a:moveTo>
                    <a:pt x="1253" y="0"/>
                  </a:moveTo>
                  <a:lnTo>
                    <a:pt x="1086" y="2025"/>
                  </a:lnTo>
                  <a:cubicBezTo>
                    <a:pt x="1045" y="2338"/>
                    <a:pt x="1" y="9760"/>
                    <a:pt x="53" y="10643"/>
                  </a:cubicBezTo>
                  <a:cubicBezTo>
                    <a:pt x="105" y="11520"/>
                    <a:pt x="224" y="20583"/>
                    <a:pt x="224" y="20674"/>
                  </a:cubicBezTo>
                  <a:lnTo>
                    <a:pt x="224" y="20758"/>
                  </a:lnTo>
                  <a:lnTo>
                    <a:pt x="1709" y="20997"/>
                  </a:lnTo>
                  <a:lnTo>
                    <a:pt x="3191" y="10755"/>
                  </a:lnTo>
                  <a:lnTo>
                    <a:pt x="5247" y="439"/>
                  </a:lnTo>
                  <a:lnTo>
                    <a:pt x="5271" y="331"/>
                  </a:lnTo>
                  <a:lnTo>
                    <a:pt x="1253" y="0"/>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60"/>
            <p:cNvSpPr/>
            <p:nvPr/>
          </p:nvSpPr>
          <p:spPr>
            <a:xfrm>
              <a:off x="4536269" y="3758820"/>
              <a:ext cx="102947" cy="697167"/>
            </a:xfrm>
            <a:custGeom>
              <a:avLst/>
              <a:gdLst/>
              <a:ahLst/>
              <a:cxnLst/>
              <a:rect l="l" t="t" r="r" b="b"/>
              <a:pathLst>
                <a:path w="1970" h="13341" extrusionOk="0">
                  <a:moveTo>
                    <a:pt x="1823" y="1"/>
                  </a:moveTo>
                  <a:cubicBezTo>
                    <a:pt x="1817" y="28"/>
                    <a:pt x="1316" y="2965"/>
                    <a:pt x="943" y="4391"/>
                  </a:cubicBezTo>
                  <a:cubicBezTo>
                    <a:pt x="564" y="5842"/>
                    <a:pt x="564" y="7314"/>
                    <a:pt x="564" y="8869"/>
                  </a:cubicBezTo>
                  <a:cubicBezTo>
                    <a:pt x="564" y="10413"/>
                    <a:pt x="7" y="13284"/>
                    <a:pt x="1" y="13312"/>
                  </a:cubicBezTo>
                  <a:lnTo>
                    <a:pt x="147" y="13340"/>
                  </a:lnTo>
                  <a:cubicBezTo>
                    <a:pt x="153" y="13312"/>
                    <a:pt x="714" y="10428"/>
                    <a:pt x="714" y="8869"/>
                  </a:cubicBezTo>
                  <a:cubicBezTo>
                    <a:pt x="714" y="7321"/>
                    <a:pt x="714" y="5863"/>
                    <a:pt x="1089" y="4426"/>
                  </a:cubicBezTo>
                  <a:cubicBezTo>
                    <a:pt x="1462" y="2996"/>
                    <a:pt x="1963" y="53"/>
                    <a:pt x="1970" y="25"/>
                  </a:cubicBezTo>
                  <a:lnTo>
                    <a:pt x="1823" y="1"/>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60"/>
            <p:cNvSpPr/>
            <p:nvPr/>
          </p:nvSpPr>
          <p:spPr>
            <a:xfrm>
              <a:off x="4575880" y="3340865"/>
              <a:ext cx="283706" cy="1146164"/>
            </a:xfrm>
            <a:custGeom>
              <a:avLst/>
              <a:gdLst/>
              <a:ahLst/>
              <a:cxnLst/>
              <a:rect l="l" t="t" r="r" b="b"/>
              <a:pathLst>
                <a:path w="5429" h="21933" extrusionOk="0">
                  <a:moveTo>
                    <a:pt x="3594" y="1"/>
                  </a:moveTo>
                  <a:cubicBezTo>
                    <a:pt x="3189" y="1"/>
                    <a:pt x="2649" y="218"/>
                    <a:pt x="2133" y="487"/>
                  </a:cubicBezTo>
                  <a:lnTo>
                    <a:pt x="1" y="3869"/>
                  </a:lnTo>
                  <a:lnTo>
                    <a:pt x="999" y="4773"/>
                  </a:lnTo>
                  <a:cubicBezTo>
                    <a:pt x="999" y="4773"/>
                    <a:pt x="1490" y="12111"/>
                    <a:pt x="1803" y="12633"/>
                  </a:cubicBezTo>
                  <a:cubicBezTo>
                    <a:pt x="2116" y="13155"/>
                    <a:pt x="4123" y="21724"/>
                    <a:pt x="4123" y="21724"/>
                  </a:cubicBezTo>
                  <a:lnTo>
                    <a:pt x="5428" y="21933"/>
                  </a:lnTo>
                  <a:lnTo>
                    <a:pt x="4555" y="11781"/>
                  </a:lnTo>
                  <a:lnTo>
                    <a:pt x="4075" y="3365"/>
                  </a:lnTo>
                  <a:cubicBezTo>
                    <a:pt x="4075" y="3365"/>
                    <a:pt x="4701" y="1538"/>
                    <a:pt x="4179" y="338"/>
                  </a:cubicBezTo>
                  <a:cubicBezTo>
                    <a:pt x="4075" y="97"/>
                    <a:pt x="3864" y="1"/>
                    <a:pt x="35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60"/>
            <p:cNvSpPr/>
            <p:nvPr/>
          </p:nvSpPr>
          <p:spPr>
            <a:xfrm>
              <a:off x="4572431" y="3335796"/>
              <a:ext cx="292799" cy="1157451"/>
            </a:xfrm>
            <a:custGeom>
              <a:avLst/>
              <a:gdLst/>
              <a:ahLst/>
              <a:cxnLst/>
              <a:rect l="l" t="t" r="r" b="b"/>
              <a:pathLst>
                <a:path w="5603" h="22149" extrusionOk="0">
                  <a:moveTo>
                    <a:pt x="3661" y="0"/>
                  </a:moveTo>
                  <a:cubicBezTo>
                    <a:pt x="3289" y="0"/>
                    <a:pt x="2784" y="167"/>
                    <a:pt x="2154" y="497"/>
                  </a:cubicBezTo>
                  <a:lnTo>
                    <a:pt x="2244" y="671"/>
                  </a:lnTo>
                  <a:cubicBezTo>
                    <a:pt x="2846" y="357"/>
                    <a:pt x="3327" y="197"/>
                    <a:pt x="3661" y="197"/>
                  </a:cubicBezTo>
                  <a:cubicBezTo>
                    <a:pt x="3752" y="197"/>
                    <a:pt x="3833" y="209"/>
                    <a:pt x="3901" y="233"/>
                  </a:cubicBezTo>
                  <a:cubicBezTo>
                    <a:pt x="4019" y="274"/>
                    <a:pt x="4102" y="355"/>
                    <a:pt x="4155" y="472"/>
                  </a:cubicBezTo>
                  <a:cubicBezTo>
                    <a:pt x="4656" y="1625"/>
                    <a:pt x="4054" y="3409"/>
                    <a:pt x="4047" y="3430"/>
                  </a:cubicBezTo>
                  <a:lnTo>
                    <a:pt x="4043" y="3447"/>
                  </a:lnTo>
                  <a:lnTo>
                    <a:pt x="4520" y="11884"/>
                  </a:lnTo>
                  <a:lnTo>
                    <a:pt x="5383" y="21911"/>
                  </a:lnTo>
                  <a:lnTo>
                    <a:pt x="4269" y="21734"/>
                  </a:lnTo>
                  <a:cubicBezTo>
                    <a:pt x="4071" y="20881"/>
                    <a:pt x="2262" y="13189"/>
                    <a:pt x="1956" y="12678"/>
                  </a:cubicBezTo>
                  <a:cubicBezTo>
                    <a:pt x="1733" y="12308"/>
                    <a:pt x="1361" y="7804"/>
                    <a:pt x="1162" y="4864"/>
                  </a:cubicBezTo>
                  <a:lnTo>
                    <a:pt x="1159" y="4822"/>
                  </a:lnTo>
                  <a:lnTo>
                    <a:pt x="136" y="3893"/>
                  </a:lnTo>
                  <a:lnTo>
                    <a:pt x="1" y="4039"/>
                  </a:lnTo>
                  <a:lnTo>
                    <a:pt x="968" y="4915"/>
                  </a:lnTo>
                  <a:cubicBezTo>
                    <a:pt x="1030" y="5837"/>
                    <a:pt x="1472" y="12260"/>
                    <a:pt x="1785" y="12779"/>
                  </a:cubicBezTo>
                  <a:cubicBezTo>
                    <a:pt x="2036" y="13196"/>
                    <a:pt x="3535" y="19465"/>
                    <a:pt x="4092" y="21845"/>
                  </a:cubicBezTo>
                  <a:lnTo>
                    <a:pt x="4106" y="21908"/>
                  </a:lnTo>
                  <a:lnTo>
                    <a:pt x="5602" y="22148"/>
                  </a:lnTo>
                  <a:lnTo>
                    <a:pt x="5602" y="22148"/>
                  </a:lnTo>
                  <a:lnTo>
                    <a:pt x="4719" y="11870"/>
                  </a:lnTo>
                  <a:lnTo>
                    <a:pt x="4242" y="3475"/>
                  </a:lnTo>
                  <a:cubicBezTo>
                    <a:pt x="4311" y="3266"/>
                    <a:pt x="4847" y="1565"/>
                    <a:pt x="4340" y="396"/>
                  </a:cubicBezTo>
                  <a:cubicBezTo>
                    <a:pt x="4263" y="226"/>
                    <a:pt x="4137" y="107"/>
                    <a:pt x="3967" y="48"/>
                  </a:cubicBezTo>
                  <a:cubicBezTo>
                    <a:pt x="3878" y="16"/>
                    <a:pt x="3776" y="0"/>
                    <a:pt x="3661"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60"/>
            <p:cNvSpPr/>
            <p:nvPr/>
          </p:nvSpPr>
          <p:spPr>
            <a:xfrm>
              <a:off x="4736100" y="3699560"/>
              <a:ext cx="100021" cy="752717"/>
            </a:xfrm>
            <a:custGeom>
              <a:avLst/>
              <a:gdLst/>
              <a:ahLst/>
              <a:cxnLst/>
              <a:rect l="l" t="t" r="r" b="b"/>
              <a:pathLst>
                <a:path w="1914" h="14404" extrusionOk="0">
                  <a:moveTo>
                    <a:pt x="150" y="0"/>
                  </a:moveTo>
                  <a:lnTo>
                    <a:pt x="0" y="3"/>
                  </a:lnTo>
                  <a:cubicBezTo>
                    <a:pt x="24" y="1524"/>
                    <a:pt x="150" y="2645"/>
                    <a:pt x="386" y="3427"/>
                  </a:cubicBezTo>
                  <a:cubicBezTo>
                    <a:pt x="540" y="3935"/>
                    <a:pt x="522" y="4840"/>
                    <a:pt x="511" y="5438"/>
                  </a:cubicBezTo>
                  <a:cubicBezTo>
                    <a:pt x="511" y="5570"/>
                    <a:pt x="508" y="5692"/>
                    <a:pt x="508" y="5793"/>
                  </a:cubicBezTo>
                  <a:cubicBezTo>
                    <a:pt x="508" y="5929"/>
                    <a:pt x="494" y="5985"/>
                    <a:pt x="480" y="6041"/>
                  </a:cubicBezTo>
                  <a:cubicBezTo>
                    <a:pt x="431" y="6214"/>
                    <a:pt x="400" y="6329"/>
                    <a:pt x="824" y="8260"/>
                  </a:cubicBezTo>
                  <a:cubicBezTo>
                    <a:pt x="1381" y="10800"/>
                    <a:pt x="1760" y="14370"/>
                    <a:pt x="1764" y="14404"/>
                  </a:cubicBezTo>
                  <a:lnTo>
                    <a:pt x="1913" y="14391"/>
                  </a:lnTo>
                  <a:cubicBezTo>
                    <a:pt x="1910" y="14355"/>
                    <a:pt x="1531" y="10775"/>
                    <a:pt x="970" y="8228"/>
                  </a:cubicBezTo>
                  <a:cubicBezTo>
                    <a:pt x="553" y="6333"/>
                    <a:pt x="585" y="6221"/>
                    <a:pt x="623" y="6078"/>
                  </a:cubicBezTo>
                  <a:cubicBezTo>
                    <a:pt x="640" y="6015"/>
                    <a:pt x="657" y="5950"/>
                    <a:pt x="657" y="5793"/>
                  </a:cubicBezTo>
                  <a:cubicBezTo>
                    <a:pt x="657" y="5692"/>
                    <a:pt x="661" y="5574"/>
                    <a:pt x="661" y="5438"/>
                  </a:cubicBezTo>
                  <a:cubicBezTo>
                    <a:pt x="671" y="4833"/>
                    <a:pt x="686" y="3915"/>
                    <a:pt x="529" y="3385"/>
                  </a:cubicBezTo>
                  <a:cubicBezTo>
                    <a:pt x="296" y="2613"/>
                    <a:pt x="174" y="1506"/>
                    <a:pt x="150"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60"/>
            <p:cNvSpPr/>
            <p:nvPr/>
          </p:nvSpPr>
          <p:spPr>
            <a:xfrm>
              <a:off x="4736100" y="3473390"/>
              <a:ext cx="11288" cy="175690"/>
            </a:xfrm>
            <a:custGeom>
              <a:avLst/>
              <a:gdLst/>
              <a:ahLst/>
              <a:cxnLst/>
              <a:rect l="l" t="t" r="r" b="b"/>
              <a:pathLst>
                <a:path w="216" h="3362" extrusionOk="0">
                  <a:moveTo>
                    <a:pt x="101" y="0"/>
                  </a:moveTo>
                  <a:lnTo>
                    <a:pt x="13" y="42"/>
                  </a:lnTo>
                  <a:lnTo>
                    <a:pt x="84" y="73"/>
                  </a:lnTo>
                  <a:lnTo>
                    <a:pt x="13" y="101"/>
                  </a:lnTo>
                  <a:cubicBezTo>
                    <a:pt x="21" y="129"/>
                    <a:pt x="59" y="411"/>
                    <a:pt x="7" y="2899"/>
                  </a:cubicBezTo>
                  <a:cubicBezTo>
                    <a:pt x="3" y="3055"/>
                    <a:pt x="0" y="3212"/>
                    <a:pt x="0" y="3358"/>
                  </a:cubicBezTo>
                  <a:lnTo>
                    <a:pt x="146" y="3361"/>
                  </a:lnTo>
                  <a:cubicBezTo>
                    <a:pt x="150" y="3212"/>
                    <a:pt x="153" y="3058"/>
                    <a:pt x="156" y="2902"/>
                  </a:cubicBezTo>
                  <a:cubicBezTo>
                    <a:pt x="216" y="28"/>
                    <a:pt x="174" y="18"/>
                    <a:pt x="101"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60"/>
            <p:cNvSpPr/>
            <p:nvPr/>
          </p:nvSpPr>
          <p:spPr>
            <a:xfrm>
              <a:off x="4572065" y="3444126"/>
              <a:ext cx="24613" cy="104567"/>
            </a:xfrm>
            <a:custGeom>
              <a:avLst/>
              <a:gdLst/>
              <a:ahLst/>
              <a:cxnLst/>
              <a:rect l="l" t="t" r="r" b="b"/>
              <a:pathLst>
                <a:path w="471" h="2001" extrusionOk="0">
                  <a:moveTo>
                    <a:pt x="328" y="0"/>
                  </a:moveTo>
                  <a:cubicBezTo>
                    <a:pt x="289" y="0"/>
                    <a:pt x="255" y="28"/>
                    <a:pt x="251" y="69"/>
                  </a:cubicBezTo>
                  <a:lnTo>
                    <a:pt x="209" y="943"/>
                  </a:lnTo>
                  <a:lnTo>
                    <a:pt x="8" y="1548"/>
                  </a:lnTo>
                  <a:cubicBezTo>
                    <a:pt x="0" y="1572"/>
                    <a:pt x="8" y="1601"/>
                    <a:pt x="21" y="1618"/>
                  </a:cubicBezTo>
                  <a:lnTo>
                    <a:pt x="328" y="1976"/>
                  </a:lnTo>
                  <a:cubicBezTo>
                    <a:pt x="345" y="1994"/>
                    <a:pt x="366" y="2001"/>
                    <a:pt x="387" y="2001"/>
                  </a:cubicBezTo>
                  <a:cubicBezTo>
                    <a:pt x="404" y="2001"/>
                    <a:pt x="422" y="1997"/>
                    <a:pt x="435" y="1983"/>
                  </a:cubicBezTo>
                  <a:cubicBezTo>
                    <a:pt x="467" y="1959"/>
                    <a:pt x="470" y="1911"/>
                    <a:pt x="443" y="1879"/>
                  </a:cubicBezTo>
                  <a:lnTo>
                    <a:pt x="164" y="1556"/>
                  </a:lnTo>
                  <a:lnTo>
                    <a:pt x="355" y="981"/>
                  </a:lnTo>
                  <a:cubicBezTo>
                    <a:pt x="355" y="974"/>
                    <a:pt x="359" y="967"/>
                    <a:pt x="359" y="960"/>
                  </a:cubicBezTo>
                  <a:lnTo>
                    <a:pt x="401" y="77"/>
                  </a:lnTo>
                  <a:cubicBezTo>
                    <a:pt x="401" y="35"/>
                    <a:pt x="369" y="0"/>
                    <a:pt x="328"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60"/>
            <p:cNvSpPr/>
            <p:nvPr/>
          </p:nvSpPr>
          <p:spPr>
            <a:xfrm>
              <a:off x="4563913" y="3471561"/>
              <a:ext cx="104567" cy="28062"/>
            </a:xfrm>
            <a:custGeom>
              <a:avLst/>
              <a:gdLst/>
              <a:ahLst/>
              <a:cxnLst/>
              <a:rect l="l" t="t" r="r" b="b"/>
              <a:pathLst>
                <a:path w="2001" h="537" extrusionOk="0">
                  <a:moveTo>
                    <a:pt x="82" y="0"/>
                  </a:moveTo>
                  <a:cubicBezTo>
                    <a:pt x="63" y="0"/>
                    <a:pt x="44" y="7"/>
                    <a:pt x="28" y="21"/>
                  </a:cubicBezTo>
                  <a:cubicBezTo>
                    <a:pt x="0" y="53"/>
                    <a:pt x="0" y="98"/>
                    <a:pt x="28" y="129"/>
                  </a:cubicBezTo>
                  <a:cubicBezTo>
                    <a:pt x="49" y="146"/>
                    <a:pt x="453" y="536"/>
                    <a:pt x="1441" y="536"/>
                  </a:cubicBezTo>
                  <a:cubicBezTo>
                    <a:pt x="1590" y="536"/>
                    <a:pt x="1754" y="525"/>
                    <a:pt x="1931" y="505"/>
                  </a:cubicBezTo>
                  <a:cubicBezTo>
                    <a:pt x="1969" y="501"/>
                    <a:pt x="2001" y="467"/>
                    <a:pt x="1993" y="425"/>
                  </a:cubicBezTo>
                  <a:cubicBezTo>
                    <a:pt x="1990" y="387"/>
                    <a:pt x="1962" y="358"/>
                    <a:pt x="1925" y="358"/>
                  </a:cubicBezTo>
                  <a:cubicBezTo>
                    <a:pt x="1921" y="358"/>
                    <a:pt x="1918" y="358"/>
                    <a:pt x="1914" y="358"/>
                  </a:cubicBezTo>
                  <a:cubicBezTo>
                    <a:pt x="1745" y="378"/>
                    <a:pt x="1590" y="386"/>
                    <a:pt x="1447" y="386"/>
                  </a:cubicBezTo>
                  <a:cubicBezTo>
                    <a:pt x="519" y="386"/>
                    <a:pt x="139" y="28"/>
                    <a:pt x="135" y="21"/>
                  </a:cubicBezTo>
                  <a:cubicBezTo>
                    <a:pt x="120" y="7"/>
                    <a:pt x="101" y="0"/>
                    <a:pt x="82"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60"/>
            <p:cNvSpPr/>
            <p:nvPr/>
          </p:nvSpPr>
          <p:spPr>
            <a:xfrm>
              <a:off x="4545153" y="3340865"/>
              <a:ext cx="259877" cy="117057"/>
            </a:xfrm>
            <a:custGeom>
              <a:avLst/>
              <a:gdLst/>
              <a:ahLst/>
              <a:cxnLst/>
              <a:rect l="l" t="t" r="r" b="b"/>
              <a:pathLst>
                <a:path w="4973" h="2240" extrusionOk="0">
                  <a:moveTo>
                    <a:pt x="4182" y="1"/>
                  </a:moveTo>
                  <a:cubicBezTo>
                    <a:pt x="3777" y="1"/>
                    <a:pt x="3237" y="218"/>
                    <a:pt x="2721" y="487"/>
                  </a:cubicBezTo>
                  <a:lnTo>
                    <a:pt x="2304" y="1148"/>
                  </a:lnTo>
                  <a:lnTo>
                    <a:pt x="74" y="964"/>
                  </a:lnTo>
                  <a:lnTo>
                    <a:pt x="1" y="1841"/>
                  </a:lnTo>
                  <a:cubicBezTo>
                    <a:pt x="363" y="2000"/>
                    <a:pt x="1354" y="2239"/>
                    <a:pt x="2431" y="2239"/>
                  </a:cubicBezTo>
                  <a:cubicBezTo>
                    <a:pt x="2810" y="2239"/>
                    <a:pt x="3200" y="2210"/>
                    <a:pt x="3577" y="2136"/>
                  </a:cubicBezTo>
                  <a:cubicBezTo>
                    <a:pt x="4573" y="1941"/>
                    <a:pt x="4632" y="1663"/>
                    <a:pt x="4973" y="1433"/>
                  </a:cubicBezTo>
                  <a:cubicBezTo>
                    <a:pt x="4969" y="1054"/>
                    <a:pt x="4913" y="672"/>
                    <a:pt x="4767" y="338"/>
                  </a:cubicBezTo>
                  <a:cubicBezTo>
                    <a:pt x="4663" y="97"/>
                    <a:pt x="4452" y="1"/>
                    <a:pt x="418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60"/>
            <p:cNvSpPr/>
            <p:nvPr/>
          </p:nvSpPr>
          <p:spPr>
            <a:xfrm>
              <a:off x="4559367" y="3422857"/>
              <a:ext cx="32034" cy="25136"/>
            </a:xfrm>
            <a:custGeom>
              <a:avLst/>
              <a:gdLst/>
              <a:ahLst/>
              <a:cxnLst/>
              <a:rect l="l" t="t" r="r" b="b"/>
              <a:pathLst>
                <a:path w="613" h="481" extrusionOk="0">
                  <a:moveTo>
                    <a:pt x="25" y="0"/>
                  </a:moveTo>
                  <a:lnTo>
                    <a:pt x="0" y="351"/>
                  </a:lnTo>
                  <a:lnTo>
                    <a:pt x="567" y="481"/>
                  </a:lnTo>
                  <a:lnTo>
                    <a:pt x="612" y="25"/>
                  </a:lnTo>
                  <a:lnTo>
                    <a:pt x="2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60"/>
            <p:cNvSpPr/>
            <p:nvPr/>
          </p:nvSpPr>
          <p:spPr>
            <a:xfrm>
              <a:off x="4555343" y="3418833"/>
              <a:ext cx="40238" cy="34072"/>
            </a:xfrm>
            <a:custGeom>
              <a:avLst/>
              <a:gdLst/>
              <a:ahLst/>
              <a:cxnLst/>
              <a:rect l="l" t="t" r="r" b="b"/>
              <a:pathLst>
                <a:path w="770" h="652" extrusionOk="0">
                  <a:moveTo>
                    <a:pt x="171" y="153"/>
                  </a:moveTo>
                  <a:lnTo>
                    <a:pt x="606" y="171"/>
                  </a:lnTo>
                  <a:lnTo>
                    <a:pt x="578" y="467"/>
                  </a:lnTo>
                  <a:lnTo>
                    <a:pt x="158" y="370"/>
                  </a:lnTo>
                  <a:lnTo>
                    <a:pt x="171" y="153"/>
                  </a:lnTo>
                  <a:close/>
                  <a:moveTo>
                    <a:pt x="32" y="1"/>
                  </a:moveTo>
                  <a:lnTo>
                    <a:pt x="1" y="484"/>
                  </a:lnTo>
                  <a:lnTo>
                    <a:pt x="710" y="651"/>
                  </a:lnTo>
                  <a:lnTo>
                    <a:pt x="770" y="28"/>
                  </a:lnTo>
                  <a:lnTo>
                    <a:pt x="32" y="1"/>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60"/>
            <p:cNvSpPr/>
            <p:nvPr/>
          </p:nvSpPr>
          <p:spPr>
            <a:xfrm>
              <a:off x="4762281" y="3399550"/>
              <a:ext cx="22784" cy="50428"/>
            </a:xfrm>
            <a:custGeom>
              <a:avLst/>
              <a:gdLst/>
              <a:ahLst/>
              <a:cxnLst/>
              <a:rect l="l" t="t" r="r" b="b"/>
              <a:pathLst>
                <a:path w="436" h="965" extrusionOk="0">
                  <a:moveTo>
                    <a:pt x="289" y="1"/>
                  </a:moveTo>
                  <a:lnTo>
                    <a:pt x="0" y="98"/>
                  </a:lnTo>
                  <a:lnTo>
                    <a:pt x="97" y="964"/>
                  </a:lnTo>
                  <a:lnTo>
                    <a:pt x="435" y="773"/>
                  </a:lnTo>
                  <a:lnTo>
                    <a:pt x="2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60"/>
            <p:cNvSpPr/>
            <p:nvPr/>
          </p:nvSpPr>
          <p:spPr>
            <a:xfrm>
              <a:off x="4756013" y="3392809"/>
              <a:ext cx="33445" cy="57692"/>
            </a:xfrm>
            <a:custGeom>
              <a:avLst/>
              <a:gdLst/>
              <a:ahLst/>
              <a:cxnLst/>
              <a:rect l="l" t="t" r="r" b="b"/>
              <a:pathLst>
                <a:path w="640" h="1104" extrusionOk="0">
                  <a:moveTo>
                    <a:pt x="473" y="1"/>
                  </a:moveTo>
                  <a:lnTo>
                    <a:pt x="0" y="158"/>
                  </a:lnTo>
                  <a:lnTo>
                    <a:pt x="105" y="1104"/>
                  </a:lnTo>
                  <a:lnTo>
                    <a:pt x="303" y="1083"/>
                  </a:lnTo>
                  <a:lnTo>
                    <a:pt x="216" y="293"/>
                  </a:lnTo>
                  <a:lnTo>
                    <a:pt x="320" y="258"/>
                  </a:lnTo>
                  <a:lnTo>
                    <a:pt x="445" y="919"/>
                  </a:lnTo>
                  <a:lnTo>
                    <a:pt x="640" y="881"/>
                  </a:lnTo>
                  <a:lnTo>
                    <a:pt x="473" y="1"/>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60"/>
            <p:cNvSpPr/>
            <p:nvPr/>
          </p:nvSpPr>
          <p:spPr>
            <a:xfrm>
              <a:off x="4641358" y="3412092"/>
              <a:ext cx="35274" cy="52937"/>
            </a:xfrm>
            <a:custGeom>
              <a:avLst/>
              <a:gdLst/>
              <a:ahLst/>
              <a:cxnLst/>
              <a:rect l="l" t="t" r="r" b="b"/>
              <a:pathLst>
                <a:path w="675" h="1013" extrusionOk="0">
                  <a:moveTo>
                    <a:pt x="0" y="1"/>
                  </a:moveTo>
                  <a:lnTo>
                    <a:pt x="195" y="1013"/>
                  </a:lnTo>
                  <a:lnTo>
                    <a:pt x="675" y="867"/>
                  </a:lnTo>
                  <a:lnTo>
                    <a:pt x="48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60"/>
            <p:cNvSpPr/>
            <p:nvPr/>
          </p:nvSpPr>
          <p:spPr>
            <a:xfrm>
              <a:off x="4635140" y="3407023"/>
              <a:ext cx="46614" cy="58946"/>
            </a:xfrm>
            <a:custGeom>
              <a:avLst/>
              <a:gdLst/>
              <a:ahLst/>
              <a:cxnLst/>
              <a:rect l="l" t="t" r="r" b="b"/>
              <a:pathLst>
                <a:path w="892" h="1128" extrusionOk="0">
                  <a:moveTo>
                    <a:pt x="1" y="0"/>
                  </a:moveTo>
                  <a:lnTo>
                    <a:pt x="217" y="1128"/>
                  </a:lnTo>
                  <a:lnTo>
                    <a:pt x="412" y="1092"/>
                  </a:lnTo>
                  <a:lnTo>
                    <a:pt x="241" y="199"/>
                  </a:lnTo>
                  <a:lnTo>
                    <a:pt x="523" y="199"/>
                  </a:lnTo>
                  <a:lnTo>
                    <a:pt x="697" y="988"/>
                  </a:lnTo>
                  <a:lnTo>
                    <a:pt x="892" y="943"/>
                  </a:lnTo>
                  <a:lnTo>
                    <a:pt x="683" y="0"/>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60"/>
            <p:cNvSpPr/>
            <p:nvPr/>
          </p:nvSpPr>
          <p:spPr>
            <a:xfrm>
              <a:off x="4449522" y="2989956"/>
              <a:ext cx="86068" cy="430393"/>
            </a:xfrm>
            <a:custGeom>
              <a:avLst/>
              <a:gdLst/>
              <a:ahLst/>
              <a:cxnLst/>
              <a:rect l="l" t="t" r="r" b="b"/>
              <a:pathLst>
                <a:path w="1647" h="8236" extrusionOk="0">
                  <a:moveTo>
                    <a:pt x="1646" y="0"/>
                  </a:moveTo>
                  <a:lnTo>
                    <a:pt x="1646" y="0"/>
                  </a:lnTo>
                  <a:cubicBezTo>
                    <a:pt x="1646" y="1"/>
                    <a:pt x="1483" y="1100"/>
                    <a:pt x="988" y="2965"/>
                  </a:cubicBezTo>
                  <a:cubicBezTo>
                    <a:pt x="495" y="4833"/>
                    <a:pt x="1" y="7084"/>
                    <a:pt x="1" y="7084"/>
                  </a:cubicBezTo>
                  <a:lnTo>
                    <a:pt x="275" y="8235"/>
                  </a:lnTo>
                  <a:lnTo>
                    <a:pt x="1097" y="7028"/>
                  </a:lnTo>
                  <a:lnTo>
                    <a:pt x="1646" y="0"/>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60"/>
            <p:cNvSpPr/>
            <p:nvPr/>
          </p:nvSpPr>
          <p:spPr>
            <a:xfrm>
              <a:off x="4444244" y="2989224"/>
              <a:ext cx="96624" cy="443666"/>
            </a:xfrm>
            <a:custGeom>
              <a:avLst/>
              <a:gdLst/>
              <a:ahLst/>
              <a:cxnLst/>
              <a:rect l="l" t="t" r="r" b="b"/>
              <a:pathLst>
                <a:path w="1849" h="8490" extrusionOk="0">
                  <a:moveTo>
                    <a:pt x="1521" y="1646"/>
                  </a:moveTo>
                  <a:lnTo>
                    <a:pt x="1104" y="7007"/>
                  </a:lnTo>
                  <a:lnTo>
                    <a:pt x="421" y="8009"/>
                  </a:lnTo>
                  <a:lnTo>
                    <a:pt x="203" y="7094"/>
                  </a:lnTo>
                  <a:cubicBezTo>
                    <a:pt x="254" y="6858"/>
                    <a:pt x="725" y="4750"/>
                    <a:pt x="1184" y="3003"/>
                  </a:cubicBezTo>
                  <a:cubicBezTo>
                    <a:pt x="1319" y="2491"/>
                    <a:pt x="1431" y="2036"/>
                    <a:pt x="1521" y="1646"/>
                  </a:cubicBezTo>
                  <a:close/>
                  <a:moveTo>
                    <a:pt x="1650" y="0"/>
                  </a:moveTo>
                  <a:cubicBezTo>
                    <a:pt x="1650" y="11"/>
                    <a:pt x="1479" y="1113"/>
                    <a:pt x="993" y="2954"/>
                  </a:cubicBezTo>
                  <a:cubicBezTo>
                    <a:pt x="505" y="4801"/>
                    <a:pt x="8" y="7053"/>
                    <a:pt x="4" y="7073"/>
                  </a:cubicBezTo>
                  <a:lnTo>
                    <a:pt x="1" y="7098"/>
                  </a:lnTo>
                  <a:lnTo>
                    <a:pt x="331" y="8490"/>
                  </a:lnTo>
                  <a:lnTo>
                    <a:pt x="1295" y="7077"/>
                  </a:lnTo>
                  <a:lnTo>
                    <a:pt x="1848" y="21"/>
                  </a:lnTo>
                  <a:lnTo>
                    <a:pt x="1650" y="0"/>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60"/>
            <p:cNvSpPr/>
            <p:nvPr/>
          </p:nvSpPr>
          <p:spPr>
            <a:xfrm>
              <a:off x="4535537" y="2869398"/>
              <a:ext cx="206574" cy="120610"/>
            </a:xfrm>
            <a:custGeom>
              <a:avLst/>
              <a:gdLst/>
              <a:ahLst/>
              <a:cxnLst/>
              <a:rect l="l" t="t" r="r" b="b"/>
              <a:pathLst>
                <a:path w="3953" h="2308" extrusionOk="0">
                  <a:moveTo>
                    <a:pt x="3952" y="0"/>
                  </a:moveTo>
                  <a:lnTo>
                    <a:pt x="1375" y="713"/>
                  </a:lnTo>
                  <a:cubicBezTo>
                    <a:pt x="1375" y="713"/>
                    <a:pt x="219" y="989"/>
                    <a:pt x="111" y="1538"/>
                  </a:cubicBezTo>
                  <a:cubicBezTo>
                    <a:pt x="0" y="2088"/>
                    <a:pt x="0" y="2307"/>
                    <a:pt x="0" y="2307"/>
                  </a:cubicBezTo>
                  <a:lnTo>
                    <a:pt x="1757" y="880"/>
                  </a:lnTo>
                  <a:lnTo>
                    <a:pt x="3952" y="0"/>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60"/>
            <p:cNvSpPr/>
            <p:nvPr/>
          </p:nvSpPr>
          <p:spPr>
            <a:xfrm>
              <a:off x="4530416" y="2864486"/>
              <a:ext cx="213681" cy="136444"/>
            </a:xfrm>
            <a:custGeom>
              <a:avLst/>
              <a:gdLst/>
              <a:ahLst/>
              <a:cxnLst/>
              <a:rect l="l" t="t" r="r" b="b"/>
              <a:pathLst>
                <a:path w="4089" h="2611" extrusionOk="0">
                  <a:moveTo>
                    <a:pt x="2356" y="669"/>
                  </a:moveTo>
                  <a:lnTo>
                    <a:pt x="1820" y="881"/>
                  </a:lnTo>
                  <a:lnTo>
                    <a:pt x="217" y="2175"/>
                  </a:lnTo>
                  <a:cubicBezTo>
                    <a:pt x="234" y="2057"/>
                    <a:pt x="259" y="1883"/>
                    <a:pt x="307" y="1653"/>
                  </a:cubicBezTo>
                  <a:cubicBezTo>
                    <a:pt x="387" y="1253"/>
                    <a:pt x="1191" y="979"/>
                    <a:pt x="1494" y="905"/>
                  </a:cubicBezTo>
                  <a:lnTo>
                    <a:pt x="2356" y="669"/>
                  </a:lnTo>
                  <a:close/>
                  <a:moveTo>
                    <a:pt x="4026" y="1"/>
                  </a:moveTo>
                  <a:lnTo>
                    <a:pt x="1449" y="714"/>
                  </a:lnTo>
                  <a:cubicBezTo>
                    <a:pt x="1375" y="731"/>
                    <a:pt x="230" y="1013"/>
                    <a:pt x="113" y="1611"/>
                  </a:cubicBezTo>
                  <a:cubicBezTo>
                    <a:pt x="1" y="2164"/>
                    <a:pt x="1" y="2391"/>
                    <a:pt x="1" y="2401"/>
                  </a:cubicBezTo>
                  <a:lnTo>
                    <a:pt x="1" y="2610"/>
                  </a:lnTo>
                  <a:lnTo>
                    <a:pt x="1908" y="1058"/>
                  </a:lnTo>
                  <a:lnTo>
                    <a:pt x="4089" y="189"/>
                  </a:lnTo>
                  <a:lnTo>
                    <a:pt x="4026" y="1"/>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60"/>
            <p:cNvSpPr/>
            <p:nvPr/>
          </p:nvSpPr>
          <p:spPr>
            <a:xfrm>
              <a:off x="4516255" y="2862761"/>
              <a:ext cx="316053" cy="567203"/>
            </a:xfrm>
            <a:custGeom>
              <a:avLst/>
              <a:gdLst/>
              <a:ahLst/>
              <a:cxnLst/>
              <a:rect l="l" t="t" r="r" b="b"/>
              <a:pathLst>
                <a:path w="6048" h="10854" extrusionOk="0">
                  <a:moveTo>
                    <a:pt x="4613" y="1"/>
                  </a:moveTo>
                  <a:cubicBezTo>
                    <a:pt x="3819" y="1"/>
                    <a:pt x="2057" y="416"/>
                    <a:pt x="2057" y="416"/>
                  </a:cubicBezTo>
                  <a:cubicBezTo>
                    <a:pt x="2057" y="416"/>
                    <a:pt x="1121" y="1477"/>
                    <a:pt x="749" y="1916"/>
                  </a:cubicBezTo>
                  <a:cubicBezTo>
                    <a:pt x="373" y="2351"/>
                    <a:pt x="373" y="7027"/>
                    <a:pt x="373" y="7716"/>
                  </a:cubicBezTo>
                  <a:cubicBezTo>
                    <a:pt x="373" y="8401"/>
                    <a:pt x="0" y="10269"/>
                    <a:pt x="623" y="10642"/>
                  </a:cubicBezTo>
                  <a:cubicBezTo>
                    <a:pt x="857" y="10783"/>
                    <a:pt x="1540" y="10853"/>
                    <a:pt x="2321" y="10853"/>
                  </a:cubicBezTo>
                  <a:cubicBezTo>
                    <a:pt x="3620" y="10853"/>
                    <a:pt x="5192" y="10658"/>
                    <a:pt x="5425" y="10269"/>
                  </a:cubicBezTo>
                  <a:cubicBezTo>
                    <a:pt x="5800" y="9646"/>
                    <a:pt x="6047" y="2163"/>
                    <a:pt x="5985" y="1477"/>
                  </a:cubicBezTo>
                  <a:cubicBezTo>
                    <a:pt x="5922" y="792"/>
                    <a:pt x="5362" y="242"/>
                    <a:pt x="4927" y="44"/>
                  </a:cubicBezTo>
                  <a:cubicBezTo>
                    <a:pt x="4862" y="14"/>
                    <a:pt x="4752" y="1"/>
                    <a:pt x="46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60"/>
            <p:cNvSpPr/>
            <p:nvPr/>
          </p:nvSpPr>
          <p:spPr>
            <a:xfrm>
              <a:off x="4518449" y="2857744"/>
              <a:ext cx="319137" cy="577341"/>
            </a:xfrm>
            <a:custGeom>
              <a:avLst/>
              <a:gdLst/>
              <a:ahLst/>
              <a:cxnLst/>
              <a:rect l="l" t="t" r="r" b="b"/>
              <a:pathLst>
                <a:path w="6107" h="11048" extrusionOk="0">
                  <a:moveTo>
                    <a:pt x="4576" y="196"/>
                  </a:moveTo>
                  <a:cubicBezTo>
                    <a:pt x="4698" y="196"/>
                    <a:pt x="4791" y="206"/>
                    <a:pt x="4843" y="231"/>
                  </a:cubicBezTo>
                  <a:cubicBezTo>
                    <a:pt x="5212" y="401"/>
                    <a:pt x="5782" y="902"/>
                    <a:pt x="5845" y="1583"/>
                  </a:cubicBezTo>
                  <a:cubicBezTo>
                    <a:pt x="5908" y="2259"/>
                    <a:pt x="5654" y="9718"/>
                    <a:pt x="5299" y="10313"/>
                  </a:cubicBezTo>
                  <a:cubicBezTo>
                    <a:pt x="5156" y="10553"/>
                    <a:pt x="4262" y="10758"/>
                    <a:pt x="3072" y="10828"/>
                  </a:cubicBezTo>
                  <a:cubicBezTo>
                    <a:pt x="2802" y="10843"/>
                    <a:pt x="2537" y="10850"/>
                    <a:pt x="2285" y="10850"/>
                  </a:cubicBezTo>
                  <a:cubicBezTo>
                    <a:pt x="1493" y="10850"/>
                    <a:pt x="840" y="10778"/>
                    <a:pt x="634" y="10654"/>
                  </a:cubicBezTo>
                  <a:cubicBezTo>
                    <a:pt x="209" y="10400"/>
                    <a:pt x="317" y="9235"/>
                    <a:pt x="387" y="8466"/>
                  </a:cubicBezTo>
                  <a:cubicBezTo>
                    <a:pt x="411" y="8205"/>
                    <a:pt x="432" y="7975"/>
                    <a:pt x="432" y="7812"/>
                  </a:cubicBezTo>
                  <a:cubicBezTo>
                    <a:pt x="432" y="4524"/>
                    <a:pt x="564" y="2328"/>
                    <a:pt x="780" y="2074"/>
                  </a:cubicBezTo>
                  <a:cubicBezTo>
                    <a:pt x="1117" y="1681"/>
                    <a:pt x="1928" y="763"/>
                    <a:pt x="2067" y="602"/>
                  </a:cubicBezTo>
                  <a:cubicBezTo>
                    <a:pt x="2833" y="423"/>
                    <a:pt x="4016" y="196"/>
                    <a:pt x="4576" y="196"/>
                  </a:cubicBezTo>
                  <a:close/>
                  <a:moveTo>
                    <a:pt x="4568" y="0"/>
                  </a:moveTo>
                  <a:cubicBezTo>
                    <a:pt x="3786" y="0"/>
                    <a:pt x="2202" y="369"/>
                    <a:pt x="1991" y="419"/>
                  </a:cubicBezTo>
                  <a:lnTo>
                    <a:pt x="1962" y="425"/>
                  </a:lnTo>
                  <a:lnTo>
                    <a:pt x="1941" y="450"/>
                  </a:lnTo>
                  <a:cubicBezTo>
                    <a:pt x="1931" y="460"/>
                    <a:pt x="999" y="1514"/>
                    <a:pt x="630" y="1946"/>
                  </a:cubicBezTo>
                  <a:cubicBezTo>
                    <a:pt x="282" y="2349"/>
                    <a:pt x="233" y="5794"/>
                    <a:pt x="233" y="7812"/>
                  </a:cubicBezTo>
                  <a:cubicBezTo>
                    <a:pt x="233" y="7968"/>
                    <a:pt x="212" y="8191"/>
                    <a:pt x="188" y="8448"/>
                  </a:cubicBezTo>
                  <a:cubicBezTo>
                    <a:pt x="108" y="9318"/>
                    <a:pt x="0" y="10505"/>
                    <a:pt x="533" y="10824"/>
                  </a:cubicBezTo>
                  <a:cubicBezTo>
                    <a:pt x="801" y="10985"/>
                    <a:pt x="1524" y="11047"/>
                    <a:pt x="2279" y="11047"/>
                  </a:cubicBezTo>
                  <a:cubicBezTo>
                    <a:pt x="2550" y="11047"/>
                    <a:pt x="2826" y="11040"/>
                    <a:pt x="3083" y="11026"/>
                  </a:cubicBezTo>
                  <a:cubicBezTo>
                    <a:pt x="3713" y="10988"/>
                    <a:pt x="5206" y="10856"/>
                    <a:pt x="5469" y="10414"/>
                  </a:cubicBezTo>
                  <a:cubicBezTo>
                    <a:pt x="5853" y="9777"/>
                    <a:pt x="6106" y="2269"/>
                    <a:pt x="6044" y="1567"/>
                  </a:cubicBezTo>
                  <a:cubicBezTo>
                    <a:pt x="5981" y="881"/>
                    <a:pt x="5431" y="283"/>
                    <a:pt x="4923" y="50"/>
                  </a:cubicBezTo>
                  <a:cubicBezTo>
                    <a:pt x="4848" y="15"/>
                    <a:pt x="4724" y="0"/>
                    <a:pt x="4568"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60"/>
            <p:cNvSpPr/>
            <p:nvPr/>
          </p:nvSpPr>
          <p:spPr>
            <a:xfrm>
              <a:off x="4569870" y="2867935"/>
              <a:ext cx="257316" cy="556751"/>
            </a:xfrm>
            <a:custGeom>
              <a:avLst/>
              <a:gdLst/>
              <a:ahLst/>
              <a:cxnLst/>
              <a:rect l="l" t="t" r="r" b="b"/>
              <a:pathLst>
                <a:path w="4924" h="10654" extrusionOk="0">
                  <a:moveTo>
                    <a:pt x="3560" y="1"/>
                  </a:moveTo>
                  <a:lnTo>
                    <a:pt x="3466" y="49"/>
                  </a:lnTo>
                  <a:cubicBezTo>
                    <a:pt x="3466" y="49"/>
                    <a:pt x="4214" y="627"/>
                    <a:pt x="4350" y="1510"/>
                  </a:cubicBezTo>
                  <a:cubicBezTo>
                    <a:pt x="4485" y="2395"/>
                    <a:pt x="4454" y="3108"/>
                    <a:pt x="4315" y="4026"/>
                  </a:cubicBezTo>
                  <a:cubicBezTo>
                    <a:pt x="4270" y="4353"/>
                    <a:pt x="3957" y="4447"/>
                    <a:pt x="3599" y="4447"/>
                  </a:cubicBezTo>
                  <a:cubicBezTo>
                    <a:pt x="3361" y="4447"/>
                    <a:pt x="3104" y="4409"/>
                    <a:pt x="2886" y="4367"/>
                  </a:cubicBezTo>
                  <a:cubicBezTo>
                    <a:pt x="2669" y="4325"/>
                    <a:pt x="2489" y="4287"/>
                    <a:pt x="2409" y="4287"/>
                  </a:cubicBezTo>
                  <a:cubicBezTo>
                    <a:pt x="2349" y="4287"/>
                    <a:pt x="2346" y="4308"/>
                    <a:pt x="2415" y="4367"/>
                  </a:cubicBezTo>
                  <a:cubicBezTo>
                    <a:pt x="2823" y="4704"/>
                    <a:pt x="4350" y="5282"/>
                    <a:pt x="4419" y="5589"/>
                  </a:cubicBezTo>
                  <a:cubicBezTo>
                    <a:pt x="4485" y="5894"/>
                    <a:pt x="3671" y="6406"/>
                    <a:pt x="3366" y="6437"/>
                  </a:cubicBezTo>
                  <a:cubicBezTo>
                    <a:pt x="3059" y="6472"/>
                    <a:pt x="3570" y="7154"/>
                    <a:pt x="3877" y="7731"/>
                  </a:cubicBezTo>
                  <a:cubicBezTo>
                    <a:pt x="4180" y="8309"/>
                    <a:pt x="4079" y="9123"/>
                    <a:pt x="3366" y="9666"/>
                  </a:cubicBezTo>
                  <a:cubicBezTo>
                    <a:pt x="2652" y="10212"/>
                    <a:pt x="1017" y="10487"/>
                    <a:pt x="307" y="10515"/>
                  </a:cubicBezTo>
                  <a:cubicBezTo>
                    <a:pt x="178" y="10522"/>
                    <a:pt x="74" y="10539"/>
                    <a:pt x="1" y="10567"/>
                  </a:cubicBezTo>
                  <a:cubicBezTo>
                    <a:pt x="314" y="10623"/>
                    <a:pt x="773" y="10654"/>
                    <a:pt x="1295" y="10654"/>
                  </a:cubicBezTo>
                  <a:cubicBezTo>
                    <a:pt x="1545" y="10654"/>
                    <a:pt x="1813" y="10647"/>
                    <a:pt x="2088" y="10633"/>
                  </a:cubicBezTo>
                  <a:cubicBezTo>
                    <a:pt x="3278" y="10563"/>
                    <a:pt x="4172" y="10358"/>
                    <a:pt x="4315" y="10118"/>
                  </a:cubicBezTo>
                  <a:cubicBezTo>
                    <a:pt x="4670" y="9523"/>
                    <a:pt x="4924" y="2064"/>
                    <a:pt x="4861" y="1388"/>
                  </a:cubicBezTo>
                  <a:cubicBezTo>
                    <a:pt x="4798" y="707"/>
                    <a:pt x="4228" y="206"/>
                    <a:pt x="3859" y="36"/>
                  </a:cubicBezTo>
                  <a:cubicBezTo>
                    <a:pt x="3807" y="11"/>
                    <a:pt x="3716" y="1"/>
                    <a:pt x="359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60"/>
            <p:cNvSpPr/>
            <p:nvPr/>
          </p:nvSpPr>
          <p:spPr>
            <a:xfrm>
              <a:off x="4625315" y="3070275"/>
              <a:ext cx="98662" cy="134615"/>
            </a:xfrm>
            <a:custGeom>
              <a:avLst/>
              <a:gdLst/>
              <a:ahLst/>
              <a:cxnLst/>
              <a:rect l="l" t="t" r="r" b="b"/>
              <a:pathLst>
                <a:path w="1888" h="2576" extrusionOk="0">
                  <a:moveTo>
                    <a:pt x="1" y="1"/>
                  </a:moveTo>
                  <a:cubicBezTo>
                    <a:pt x="1" y="1"/>
                    <a:pt x="255" y="1570"/>
                    <a:pt x="1699" y="2576"/>
                  </a:cubicBezTo>
                  <a:lnTo>
                    <a:pt x="1887" y="1195"/>
                  </a:lnTo>
                  <a:cubicBezTo>
                    <a:pt x="881" y="877"/>
                    <a:pt x="1"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60"/>
            <p:cNvSpPr/>
            <p:nvPr/>
          </p:nvSpPr>
          <p:spPr>
            <a:xfrm>
              <a:off x="4621344" y="3066408"/>
              <a:ext cx="106971" cy="142297"/>
            </a:xfrm>
            <a:custGeom>
              <a:avLst/>
              <a:gdLst/>
              <a:ahLst/>
              <a:cxnLst/>
              <a:rect l="l" t="t" r="r" b="b"/>
              <a:pathLst>
                <a:path w="2047" h="2723" extrusionOk="0">
                  <a:moveTo>
                    <a:pt x="80" y="1"/>
                  </a:moveTo>
                  <a:cubicBezTo>
                    <a:pt x="68" y="1"/>
                    <a:pt x="56" y="4"/>
                    <a:pt x="46" y="9"/>
                  </a:cubicBezTo>
                  <a:cubicBezTo>
                    <a:pt x="14" y="23"/>
                    <a:pt x="1" y="54"/>
                    <a:pt x="4" y="85"/>
                  </a:cubicBezTo>
                  <a:cubicBezTo>
                    <a:pt x="8" y="103"/>
                    <a:pt x="279" y="1700"/>
                    <a:pt x="1734" y="2709"/>
                  </a:cubicBezTo>
                  <a:cubicBezTo>
                    <a:pt x="1744" y="2719"/>
                    <a:pt x="1761" y="2722"/>
                    <a:pt x="1775" y="2722"/>
                  </a:cubicBezTo>
                  <a:cubicBezTo>
                    <a:pt x="1799" y="2722"/>
                    <a:pt x="1820" y="2712"/>
                    <a:pt x="1834" y="2691"/>
                  </a:cubicBezTo>
                  <a:cubicBezTo>
                    <a:pt x="1859" y="2656"/>
                    <a:pt x="1851" y="2611"/>
                    <a:pt x="1817" y="2587"/>
                  </a:cubicBezTo>
                  <a:cubicBezTo>
                    <a:pt x="742" y="1842"/>
                    <a:pt x="338" y="763"/>
                    <a:pt x="205" y="294"/>
                  </a:cubicBezTo>
                  <a:lnTo>
                    <a:pt x="205" y="294"/>
                  </a:lnTo>
                  <a:cubicBezTo>
                    <a:pt x="519" y="569"/>
                    <a:pt x="1191" y="1105"/>
                    <a:pt x="1942" y="1338"/>
                  </a:cubicBezTo>
                  <a:cubicBezTo>
                    <a:pt x="1949" y="1340"/>
                    <a:pt x="1955" y="1340"/>
                    <a:pt x="1961" y="1340"/>
                  </a:cubicBezTo>
                  <a:cubicBezTo>
                    <a:pt x="1993" y="1340"/>
                    <a:pt x="2023" y="1321"/>
                    <a:pt x="2032" y="1290"/>
                  </a:cubicBezTo>
                  <a:cubicBezTo>
                    <a:pt x="2047" y="1251"/>
                    <a:pt x="2026" y="1209"/>
                    <a:pt x="1984" y="1195"/>
                  </a:cubicBezTo>
                  <a:cubicBezTo>
                    <a:pt x="1010" y="893"/>
                    <a:pt x="139" y="30"/>
                    <a:pt x="133" y="23"/>
                  </a:cubicBezTo>
                  <a:cubicBezTo>
                    <a:pt x="118" y="8"/>
                    <a:pt x="99" y="1"/>
                    <a:pt x="80"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60"/>
            <p:cNvSpPr/>
            <p:nvPr/>
          </p:nvSpPr>
          <p:spPr>
            <a:xfrm>
              <a:off x="4597723" y="2829212"/>
              <a:ext cx="176003" cy="81522"/>
            </a:xfrm>
            <a:custGeom>
              <a:avLst/>
              <a:gdLst/>
              <a:ahLst/>
              <a:cxnLst/>
              <a:rect l="l" t="t" r="r" b="b"/>
              <a:pathLst>
                <a:path w="3368" h="1560" extrusionOk="0">
                  <a:moveTo>
                    <a:pt x="3180" y="0"/>
                  </a:moveTo>
                  <a:lnTo>
                    <a:pt x="185" y="686"/>
                  </a:lnTo>
                  <a:lnTo>
                    <a:pt x="0" y="1559"/>
                  </a:lnTo>
                  <a:lnTo>
                    <a:pt x="3368" y="686"/>
                  </a:lnTo>
                  <a:lnTo>
                    <a:pt x="318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60"/>
            <p:cNvSpPr/>
            <p:nvPr/>
          </p:nvSpPr>
          <p:spPr>
            <a:xfrm>
              <a:off x="4590826" y="2823045"/>
              <a:ext cx="189277" cy="94795"/>
            </a:xfrm>
            <a:custGeom>
              <a:avLst/>
              <a:gdLst/>
              <a:ahLst/>
              <a:cxnLst/>
              <a:rect l="l" t="t" r="r" b="b"/>
              <a:pathLst>
                <a:path w="3622" h="1814" extrusionOk="0">
                  <a:moveTo>
                    <a:pt x="3239" y="237"/>
                  </a:moveTo>
                  <a:lnTo>
                    <a:pt x="3378" y="734"/>
                  </a:lnTo>
                  <a:lnTo>
                    <a:pt x="261" y="1542"/>
                  </a:lnTo>
                  <a:lnTo>
                    <a:pt x="261" y="1542"/>
                  </a:lnTo>
                  <a:lnTo>
                    <a:pt x="400" y="887"/>
                  </a:lnTo>
                  <a:lnTo>
                    <a:pt x="3239" y="237"/>
                  </a:lnTo>
                  <a:close/>
                  <a:moveTo>
                    <a:pt x="3382" y="0"/>
                  </a:moveTo>
                  <a:lnTo>
                    <a:pt x="233" y="720"/>
                  </a:lnTo>
                  <a:lnTo>
                    <a:pt x="0" y="1813"/>
                  </a:lnTo>
                  <a:lnTo>
                    <a:pt x="3622" y="874"/>
                  </a:lnTo>
                  <a:lnTo>
                    <a:pt x="3382" y="0"/>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60"/>
            <p:cNvSpPr/>
            <p:nvPr/>
          </p:nvSpPr>
          <p:spPr>
            <a:xfrm>
              <a:off x="4387702" y="4465916"/>
              <a:ext cx="185305" cy="79693"/>
            </a:xfrm>
            <a:custGeom>
              <a:avLst/>
              <a:gdLst/>
              <a:ahLst/>
              <a:cxnLst/>
              <a:rect l="l" t="t" r="r" b="b"/>
              <a:pathLst>
                <a:path w="3546" h="1525" extrusionOk="0">
                  <a:moveTo>
                    <a:pt x="2064" y="0"/>
                  </a:moveTo>
                  <a:lnTo>
                    <a:pt x="978" y="773"/>
                  </a:lnTo>
                  <a:lnTo>
                    <a:pt x="0" y="1312"/>
                  </a:lnTo>
                  <a:lnTo>
                    <a:pt x="0" y="1524"/>
                  </a:lnTo>
                  <a:lnTo>
                    <a:pt x="3546" y="1524"/>
                  </a:lnTo>
                  <a:lnTo>
                    <a:pt x="3369" y="209"/>
                  </a:lnTo>
                  <a:lnTo>
                    <a:pt x="2064" y="0"/>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60"/>
            <p:cNvSpPr/>
            <p:nvPr/>
          </p:nvSpPr>
          <p:spPr>
            <a:xfrm>
              <a:off x="4382633" y="4460429"/>
              <a:ext cx="196227" cy="90458"/>
            </a:xfrm>
            <a:custGeom>
              <a:avLst/>
              <a:gdLst/>
              <a:ahLst/>
              <a:cxnLst/>
              <a:rect l="l" t="t" r="r" b="b"/>
              <a:pathLst>
                <a:path w="3755" h="1731" extrusionOk="0">
                  <a:moveTo>
                    <a:pt x="2185" y="210"/>
                  </a:moveTo>
                  <a:lnTo>
                    <a:pt x="3379" y="401"/>
                  </a:lnTo>
                  <a:lnTo>
                    <a:pt x="3528" y="1531"/>
                  </a:lnTo>
                  <a:lnTo>
                    <a:pt x="198" y="1531"/>
                  </a:lnTo>
                  <a:lnTo>
                    <a:pt x="198" y="1475"/>
                  </a:lnTo>
                  <a:lnTo>
                    <a:pt x="1131" y="961"/>
                  </a:lnTo>
                  <a:lnTo>
                    <a:pt x="2185" y="210"/>
                  </a:lnTo>
                  <a:close/>
                  <a:moveTo>
                    <a:pt x="2137" y="1"/>
                  </a:moveTo>
                  <a:lnTo>
                    <a:pt x="1027" y="791"/>
                  </a:lnTo>
                  <a:lnTo>
                    <a:pt x="1" y="1358"/>
                  </a:lnTo>
                  <a:lnTo>
                    <a:pt x="1" y="1730"/>
                  </a:lnTo>
                  <a:lnTo>
                    <a:pt x="3755" y="1730"/>
                  </a:lnTo>
                  <a:lnTo>
                    <a:pt x="3556" y="227"/>
                  </a:lnTo>
                  <a:lnTo>
                    <a:pt x="2137" y="1"/>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60"/>
            <p:cNvSpPr/>
            <p:nvPr/>
          </p:nvSpPr>
          <p:spPr>
            <a:xfrm>
              <a:off x="4683530" y="4476054"/>
              <a:ext cx="184573" cy="74990"/>
            </a:xfrm>
            <a:custGeom>
              <a:avLst/>
              <a:gdLst/>
              <a:ahLst/>
              <a:cxnLst/>
              <a:rect l="l" t="t" r="r" b="b"/>
              <a:pathLst>
                <a:path w="3532" h="1435" extrusionOk="0">
                  <a:moveTo>
                    <a:pt x="2063" y="1"/>
                  </a:moveTo>
                  <a:lnTo>
                    <a:pt x="974" y="777"/>
                  </a:lnTo>
                  <a:lnTo>
                    <a:pt x="1" y="1313"/>
                  </a:lnTo>
                  <a:lnTo>
                    <a:pt x="1" y="1435"/>
                  </a:lnTo>
                  <a:lnTo>
                    <a:pt x="3532" y="1435"/>
                  </a:lnTo>
                  <a:lnTo>
                    <a:pt x="3368" y="210"/>
                  </a:lnTo>
                  <a:lnTo>
                    <a:pt x="2063" y="1"/>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60"/>
            <p:cNvSpPr/>
            <p:nvPr/>
          </p:nvSpPr>
          <p:spPr>
            <a:xfrm>
              <a:off x="4678252" y="4470619"/>
              <a:ext cx="195704" cy="85493"/>
            </a:xfrm>
            <a:custGeom>
              <a:avLst/>
              <a:gdLst/>
              <a:ahLst/>
              <a:cxnLst/>
              <a:rect l="l" t="t" r="r" b="b"/>
              <a:pathLst>
                <a:path w="3745" h="1636" extrusionOk="0">
                  <a:moveTo>
                    <a:pt x="2189" y="209"/>
                  </a:moveTo>
                  <a:lnTo>
                    <a:pt x="3379" y="400"/>
                  </a:lnTo>
                  <a:lnTo>
                    <a:pt x="3518" y="1437"/>
                  </a:lnTo>
                  <a:lnTo>
                    <a:pt x="265" y="1437"/>
                  </a:lnTo>
                  <a:lnTo>
                    <a:pt x="1131" y="961"/>
                  </a:lnTo>
                  <a:lnTo>
                    <a:pt x="2189" y="209"/>
                  </a:lnTo>
                  <a:close/>
                  <a:moveTo>
                    <a:pt x="2140" y="0"/>
                  </a:moveTo>
                  <a:lnTo>
                    <a:pt x="1027" y="794"/>
                  </a:lnTo>
                  <a:lnTo>
                    <a:pt x="1" y="1357"/>
                  </a:lnTo>
                  <a:lnTo>
                    <a:pt x="1" y="1635"/>
                  </a:lnTo>
                  <a:lnTo>
                    <a:pt x="3744" y="1635"/>
                  </a:lnTo>
                  <a:lnTo>
                    <a:pt x="3556" y="227"/>
                  </a:lnTo>
                  <a:lnTo>
                    <a:pt x="2140" y="0"/>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60"/>
            <p:cNvSpPr/>
            <p:nvPr/>
          </p:nvSpPr>
          <p:spPr>
            <a:xfrm>
              <a:off x="4221524" y="2505163"/>
              <a:ext cx="57117" cy="48861"/>
            </a:xfrm>
            <a:custGeom>
              <a:avLst/>
              <a:gdLst/>
              <a:ahLst/>
              <a:cxnLst/>
              <a:rect l="l" t="t" r="r" b="b"/>
              <a:pathLst>
                <a:path w="1093" h="935" extrusionOk="0">
                  <a:moveTo>
                    <a:pt x="264" y="0"/>
                  </a:moveTo>
                  <a:cubicBezTo>
                    <a:pt x="192" y="0"/>
                    <a:pt x="1" y="26"/>
                    <a:pt x="112" y="311"/>
                  </a:cubicBezTo>
                  <a:lnTo>
                    <a:pt x="916" y="934"/>
                  </a:lnTo>
                  <a:lnTo>
                    <a:pt x="1093" y="468"/>
                  </a:lnTo>
                  <a:lnTo>
                    <a:pt x="290" y="1"/>
                  </a:lnTo>
                  <a:cubicBezTo>
                    <a:pt x="290" y="1"/>
                    <a:pt x="280" y="0"/>
                    <a:pt x="2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60"/>
            <p:cNvSpPr/>
            <p:nvPr/>
          </p:nvSpPr>
          <p:spPr>
            <a:xfrm>
              <a:off x="4219538" y="2499990"/>
              <a:ext cx="65165" cy="59103"/>
            </a:xfrm>
            <a:custGeom>
              <a:avLst/>
              <a:gdLst/>
              <a:ahLst/>
              <a:cxnLst/>
              <a:rect l="l" t="t" r="r" b="b"/>
              <a:pathLst>
                <a:path w="1247" h="1131" extrusionOk="0">
                  <a:moveTo>
                    <a:pt x="297" y="1"/>
                  </a:moveTo>
                  <a:cubicBezTo>
                    <a:pt x="237" y="1"/>
                    <a:pt x="133" y="15"/>
                    <a:pt x="66" y="100"/>
                  </a:cubicBezTo>
                  <a:cubicBezTo>
                    <a:pt x="4" y="181"/>
                    <a:pt x="0" y="299"/>
                    <a:pt x="56" y="449"/>
                  </a:cubicBezTo>
                  <a:cubicBezTo>
                    <a:pt x="63" y="463"/>
                    <a:pt x="74" y="480"/>
                    <a:pt x="87" y="490"/>
                  </a:cubicBezTo>
                  <a:lnTo>
                    <a:pt x="891" y="1110"/>
                  </a:lnTo>
                  <a:cubicBezTo>
                    <a:pt x="912" y="1123"/>
                    <a:pt x="933" y="1131"/>
                    <a:pt x="954" y="1131"/>
                  </a:cubicBezTo>
                  <a:cubicBezTo>
                    <a:pt x="982" y="1131"/>
                    <a:pt x="1013" y="1120"/>
                    <a:pt x="1031" y="1092"/>
                  </a:cubicBezTo>
                  <a:cubicBezTo>
                    <a:pt x="1065" y="1051"/>
                    <a:pt x="1058" y="988"/>
                    <a:pt x="1013" y="953"/>
                  </a:cubicBezTo>
                  <a:lnTo>
                    <a:pt x="233" y="351"/>
                  </a:lnTo>
                  <a:cubicBezTo>
                    <a:pt x="209" y="278"/>
                    <a:pt x="212" y="236"/>
                    <a:pt x="223" y="222"/>
                  </a:cubicBezTo>
                  <a:cubicBezTo>
                    <a:pt x="238" y="205"/>
                    <a:pt x="272" y="198"/>
                    <a:pt x="300" y="198"/>
                  </a:cubicBezTo>
                  <a:lnTo>
                    <a:pt x="1083" y="654"/>
                  </a:lnTo>
                  <a:cubicBezTo>
                    <a:pt x="1097" y="663"/>
                    <a:pt x="1113" y="667"/>
                    <a:pt x="1130" y="667"/>
                  </a:cubicBezTo>
                  <a:cubicBezTo>
                    <a:pt x="1164" y="667"/>
                    <a:pt x="1199" y="648"/>
                    <a:pt x="1219" y="616"/>
                  </a:cubicBezTo>
                  <a:cubicBezTo>
                    <a:pt x="1246" y="570"/>
                    <a:pt x="1229" y="508"/>
                    <a:pt x="1184" y="480"/>
                  </a:cubicBezTo>
                  <a:lnTo>
                    <a:pt x="376" y="17"/>
                  </a:lnTo>
                  <a:cubicBezTo>
                    <a:pt x="366" y="10"/>
                    <a:pt x="352" y="3"/>
                    <a:pt x="342" y="3"/>
                  </a:cubicBezTo>
                  <a:cubicBezTo>
                    <a:pt x="336" y="3"/>
                    <a:pt x="320" y="1"/>
                    <a:pt x="29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60"/>
            <p:cNvSpPr/>
            <p:nvPr/>
          </p:nvSpPr>
          <p:spPr>
            <a:xfrm>
              <a:off x="4159024" y="2515510"/>
              <a:ext cx="132368" cy="145067"/>
            </a:xfrm>
            <a:custGeom>
              <a:avLst/>
              <a:gdLst/>
              <a:ahLst/>
              <a:cxnLst/>
              <a:rect l="l" t="t" r="r" b="b"/>
              <a:pathLst>
                <a:path w="2533" h="2776" extrusionOk="0">
                  <a:moveTo>
                    <a:pt x="930" y="1"/>
                  </a:moveTo>
                  <a:cubicBezTo>
                    <a:pt x="871" y="1"/>
                    <a:pt x="817" y="46"/>
                    <a:pt x="845" y="235"/>
                  </a:cubicBezTo>
                  <a:lnTo>
                    <a:pt x="1354" y="1223"/>
                  </a:lnTo>
                  <a:lnTo>
                    <a:pt x="1354" y="1223"/>
                  </a:lnTo>
                  <a:lnTo>
                    <a:pt x="452" y="378"/>
                  </a:lnTo>
                  <a:cubicBezTo>
                    <a:pt x="452" y="378"/>
                    <a:pt x="393" y="328"/>
                    <a:pt x="344" y="328"/>
                  </a:cubicBezTo>
                  <a:cubicBezTo>
                    <a:pt x="310" y="328"/>
                    <a:pt x="282" y="352"/>
                    <a:pt x="282" y="434"/>
                  </a:cubicBezTo>
                  <a:cubicBezTo>
                    <a:pt x="282" y="632"/>
                    <a:pt x="1099" y="1505"/>
                    <a:pt x="1099" y="1505"/>
                  </a:cubicBezTo>
                  <a:lnTo>
                    <a:pt x="198" y="1081"/>
                  </a:lnTo>
                  <a:cubicBezTo>
                    <a:pt x="198" y="1081"/>
                    <a:pt x="0" y="1223"/>
                    <a:pt x="139" y="1362"/>
                  </a:cubicBezTo>
                  <a:cubicBezTo>
                    <a:pt x="282" y="1505"/>
                    <a:pt x="1044" y="1786"/>
                    <a:pt x="1044" y="1786"/>
                  </a:cubicBezTo>
                  <a:lnTo>
                    <a:pt x="365" y="1759"/>
                  </a:lnTo>
                  <a:cubicBezTo>
                    <a:pt x="365" y="1759"/>
                    <a:pt x="167" y="1929"/>
                    <a:pt x="310" y="1985"/>
                  </a:cubicBezTo>
                  <a:cubicBezTo>
                    <a:pt x="452" y="2041"/>
                    <a:pt x="1239" y="2211"/>
                    <a:pt x="1239" y="2211"/>
                  </a:cubicBezTo>
                  <a:cubicBezTo>
                    <a:pt x="1298" y="2295"/>
                    <a:pt x="1579" y="2406"/>
                    <a:pt x="1579" y="2406"/>
                  </a:cubicBezTo>
                  <a:lnTo>
                    <a:pt x="1775" y="2775"/>
                  </a:lnTo>
                  <a:lnTo>
                    <a:pt x="2533" y="2392"/>
                  </a:lnTo>
                  <a:lnTo>
                    <a:pt x="2171" y="1481"/>
                  </a:lnTo>
                  <a:cubicBezTo>
                    <a:pt x="2133" y="1383"/>
                    <a:pt x="2077" y="1296"/>
                    <a:pt x="2008" y="1223"/>
                  </a:cubicBezTo>
                  <a:lnTo>
                    <a:pt x="1858" y="1060"/>
                  </a:lnTo>
                  <a:lnTo>
                    <a:pt x="1861" y="1053"/>
                  </a:lnTo>
                  <a:lnTo>
                    <a:pt x="1044" y="40"/>
                  </a:lnTo>
                  <a:cubicBezTo>
                    <a:pt x="1044" y="40"/>
                    <a:pt x="985" y="1"/>
                    <a:pt x="9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60"/>
            <p:cNvSpPr/>
            <p:nvPr/>
          </p:nvSpPr>
          <p:spPr>
            <a:xfrm>
              <a:off x="4158293" y="2510284"/>
              <a:ext cx="138900" cy="155309"/>
            </a:xfrm>
            <a:custGeom>
              <a:avLst/>
              <a:gdLst/>
              <a:ahLst/>
              <a:cxnLst/>
              <a:rect l="l" t="t" r="r" b="b"/>
              <a:pathLst>
                <a:path w="2658" h="2972" extrusionOk="0">
                  <a:moveTo>
                    <a:pt x="950" y="200"/>
                  </a:moveTo>
                  <a:cubicBezTo>
                    <a:pt x="960" y="200"/>
                    <a:pt x="978" y="206"/>
                    <a:pt x="992" y="213"/>
                  </a:cubicBezTo>
                  <a:lnTo>
                    <a:pt x="1778" y="1191"/>
                  </a:lnTo>
                  <a:cubicBezTo>
                    <a:pt x="1781" y="1205"/>
                    <a:pt x="1789" y="1215"/>
                    <a:pt x="1799" y="1229"/>
                  </a:cubicBezTo>
                  <a:lnTo>
                    <a:pt x="1948" y="1390"/>
                  </a:lnTo>
                  <a:cubicBezTo>
                    <a:pt x="2011" y="1456"/>
                    <a:pt x="2060" y="1532"/>
                    <a:pt x="2094" y="1619"/>
                  </a:cubicBezTo>
                  <a:lnTo>
                    <a:pt x="2422" y="2443"/>
                  </a:lnTo>
                  <a:lnTo>
                    <a:pt x="1830" y="2742"/>
                  </a:lnTo>
                  <a:lnTo>
                    <a:pt x="1681" y="2461"/>
                  </a:lnTo>
                  <a:cubicBezTo>
                    <a:pt x="1670" y="2440"/>
                    <a:pt x="1649" y="2423"/>
                    <a:pt x="1628" y="2416"/>
                  </a:cubicBezTo>
                  <a:cubicBezTo>
                    <a:pt x="1496" y="2363"/>
                    <a:pt x="1360" y="2287"/>
                    <a:pt x="1336" y="2256"/>
                  </a:cubicBezTo>
                  <a:cubicBezTo>
                    <a:pt x="1322" y="2235"/>
                    <a:pt x="1301" y="2217"/>
                    <a:pt x="1273" y="2214"/>
                  </a:cubicBezTo>
                  <a:cubicBezTo>
                    <a:pt x="985" y="2151"/>
                    <a:pt x="529" y="2047"/>
                    <a:pt x="382" y="2002"/>
                  </a:cubicBezTo>
                  <a:cubicBezTo>
                    <a:pt x="393" y="1988"/>
                    <a:pt x="403" y="1974"/>
                    <a:pt x="418" y="1960"/>
                  </a:cubicBezTo>
                  <a:lnTo>
                    <a:pt x="1055" y="1984"/>
                  </a:lnTo>
                  <a:cubicBezTo>
                    <a:pt x="1057" y="1984"/>
                    <a:pt x="1059" y="1984"/>
                    <a:pt x="1061" y="1984"/>
                  </a:cubicBezTo>
                  <a:cubicBezTo>
                    <a:pt x="1104" y="1984"/>
                    <a:pt x="1145" y="1951"/>
                    <a:pt x="1155" y="1907"/>
                  </a:cubicBezTo>
                  <a:cubicBezTo>
                    <a:pt x="1162" y="1859"/>
                    <a:pt x="1138" y="1810"/>
                    <a:pt x="1092" y="1793"/>
                  </a:cubicBezTo>
                  <a:cubicBezTo>
                    <a:pt x="804" y="1689"/>
                    <a:pt x="317" y="1487"/>
                    <a:pt x="226" y="1393"/>
                  </a:cubicBezTo>
                  <a:cubicBezTo>
                    <a:pt x="202" y="1372"/>
                    <a:pt x="202" y="1358"/>
                    <a:pt x="202" y="1351"/>
                  </a:cubicBezTo>
                  <a:cubicBezTo>
                    <a:pt x="205" y="1337"/>
                    <a:pt x="215" y="1316"/>
                    <a:pt x="230" y="1299"/>
                  </a:cubicBezTo>
                  <a:lnTo>
                    <a:pt x="1071" y="1695"/>
                  </a:lnTo>
                  <a:cubicBezTo>
                    <a:pt x="1085" y="1702"/>
                    <a:pt x="1099" y="1705"/>
                    <a:pt x="1113" y="1705"/>
                  </a:cubicBezTo>
                  <a:cubicBezTo>
                    <a:pt x="1144" y="1705"/>
                    <a:pt x="1174" y="1691"/>
                    <a:pt x="1193" y="1664"/>
                  </a:cubicBezTo>
                  <a:cubicBezTo>
                    <a:pt x="1222" y="1626"/>
                    <a:pt x="1217" y="1573"/>
                    <a:pt x="1187" y="1539"/>
                  </a:cubicBezTo>
                  <a:cubicBezTo>
                    <a:pt x="832" y="1160"/>
                    <a:pt x="442" y="690"/>
                    <a:pt x="400" y="550"/>
                  </a:cubicBezTo>
                  <a:lnTo>
                    <a:pt x="400" y="550"/>
                  </a:lnTo>
                  <a:lnTo>
                    <a:pt x="1298" y="1396"/>
                  </a:lnTo>
                  <a:cubicBezTo>
                    <a:pt x="1317" y="1413"/>
                    <a:pt x="1342" y="1422"/>
                    <a:pt x="1367" y="1422"/>
                  </a:cubicBezTo>
                  <a:cubicBezTo>
                    <a:pt x="1388" y="1422"/>
                    <a:pt x="1409" y="1416"/>
                    <a:pt x="1426" y="1403"/>
                  </a:cubicBezTo>
                  <a:cubicBezTo>
                    <a:pt x="1465" y="1372"/>
                    <a:pt x="1475" y="1320"/>
                    <a:pt x="1455" y="1278"/>
                  </a:cubicBezTo>
                  <a:lnTo>
                    <a:pt x="957" y="304"/>
                  </a:lnTo>
                  <a:cubicBezTo>
                    <a:pt x="946" y="237"/>
                    <a:pt x="950" y="206"/>
                    <a:pt x="950" y="200"/>
                  </a:cubicBezTo>
                  <a:close/>
                  <a:moveTo>
                    <a:pt x="943" y="1"/>
                  </a:moveTo>
                  <a:cubicBezTo>
                    <a:pt x="911" y="1"/>
                    <a:pt x="877" y="8"/>
                    <a:pt x="846" y="29"/>
                  </a:cubicBezTo>
                  <a:cubicBezTo>
                    <a:pt x="724" y="105"/>
                    <a:pt x="752" y="290"/>
                    <a:pt x="762" y="353"/>
                  </a:cubicBezTo>
                  <a:cubicBezTo>
                    <a:pt x="762" y="363"/>
                    <a:pt x="766" y="373"/>
                    <a:pt x="772" y="380"/>
                  </a:cubicBezTo>
                  <a:lnTo>
                    <a:pt x="1016" y="860"/>
                  </a:lnTo>
                  <a:lnTo>
                    <a:pt x="529" y="401"/>
                  </a:lnTo>
                  <a:cubicBezTo>
                    <a:pt x="504" y="382"/>
                    <a:pt x="432" y="328"/>
                    <a:pt x="355" y="328"/>
                  </a:cubicBezTo>
                  <a:cubicBezTo>
                    <a:pt x="334" y="328"/>
                    <a:pt x="313" y="332"/>
                    <a:pt x="292" y="342"/>
                  </a:cubicBezTo>
                  <a:cubicBezTo>
                    <a:pt x="247" y="363"/>
                    <a:pt x="195" y="415"/>
                    <a:pt x="195" y="534"/>
                  </a:cubicBezTo>
                  <a:cubicBezTo>
                    <a:pt x="195" y="676"/>
                    <a:pt x="459" y="1017"/>
                    <a:pt x="713" y="1306"/>
                  </a:cubicBezTo>
                  <a:lnTo>
                    <a:pt x="254" y="1093"/>
                  </a:lnTo>
                  <a:cubicBezTo>
                    <a:pt x="239" y="1086"/>
                    <a:pt x="224" y="1083"/>
                    <a:pt x="209" y="1083"/>
                  </a:cubicBezTo>
                  <a:cubicBezTo>
                    <a:pt x="189" y="1083"/>
                    <a:pt x="169" y="1089"/>
                    <a:pt x="153" y="1101"/>
                  </a:cubicBezTo>
                  <a:cubicBezTo>
                    <a:pt x="139" y="1111"/>
                    <a:pt x="18" y="1202"/>
                    <a:pt x="7" y="1337"/>
                  </a:cubicBezTo>
                  <a:cubicBezTo>
                    <a:pt x="0" y="1385"/>
                    <a:pt x="11" y="1462"/>
                    <a:pt x="84" y="1536"/>
                  </a:cubicBezTo>
                  <a:cubicBezTo>
                    <a:pt x="150" y="1602"/>
                    <a:pt x="317" y="1685"/>
                    <a:pt x="491" y="1765"/>
                  </a:cubicBezTo>
                  <a:lnTo>
                    <a:pt x="382" y="1758"/>
                  </a:lnTo>
                  <a:cubicBezTo>
                    <a:pt x="358" y="1758"/>
                    <a:pt x="334" y="1769"/>
                    <a:pt x="317" y="1782"/>
                  </a:cubicBezTo>
                  <a:cubicBezTo>
                    <a:pt x="268" y="1824"/>
                    <a:pt x="157" y="1932"/>
                    <a:pt x="178" y="2047"/>
                  </a:cubicBezTo>
                  <a:cubicBezTo>
                    <a:pt x="181" y="2082"/>
                    <a:pt x="202" y="2144"/>
                    <a:pt x="286" y="2175"/>
                  </a:cubicBezTo>
                  <a:cubicBezTo>
                    <a:pt x="421" y="2228"/>
                    <a:pt x="1037" y="2363"/>
                    <a:pt x="1201" y="2398"/>
                  </a:cubicBezTo>
                  <a:cubicBezTo>
                    <a:pt x="1277" y="2475"/>
                    <a:pt x="1430" y="2548"/>
                    <a:pt x="1521" y="2586"/>
                  </a:cubicBezTo>
                  <a:lnTo>
                    <a:pt x="1702" y="2920"/>
                  </a:lnTo>
                  <a:cubicBezTo>
                    <a:pt x="1718" y="2955"/>
                    <a:pt x="1754" y="2972"/>
                    <a:pt x="1789" y="2972"/>
                  </a:cubicBezTo>
                  <a:cubicBezTo>
                    <a:pt x="1806" y="2972"/>
                    <a:pt x="1820" y="2969"/>
                    <a:pt x="1834" y="2962"/>
                  </a:cubicBezTo>
                  <a:lnTo>
                    <a:pt x="2592" y="2580"/>
                  </a:lnTo>
                  <a:cubicBezTo>
                    <a:pt x="2637" y="2559"/>
                    <a:pt x="2658" y="2503"/>
                    <a:pt x="2641" y="2454"/>
                  </a:cubicBezTo>
                  <a:lnTo>
                    <a:pt x="2279" y="1546"/>
                  </a:lnTo>
                  <a:cubicBezTo>
                    <a:pt x="2234" y="1438"/>
                    <a:pt x="2174" y="1337"/>
                    <a:pt x="2094" y="1254"/>
                  </a:cubicBezTo>
                  <a:lnTo>
                    <a:pt x="1966" y="1118"/>
                  </a:lnTo>
                  <a:cubicBezTo>
                    <a:pt x="1962" y="1107"/>
                    <a:pt x="1959" y="1101"/>
                    <a:pt x="1952" y="1090"/>
                  </a:cubicBezTo>
                  <a:lnTo>
                    <a:pt x="1134" y="78"/>
                  </a:lnTo>
                  <a:cubicBezTo>
                    <a:pt x="1127" y="67"/>
                    <a:pt x="1121" y="60"/>
                    <a:pt x="1110" y="57"/>
                  </a:cubicBezTo>
                  <a:cubicBezTo>
                    <a:pt x="1093" y="45"/>
                    <a:pt x="1022" y="1"/>
                    <a:pt x="943"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60"/>
            <p:cNvSpPr/>
            <p:nvPr/>
          </p:nvSpPr>
          <p:spPr>
            <a:xfrm>
              <a:off x="4251729" y="2640458"/>
              <a:ext cx="444241" cy="468279"/>
            </a:xfrm>
            <a:custGeom>
              <a:avLst/>
              <a:gdLst/>
              <a:ahLst/>
              <a:cxnLst/>
              <a:rect l="l" t="t" r="r" b="b"/>
              <a:pathLst>
                <a:path w="8501" h="8961" extrusionOk="0">
                  <a:moveTo>
                    <a:pt x="759" y="1"/>
                  </a:moveTo>
                  <a:lnTo>
                    <a:pt x="1" y="384"/>
                  </a:lnTo>
                  <a:lnTo>
                    <a:pt x="2853" y="8313"/>
                  </a:lnTo>
                  <a:cubicBezTo>
                    <a:pt x="3010" y="8708"/>
                    <a:pt x="3392" y="8960"/>
                    <a:pt x="3807" y="8960"/>
                  </a:cubicBezTo>
                  <a:cubicBezTo>
                    <a:pt x="3863" y="8960"/>
                    <a:pt x="3920" y="8956"/>
                    <a:pt x="3977" y="8946"/>
                  </a:cubicBezTo>
                  <a:lnTo>
                    <a:pt x="8500" y="7885"/>
                  </a:lnTo>
                  <a:lnTo>
                    <a:pt x="8131" y="5220"/>
                  </a:lnTo>
                  <a:lnTo>
                    <a:pt x="4673" y="6197"/>
                  </a:lnTo>
                  <a:cubicBezTo>
                    <a:pt x="4626" y="6207"/>
                    <a:pt x="4579" y="6212"/>
                    <a:pt x="4533" y="6212"/>
                  </a:cubicBezTo>
                  <a:cubicBezTo>
                    <a:pt x="4278" y="6212"/>
                    <a:pt x="4037" y="6071"/>
                    <a:pt x="3911" y="5839"/>
                  </a:cubicBezTo>
                  <a:lnTo>
                    <a:pt x="7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60"/>
            <p:cNvSpPr/>
            <p:nvPr/>
          </p:nvSpPr>
          <p:spPr>
            <a:xfrm>
              <a:off x="4245353" y="2633560"/>
              <a:ext cx="451662" cy="480246"/>
            </a:xfrm>
            <a:custGeom>
              <a:avLst/>
              <a:gdLst/>
              <a:ahLst/>
              <a:cxnLst/>
              <a:rect l="l" t="t" r="r" b="b"/>
              <a:pathLst>
                <a:path w="8643" h="9190" extrusionOk="0">
                  <a:moveTo>
                    <a:pt x="923" y="1"/>
                  </a:moveTo>
                  <a:lnTo>
                    <a:pt x="1" y="467"/>
                  </a:lnTo>
                  <a:lnTo>
                    <a:pt x="2885" y="8480"/>
                  </a:lnTo>
                  <a:cubicBezTo>
                    <a:pt x="3052" y="8911"/>
                    <a:pt x="3473" y="9189"/>
                    <a:pt x="3929" y="9189"/>
                  </a:cubicBezTo>
                  <a:cubicBezTo>
                    <a:pt x="3991" y="9189"/>
                    <a:pt x="4057" y="9186"/>
                    <a:pt x="4123" y="9172"/>
                  </a:cubicBezTo>
                  <a:lnTo>
                    <a:pt x="8643" y="8111"/>
                  </a:lnTo>
                  <a:lnTo>
                    <a:pt x="8598" y="7919"/>
                  </a:lnTo>
                  <a:lnTo>
                    <a:pt x="4081" y="8981"/>
                  </a:lnTo>
                  <a:cubicBezTo>
                    <a:pt x="4030" y="8989"/>
                    <a:pt x="3978" y="8994"/>
                    <a:pt x="3927" y="8994"/>
                  </a:cubicBezTo>
                  <a:cubicBezTo>
                    <a:pt x="3555" y="8994"/>
                    <a:pt x="3207" y="8765"/>
                    <a:pt x="3069" y="8410"/>
                  </a:cubicBezTo>
                  <a:lnTo>
                    <a:pt x="248" y="565"/>
                  </a:lnTo>
                  <a:lnTo>
                    <a:pt x="839" y="266"/>
                  </a:lnTo>
                  <a:lnTo>
                    <a:pt x="3946" y="6020"/>
                  </a:lnTo>
                  <a:cubicBezTo>
                    <a:pt x="4090" y="6285"/>
                    <a:pt x="4362" y="6443"/>
                    <a:pt x="4660" y="6443"/>
                  </a:cubicBezTo>
                  <a:cubicBezTo>
                    <a:pt x="4713" y="6443"/>
                    <a:pt x="4768" y="6438"/>
                    <a:pt x="4823" y="6427"/>
                  </a:cubicBezTo>
                  <a:lnTo>
                    <a:pt x="8277" y="5449"/>
                  </a:lnTo>
                  <a:lnTo>
                    <a:pt x="8225" y="5258"/>
                  </a:lnTo>
                  <a:lnTo>
                    <a:pt x="4778" y="6233"/>
                  </a:lnTo>
                  <a:cubicBezTo>
                    <a:pt x="4737" y="6240"/>
                    <a:pt x="4697" y="6244"/>
                    <a:pt x="4657" y="6244"/>
                  </a:cubicBezTo>
                  <a:cubicBezTo>
                    <a:pt x="4435" y="6244"/>
                    <a:pt x="4229" y="6126"/>
                    <a:pt x="4120" y="5926"/>
                  </a:cubicBezTo>
                  <a:lnTo>
                    <a:pt x="923" y="1"/>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60"/>
            <p:cNvSpPr/>
            <p:nvPr/>
          </p:nvSpPr>
          <p:spPr>
            <a:xfrm>
              <a:off x="4691159" y="3005058"/>
              <a:ext cx="42956" cy="37155"/>
            </a:xfrm>
            <a:custGeom>
              <a:avLst/>
              <a:gdLst/>
              <a:ahLst/>
              <a:cxnLst/>
              <a:rect l="l" t="t" r="r" b="b"/>
              <a:pathLst>
                <a:path w="822" h="711" extrusionOk="0">
                  <a:moveTo>
                    <a:pt x="748" y="0"/>
                  </a:moveTo>
                  <a:cubicBezTo>
                    <a:pt x="648" y="0"/>
                    <a:pt x="390" y="129"/>
                    <a:pt x="1" y="275"/>
                  </a:cubicBezTo>
                  <a:lnTo>
                    <a:pt x="64" y="710"/>
                  </a:lnTo>
                  <a:cubicBezTo>
                    <a:pt x="366" y="571"/>
                    <a:pt x="602" y="418"/>
                    <a:pt x="703" y="247"/>
                  </a:cubicBezTo>
                  <a:cubicBezTo>
                    <a:pt x="811" y="70"/>
                    <a:pt x="822" y="0"/>
                    <a:pt x="7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60"/>
            <p:cNvSpPr/>
            <p:nvPr/>
          </p:nvSpPr>
          <p:spPr>
            <a:xfrm>
              <a:off x="4352272" y="2924477"/>
              <a:ext cx="342234" cy="178982"/>
            </a:xfrm>
            <a:custGeom>
              <a:avLst/>
              <a:gdLst/>
              <a:ahLst/>
              <a:cxnLst/>
              <a:rect l="l" t="t" r="r" b="b"/>
              <a:pathLst>
                <a:path w="6549" h="3425" extrusionOk="0">
                  <a:moveTo>
                    <a:pt x="0" y="1"/>
                  </a:moveTo>
                  <a:lnTo>
                    <a:pt x="1023" y="2843"/>
                  </a:lnTo>
                  <a:cubicBezTo>
                    <a:pt x="1163" y="3198"/>
                    <a:pt x="1507" y="3424"/>
                    <a:pt x="1879" y="3424"/>
                  </a:cubicBezTo>
                  <a:cubicBezTo>
                    <a:pt x="1931" y="3424"/>
                    <a:pt x="1984" y="3421"/>
                    <a:pt x="2035" y="3414"/>
                  </a:cubicBezTo>
                  <a:lnTo>
                    <a:pt x="5804" y="2527"/>
                  </a:lnTo>
                  <a:cubicBezTo>
                    <a:pt x="6068" y="2443"/>
                    <a:pt x="6326" y="2352"/>
                    <a:pt x="6549" y="2252"/>
                  </a:cubicBezTo>
                  <a:lnTo>
                    <a:pt x="6486" y="1817"/>
                  </a:lnTo>
                  <a:cubicBezTo>
                    <a:pt x="6239" y="1911"/>
                    <a:pt x="5939" y="2012"/>
                    <a:pt x="5592" y="2095"/>
                  </a:cubicBezTo>
                  <a:cubicBezTo>
                    <a:pt x="4895" y="2259"/>
                    <a:pt x="4346" y="2286"/>
                    <a:pt x="3880" y="2286"/>
                  </a:cubicBezTo>
                  <a:cubicBezTo>
                    <a:pt x="3772" y="2286"/>
                    <a:pt x="3668" y="2286"/>
                    <a:pt x="3570" y="2283"/>
                  </a:cubicBezTo>
                  <a:cubicBezTo>
                    <a:pt x="3469" y="2283"/>
                    <a:pt x="3371" y="2280"/>
                    <a:pt x="3281" y="2280"/>
                  </a:cubicBezTo>
                  <a:cubicBezTo>
                    <a:pt x="3128" y="2280"/>
                    <a:pt x="2982" y="2283"/>
                    <a:pt x="2839" y="2297"/>
                  </a:cubicBezTo>
                  <a:cubicBezTo>
                    <a:pt x="2161" y="2366"/>
                    <a:pt x="4130" y="2537"/>
                    <a:pt x="4130" y="2537"/>
                  </a:cubicBezTo>
                  <a:cubicBezTo>
                    <a:pt x="4130" y="2537"/>
                    <a:pt x="3194" y="2871"/>
                    <a:pt x="2478" y="2871"/>
                  </a:cubicBezTo>
                  <a:cubicBezTo>
                    <a:pt x="2311" y="2871"/>
                    <a:pt x="2154" y="2853"/>
                    <a:pt x="2025" y="2808"/>
                  </a:cubicBezTo>
                  <a:cubicBezTo>
                    <a:pt x="1563" y="2644"/>
                    <a:pt x="582" y="1024"/>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60"/>
            <p:cNvSpPr/>
            <p:nvPr/>
          </p:nvSpPr>
          <p:spPr>
            <a:xfrm>
              <a:off x="4328442" y="2881208"/>
              <a:ext cx="327132" cy="227686"/>
            </a:xfrm>
            <a:custGeom>
              <a:avLst/>
              <a:gdLst/>
              <a:ahLst/>
              <a:cxnLst/>
              <a:rect l="l" t="t" r="r" b="b"/>
              <a:pathLst>
                <a:path w="6260" h="4357" extrusionOk="0">
                  <a:moveTo>
                    <a:pt x="1" y="1"/>
                  </a:moveTo>
                  <a:lnTo>
                    <a:pt x="1462" y="3842"/>
                  </a:lnTo>
                  <a:cubicBezTo>
                    <a:pt x="1462" y="3842"/>
                    <a:pt x="1664" y="4283"/>
                    <a:pt x="2106" y="4349"/>
                  </a:cubicBezTo>
                  <a:cubicBezTo>
                    <a:pt x="2144" y="4357"/>
                    <a:pt x="2186" y="4357"/>
                    <a:pt x="2234" y="4357"/>
                  </a:cubicBezTo>
                  <a:cubicBezTo>
                    <a:pt x="2788" y="4357"/>
                    <a:pt x="4099" y="4026"/>
                    <a:pt x="4722" y="3806"/>
                  </a:cubicBezTo>
                  <a:cubicBezTo>
                    <a:pt x="5052" y="3692"/>
                    <a:pt x="5672" y="3543"/>
                    <a:pt x="6260" y="3355"/>
                  </a:cubicBezTo>
                  <a:lnTo>
                    <a:pt x="6260" y="3355"/>
                  </a:lnTo>
                  <a:lnTo>
                    <a:pt x="2491" y="4242"/>
                  </a:lnTo>
                  <a:cubicBezTo>
                    <a:pt x="2440" y="4249"/>
                    <a:pt x="2387" y="4252"/>
                    <a:pt x="2335" y="4252"/>
                  </a:cubicBezTo>
                  <a:cubicBezTo>
                    <a:pt x="1963" y="4252"/>
                    <a:pt x="1619" y="4026"/>
                    <a:pt x="1479" y="3671"/>
                  </a:cubicBezTo>
                  <a:lnTo>
                    <a:pt x="456" y="829"/>
                  </a:lnTo>
                  <a:cubicBezTo>
                    <a:pt x="185" y="349"/>
                    <a:pt x="1" y="1"/>
                    <a:pt x="1" y="1"/>
                  </a:cubicBezTo>
                  <a:close/>
                </a:path>
              </a:pathLst>
            </a:custGeom>
            <a:solidFill>
              <a:srgbClr val="2A2B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60"/>
            <p:cNvSpPr/>
            <p:nvPr/>
          </p:nvSpPr>
          <p:spPr>
            <a:xfrm>
              <a:off x="4265890" y="2676306"/>
              <a:ext cx="49540" cy="29891"/>
            </a:xfrm>
            <a:custGeom>
              <a:avLst/>
              <a:gdLst/>
              <a:ahLst/>
              <a:cxnLst/>
              <a:rect l="l" t="t" r="r" b="b"/>
              <a:pathLst>
                <a:path w="948" h="572" extrusionOk="0">
                  <a:moveTo>
                    <a:pt x="881" y="0"/>
                  </a:moveTo>
                  <a:lnTo>
                    <a:pt x="1" y="439"/>
                  </a:lnTo>
                  <a:lnTo>
                    <a:pt x="67" y="572"/>
                  </a:lnTo>
                  <a:lnTo>
                    <a:pt x="947" y="133"/>
                  </a:lnTo>
                  <a:lnTo>
                    <a:pt x="881" y="0"/>
                  </a:ln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60"/>
            <p:cNvSpPr/>
            <p:nvPr/>
          </p:nvSpPr>
          <p:spPr>
            <a:xfrm>
              <a:off x="4563704" y="2482170"/>
              <a:ext cx="295307" cy="295830"/>
            </a:xfrm>
            <a:custGeom>
              <a:avLst/>
              <a:gdLst/>
              <a:ahLst/>
              <a:cxnLst/>
              <a:rect l="l" t="t" r="r" b="b"/>
              <a:pathLst>
                <a:path w="5651" h="5661" extrusionOk="0">
                  <a:moveTo>
                    <a:pt x="2500" y="0"/>
                  </a:moveTo>
                  <a:cubicBezTo>
                    <a:pt x="2306" y="0"/>
                    <a:pt x="2177" y="45"/>
                    <a:pt x="2164" y="128"/>
                  </a:cubicBezTo>
                  <a:cubicBezTo>
                    <a:pt x="2127" y="410"/>
                    <a:pt x="2325" y="529"/>
                    <a:pt x="2325" y="529"/>
                  </a:cubicBezTo>
                  <a:cubicBezTo>
                    <a:pt x="2325" y="529"/>
                    <a:pt x="1819" y="310"/>
                    <a:pt x="1310" y="310"/>
                  </a:cubicBezTo>
                  <a:cubicBezTo>
                    <a:pt x="1035" y="310"/>
                    <a:pt x="759" y="374"/>
                    <a:pt x="561" y="571"/>
                  </a:cubicBezTo>
                  <a:cubicBezTo>
                    <a:pt x="1" y="1130"/>
                    <a:pt x="1966" y="2414"/>
                    <a:pt x="1966" y="2414"/>
                  </a:cubicBezTo>
                  <a:cubicBezTo>
                    <a:pt x="1966" y="2414"/>
                    <a:pt x="1483" y="2895"/>
                    <a:pt x="1726" y="3253"/>
                  </a:cubicBezTo>
                  <a:cubicBezTo>
                    <a:pt x="1966" y="3614"/>
                    <a:pt x="2047" y="3935"/>
                    <a:pt x="2047" y="3935"/>
                  </a:cubicBezTo>
                  <a:cubicBezTo>
                    <a:pt x="2047" y="3935"/>
                    <a:pt x="1845" y="4415"/>
                    <a:pt x="2005" y="4415"/>
                  </a:cubicBezTo>
                  <a:cubicBezTo>
                    <a:pt x="2148" y="4415"/>
                    <a:pt x="2098" y="4125"/>
                    <a:pt x="2292" y="4125"/>
                  </a:cubicBezTo>
                  <a:cubicBezTo>
                    <a:pt x="2314" y="4125"/>
                    <a:pt x="2338" y="4128"/>
                    <a:pt x="2366" y="4136"/>
                  </a:cubicBezTo>
                  <a:cubicBezTo>
                    <a:pt x="2644" y="4216"/>
                    <a:pt x="2927" y="4697"/>
                    <a:pt x="2686" y="4857"/>
                  </a:cubicBezTo>
                  <a:cubicBezTo>
                    <a:pt x="2554" y="4947"/>
                    <a:pt x="2310" y="5034"/>
                    <a:pt x="2119" y="5096"/>
                  </a:cubicBezTo>
                  <a:cubicBezTo>
                    <a:pt x="2008" y="5132"/>
                    <a:pt x="1994" y="5281"/>
                    <a:pt x="2092" y="5340"/>
                  </a:cubicBezTo>
                  <a:cubicBezTo>
                    <a:pt x="2325" y="5483"/>
                    <a:pt x="2676" y="5660"/>
                    <a:pt x="2968" y="5660"/>
                  </a:cubicBezTo>
                  <a:cubicBezTo>
                    <a:pt x="3449" y="5660"/>
                    <a:pt x="3727" y="5577"/>
                    <a:pt x="3727" y="5577"/>
                  </a:cubicBezTo>
                  <a:cubicBezTo>
                    <a:pt x="3727" y="5577"/>
                    <a:pt x="4531" y="4499"/>
                    <a:pt x="5091" y="4216"/>
                  </a:cubicBezTo>
                  <a:cubicBezTo>
                    <a:pt x="5650" y="3935"/>
                    <a:pt x="5411" y="2654"/>
                    <a:pt x="5411" y="2495"/>
                  </a:cubicBezTo>
                  <a:cubicBezTo>
                    <a:pt x="5411" y="2334"/>
                    <a:pt x="4851" y="1973"/>
                    <a:pt x="4851" y="1973"/>
                  </a:cubicBezTo>
                  <a:cubicBezTo>
                    <a:pt x="4851" y="1973"/>
                    <a:pt x="5011" y="1610"/>
                    <a:pt x="4290" y="810"/>
                  </a:cubicBezTo>
                  <a:cubicBezTo>
                    <a:pt x="3782" y="248"/>
                    <a:pt x="2959" y="0"/>
                    <a:pt x="2500"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60"/>
            <p:cNvSpPr/>
            <p:nvPr/>
          </p:nvSpPr>
          <p:spPr>
            <a:xfrm>
              <a:off x="4582099" y="2476996"/>
              <a:ext cx="278219" cy="306072"/>
            </a:xfrm>
            <a:custGeom>
              <a:avLst/>
              <a:gdLst/>
              <a:ahLst/>
              <a:cxnLst/>
              <a:rect l="l" t="t" r="r" b="b"/>
              <a:pathLst>
                <a:path w="5324" h="5857" extrusionOk="0">
                  <a:moveTo>
                    <a:pt x="2156" y="197"/>
                  </a:moveTo>
                  <a:cubicBezTo>
                    <a:pt x="2589" y="197"/>
                    <a:pt x="3377" y="435"/>
                    <a:pt x="3862" y="975"/>
                  </a:cubicBezTo>
                  <a:cubicBezTo>
                    <a:pt x="4516" y="1699"/>
                    <a:pt x="4408" y="2030"/>
                    <a:pt x="4408" y="2030"/>
                  </a:cubicBezTo>
                  <a:lnTo>
                    <a:pt x="4373" y="2110"/>
                  </a:lnTo>
                  <a:lnTo>
                    <a:pt x="4447" y="2155"/>
                  </a:lnTo>
                  <a:cubicBezTo>
                    <a:pt x="4704" y="2322"/>
                    <a:pt x="4948" y="2528"/>
                    <a:pt x="4961" y="2594"/>
                  </a:cubicBezTo>
                  <a:cubicBezTo>
                    <a:pt x="4961" y="2618"/>
                    <a:pt x="4964" y="2670"/>
                    <a:pt x="4972" y="2740"/>
                  </a:cubicBezTo>
                  <a:cubicBezTo>
                    <a:pt x="5010" y="3087"/>
                    <a:pt x="5111" y="4016"/>
                    <a:pt x="4693" y="4225"/>
                  </a:cubicBezTo>
                  <a:cubicBezTo>
                    <a:pt x="4165" y="4493"/>
                    <a:pt x="3451" y="5412"/>
                    <a:pt x="3320" y="5589"/>
                  </a:cubicBezTo>
                  <a:cubicBezTo>
                    <a:pt x="3236" y="5610"/>
                    <a:pt x="2986" y="5659"/>
                    <a:pt x="2616" y="5659"/>
                  </a:cubicBezTo>
                  <a:cubicBezTo>
                    <a:pt x="2408" y="5659"/>
                    <a:pt x="2115" y="5550"/>
                    <a:pt x="1791" y="5356"/>
                  </a:cubicBezTo>
                  <a:cubicBezTo>
                    <a:pt x="1771" y="5346"/>
                    <a:pt x="1771" y="5328"/>
                    <a:pt x="1775" y="5317"/>
                  </a:cubicBezTo>
                  <a:cubicBezTo>
                    <a:pt x="1775" y="5307"/>
                    <a:pt x="1781" y="5297"/>
                    <a:pt x="1799" y="5290"/>
                  </a:cubicBezTo>
                  <a:cubicBezTo>
                    <a:pt x="2074" y="5200"/>
                    <a:pt x="2272" y="5116"/>
                    <a:pt x="2390" y="5039"/>
                  </a:cubicBezTo>
                  <a:cubicBezTo>
                    <a:pt x="2495" y="4970"/>
                    <a:pt x="2543" y="4848"/>
                    <a:pt x="2519" y="4705"/>
                  </a:cubicBezTo>
                  <a:cubicBezTo>
                    <a:pt x="2480" y="4462"/>
                    <a:pt x="2262" y="4204"/>
                    <a:pt x="2042" y="4138"/>
                  </a:cubicBezTo>
                  <a:cubicBezTo>
                    <a:pt x="2004" y="4128"/>
                    <a:pt x="1969" y="4124"/>
                    <a:pt x="1938" y="4124"/>
                  </a:cubicBezTo>
                  <a:cubicBezTo>
                    <a:pt x="1823" y="4124"/>
                    <a:pt x="1757" y="4193"/>
                    <a:pt x="1719" y="4264"/>
                  </a:cubicBezTo>
                  <a:cubicBezTo>
                    <a:pt x="1736" y="4204"/>
                    <a:pt x="1757" y="4135"/>
                    <a:pt x="1785" y="4072"/>
                  </a:cubicBezTo>
                  <a:lnTo>
                    <a:pt x="1799" y="4041"/>
                  </a:lnTo>
                  <a:lnTo>
                    <a:pt x="1788" y="4010"/>
                  </a:lnTo>
                  <a:cubicBezTo>
                    <a:pt x="1785" y="3996"/>
                    <a:pt x="1701" y="3668"/>
                    <a:pt x="1454" y="3300"/>
                  </a:cubicBezTo>
                  <a:cubicBezTo>
                    <a:pt x="1263" y="3011"/>
                    <a:pt x="1680" y="2586"/>
                    <a:pt x="1684" y="2583"/>
                  </a:cubicBezTo>
                  <a:lnTo>
                    <a:pt x="1767" y="2496"/>
                  </a:lnTo>
                  <a:lnTo>
                    <a:pt x="1666" y="2430"/>
                  </a:lnTo>
                  <a:cubicBezTo>
                    <a:pt x="1280" y="2176"/>
                    <a:pt x="261" y="1414"/>
                    <a:pt x="209" y="941"/>
                  </a:cubicBezTo>
                  <a:cubicBezTo>
                    <a:pt x="202" y="861"/>
                    <a:pt x="222" y="795"/>
                    <a:pt x="282" y="739"/>
                  </a:cubicBezTo>
                  <a:cubicBezTo>
                    <a:pt x="455" y="564"/>
                    <a:pt x="704" y="507"/>
                    <a:pt x="955" y="507"/>
                  </a:cubicBezTo>
                  <a:cubicBezTo>
                    <a:pt x="1435" y="507"/>
                    <a:pt x="1928" y="716"/>
                    <a:pt x="1934" y="718"/>
                  </a:cubicBezTo>
                  <a:lnTo>
                    <a:pt x="2025" y="545"/>
                  </a:lnTo>
                  <a:cubicBezTo>
                    <a:pt x="2021" y="540"/>
                    <a:pt x="1882" y="450"/>
                    <a:pt x="1910" y="245"/>
                  </a:cubicBezTo>
                  <a:cubicBezTo>
                    <a:pt x="1917" y="238"/>
                    <a:pt x="1963" y="206"/>
                    <a:pt x="2088" y="200"/>
                  </a:cubicBezTo>
                  <a:cubicBezTo>
                    <a:pt x="2110" y="198"/>
                    <a:pt x="2132" y="197"/>
                    <a:pt x="2156" y="197"/>
                  </a:cubicBezTo>
                  <a:close/>
                  <a:moveTo>
                    <a:pt x="2144" y="1"/>
                  </a:moveTo>
                  <a:cubicBezTo>
                    <a:pt x="2048" y="1"/>
                    <a:pt x="1966" y="10"/>
                    <a:pt x="1903" y="29"/>
                  </a:cubicBezTo>
                  <a:cubicBezTo>
                    <a:pt x="1757" y="74"/>
                    <a:pt x="1722" y="165"/>
                    <a:pt x="1715" y="214"/>
                  </a:cubicBezTo>
                  <a:cubicBezTo>
                    <a:pt x="1701" y="301"/>
                    <a:pt x="1708" y="373"/>
                    <a:pt x="1725" y="436"/>
                  </a:cubicBezTo>
                  <a:cubicBezTo>
                    <a:pt x="1525" y="375"/>
                    <a:pt x="1243" y="309"/>
                    <a:pt x="958" y="309"/>
                  </a:cubicBezTo>
                  <a:cubicBezTo>
                    <a:pt x="661" y="309"/>
                    <a:pt x="359" y="380"/>
                    <a:pt x="139" y="600"/>
                  </a:cubicBezTo>
                  <a:cubicBezTo>
                    <a:pt x="42" y="697"/>
                    <a:pt x="0" y="823"/>
                    <a:pt x="14" y="962"/>
                  </a:cubicBezTo>
                  <a:cubicBezTo>
                    <a:pt x="73" y="1536"/>
                    <a:pt x="1120" y="2294"/>
                    <a:pt x="1465" y="2531"/>
                  </a:cubicBezTo>
                  <a:cubicBezTo>
                    <a:pt x="1326" y="2701"/>
                    <a:pt x="1075" y="3084"/>
                    <a:pt x="1290" y="3408"/>
                  </a:cubicBezTo>
                  <a:cubicBezTo>
                    <a:pt x="1475" y="3686"/>
                    <a:pt x="1562" y="3943"/>
                    <a:pt x="1590" y="4031"/>
                  </a:cubicBezTo>
                  <a:cubicBezTo>
                    <a:pt x="1528" y="4187"/>
                    <a:pt x="1447" y="4434"/>
                    <a:pt x="1524" y="4548"/>
                  </a:cubicBezTo>
                  <a:cubicBezTo>
                    <a:pt x="1552" y="4590"/>
                    <a:pt x="1600" y="4615"/>
                    <a:pt x="1653" y="4615"/>
                  </a:cubicBezTo>
                  <a:cubicBezTo>
                    <a:pt x="1788" y="4615"/>
                    <a:pt x="1833" y="4493"/>
                    <a:pt x="1865" y="4423"/>
                  </a:cubicBezTo>
                  <a:cubicBezTo>
                    <a:pt x="1895" y="4345"/>
                    <a:pt x="1907" y="4320"/>
                    <a:pt x="1939" y="4320"/>
                  </a:cubicBezTo>
                  <a:cubicBezTo>
                    <a:pt x="1951" y="4320"/>
                    <a:pt x="1967" y="4324"/>
                    <a:pt x="1987" y="4330"/>
                  </a:cubicBezTo>
                  <a:cubicBezTo>
                    <a:pt x="2130" y="4371"/>
                    <a:pt x="2297" y="4573"/>
                    <a:pt x="2324" y="4736"/>
                  </a:cubicBezTo>
                  <a:cubicBezTo>
                    <a:pt x="2338" y="4834"/>
                    <a:pt x="2292" y="4866"/>
                    <a:pt x="2279" y="4872"/>
                  </a:cubicBezTo>
                  <a:cubicBezTo>
                    <a:pt x="2181" y="4938"/>
                    <a:pt x="1994" y="5018"/>
                    <a:pt x="1736" y="5102"/>
                  </a:cubicBezTo>
                  <a:cubicBezTo>
                    <a:pt x="1650" y="5130"/>
                    <a:pt x="1587" y="5203"/>
                    <a:pt x="1576" y="5297"/>
                  </a:cubicBezTo>
                  <a:cubicBezTo>
                    <a:pt x="1566" y="5391"/>
                    <a:pt x="1608" y="5478"/>
                    <a:pt x="1691" y="5526"/>
                  </a:cubicBezTo>
                  <a:cubicBezTo>
                    <a:pt x="1938" y="5676"/>
                    <a:pt x="2303" y="5857"/>
                    <a:pt x="2616" y="5857"/>
                  </a:cubicBezTo>
                  <a:cubicBezTo>
                    <a:pt x="3103" y="5857"/>
                    <a:pt x="3392" y="5777"/>
                    <a:pt x="3403" y="5773"/>
                  </a:cubicBezTo>
                  <a:lnTo>
                    <a:pt x="3437" y="5763"/>
                  </a:lnTo>
                  <a:lnTo>
                    <a:pt x="3455" y="5735"/>
                  </a:lnTo>
                  <a:cubicBezTo>
                    <a:pt x="3466" y="5725"/>
                    <a:pt x="4248" y="4670"/>
                    <a:pt x="4784" y="4402"/>
                  </a:cubicBezTo>
                  <a:cubicBezTo>
                    <a:pt x="5324" y="4135"/>
                    <a:pt x="5215" y="3140"/>
                    <a:pt x="5170" y="2719"/>
                  </a:cubicBezTo>
                  <a:cubicBezTo>
                    <a:pt x="5163" y="2656"/>
                    <a:pt x="5160" y="2614"/>
                    <a:pt x="5160" y="2594"/>
                  </a:cubicBezTo>
                  <a:cubicBezTo>
                    <a:pt x="5160" y="2419"/>
                    <a:pt x="4836" y="2176"/>
                    <a:pt x="4610" y="2027"/>
                  </a:cubicBezTo>
                  <a:cubicBezTo>
                    <a:pt x="4627" y="1863"/>
                    <a:pt x="4585" y="1480"/>
                    <a:pt x="4012" y="843"/>
                  </a:cubicBezTo>
                  <a:cubicBezTo>
                    <a:pt x="3479" y="253"/>
                    <a:pt x="2632" y="1"/>
                    <a:pt x="2144"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60"/>
            <p:cNvSpPr/>
            <p:nvPr/>
          </p:nvSpPr>
          <p:spPr>
            <a:xfrm>
              <a:off x="4663515" y="2605654"/>
              <a:ext cx="132055" cy="73422"/>
            </a:xfrm>
            <a:custGeom>
              <a:avLst/>
              <a:gdLst/>
              <a:ahLst/>
              <a:cxnLst/>
              <a:rect l="l" t="t" r="r" b="b"/>
              <a:pathLst>
                <a:path w="2527" h="1405" extrusionOk="0">
                  <a:moveTo>
                    <a:pt x="59" y="0"/>
                  </a:moveTo>
                  <a:cubicBezTo>
                    <a:pt x="47" y="0"/>
                    <a:pt x="35" y="5"/>
                    <a:pt x="25" y="13"/>
                  </a:cubicBezTo>
                  <a:cubicBezTo>
                    <a:pt x="0" y="31"/>
                    <a:pt x="0" y="61"/>
                    <a:pt x="18" y="82"/>
                  </a:cubicBezTo>
                  <a:cubicBezTo>
                    <a:pt x="29" y="93"/>
                    <a:pt x="1023" y="1280"/>
                    <a:pt x="2471" y="1405"/>
                  </a:cubicBezTo>
                  <a:lnTo>
                    <a:pt x="2475" y="1405"/>
                  </a:lnTo>
                  <a:cubicBezTo>
                    <a:pt x="2499" y="1405"/>
                    <a:pt x="2523" y="1384"/>
                    <a:pt x="2523" y="1360"/>
                  </a:cubicBezTo>
                  <a:cubicBezTo>
                    <a:pt x="2526" y="1332"/>
                    <a:pt x="2505" y="1307"/>
                    <a:pt x="2478" y="1304"/>
                  </a:cubicBezTo>
                  <a:cubicBezTo>
                    <a:pt x="1073" y="1182"/>
                    <a:pt x="102" y="31"/>
                    <a:pt x="95" y="16"/>
                  </a:cubicBezTo>
                  <a:cubicBezTo>
                    <a:pt x="86" y="5"/>
                    <a:pt x="73"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60"/>
            <p:cNvSpPr/>
            <p:nvPr/>
          </p:nvSpPr>
          <p:spPr>
            <a:xfrm>
              <a:off x="4645539" y="2624571"/>
              <a:ext cx="127508" cy="93959"/>
            </a:xfrm>
            <a:custGeom>
              <a:avLst/>
              <a:gdLst/>
              <a:ahLst/>
              <a:cxnLst/>
              <a:rect l="l" t="t" r="r" b="b"/>
              <a:pathLst>
                <a:path w="2440" h="1798" extrusionOk="0">
                  <a:moveTo>
                    <a:pt x="52" y="1"/>
                  </a:moveTo>
                  <a:cubicBezTo>
                    <a:pt x="47" y="1"/>
                    <a:pt x="43" y="1"/>
                    <a:pt x="39" y="3"/>
                  </a:cubicBezTo>
                  <a:cubicBezTo>
                    <a:pt x="14" y="13"/>
                    <a:pt x="0" y="41"/>
                    <a:pt x="7" y="65"/>
                  </a:cubicBezTo>
                  <a:cubicBezTo>
                    <a:pt x="14" y="79"/>
                    <a:pt x="491" y="1419"/>
                    <a:pt x="2377" y="1794"/>
                  </a:cubicBezTo>
                  <a:cubicBezTo>
                    <a:pt x="2380" y="1798"/>
                    <a:pt x="2384" y="1798"/>
                    <a:pt x="2387" y="1798"/>
                  </a:cubicBezTo>
                  <a:cubicBezTo>
                    <a:pt x="2408" y="1798"/>
                    <a:pt x="2429" y="1780"/>
                    <a:pt x="2435" y="1756"/>
                  </a:cubicBezTo>
                  <a:cubicBezTo>
                    <a:pt x="2440" y="1732"/>
                    <a:pt x="2422" y="1703"/>
                    <a:pt x="2394" y="1697"/>
                  </a:cubicBezTo>
                  <a:cubicBezTo>
                    <a:pt x="571" y="1332"/>
                    <a:pt x="108" y="48"/>
                    <a:pt x="102" y="33"/>
                  </a:cubicBezTo>
                  <a:cubicBezTo>
                    <a:pt x="95" y="13"/>
                    <a:pt x="73"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60"/>
            <p:cNvSpPr/>
            <p:nvPr/>
          </p:nvSpPr>
          <p:spPr>
            <a:xfrm>
              <a:off x="2413050" y="3407588"/>
              <a:ext cx="925500" cy="156000"/>
            </a:xfrm>
            <a:prstGeom prst="roundRect">
              <a:avLst>
                <a:gd name="adj" fmla="val 16667"/>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07"/>
        <p:cNvGrpSpPr/>
        <p:nvPr/>
      </p:nvGrpSpPr>
      <p:grpSpPr>
        <a:xfrm>
          <a:off x="0" y="0"/>
          <a:ext cx="0" cy="0"/>
          <a:chOff x="0" y="0"/>
          <a:chExt cx="0" cy="0"/>
        </a:xfrm>
      </p:grpSpPr>
      <p:sp>
        <p:nvSpPr>
          <p:cNvPr id="1908" name="Google Shape;1908;p59"/>
          <p:cNvSpPr/>
          <p:nvPr/>
        </p:nvSpPr>
        <p:spPr>
          <a:xfrm rot="8781066">
            <a:off x="2495452" y="983353"/>
            <a:ext cx="4392469" cy="3870713"/>
          </a:xfrm>
          <a:custGeom>
            <a:avLst/>
            <a:gdLst/>
            <a:ahLst/>
            <a:cxnLst/>
            <a:rect l="l" t="t" r="r" b="b"/>
            <a:pathLst>
              <a:path w="18883" h="16640" extrusionOk="0">
                <a:moveTo>
                  <a:pt x="7090" y="0"/>
                </a:moveTo>
                <a:cubicBezTo>
                  <a:pt x="5469" y="0"/>
                  <a:pt x="3995" y="425"/>
                  <a:pt x="2981" y="1439"/>
                </a:cubicBezTo>
                <a:cubicBezTo>
                  <a:pt x="1" y="4463"/>
                  <a:pt x="2112" y="11380"/>
                  <a:pt x="5093" y="14404"/>
                </a:cubicBezTo>
                <a:cubicBezTo>
                  <a:pt x="6583" y="15894"/>
                  <a:pt x="8540" y="16639"/>
                  <a:pt x="10498" y="16639"/>
                </a:cubicBezTo>
                <a:cubicBezTo>
                  <a:pt x="12455" y="16639"/>
                  <a:pt x="14413" y="15894"/>
                  <a:pt x="15903" y="14404"/>
                </a:cubicBezTo>
                <a:cubicBezTo>
                  <a:pt x="18883" y="11380"/>
                  <a:pt x="18883" y="6574"/>
                  <a:pt x="15903" y="3594"/>
                </a:cubicBezTo>
                <a:cubicBezTo>
                  <a:pt x="13936" y="1599"/>
                  <a:pt x="10236" y="0"/>
                  <a:pt x="70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59"/>
          <p:cNvSpPr txBox="1">
            <a:spLocks noGrp="1"/>
          </p:cNvSpPr>
          <p:nvPr>
            <p:ph type="title"/>
          </p:nvPr>
        </p:nvSpPr>
        <p:spPr>
          <a:xfrm>
            <a:off x="2666811" y="218009"/>
            <a:ext cx="4351827" cy="4017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US" sz="2800" dirty="0">
                <a:latin typeface="+mj-lt"/>
              </a:rPr>
              <a:t>North Carolina SOR Team</a:t>
            </a:r>
            <a:endParaRPr sz="2800" dirty="0">
              <a:latin typeface="+mj-lt"/>
            </a:endParaRPr>
          </a:p>
        </p:txBody>
      </p:sp>
      <p:grpSp>
        <p:nvGrpSpPr>
          <p:cNvPr id="1910" name="Google Shape;1910;p59"/>
          <p:cNvGrpSpPr/>
          <p:nvPr/>
        </p:nvGrpSpPr>
        <p:grpSpPr>
          <a:xfrm>
            <a:off x="-225" y="1328375"/>
            <a:ext cx="9144276" cy="3513238"/>
            <a:chOff x="-601688" y="1118050"/>
            <a:chExt cx="9144276" cy="3513238"/>
          </a:xfrm>
        </p:grpSpPr>
        <p:sp>
          <p:nvSpPr>
            <p:cNvPr id="1911" name="Google Shape;1911;p59"/>
            <p:cNvSpPr/>
            <p:nvPr/>
          </p:nvSpPr>
          <p:spPr>
            <a:xfrm>
              <a:off x="-601688" y="4402425"/>
              <a:ext cx="9144276" cy="228864"/>
            </a:xfrm>
            <a:custGeom>
              <a:avLst/>
              <a:gdLst/>
              <a:ahLst/>
              <a:cxnLst/>
              <a:rect l="l" t="t" r="r" b="b"/>
              <a:pathLst>
                <a:path w="236745" h="9195" extrusionOk="0">
                  <a:moveTo>
                    <a:pt x="0" y="1"/>
                  </a:moveTo>
                  <a:lnTo>
                    <a:pt x="0" y="9194"/>
                  </a:lnTo>
                  <a:lnTo>
                    <a:pt x="236744" y="9194"/>
                  </a:lnTo>
                  <a:lnTo>
                    <a:pt x="23674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59"/>
            <p:cNvSpPr/>
            <p:nvPr/>
          </p:nvSpPr>
          <p:spPr>
            <a:xfrm>
              <a:off x="3889894" y="1289209"/>
              <a:ext cx="2119896" cy="3180358"/>
            </a:xfrm>
            <a:custGeom>
              <a:avLst/>
              <a:gdLst/>
              <a:ahLst/>
              <a:cxnLst/>
              <a:rect l="l" t="t" r="r" b="b"/>
              <a:pathLst>
                <a:path w="128226" h="192341" extrusionOk="0">
                  <a:moveTo>
                    <a:pt x="24555" y="4096"/>
                  </a:moveTo>
                  <a:lnTo>
                    <a:pt x="24555" y="28192"/>
                  </a:lnTo>
                  <a:lnTo>
                    <a:pt x="4546" y="28192"/>
                  </a:lnTo>
                  <a:lnTo>
                    <a:pt x="4546" y="4096"/>
                  </a:lnTo>
                  <a:close/>
                  <a:moveTo>
                    <a:pt x="49095" y="4096"/>
                  </a:moveTo>
                  <a:lnTo>
                    <a:pt x="49095" y="28192"/>
                  </a:lnTo>
                  <a:lnTo>
                    <a:pt x="28233" y="28192"/>
                  </a:lnTo>
                  <a:lnTo>
                    <a:pt x="28233" y="4096"/>
                  </a:lnTo>
                  <a:close/>
                  <a:moveTo>
                    <a:pt x="73634" y="4096"/>
                  </a:moveTo>
                  <a:lnTo>
                    <a:pt x="73634" y="28192"/>
                  </a:lnTo>
                  <a:lnTo>
                    <a:pt x="52773" y="28192"/>
                  </a:lnTo>
                  <a:lnTo>
                    <a:pt x="52773" y="4096"/>
                  </a:lnTo>
                  <a:close/>
                  <a:moveTo>
                    <a:pt x="98172" y="4096"/>
                  </a:moveTo>
                  <a:lnTo>
                    <a:pt x="98172" y="28192"/>
                  </a:lnTo>
                  <a:lnTo>
                    <a:pt x="77316" y="28192"/>
                  </a:lnTo>
                  <a:lnTo>
                    <a:pt x="77316" y="4096"/>
                  </a:lnTo>
                  <a:close/>
                  <a:moveTo>
                    <a:pt x="123680" y="4096"/>
                  </a:moveTo>
                  <a:lnTo>
                    <a:pt x="123680" y="28192"/>
                  </a:lnTo>
                  <a:lnTo>
                    <a:pt x="101854" y="28192"/>
                  </a:lnTo>
                  <a:lnTo>
                    <a:pt x="101854" y="4096"/>
                  </a:lnTo>
                  <a:close/>
                  <a:moveTo>
                    <a:pt x="24555" y="31377"/>
                  </a:moveTo>
                  <a:lnTo>
                    <a:pt x="24555" y="56384"/>
                  </a:lnTo>
                  <a:lnTo>
                    <a:pt x="4546" y="56384"/>
                  </a:lnTo>
                  <a:lnTo>
                    <a:pt x="4546" y="31377"/>
                  </a:lnTo>
                  <a:close/>
                  <a:moveTo>
                    <a:pt x="49095" y="31377"/>
                  </a:moveTo>
                  <a:lnTo>
                    <a:pt x="49095" y="56384"/>
                  </a:lnTo>
                  <a:lnTo>
                    <a:pt x="28233" y="56384"/>
                  </a:lnTo>
                  <a:lnTo>
                    <a:pt x="28233" y="44411"/>
                  </a:lnTo>
                  <a:cubicBezTo>
                    <a:pt x="28330" y="43404"/>
                    <a:pt x="28258" y="42683"/>
                    <a:pt x="28233" y="42491"/>
                  </a:cubicBezTo>
                  <a:lnTo>
                    <a:pt x="28233" y="31377"/>
                  </a:lnTo>
                  <a:close/>
                  <a:moveTo>
                    <a:pt x="73634" y="31377"/>
                  </a:moveTo>
                  <a:lnTo>
                    <a:pt x="73634" y="56384"/>
                  </a:lnTo>
                  <a:lnTo>
                    <a:pt x="52773" y="56384"/>
                  </a:lnTo>
                  <a:lnTo>
                    <a:pt x="52773" y="31377"/>
                  </a:lnTo>
                  <a:close/>
                  <a:moveTo>
                    <a:pt x="98172" y="31377"/>
                  </a:moveTo>
                  <a:lnTo>
                    <a:pt x="98172" y="56384"/>
                  </a:lnTo>
                  <a:lnTo>
                    <a:pt x="77316" y="56384"/>
                  </a:lnTo>
                  <a:lnTo>
                    <a:pt x="77316" y="31377"/>
                  </a:lnTo>
                  <a:close/>
                  <a:moveTo>
                    <a:pt x="123680" y="31377"/>
                  </a:moveTo>
                  <a:lnTo>
                    <a:pt x="123680" y="56384"/>
                  </a:lnTo>
                  <a:lnTo>
                    <a:pt x="101854" y="56384"/>
                  </a:lnTo>
                  <a:lnTo>
                    <a:pt x="101854" y="31377"/>
                  </a:lnTo>
                  <a:close/>
                  <a:moveTo>
                    <a:pt x="24555" y="59569"/>
                  </a:moveTo>
                  <a:lnTo>
                    <a:pt x="24555" y="84576"/>
                  </a:lnTo>
                  <a:lnTo>
                    <a:pt x="4546" y="84576"/>
                  </a:lnTo>
                  <a:lnTo>
                    <a:pt x="4546" y="59569"/>
                  </a:lnTo>
                  <a:lnTo>
                    <a:pt x="13309" y="59569"/>
                  </a:lnTo>
                  <a:lnTo>
                    <a:pt x="16486" y="62011"/>
                  </a:lnTo>
                  <a:cubicBezTo>
                    <a:pt x="16093" y="60993"/>
                    <a:pt x="15179" y="60179"/>
                    <a:pt x="14245" y="59569"/>
                  </a:cubicBezTo>
                  <a:close/>
                  <a:moveTo>
                    <a:pt x="49095" y="59569"/>
                  </a:moveTo>
                  <a:lnTo>
                    <a:pt x="49095" y="84576"/>
                  </a:lnTo>
                  <a:lnTo>
                    <a:pt x="28233" y="84576"/>
                  </a:lnTo>
                  <a:lnTo>
                    <a:pt x="28233" y="59569"/>
                  </a:lnTo>
                  <a:close/>
                  <a:moveTo>
                    <a:pt x="73634" y="59569"/>
                  </a:moveTo>
                  <a:lnTo>
                    <a:pt x="73634" y="84576"/>
                  </a:lnTo>
                  <a:lnTo>
                    <a:pt x="52773" y="84576"/>
                  </a:lnTo>
                  <a:lnTo>
                    <a:pt x="52773" y="59569"/>
                  </a:lnTo>
                  <a:close/>
                  <a:moveTo>
                    <a:pt x="98172" y="59569"/>
                  </a:moveTo>
                  <a:lnTo>
                    <a:pt x="98172" y="84576"/>
                  </a:lnTo>
                  <a:lnTo>
                    <a:pt x="77316" y="84576"/>
                  </a:lnTo>
                  <a:lnTo>
                    <a:pt x="77316" y="59569"/>
                  </a:lnTo>
                  <a:close/>
                  <a:moveTo>
                    <a:pt x="123680" y="59569"/>
                  </a:moveTo>
                  <a:lnTo>
                    <a:pt x="123680" y="84576"/>
                  </a:lnTo>
                  <a:lnTo>
                    <a:pt x="101854" y="84576"/>
                  </a:lnTo>
                  <a:lnTo>
                    <a:pt x="101854" y="59569"/>
                  </a:lnTo>
                  <a:close/>
                  <a:moveTo>
                    <a:pt x="24555" y="87761"/>
                  </a:moveTo>
                  <a:lnTo>
                    <a:pt x="24555" y="112768"/>
                  </a:lnTo>
                  <a:lnTo>
                    <a:pt x="4546" y="112768"/>
                  </a:lnTo>
                  <a:lnTo>
                    <a:pt x="4546" y="87761"/>
                  </a:lnTo>
                  <a:close/>
                  <a:moveTo>
                    <a:pt x="49095" y="87761"/>
                  </a:moveTo>
                  <a:lnTo>
                    <a:pt x="49095" y="112768"/>
                  </a:lnTo>
                  <a:lnTo>
                    <a:pt x="28233" y="112768"/>
                  </a:lnTo>
                  <a:lnTo>
                    <a:pt x="28233" y="87761"/>
                  </a:lnTo>
                  <a:close/>
                  <a:moveTo>
                    <a:pt x="73634" y="87761"/>
                  </a:moveTo>
                  <a:lnTo>
                    <a:pt x="73634" y="112768"/>
                  </a:lnTo>
                  <a:lnTo>
                    <a:pt x="52773" y="112768"/>
                  </a:lnTo>
                  <a:lnTo>
                    <a:pt x="52773" y="87761"/>
                  </a:lnTo>
                  <a:close/>
                  <a:moveTo>
                    <a:pt x="98172" y="87761"/>
                  </a:moveTo>
                  <a:lnTo>
                    <a:pt x="98172" y="112768"/>
                  </a:lnTo>
                  <a:lnTo>
                    <a:pt x="77316" y="112768"/>
                  </a:lnTo>
                  <a:lnTo>
                    <a:pt x="77316" y="87761"/>
                  </a:lnTo>
                  <a:close/>
                  <a:moveTo>
                    <a:pt x="123680" y="87761"/>
                  </a:moveTo>
                  <a:lnTo>
                    <a:pt x="123680" y="112768"/>
                  </a:lnTo>
                  <a:lnTo>
                    <a:pt x="101854" y="112768"/>
                  </a:lnTo>
                  <a:lnTo>
                    <a:pt x="101854" y="87761"/>
                  </a:lnTo>
                  <a:close/>
                  <a:moveTo>
                    <a:pt x="24555" y="115949"/>
                  </a:moveTo>
                  <a:lnTo>
                    <a:pt x="24555" y="140959"/>
                  </a:lnTo>
                  <a:lnTo>
                    <a:pt x="4546" y="140959"/>
                  </a:lnTo>
                  <a:lnTo>
                    <a:pt x="4546" y="115949"/>
                  </a:lnTo>
                  <a:close/>
                  <a:moveTo>
                    <a:pt x="49095" y="115949"/>
                  </a:moveTo>
                  <a:lnTo>
                    <a:pt x="49095" y="140959"/>
                  </a:lnTo>
                  <a:lnTo>
                    <a:pt x="28233" y="140959"/>
                  </a:lnTo>
                  <a:lnTo>
                    <a:pt x="28233" y="115949"/>
                  </a:lnTo>
                  <a:close/>
                  <a:moveTo>
                    <a:pt x="73634" y="115949"/>
                  </a:moveTo>
                  <a:lnTo>
                    <a:pt x="73634" y="140959"/>
                  </a:lnTo>
                  <a:lnTo>
                    <a:pt x="52773" y="140959"/>
                  </a:lnTo>
                  <a:lnTo>
                    <a:pt x="52773" y="115949"/>
                  </a:lnTo>
                  <a:close/>
                  <a:moveTo>
                    <a:pt x="98172" y="115949"/>
                  </a:moveTo>
                  <a:lnTo>
                    <a:pt x="98172" y="140959"/>
                  </a:lnTo>
                  <a:lnTo>
                    <a:pt x="77316" y="140959"/>
                  </a:lnTo>
                  <a:lnTo>
                    <a:pt x="77316" y="115949"/>
                  </a:lnTo>
                  <a:close/>
                  <a:moveTo>
                    <a:pt x="123680" y="115949"/>
                  </a:moveTo>
                  <a:lnTo>
                    <a:pt x="123680" y="140959"/>
                  </a:lnTo>
                  <a:lnTo>
                    <a:pt x="101854" y="140959"/>
                  </a:lnTo>
                  <a:lnTo>
                    <a:pt x="101854" y="115949"/>
                  </a:lnTo>
                  <a:close/>
                  <a:moveTo>
                    <a:pt x="24555" y="144140"/>
                  </a:moveTo>
                  <a:lnTo>
                    <a:pt x="24555" y="169151"/>
                  </a:lnTo>
                  <a:lnTo>
                    <a:pt x="4546" y="169151"/>
                  </a:lnTo>
                  <a:lnTo>
                    <a:pt x="4546" y="144140"/>
                  </a:lnTo>
                  <a:close/>
                  <a:moveTo>
                    <a:pt x="49095" y="144140"/>
                  </a:moveTo>
                  <a:lnTo>
                    <a:pt x="49095" y="169151"/>
                  </a:lnTo>
                  <a:lnTo>
                    <a:pt x="28233" y="169151"/>
                  </a:lnTo>
                  <a:lnTo>
                    <a:pt x="28233" y="144140"/>
                  </a:lnTo>
                  <a:close/>
                  <a:moveTo>
                    <a:pt x="73634" y="144140"/>
                  </a:moveTo>
                  <a:lnTo>
                    <a:pt x="73634" y="169151"/>
                  </a:lnTo>
                  <a:lnTo>
                    <a:pt x="52773" y="169151"/>
                  </a:lnTo>
                  <a:lnTo>
                    <a:pt x="52773" y="144140"/>
                  </a:lnTo>
                  <a:close/>
                  <a:moveTo>
                    <a:pt x="98172" y="144140"/>
                  </a:moveTo>
                  <a:lnTo>
                    <a:pt x="98172" y="169151"/>
                  </a:lnTo>
                  <a:lnTo>
                    <a:pt x="77316" y="169151"/>
                  </a:lnTo>
                  <a:lnTo>
                    <a:pt x="77316" y="144140"/>
                  </a:lnTo>
                  <a:close/>
                  <a:moveTo>
                    <a:pt x="123680" y="144140"/>
                  </a:moveTo>
                  <a:lnTo>
                    <a:pt x="123680" y="169151"/>
                  </a:lnTo>
                  <a:lnTo>
                    <a:pt x="101854" y="169151"/>
                  </a:lnTo>
                  <a:lnTo>
                    <a:pt x="101854" y="144140"/>
                  </a:lnTo>
                  <a:close/>
                  <a:moveTo>
                    <a:pt x="24555" y="172332"/>
                  </a:moveTo>
                  <a:lnTo>
                    <a:pt x="24555" y="188250"/>
                  </a:lnTo>
                  <a:lnTo>
                    <a:pt x="4546" y="188250"/>
                  </a:lnTo>
                  <a:lnTo>
                    <a:pt x="4546" y="172332"/>
                  </a:lnTo>
                  <a:close/>
                  <a:moveTo>
                    <a:pt x="49095" y="172332"/>
                  </a:moveTo>
                  <a:lnTo>
                    <a:pt x="49095" y="188250"/>
                  </a:lnTo>
                  <a:lnTo>
                    <a:pt x="28233" y="188250"/>
                  </a:lnTo>
                  <a:lnTo>
                    <a:pt x="28233" y="172332"/>
                  </a:lnTo>
                  <a:close/>
                  <a:moveTo>
                    <a:pt x="73634" y="172332"/>
                  </a:moveTo>
                  <a:lnTo>
                    <a:pt x="73634" y="188250"/>
                  </a:lnTo>
                  <a:lnTo>
                    <a:pt x="52773" y="188250"/>
                  </a:lnTo>
                  <a:lnTo>
                    <a:pt x="52773" y="172332"/>
                  </a:lnTo>
                  <a:close/>
                  <a:moveTo>
                    <a:pt x="98172" y="172332"/>
                  </a:moveTo>
                  <a:lnTo>
                    <a:pt x="98172" y="188250"/>
                  </a:lnTo>
                  <a:lnTo>
                    <a:pt x="77316" y="188250"/>
                  </a:lnTo>
                  <a:lnTo>
                    <a:pt x="77316" y="172332"/>
                  </a:lnTo>
                  <a:close/>
                  <a:moveTo>
                    <a:pt x="123680" y="172332"/>
                  </a:moveTo>
                  <a:lnTo>
                    <a:pt x="123680" y="188250"/>
                  </a:lnTo>
                  <a:lnTo>
                    <a:pt x="101854" y="188250"/>
                  </a:lnTo>
                  <a:lnTo>
                    <a:pt x="101854" y="172332"/>
                  </a:lnTo>
                  <a:close/>
                  <a:moveTo>
                    <a:pt x="0" y="1"/>
                  </a:moveTo>
                  <a:lnTo>
                    <a:pt x="0" y="192341"/>
                  </a:lnTo>
                  <a:lnTo>
                    <a:pt x="128226" y="192341"/>
                  </a:lnTo>
                  <a:lnTo>
                    <a:pt x="12822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59"/>
            <p:cNvSpPr/>
            <p:nvPr/>
          </p:nvSpPr>
          <p:spPr>
            <a:xfrm>
              <a:off x="4508620" y="4366149"/>
              <a:ext cx="270902" cy="126807"/>
            </a:xfrm>
            <a:custGeom>
              <a:avLst/>
              <a:gdLst/>
              <a:ahLst/>
              <a:cxnLst/>
              <a:rect l="l" t="t" r="r" b="b"/>
              <a:pathLst>
                <a:path w="16386" h="7669" extrusionOk="0">
                  <a:moveTo>
                    <a:pt x="4993" y="1"/>
                  </a:moveTo>
                  <a:cubicBezTo>
                    <a:pt x="4993" y="1"/>
                    <a:pt x="2631" y="2118"/>
                    <a:pt x="776" y="2118"/>
                  </a:cubicBezTo>
                  <a:cubicBezTo>
                    <a:pt x="682" y="2118"/>
                    <a:pt x="589" y="2112"/>
                    <a:pt x="497" y="2101"/>
                  </a:cubicBezTo>
                  <a:cubicBezTo>
                    <a:pt x="497" y="2101"/>
                    <a:pt x="0" y="5053"/>
                    <a:pt x="363" y="5712"/>
                  </a:cubicBezTo>
                  <a:cubicBezTo>
                    <a:pt x="726" y="6372"/>
                    <a:pt x="1320" y="7249"/>
                    <a:pt x="1320" y="7249"/>
                  </a:cubicBezTo>
                  <a:lnTo>
                    <a:pt x="5932" y="7249"/>
                  </a:lnTo>
                  <a:lnTo>
                    <a:pt x="6187" y="5821"/>
                  </a:lnTo>
                  <a:cubicBezTo>
                    <a:pt x="6187" y="5821"/>
                    <a:pt x="7239" y="7031"/>
                    <a:pt x="8470" y="7469"/>
                  </a:cubicBezTo>
                  <a:cubicBezTo>
                    <a:pt x="8900" y="7622"/>
                    <a:pt x="9324" y="7669"/>
                    <a:pt x="9755" y="7669"/>
                  </a:cubicBezTo>
                  <a:cubicBezTo>
                    <a:pt x="10414" y="7669"/>
                    <a:pt x="11090" y="7560"/>
                    <a:pt x="11827" y="7560"/>
                  </a:cubicBezTo>
                  <a:cubicBezTo>
                    <a:pt x="11989" y="7560"/>
                    <a:pt x="12155" y="7566"/>
                    <a:pt x="12324" y="7578"/>
                  </a:cubicBezTo>
                  <a:cubicBezTo>
                    <a:pt x="12729" y="7609"/>
                    <a:pt x="13315" y="7619"/>
                    <a:pt x="13917" y="7619"/>
                  </a:cubicBezTo>
                  <a:cubicBezTo>
                    <a:pt x="15120" y="7619"/>
                    <a:pt x="16386" y="7578"/>
                    <a:pt x="16386" y="7578"/>
                  </a:cubicBezTo>
                  <a:lnTo>
                    <a:pt x="16302" y="6041"/>
                  </a:lnTo>
                  <a:lnTo>
                    <a:pt x="7973" y="2305"/>
                  </a:lnTo>
                  <a:lnTo>
                    <a:pt x="499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59"/>
            <p:cNvSpPr/>
            <p:nvPr/>
          </p:nvSpPr>
          <p:spPr>
            <a:xfrm>
              <a:off x="4503924" y="4361321"/>
              <a:ext cx="280507" cy="136430"/>
            </a:xfrm>
            <a:custGeom>
              <a:avLst/>
              <a:gdLst/>
              <a:ahLst/>
              <a:cxnLst/>
              <a:rect l="l" t="t" r="r" b="b"/>
              <a:pathLst>
                <a:path w="16967" h="8251" extrusionOk="0">
                  <a:moveTo>
                    <a:pt x="5290" y="665"/>
                  </a:moveTo>
                  <a:lnTo>
                    <a:pt x="8078" y="2827"/>
                  </a:lnTo>
                  <a:cubicBezTo>
                    <a:pt x="8099" y="2844"/>
                    <a:pt x="8120" y="2857"/>
                    <a:pt x="8141" y="2865"/>
                  </a:cubicBezTo>
                  <a:lnTo>
                    <a:pt x="16307" y="6526"/>
                  </a:lnTo>
                  <a:lnTo>
                    <a:pt x="16365" y="7591"/>
                  </a:lnTo>
                  <a:cubicBezTo>
                    <a:pt x="15924" y="7603"/>
                    <a:pt x="15057" y="7622"/>
                    <a:pt x="14220" y="7622"/>
                  </a:cubicBezTo>
                  <a:cubicBezTo>
                    <a:pt x="13617" y="7622"/>
                    <a:pt x="13029" y="7612"/>
                    <a:pt x="12629" y="7582"/>
                  </a:cubicBezTo>
                  <a:cubicBezTo>
                    <a:pt x="12448" y="7568"/>
                    <a:pt x="12272" y="7562"/>
                    <a:pt x="12100" y="7562"/>
                  </a:cubicBezTo>
                  <a:cubicBezTo>
                    <a:pt x="11715" y="7562"/>
                    <a:pt x="11350" y="7591"/>
                    <a:pt x="10992" y="7620"/>
                  </a:cubicBezTo>
                  <a:cubicBezTo>
                    <a:pt x="10660" y="7646"/>
                    <a:pt x="10348" y="7671"/>
                    <a:pt x="10045" y="7671"/>
                  </a:cubicBezTo>
                  <a:cubicBezTo>
                    <a:pt x="9639" y="7671"/>
                    <a:pt x="9250" y="7627"/>
                    <a:pt x="8855" y="7486"/>
                  </a:cubicBezTo>
                  <a:cubicBezTo>
                    <a:pt x="7710" y="7081"/>
                    <a:pt x="6700" y="5933"/>
                    <a:pt x="6688" y="5921"/>
                  </a:cubicBezTo>
                  <a:cubicBezTo>
                    <a:pt x="6633" y="5858"/>
                    <a:pt x="6554" y="5824"/>
                    <a:pt x="6471" y="5824"/>
                  </a:cubicBezTo>
                  <a:cubicBezTo>
                    <a:pt x="6442" y="5824"/>
                    <a:pt x="6417" y="5824"/>
                    <a:pt x="6392" y="5832"/>
                  </a:cubicBezTo>
                  <a:cubicBezTo>
                    <a:pt x="6283" y="5863"/>
                    <a:pt x="6203" y="5954"/>
                    <a:pt x="6182" y="6063"/>
                  </a:cubicBezTo>
                  <a:lnTo>
                    <a:pt x="5974" y="7252"/>
                  </a:lnTo>
                  <a:lnTo>
                    <a:pt x="1758" y="7252"/>
                  </a:lnTo>
                  <a:cubicBezTo>
                    <a:pt x="1583" y="6985"/>
                    <a:pt x="1173" y="6354"/>
                    <a:pt x="902" y="5863"/>
                  </a:cubicBezTo>
                  <a:cubicBezTo>
                    <a:pt x="697" y="5499"/>
                    <a:pt x="843" y="3879"/>
                    <a:pt x="1028" y="2701"/>
                  </a:cubicBezTo>
                  <a:cubicBezTo>
                    <a:pt x="1030" y="2701"/>
                    <a:pt x="1033" y="2701"/>
                    <a:pt x="1036" y="2701"/>
                  </a:cubicBezTo>
                  <a:cubicBezTo>
                    <a:pt x="2716" y="2701"/>
                    <a:pt x="4677" y="1178"/>
                    <a:pt x="5290" y="665"/>
                  </a:cubicBezTo>
                  <a:close/>
                  <a:moveTo>
                    <a:pt x="5277" y="1"/>
                  </a:moveTo>
                  <a:cubicBezTo>
                    <a:pt x="5208" y="1"/>
                    <a:pt x="5140" y="26"/>
                    <a:pt x="5085" y="76"/>
                  </a:cubicBezTo>
                  <a:cubicBezTo>
                    <a:pt x="5061" y="96"/>
                    <a:pt x="2767" y="2120"/>
                    <a:pt x="1062" y="2120"/>
                  </a:cubicBezTo>
                  <a:cubicBezTo>
                    <a:pt x="979" y="2120"/>
                    <a:pt x="898" y="2115"/>
                    <a:pt x="818" y="2105"/>
                  </a:cubicBezTo>
                  <a:cubicBezTo>
                    <a:pt x="807" y="2104"/>
                    <a:pt x="796" y="2103"/>
                    <a:pt x="785" y="2103"/>
                  </a:cubicBezTo>
                  <a:cubicBezTo>
                    <a:pt x="644" y="2103"/>
                    <a:pt x="520" y="2204"/>
                    <a:pt x="496" y="2347"/>
                  </a:cubicBezTo>
                  <a:cubicBezTo>
                    <a:pt x="409" y="2857"/>
                    <a:pt x="1" y="5432"/>
                    <a:pt x="392" y="6146"/>
                  </a:cubicBezTo>
                  <a:cubicBezTo>
                    <a:pt x="760" y="6805"/>
                    <a:pt x="1336" y="7666"/>
                    <a:pt x="1361" y="7703"/>
                  </a:cubicBezTo>
                  <a:cubicBezTo>
                    <a:pt x="1415" y="7782"/>
                    <a:pt x="1507" y="7832"/>
                    <a:pt x="1604" y="7832"/>
                  </a:cubicBezTo>
                  <a:lnTo>
                    <a:pt x="6216" y="7832"/>
                  </a:lnTo>
                  <a:cubicBezTo>
                    <a:pt x="6358" y="7832"/>
                    <a:pt x="6479" y="7732"/>
                    <a:pt x="6504" y="7591"/>
                  </a:cubicBezTo>
                  <a:lnTo>
                    <a:pt x="6658" y="6722"/>
                  </a:lnTo>
                  <a:cubicBezTo>
                    <a:pt x="7093" y="7131"/>
                    <a:pt x="7832" y="7741"/>
                    <a:pt x="8658" y="8037"/>
                  </a:cubicBezTo>
                  <a:cubicBezTo>
                    <a:pt x="9126" y="8204"/>
                    <a:pt x="9581" y="8250"/>
                    <a:pt x="10036" y="8250"/>
                  </a:cubicBezTo>
                  <a:cubicBezTo>
                    <a:pt x="10365" y="8250"/>
                    <a:pt x="10700" y="8225"/>
                    <a:pt x="11038" y="8200"/>
                  </a:cubicBezTo>
                  <a:cubicBezTo>
                    <a:pt x="11382" y="8171"/>
                    <a:pt x="11732" y="8144"/>
                    <a:pt x="12094" y="8144"/>
                  </a:cubicBezTo>
                  <a:cubicBezTo>
                    <a:pt x="12255" y="8144"/>
                    <a:pt x="12417" y="8149"/>
                    <a:pt x="12583" y="8162"/>
                  </a:cubicBezTo>
                  <a:cubicBezTo>
                    <a:pt x="13000" y="8194"/>
                    <a:pt x="13599" y="8204"/>
                    <a:pt x="14210" y="8204"/>
                  </a:cubicBezTo>
                  <a:cubicBezTo>
                    <a:pt x="15382" y="8204"/>
                    <a:pt x="16601" y="8165"/>
                    <a:pt x="16678" y="8162"/>
                  </a:cubicBezTo>
                  <a:cubicBezTo>
                    <a:pt x="16758" y="8158"/>
                    <a:pt x="16833" y="8125"/>
                    <a:pt x="16883" y="8067"/>
                  </a:cubicBezTo>
                  <a:cubicBezTo>
                    <a:pt x="16937" y="8008"/>
                    <a:pt x="16966" y="7933"/>
                    <a:pt x="16962" y="7853"/>
                  </a:cubicBezTo>
                  <a:lnTo>
                    <a:pt x="16878" y="6317"/>
                  </a:lnTo>
                  <a:cubicBezTo>
                    <a:pt x="16870" y="6208"/>
                    <a:pt x="16808" y="6113"/>
                    <a:pt x="16708" y="6067"/>
                  </a:cubicBezTo>
                  <a:lnTo>
                    <a:pt x="8408" y="2347"/>
                  </a:lnTo>
                  <a:lnTo>
                    <a:pt x="5456" y="63"/>
                  </a:lnTo>
                  <a:cubicBezTo>
                    <a:pt x="5403" y="22"/>
                    <a:pt x="5339" y="1"/>
                    <a:pt x="52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59"/>
            <p:cNvSpPr/>
            <p:nvPr/>
          </p:nvSpPr>
          <p:spPr>
            <a:xfrm>
              <a:off x="3694002" y="4375259"/>
              <a:ext cx="267397" cy="117696"/>
            </a:xfrm>
            <a:custGeom>
              <a:avLst/>
              <a:gdLst/>
              <a:ahLst/>
              <a:cxnLst/>
              <a:rect l="l" t="t" r="r" b="b"/>
              <a:pathLst>
                <a:path w="16174" h="7118" extrusionOk="0">
                  <a:moveTo>
                    <a:pt x="11072" y="1"/>
                  </a:moveTo>
                  <a:lnTo>
                    <a:pt x="7928" y="1754"/>
                  </a:lnTo>
                  <a:lnTo>
                    <a:pt x="0" y="5490"/>
                  </a:lnTo>
                  <a:lnTo>
                    <a:pt x="84" y="7027"/>
                  </a:lnTo>
                  <a:cubicBezTo>
                    <a:pt x="84" y="7027"/>
                    <a:pt x="1354" y="7068"/>
                    <a:pt x="2558" y="7068"/>
                  </a:cubicBezTo>
                  <a:cubicBezTo>
                    <a:pt x="3160" y="7068"/>
                    <a:pt x="3745" y="7058"/>
                    <a:pt x="4145" y="7027"/>
                  </a:cubicBezTo>
                  <a:cubicBezTo>
                    <a:pt x="4313" y="7015"/>
                    <a:pt x="4478" y="7009"/>
                    <a:pt x="4640" y="7009"/>
                  </a:cubicBezTo>
                  <a:cubicBezTo>
                    <a:pt x="5377" y="7009"/>
                    <a:pt x="6063" y="7118"/>
                    <a:pt x="6723" y="7118"/>
                  </a:cubicBezTo>
                  <a:cubicBezTo>
                    <a:pt x="7154" y="7118"/>
                    <a:pt x="7573" y="7071"/>
                    <a:pt x="7987" y="6918"/>
                  </a:cubicBezTo>
                  <a:cubicBezTo>
                    <a:pt x="9172" y="6480"/>
                    <a:pt x="10095" y="5270"/>
                    <a:pt x="10095" y="5270"/>
                  </a:cubicBezTo>
                  <a:lnTo>
                    <a:pt x="10500" y="6698"/>
                  </a:lnTo>
                  <a:lnTo>
                    <a:pt x="15112" y="6698"/>
                  </a:lnTo>
                  <a:cubicBezTo>
                    <a:pt x="15112" y="6698"/>
                    <a:pt x="15588" y="5270"/>
                    <a:pt x="15881" y="4610"/>
                  </a:cubicBezTo>
                  <a:cubicBezTo>
                    <a:pt x="16173" y="3950"/>
                    <a:pt x="15380" y="1550"/>
                    <a:pt x="15380" y="1550"/>
                  </a:cubicBezTo>
                  <a:cubicBezTo>
                    <a:pt x="15264" y="1565"/>
                    <a:pt x="15145" y="1572"/>
                    <a:pt x="15025" y="1572"/>
                  </a:cubicBezTo>
                  <a:cubicBezTo>
                    <a:pt x="13225" y="1572"/>
                    <a:pt x="11072" y="1"/>
                    <a:pt x="110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59"/>
            <p:cNvSpPr/>
            <p:nvPr/>
          </p:nvSpPr>
          <p:spPr>
            <a:xfrm>
              <a:off x="3689091" y="4370480"/>
              <a:ext cx="277200" cy="127270"/>
            </a:xfrm>
            <a:custGeom>
              <a:avLst/>
              <a:gdLst/>
              <a:ahLst/>
              <a:cxnLst/>
              <a:rect l="l" t="t" r="r" b="b"/>
              <a:pathLst>
                <a:path w="16767" h="7697" extrusionOk="0">
                  <a:moveTo>
                    <a:pt x="11352" y="633"/>
                  </a:moveTo>
                  <a:cubicBezTo>
                    <a:pt x="11891" y="1001"/>
                    <a:pt x="13708" y="2150"/>
                    <a:pt x="15330" y="2150"/>
                  </a:cubicBezTo>
                  <a:cubicBezTo>
                    <a:pt x="15378" y="2150"/>
                    <a:pt x="15425" y="2149"/>
                    <a:pt x="15473" y="2147"/>
                  </a:cubicBezTo>
                  <a:cubicBezTo>
                    <a:pt x="15769" y="3099"/>
                    <a:pt x="16070" y="4427"/>
                    <a:pt x="15910" y="4783"/>
                  </a:cubicBezTo>
                  <a:cubicBezTo>
                    <a:pt x="15677" y="5304"/>
                    <a:pt x="15343" y="6276"/>
                    <a:pt x="15201" y="6698"/>
                  </a:cubicBezTo>
                  <a:lnTo>
                    <a:pt x="11018" y="6698"/>
                  </a:lnTo>
                  <a:lnTo>
                    <a:pt x="10671" y="5479"/>
                  </a:lnTo>
                  <a:cubicBezTo>
                    <a:pt x="10642" y="5375"/>
                    <a:pt x="10554" y="5296"/>
                    <a:pt x="10446" y="5274"/>
                  </a:cubicBezTo>
                  <a:cubicBezTo>
                    <a:pt x="10428" y="5271"/>
                    <a:pt x="10410" y="5269"/>
                    <a:pt x="10392" y="5269"/>
                  </a:cubicBezTo>
                  <a:cubicBezTo>
                    <a:pt x="10304" y="5269"/>
                    <a:pt x="10217" y="5311"/>
                    <a:pt x="10162" y="5384"/>
                  </a:cubicBezTo>
                  <a:cubicBezTo>
                    <a:pt x="10153" y="5396"/>
                    <a:pt x="9277" y="6527"/>
                    <a:pt x="8184" y="6937"/>
                  </a:cubicBezTo>
                  <a:cubicBezTo>
                    <a:pt x="7809" y="7074"/>
                    <a:pt x="7419" y="7115"/>
                    <a:pt x="7014" y="7115"/>
                  </a:cubicBezTo>
                  <a:cubicBezTo>
                    <a:pt x="6705" y="7115"/>
                    <a:pt x="6388" y="7091"/>
                    <a:pt x="6062" y="7066"/>
                  </a:cubicBezTo>
                  <a:cubicBezTo>
                    <a:pt x="5700" y="7037"/>
                    <a:pt x="5328" y="7007"/>
                    <a:pt x="4943" y="7007"/>
                  </a:cubicBezTo>
                  <a:cubicBezTo>
                    <a:pt x="4773" y="7007"/>
                    <a:pt x="4602" y="7016"/>
                    <a:pt x="4422" y="7028"/>
                  </a:cubicBezTo>
                  <a:cubicBezTo>
                    <a:pt x="4041" y="7058"/>
                    <a:pt x="3484" y="7068"/>
                    <a:pt x="2906" y="7068"/>
                  </a:cubicBezTo>
                  <a:cubicBezTo>
                    <a:pt x="2028" y="7068"/>
                    <a:pt x="1099" y="7045"/>
                    <a:pt x="656" y="7032"/>
                  </a:cubicBezTo>
                  <a:lnTo>
                    <a:pt x="598" y="5960"/>
                  </a:lnTo>
                  <a:lnTo>
                    <a:pt x="8367" y="2298"/>
                  </a:lnTo>
                  <a:lnTo>
                    <a:pt x="11352" y="633"/>
                  </a:lnTo>
                  <a:close/>
                  <a:moveTo>
                    <a:pt x="11370" y="0"/>
                  </a:moveTo>
                  <a:cubicBezTo>
                    <a:pt x="11321" y="0"/>
                    <a:pt x="11272" y="13"/>
                    <a:pt x="11226" y="39"/>
                  </a:cubicBezTo>
                  <a:lnTo>
                    <a:pt x="8099" y="1781"/>
                  </a:lnTo>
                  <a:lnTo>
                    <a:pt x="172" y="5517"/>
                  </a:lnTo>
                  <a:cubicBezTo>
                    <a:pt x="68" y="5567"/>
                    <a:pt x="1" y="5675"/>
                    <a:pt x="9" y="5796"/>
                  </a:cubicBezTo>
                  <a:lnTo>
                    <a:pt x="89" y="7332"/>
                  </a:lnTo>
                  <a:cubicBezTo>
                    <a:pt x="97" y="7483"/>
                    <a:pt x="222" y="7604"/>
                    <a:pt x="373" y="7608"/>
                  </a:cubicBezTo>
                  <a:cubicBezTo>
                    <a:pt x="450" y="7611"/>
                    <a:pt x="1674" y="7650"/>
                    <a:pt x="2847" y="7650"/>
                  </a:cubicBezTo>
                  <a:cubicBezTo>
                    <a:pt x="3457" y="7650"/>
                    <a:pt x="4054" y="7640"/>
                    <a:pt x="4467" y="7608"/>
                  </a:cubicBezTo>
                  <a:cubicBezTo>
                    <a:pt x="4632" y="7595"/>
                    <a:pt x="4794" y="7590"/>
                    <a:pt x="4954" y="7590"/>
                  </a:cubicBezTo>
                  <a:cubicBezTo>
                    <a:pt x="5316" y="7590"/>
                    <a:pt x="5669" y="7617"/>
                    <a:pt x="6016" y="7646"/>
                  </a:cubicBezTo>
                  <a:cubicBezTo>
                    <a:pt x="6359" y="7671"/>
                    <a:pt x="6693" y="7696"/>
                    <a:pt x="7022" y="7696"/>
                  </a:cubicBezTo>
                  <a:cubicBezTo>
                    <a:pt x="7482" y="7696"/>
                    <a:pt x="7933" y="7646"/>
                    <a:pt x="8384" y="7479"/>
                  </a:cubicBezTo>
                  <a:cubicBezTo>
                    <a:pt x="9185" y="7182"/>
                    <a:pt x="9866" y="6569"/>
                    <a:pt x="10259" y="6155"/>
                  </a:cubicBezTo>
                  <a:lnTo>
                    <a:pt x="10517" y="7066"/>
                  </a:lnTo>
                  <a:cubicBezTo>
                    <a:pt x="10554" y="7191"/>
                    <a:pt x="10667" y="7278"/>
                    <a:pt x="10797" y="7278"/>
                  </a:cubicBezTo>
                  <a:lnTo>
                    <a:pt x="15413" y="7278"/>
                  </a:lnTo>
                  <a:cubicBezTo>
                    <a:pt x="15539" y="7278"/>
                    <a:pt x="15648" y="7199"/>
                    <a:pt x="15689" y="7078"/>
                  </a:cubicBezTo>
                  <a:cubicBezTo>
                    <a:pt x="15694" y="7066"/>
                    <a:pt x="16157" y="5659"/>
                    <a:pt x="16445" y="5020"/>
                  </a:cubicBezTo>
                  <a:cubicBezTo>
                    <a:pt x="16766" y="4294"/>
                    <a:pt x="16095" y="2169"/>
                    <a:pt x="15956" y="1752"/>
                  </a:cubicBezTo>
                  <a:cubicBezTo>
                    <a:pt x="15914" y="1629"/>
                    <a:pt x="15803" y="1549"/>
                    <a:pt x="15679" y="1549"/>
                  </a:cubicBezTo>
                  <a:cubicBezTo>
                    <a:pt x="15668" y="1549"/>
                    <a:pt x="15656" y="1550"/>
                    <a:pt x="15644" y="1551"/>
                  </a:cubicBezTo>
                  <a:cubicBezTo>
                    <a:pt x="15539" y="1565"/>
                    <a:pt x="15432" y="1571"/>
                    <a:pt x="15323" y="1571"/>
                  </a:cubicBezTo>
                  <a:cubicBezTo>
                    <a:pt x="13645" y="1571"/>
                    <a:pt x="11564" y="72"/>
                    <a:pt x="11540" y="56"/>
                  </a:cubicBezTo>
                  <a:cubicBezTo>
                    <a:pt x="11489" y="20"/>
                    <a:pt x="11430" y="0"/>
                    <a:pt x="113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59"/>
            <p:cNvSpPr/>
            <p:nvPr/>
          </p:nvSpPr>
          <p:spPr>
            <a:xfrm>
              <a:off x="3880370" y="2526737"/>
              <a:ext cx="744640" cy="1895820"/>
            </a:xfrm>
            <a:custGeom>
              <a:avLst/>
              <a:gdLst/>
              <a:ahLst/>
              <a:cxnLst/>
              <a:rect l="l" t="t" r="r" b="b"/>
              <a:pathLst>
                <a:path w="45041" h="114655" extrusionOk="0">
                  <a:moveTo>
                    <a:pt x="40983" y="1"/>
                  </a:moveTo>
                  <a:cubicBezTo>
                    <a:pt x="36801" y="3147"/>
                    <a:pt x="31662" y="4149"/>
                    <a:pt x="26809" y="4149"/>
                  </a:cubicBezTo>
                  <a:cubicBezTo>
                    <a:pt x="18280" y="4149"/>
                    <a:pt x="10638" y="1053"/>
                    <a:pt x="10638" y="1053"/>
                  </a:cubicBezTo>
                  <a:cubicBezTo>
                    <a:pt x="10638" y="1053"/>
                    <a:pt x="7214" y="37151"/>
                    <a:pt x="6546" y="40930"/>
                  </a:cubicBezTo>
                  <a:cubicBezTo>
                    <a:pt x="5372" y="47571"/>
                    <a:pt x="5406" y="57477"/>
                    <a:pt x="4396" y="62646"/>
                  </a:cubicBezTo>
                  <a:cubicBezTo>
                    <a:pt x="3382" y="67814"/>
                    <a:pt x="3123" y="80171"/>
                    <a:pt x="2291" y="89464"/>
                  </a:cubicBezTo>
                  <a:cubicBezTo>
                    <a:pt x="1620" y="96974"/>
                    <a:pt x="0" y="112429"/>
                    <a:pt x="0" y="112429"/>
                  </a:cubicBezTo>
                  <a:cubicBezTo>
                    <a:pt x="0" y="112429"/>
                    <a:pt x="418" y="113352"/>
                    <a:pt x="1720" y="113540"/>
                  </a:cubicBezTo>
                  <a:cubicBezTo>
                    <a:pt x="1978" y="113577"/>
                    <a:pt x="2227" y="113591"/>
                    <a:pt x="2461" y="113591"/>
                  </a:cubicBezTo>
                  <a:cubicBezTo>
                    <a:pt x="3410" y="113591"/>
                    <a:pt x="4108" y="113352"/>
                    <a:pt x="4108" y="113352"/>
                  </a:cubicBezTo>
                  <a:cubicBezTo>
                    <a:pt x="4108" y="113352"/>
                    <a:pt x="6304" y="105704"/>
                    <a:pt x="7686" y="100535"/>
                  </a:cubicBezTo>
                  <a:cubicBezTo>
                    <a:pt x="9071" y="95367"/>
                    <a:pt x="15497" y="74143"/>
                    <a:pt x="17204" y="64729"/>
                  </a:cubicBezTo>
                  <a:cubicBezTo>
                    <a:pt x="18911" y="55315"/>
                    <a:pt x="25524" y="31753"/>
                    <a:pt x="25524" y="31753"/>
                  </a:cubicBezTo>
                  <a:cubicBezTo>
                    <a:pt x="25524" y="31753"/>
                    <a:pt x="30480" y="54209"/>
                    <a:pt x="31565" y="60672"/>
                  </a:cubicBezTo>
                  <a:cubicBezTo>
                    <a:pt x="32650" y="67130"/>
                    <a:pt x="35054" y="88020"/>
                    <a:pt x="35715" y="93155"/>
                  </a:cubicBezTo>
                  <a:cubicBezTo>
                    <a:pt x="36441" y="98820"/>
                    <a:pt x="38236" y="114654"/>
                    <a:pt x="38236" y="114654"/>
                  </a:cubicBezTo>
                  <a:lnTo>
                    <a:pt x="43817" y="111687"/>
                  </a:lnTo>
                  <a:cubicBezTo>
                    <a:pt x="43817" y="111687"/>
                    <a:pt x="45041" y="103408"/>
                    <a:pt x="45041" y="92854"/>
                  </a:cubicBezTo>
                  <a:cubicBezTo>
                    <a:pt x="45041" y="86689"/>
                    <a:pt x="44678" y="70261"/>
                    <a:pt x="44603" y="61953"/>
                  </a:cubicBezTo>
                  <a:cubicBezTo>
                    <a:pt x="44523" y="53650"/>
                    <a:pt x="44189" y="48302"/>
                    <a:pt x="43551" y="36492"/>
                  </a:cubicBezTo>
                  <a:cubicBezTo>
                    <a:pt x="42916" y="24677"/>
                    <a:pt x="40983" y="1"/>
                    <a:pt x="409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59"/>
            <p:cNvSpPr/>
            <p:nvPr/>
          </p:nvSpPr>
          <p:spPr>
            <a:xfrm>
              <a:off x="3875460" y="2521909"/>
              <a:ext cx="754395" cy="1905477"/>
            </a:xfrm>
            <a:custGeom>
              <a:avLst/>
              <a:gdLst/>
              <a:ahLst/>
              <a:cxnLst/>
              <a:rect l="l" t="t" r="r" b="b"/>
              <a:pathLst>
                <a:path w="45631" h="115239" extrusionOk="0">
                  <a:moveTo>
                    <a:pt x="41029" y="835"/>
                  </a:moveTo>
                  <a:cubicBezTo>
                    <a:pt x="41313" y="4459"/>
                    <a:pt x="42983" y="26071"/>
                    <a:pt x="43559" y="36800"/>
                  </a:cubicBezTo>
                  <a:lnTo>
                    <a:pt x="43756" y="40420"/>
                  </a:lnTo>
                  <a:cubicBezTo>
                    <a:pt x="44261" y="49725"/>
                    <a:pt x="44536" y="54848"/>
                    <a:pt x="44607" y="62249"/>
                  </a:cubicBezTo>
                  <a:cubicBezTo>
                    <a:pt x="44640" y="65881"/>
                    <a:pt x="44732" y="71158"/>
                    <a:pt x="44820" y="76260"/>
                  </a:cubicBezTo>
                  <a:cubicBezTo>
                    <a:pt x="44933" y="82856"/>
                    <a:pt x="45050" y="89677"/>
                    <a:pt x="45050" y="93146"/>
                  </a:cubicBezTo>
                  <a:cubicBezTo>
                    <a:pt x="45050" y="102802"/>
                    <a:pt x="44006" y="110642"/>
                    <a:pt x="43848" y="111790"/>
                  </a:cubicBezTo>
                  <a:lnTo>
                    <a:pt x="38775" y="114491"/>
                  </a:lnTo>
                  <a:cubicBezTo>
                    <a:pt x="38482" y="111929"/>
                    <a:pt x="36951" y="98494"/>
                    <a:pt x="36299" y="93409"/>
                  </a:cubicBezTo>
                  <a:cubicBezTo>
                    <a:pt x="36124" y="92052"/>
                    <a:pt x="35827" y="89590"/>
                    <a:pt x="35465" y="86584"/>
                  </a:cubicBezTo>
                  <a:cubicBezTo>
                    <a:pt x="34463" y="78255"/>
                    <a:pt x="32947" y="65669"/>
                    <a:pt x="32150" y="60913"/>
                  </a:cubicBezTo>
                  <a:cubicBezTo>
                    <a:pt x="31073" y="54522"/>
                    <a:pt x="26155" y="32204"/>
                    <a:pt x="26105" y="31983"/>
                  </a:cubicBezTo>
                  <a:cubicBezTo>
                    <a:pt x="26076" y="31850"/>
                    <a:pt x="25963" y="31757"/>
                    <a:pt x="25829" y="31753"/>
                  </a:cubicBezTo>
                  <a:lnTo>
                    <a:pt x="25821" y="31753"/>
                  </a:lnTo>
                  <a:cubicBezTo>
                    <a:pt x="25692" y="31753"/>
                    <a:pt x="25579" y="31841"/>
                    <a:pt x="25542" y="31966"/>
                  </a:cubicBezTo>
                  <a:cubicBezTo>
                    <a:pt x="25474" y="32200"/>
                    <a:pt x="18904" y="55653"/>
                    <a:pt x="17213" y="64971"/>
                  </a:cubicBezTo>
                  <a:cubicBezTo>
                    <a:pt x="15923" y="72077"/>
                    <a:pt x="11886" y="86124"/>
                    <a:pt x="9473" y="94515"/>
                  </a:cubicBezTo>
                  <a:cubicBezTo>
                    <a:pt x="8671" y="97295"/>
                    <a:pt x="8041" y="99492"/>
                    <a:pt x="7703" y="100752"/>
                  </a:cubicBezTo>
                  <a:cubicBezTo>
                    <a:pt x="6442" y="105457"/>
                    <a:pt x="4488" y="112304"/>
                    <a:pt x="4172" y="113410"/>
                  </a:cubicBezTo>
                  <a:cubicBezTo>
                    <a:pt x="3932" y="113475"/>
                    <a:pt x="3408" y="113591"/>
                    <a:pt x="2761" y="113591"/>
                  </a:cubicBezTo>
                  <a:cubicBezTo>
                    <a:pt x="2539" y="113591"/>
                    <a:pt x="2303" y="113578"/>
                    <a:pt x="2058" y="113544"/>
                  </a:cubicBezTo>
                  <a:cubicBezTo>
                    <a:pt x="1116" y="113410"/>
                    <a:pt x="706" y="112850"/>
                    <a:pt x="594" y="112663"/>
                  </a:cubicBezTo>
                  <a:cubicBezTo>
                    <a:pt x="727" y="111390"/>
                    <a:pt x="2238" y="96912"/>
                    <a:pt x="2877" y="89781"/>
                  </a:cubicBezTo>
                  <a:cubicBezTo>
                    <a:pt x="3203" y="86141"/>
                    <a:pt x="3440" y="82041"/>
                    <a:pt x="3671" y="78079"/>
                  </a:cubicBezTo>
                  <a:cubicBezTo>
                    <a:pt x="4025" y="71931"/>
                    <a:pt x="4363" y="66119"/>
                    <a:pt x="4977" y="62992"/>
                  </a:cubicBezTo>
                  <a:cubicBezTo>
                    <a:pt x="5478" y="60450"/>
                    <a:pt x="5719" y="56789"/>
                    <a:pt x="5979" y="52915"/>
                  </a:cubicBezTo>
                  <a:cubicBezTo>
                    <a:pt x="6251" y="48852"/>
                    <a:pt x="6534" y="44649"/>
                    <a:pt x="7131" y="41272"/>
                  </a:cubicBezTo>
                  <a:cubicBezTo>
                    <a:pt x="7761" y="37690"/>
                    <a:pt x="10800" y="5833"/>
                    <a:pt x="11185" y="1754"/>
                  </a:cubicBezTo>
                  <a:cubicBezTo>
                    <a:pt x="12808" y="2354"/>
                    <a:pt x="19634" y="4705"/>
                    <a:pt x="27130" y="4705"/>
                  </a:cubicBezTo>
                  <a:cubicBezTo>
                    <a:pt x="31878" y="4705"/>
                    <a:pt x="36895" y="3762"/>
                    <a:pt x="41029" y="835"/>
                  </a:cubicBezTo>
                  <a:close/>
                  <a:moveTo>
                    <a:pt x="41279" y="1"/>
                  </a:moveTo>
                  <a:cubicBezTo>
                    <a:pt x="41217" y="1"/>
                    <a:pt x="41155" y="21"/>
                    <a:pt x="41104" y="58"/>
                  </a:cubicBezTo>
                  <a:cubicBezTo>
                    <a:pt x="37004" y="3144"/>
                    <a:pt x="31929" y="4128"/>
                    <a:pt x="27124" y="4128"/>
                  </a:cubicBezTo>
                  <a:cubicBezTo>
                    <a:pt x="18730" y="4128"/>
                    <a:pt x="11159" y="1125"/>
                    <a:pt x="11043" y="1077"/>
                  </a:cubicBezTo>
                  <a:cubicBezTo>
                    <a:pt x="11007" y="1063"/>
                    <a:pt x="10969" y="1056"/>
                    <a:pt x="10931" y="1056"/>
                  </a:cubicBezTo>
                  <a:cubicBezTo>
                    <a:pt x="10879" y="1056"/>
                    <a:pt x="10827" y="1070"/>
                    <a:pt x="10784" y="1098"/>
                  </a:cubicBezTo>
                  <a:cubicBezTo>
                    <a:pt x="10704" y="1145"/>
                    <a:pt x="10654" y="1228"/>
                    <a:pt x="10642" y="1320"/>
                  </a:cubicBezTo>
                  <a:cubicBezTo>
                    <a:pt x="10609" y="1679"/>
                    <a:pt x="7214" y="37447"/>
                    <a:pt x="6559" y="41171"/>
                  </a:cubicBezTo>
                  <a:cubicBezTo>
                    <a:pt x="5954" y="44582"/>
                    <a:pt x="5669" y="48798"/>
                    <a:pt x="5399" y="52877"/>
                  </a:cubicBezTo>
                  <a:cubicBezTo>
                    <a:pt x="5139" y="56730"/>
                    <a:pt x="4898" y="60374"/>
                    <a:pt x="4405" y="62879"/>
                  </a:cubicBezTo>
                  <a:cubicBezTo>
                    <a:pt x="3787" y="66048"/>
                    <a:pt x="3449" y="71877"/>
                    <a:pt x="3089" y="78046"/>
                  </a:cubicBezTo>
                  <a:cubicBezTo>
                    <a:pt x="2860" y="82004"/>
                    <a:pt x="2627" y="86099"/>
                    <a:pt x="2301" y="89727"/>
                  </a:cubicBezTo>
                  <a:cubicBezTo>
                    <a:pt x="1633" y="97150"/>
                    <a:pt x="22" y="112538"/>
                    <a:pt x="9" y="112692"/>
                  </a:cubicBezTo>
                  <a:cubicBezTo>
                    <a:pt x="0" y="112742"/>
                    <a:pt x="9" y="112796"/>
                    <a:pt x="34" y="112842"/>
                  </a:cubicBezTo>
                  <a:cubicBezTo>
                    <a:pt x="51" y="112888"/>
                    <a:pt x="535" y="113915"/>
                    <a:pt x="1975" y="114120"/>
                  </a:cubicBezTo>
                  <a:cubicBezTo>
                    <a:pt x="2251" y="114159"/>
                    <a:pt x="2516" y="114174"/>
                    <a:pt x="2765" y="114174"/>
                  </a:cubicBezTo>
                  <a:cubicBezTo>
                    <a:pt x="3743" y="114174"/>
                    <a:pt x="4464" y="113933"/>
                    <a:pt x="4501" y="113919"/>
                  </a:cubicBezTo>
                  <a:cubicBezTo>
                    <a:pt x="4588" y="113890"/>
                    <a:pt x="4659" y="113819"/>
                    <a:pt x="4684" y="113727"/>
                  </a:cubicBezTo>
                  <a:cubicBezTo>
                    <a:pt x="4710" y="113648"/>
                    <a:pt x="6897" y="106017"/>
                    <a:pt x="8266" y="100902"/>
                  </a:cubicBezTo>
                  <a:cubicBezTo>
                    <a:pt x="8600" y="99646"/>
                    <a:pt x="9231" y="97455"/>
                    <a:pt x="10028" y="94678"/>
                  </a:cubicBezTo>
                  <a:cubicBezTo>
                    <a:pt x="12445" y="86274"/>
                    <a:pt x="16490" y="72210"/>
                    <a:pt x="17785" y="65075"/>
                  </a:cubicBezTo>
                  <a:cubicBezTo>
                    <a:pt x="19259" y="56956"/>
                    <a:pt x="24455" y="38052"/>
                    <a:pt x="25788" y="33247"/>
                  </a:cubicBezTo>
                  <a:cubicBezTo>
                    <a:pt x="26810" y="37902"/>
                    <a:pt x="30642" y="55465"/>
                    <a:pt x="31574" y="61010"/>
                  </a:cubicBezTo>
                  <a:cubicBezTo>
                    <a:pt x="32371" y="65752"/>
                    <a:pt x="33887" y="78330"/>
                    <a:pt x="34889" y="86650"/>
                  </a:cubicBezTo>
                  <a:cubicBezTo>
                    <a:pt x="35251" y="89661"/>
                    <a:pt x="35548" y="92123"/>
                    <a:pt x="35723" y="93484"/>
                  </a:cubicBezTo>
                  <a:cubicBezTo>
                    <a:pt x="36442" y="99083"/>
                    <a:pt x="38228" y="114821"/>
                    <a:pt x="38245" y="114979"/>
                  </a:cubicBezTo>
                  <a:cubicBezTo>
                    <a:pt x="38257" y="115076"/>
                    <a:pt x="38316" y="115160"/>
                    <a:pt x="38399" y="115205"/>
                  </a:cubicBezTo>
                  <a:cubicBezTo>
                    <a:pt x="38441" y="115226"/>
                    <a:pt x="38487" y="115239"/>
                    <a:pt x="38533" y="115239"/>
                  </a:cubicBezTo>
                  <a:cubicBezTo>
                    <a:pt x="38583" y="115239"/>
                    <a:pt x="38629" y="115226"/>
                    <a:pt x="38671" y="115205"/>
                  </a:cubicBezTo>
                  <a:lnTo>
                    <a:pt x="44249" y="112237"/>
                  </a:lnTo>
                  <a:cubicBezTo>
                    <a:pt x="44332" y="112191"/>
                    <a:pt x="44386" y="112112"/>
                    <a:pt x="44399" y="112020"/>
                  </a:cubicBezTo>
                  <a:cubicBezTo>
                    <a:pt x="44411" y="111937"/>
                    <a:pt x="45630" y="103600"/>
                    <a:pt x="45630" y="93146"/>
                  </a:cubicBezTo>
                  <a:cubicBezTo>
                    <a:pt x="45630" y="89673"/>
                    <a:pt x="45513" y="82848"/>
                    <a:pt x="45401" y="76251"/>
                  </a:cubicBezTo>
                  <a:cubicBezTo>
                    <a:pt x="45313" y="71150"/>
                    <a:pt x="45225" y="65873"/>
                    <a:pt x="45187" y="62245"/>
                  </a:cubicBezTo>
                  <a:cubicBezTo>
                    <a:pt x="45120" y="54831"/>
                    <a:pt x="44841" y="49700"/>
                    <a:pt x="44336" y="40386"/>
                  </a:cubicBezTo>
                  <a:lnTo>
                    <a:pt x="44139" y="36767"/>
                  </a:lnTo>
                  <a:cubicBezTo>
                    <a:pt x="43509" y="25087"/>
                    <a:pt x="41588" y="518"/>
                    <a:pt x="41568" y="268"/>
                  </a:cubicBezTo>
                  <a:cubicBezTo>
                    <a:pt x="41559" y="164"/>
                    <a:pt x="41497" y="71"/>
                    <a:pt x="41397" y="25"/>
                  </a:cubicBezTo>
                  <a:cubicBezTo>
                    <a:pt x="41360" y="9"/>
                    <a:pt x="41319" y="1"/>
                    <a:pt x="412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59"/>
            <p:cNvSpPr/>
            <p:nvPr/>
          </p:nvSpPr>
          <p:spPr>
            <a:xfrm>
              <a:off x="4530279" y="4370927"/>
              <a:ext cx="77256" cy="63098"/>
            </a:xfrm>
            <a:custGeom>
              <a:avLst/>
              <a:gdLst/>
              <a:ahLst/>
              <a:cxnLst/>
              <a:rect l="l" t="t" r="r" b="b"/>
              <a:pathLst>
                <a:path w="4673" h="3816" extrusionOk="0">
                  <a:moveTo>
                    <a:pt x="4508" y="1"/>
                  </a:moveTo>
                  <a:cubicBezTo>
                    <a:pt x="4475" y="1"/>
                    <a:pt x="4443" y="12"/>
                    <a:pt x="4418" y="33"/>
                  </a:cubicBezTo>
                  <a:lnTo>
                    <a:pt x="76" y="3557"/>
                  </a:lnTo>
                  <a:cubicBezTo>
                    <a:pt x="14" y="3611"/>
                    <a:pt x="1" y="3698"/>
                    <a:pt x="51" y="3762"/>
                  </a:cubicBezTo>
                  <a:cubicBezTo>
                    <a:pt x="80" y="3799"/>
                    <a:pt x="122" y="3816"/>
                    <a:pt x="168" y="3816"/>
                  </a:cubicBezTo>
                  <a:cubicBezTo>
                    <a:pt x="197" y="3816"/>
                    <a:pt x="230" y="3808"/>
                    <a:pt x="255" y="3783"/>
                  </a:cubicBezTo>
                  <a:lnTo>
                    <a:pt x="4601" y="259"/>
                  </a:lnTo>
                  <a:cubicBezTo>
                    <a:pt x="4660" y="209"/>
                    <a:pt x="4673" y="117"/>
                    <a:pt x="4622" y="54"/>
                  </a:cubicBezTo>
                  <a:cubicBezTo>
                    <a:pt x="4592" y="19"/>
                    <a:pt x="4549" y="1"/>
                    <a:pt x="45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59"/>
            <p:cNvSpPr/>
            <p:nvPr/>
          </p:nvSpPr>
          <p:spPr>
            <a:xfrm>
              <a:off x="3874352" y="4372894"/>
              <a:ext cx="62410" cy="48514"/>
            </a:xfrm>
            <a:custGeom>
              <a:avLst/>
              <a:gdLst/>
              <a:ahLst/>
              <a:cxnLst/>
              <a:rect l="l" t="t" r="r" b="b"/>
              <a:pathLst>
                <a:path w="3775" h="2934" extrusionOk="0">
                  <a:moveTo>
                    <a:pt x="162" y="1"/>
                  </a:moveTo>
                  <a:cubicBezTo>
                    <a:pt x="119" y="1"/>
                    <a:pt x="76" y="20"/>
                    <a:pt x="46" y="57"/>
                  </a:cubicBezTo>
                  <a:cubicBezTo>
                    <a:pt x="0" y="119"/>
                    <a:pt x="13" y="211"/>
                    <a:pt x="76" y="261"/>
                  </a:cubicBezTo>
                  <a:lnTo>
                    <a:pt x="3524" y="2903"/>
                  </a:lnTo>
                  <a:cubicBezTo>
                    <a:pt x="3549" y="2924"/>
                    <a:pt x="3578" y="2933"/>
                    <a:pt x="3612" y="2933"/>
                  </a:cubicBezTo>
                  <a:cubicBezTo>
                    <a:pt x="3653" y="2933"/>
                    <a:pt x="3699" y="2916"/>
                    <a:pt x="3725" y="2878"/>
                  </a:cubicBezTo>
                  <a:cubicBezTo>
                    <a:pt x="3775" y="2812"/>
                    <a:pt x="3763" y="2724"/>
                    <a:pt x="3699" y="2674"/>
                  </a:cubicBezTo>
                  <a:lnTo>
                    <a:pt x="251" y="32"/>
                  </a:lnTo>
                  <a:cubicBezTo>
                    <a:pt x="225" y="11"/>
                    <a:pt x="194" y="1"/>
                    <a:pt x="1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59"/>
            <p:cNvSpPr/>
            <p:nvPr/>
          </p:nvSpPr>
          <p:spPr>
            <a:xfrm>
              <a:off x="4341298" y="2661687"/>
              <a:ext cx="45349" cy="242850"/>
            </a:xfrm>
            <a:custGeom>
              <a:avLst/>
              <a:gdLst/>
              <a:ahLst/>
              <a:cxnLst/>
              <a:rect l="l" t="t" r="r" b="b"/>
              <a:pathLst>
                <a:path w="2743" h="14687" extrusionOk="0">
                  <a:moveTo>
                    <a:pt x="498" y="1"/>
                  </a:moveTo>
                  <a:cubicBezTo>
                    <a:pt x="409" y="9"/>
                    <a:pt x="351" y="63"/>
                    <a:pt x="351" y="142"/>
                  </a:cubicBezTo>
                  <a:lnTo>
                    <a:pt x="1" y="14541"/>
                  </a:lnTo>
                  <a:cubicBezTo>
                    <a:pt x="1" y="14599"/>
                    <a:pt x="34" y="14654"/>
                    <a:pt x="88" y="14674"/>
                  </a:cubicBezTo>
                  <a:cubicBezTo>
                    <a:pt x="109" y="14683"/>
                    <a:pt x="126" y="14687"/>
                    <a:pt x="147" y="14687"/>
                  </a:cubicBezTo>
                  <a:cubicBezTo>
                    <a:pt x="184" y="14687"/>
                    <a:pt x="222" y="14674"/>
                    <a:pt x="251" y="14645"/>
                  </a:cubicBezTo>
                  <a:lnTo>
                    <a:pt x="2689" y="12207"/>
                  </a:lnTo>
                  <a:cubicBezTo>
                    <a:pt x="2743" y="12149"/>
                    <a:pt x="2743" y="12057"/>
                    <a:pt x="2689" y="12003"/>
                  </a:cubicBezTo>
                  <a:cubicBezTo>
                    <a:pt x="2660" y="11973"/>
                    <a:pt x="2622" y="11958"/>
                    <a:pt x="2585" y="11958"/>
                  </a:cubicBezTo>
                  <a:cubicBezTo>
                    <a:pt x="2547" y="11958"/>
                    <a:pt x="2509" y="11973"/>
                    <a:pt x="2480" y="12003"/>
                  </a:cubicBezTo>
                  <a:lnTo>
                    <a:pt x="301" y="14182"/>
                  </a:lnTo>
                  <a:lnTo>
                    <a:pt x="639" y="151"/>
                  </a:lnTo>
                  <a:cubicBezTo>
                    <a:pt x="644" y="71"/>
                    <a:pt x="581" y="5"/>
                    <a:pt x="4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59"/>
            <p:cNvSpPr/>
            <p:nvPr/>
          </p:nvSpPr>
          <p:spPr>
            <a:xfrm>
              <a:off x="4321557" y="2899477"/>
              <a:ext cx="120109" cy="147591"/>
            </a:xfrm>
            <a:custGeom>
              <a:avLst/>
              <a:gdLst/>
              <a:ahLst/>
              <a:cxnLst/>
              <a:rect l="l" t="t" r="r" b="b"/>
              <a:pathLst>
                <a:path w="7265" h="8926" extrusionOk="0">
                  <a:moveTo>
                    <a:pt x="7101" y="1"/>
                  </a:moveTo>
                  <a:cubicBezTo>
                    <a:pt x="7059" y="1"/>
                    <a:pt x="7017" y="19"/>
                    <a:pt x="6989" y="54"/>
                  </a:cubicBezTo>
                  <a:lnTo>
                    <a:pt x="50" y="8688"/>
                  </a:lnTo>
                  <a:cubicBezTo>
                    <a:pt x="0" y="8750"/>
                    <a:pt x="9" y="8842"/>
                    <a:pt x="71" y="8892"/>
                  </a:cubicBezTo>
                  <a:cubicBezTo>
                    <a:pt x="97" y="8913"/>
                    <a:pt x="130" y="8925"/>
                    <a:pt x="164" y="8925"/>
                  </a:cubicBezTo>
                  <a:cubicBezTo>
                    <a:pt x="205" y="8925"/>
                    <a:pt x="247" y="8904"/>
                    <a:pt x="276" y="8871"/>
                  </a:cubicBezTo>
                  <a:lnTo>
                    <a:pt x="7214" y="238"/>
                  </a:lnTo>
                  <a:cubicBezTo>
                    <a:pt x="7264" y="176"/>
                    <a:pt x="7256" y="83"/>
                    <a:pt x="7193" y="33"/>
                  </a:cubicBezTo>
                  <a:cubicBezTo>
                    <a:pt x="7166" y="11"/>
                    <a:pt x="7133" y="1"/>
                    <a:pt x="71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59"/>
            <p:cNvSpPr/>
            <p:nvPr/>
          </p:nvSpPr>
          <p:spPr>
            <a:xfrm>
              <a:off x="4372497" y="2909910"/>
              <a:ext cx="100914" cy="98631"/>
            </a:xfrm>
            <a:custGeom>
              <a:avLst/>
              <a:gdLst/>
              <a:ahLst/>
              <a:cxnLst/>
              <a:rect l="l" t="t" r="r" b="b"/>
              <a:pathLst>
                <a:path w="6104" h="5965" extrusionOk="0">
                  <a:moveTo>
                    <a:pt x="5944" y="1"/>
                  </a:moveTo>
                  <a:cubicBezTo>
                    <a:pt x="5908" y="1"/>
                    <a:pt x="5872" y="14"/>
                    <a:pt x="5845" y="42"/>
                  </a:cubicBezTo>
                  <a:lnTo>
                    <a:pt x="59" y="5714"/>
                  </a:lnTo>
                  <a:cubicBezTo>
                    <a:pt x="0" y="5769"/>
                    <a:pt x="0" y="5861"/>
                    <a:pt x="54" y="5919"/>
                  </a:cubicBezTo>
                  <a:cubicBezTo>
                    <a:pt x="84" y="5948"/>
                    <a:pt x="121" y="5965"/>
                    <a:pt x="160" y="5965"/>
                  </a:cubicBezTo>
                  <a:cubicBezTo>
                    <a:pt x="197" y="5965"/>
                    <a:pt x="230" y="5948"/>
                    <a:pt x="260" y="5923"/>
                  </a:cubicBezTo>
                  <a:lnTo>
                    <a:pt x="6046" y="250"/>
                  </a:lnTo>
                  <a:cubicBezTo>
                    <a:pt x="6104" y="196"/>
                    <a:pt x="6104" y="104"/>
                    <a:pt x="6050" y="46"/>
                  </a:cubicBezTo>
                  <a:cubicBezTo>
                    <a:pt x="6020" y="15"/>
                    <a:pt x="5981" y="1"/>
                    <a:pt x="59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59"/>
            <p:cNvSpPr/>
            <p:nvPr/>
          </p:nvSpPr>
          <p:spPr>
            <a:xfrm>
              <a:off x="4109578" y="2767504"/>
              <a:ext cx="149189" cy="157678"/>
            </a:xfrm>
            <a:custGeom>
              <a:avLst/>
              <a:gdLst/>
              <a:ahLst/>
              <a:cxnLst/>
              <a:rect l="l" t="t" r="r" b="b"/>
              <a:pathLst>
                <a:path w="9024" h="9536" extrusionOk="0">
                  <a:moveTo>
                    <a:pt x="164" y="0"/>
                  </a:moveTo>
                  <a:cubicBezTo>
                    <a:pt x="112" y="0"/>
                    <a:pt x="62" y="29"/>
                    <a:pt x="39" y="79"/>
                  </a:cubicBezTo>
                  <a:cubicBezTo>
                    <a:pt x="1" y="154"/>
                    <a:pt x="31" y="238"/>
                    <a:pt x="101" y="275"/>
                  </a:cubicBezTo>
                  <a:cubicBezTo>
                    <a:pt x="6238" y="3364"/>
                    <a:pt x="8697" y="9385"/>
                    <a:pt x="8722" y="9443"/>
                  </a:cubicBezTo>
                  <a:cubicBezTo>
                    <a:pt x="8743" y="9501"/>
                    <a:pt x="8798" y="9535"/>
                    <a:pt x="8856" y="9535"/>
                  </a:cubicBezTo>
                  <a:cubicBezTo>
                    <a:pt x="8877" y="9535"/>
                    <a:pt x="8893" y="9531"/>
                    <a:pt x="8910" y="9522"/>
                  </a:cubicBezTo>
                  <a:cubicBezTo>
                    <a:pt x="8985" y="9493"/>
                    <a:pt x="9023" y="9410"/>
                    <a:pt x="8993" y="9335"/>
                  </a:cubicBezTo>
                  <a:cubicBezTo>
                    <a:pt x="8968" y="9276"/>
                    <a:pt x="6472" y="3156"/>
                    <a:pt x="231" y="17"/>
                  </a:cubicBezTo>
                  <a:cubicBezTo>
                    <a:pt x="210" y="5"/>
                    <a:pt x="187" y="0"/>
                    <a:pt x="1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59"/>
            <p:cNvSpPr/>
            <p:nvPr/>
          </p:nvSpPr>
          <p:spPr>
            <a:xfrm>
              <a:off x="4349300" y="2597304"/>
              <a:ext cx="55152" cy="43074"/>
            </a:xfrm>
            <a:custGeom>
              <a:avLst/>
              <a:gdLst/>
              <a:ahLst/>
              <a:cxnLst/>
              <a:rect l="l" t="t" r="r" b="b"/>
              <a:pathLst>
                <a:path w="3336" h="2605" extrusionOk="0">
                  <a:moveTo>
                    <a:pt x="3179" y="0"/>
                  </a:moveTo>
                  <a:cubicBezTo>
                    <a:pt x="3111" y="0"/>
                    <a:pt x="3050" y="51"/>
                    <a:pt x="3035" y="120"/>
                  </a:cubicBezTo>
                  <a:lnTo>
                    <a:pt x="2727" y="1706"/>
                  </a:lnTo>
                  <a:lnTo>
                    <a:pt x="326" y="2266"/>
                  </a:lnTo>
                  <a:lnTo>
                    <a:pt x="602" y="379"/>
                  </a:lnTo>
                  <a:cubicBezTo>
                    <a:pt x="615" y="300"/>
                    <a:pt x="561" y="225"/>
                    <a:pt x="480" y="212"/>
                  </a:cubicBezTo>
                  <a:cubicBezTo>
                    <a:pt x="474" y="212"/>
                    <a:pt x="468" y="212"/>
                    <a:pt x="462" y="212"/>
                  </a:cubicBezTo>
                  <a:cubicBezTo>
                    <a:pt x="387" y="212"/>
                    <a:pt x="325" y="263"/>
                    <a:pt x="314" y="338"/>
                  </a:cubicBezTo>
                  <a:lnTo>
                    <a:pt x="10" y="2437"/>
                  </a:lnTo>
                  <a:cubicBezTo>
                    <a:pt x="1" y="2483"/>
                    <a:pt x="18" y="2533"/>
                    <a:pt x="55" y="2567"/>
                  </a:cubicBezTo>
                  <a:cubicBezTo>
                    <a:pt x="80" y="2592"/>
                    <a:pt x="118" y="2604"/>
                    <a:pt x="151" y="2604"/>
                  </a:cubicBezTo>
                  <a:cubicBezTo>
                    <a:pt x="164" y="2604"/>
                    <a:pt x="176" y="2600"/>
                    <a:pt x="185" y="2600"/>
                  </a:cubicBezTo>
                  <a:lnTo>
                    <a:pt x="2881" y="1970"/>
                  </a:lnTo>
                  <a:cubicBezTo>
                    <a:pt x="2940" y="1957"/>
                    <a:pt x="2981" y="1911"/>
                    <a:pt x="2990" y="1857"/>
                  </a:cubicBezTo>
                  <a:lnTo>
                    <a:pt x="3324" y="174"/>
                  </a:lnTo>
                  <a:cubicBezTo>
                    <a:pt x="3336" y="95"/>
                    <a:pt x="3286" y="20"/>
                    <a:pt x="3207" y="3"/>
                  </a:cubicBezTo>
                  <a:cubicBezTo>
                    <a:pt x="3197" y="1"/>
                    <a:pt x="318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59"/>
            <p:cNvSpPr/>
            <p:nvPr/>
          </p:nvSpPr>
          <p:spPr>
            <a:xfrm>
              <a:off x="4223131" y="2590393"/>
              <a:ext cx="131152" cy="49985"/>
            </a:xfrm>
            <a:custGeom>
              <a:avLst/>
              <a:gdLst/>
              <a:ahLst/>
              <a:cxnLst/>
              <a:rect l="l" t="t" r="r" b="b"/>
              <a:pathLst>
                <a:path w="7933" h="3023" extrusionOk="0">
                  <a:moveTo>
                    <a:pt x="702" y="1"/>
                  </a:moveTo>
                  <a:cubicBezTo>
                    <a:pt x="641" y="1"/>
                    <a:pt x="584" y="39"/>
                    <a:pt x="564" y="99"/>
                  </a:cubicBezTo>
                  <a:lnTo>
                    <a:pt x="26" y="1783"/>
                  </a:lnTo>
                  <a:cubicBezTo>
                    <a:pt x="1" y="1858"/>
                    <a:pt x="42" y="1941"/>
                    <a:pt x="117" y="1966"/>
                  </a:cubicBezTo>
                  <a:cubicBezTo>
                    <a:pt x="2676" y="2801"/>
                    <a:pt x="7728" y="3018"/>
                    <a:pt x="7778" y="3022"/>
                  </a:cubicBezTo>
                  <a:lnTo>
                    <a:pt x="7782" y="3022"/>
                  </a:lnTo>
                  <a:cubicBezTo>
                    <a:pt x="7861" y="3022"/>
                    <a:pt x="7924" y="2960"/>
                    <a:pt x="7928" y="2880"/>
                  </a:cubicBezTo>
                  <a:cubicBezTo>
                    <a:pt x="7932" y="2801"/>
                    <a:pt x="7870" y="2735"/>
                    <a:pt x="7791" y="2730"/>
                  </a:cubicBezTo>
                  <a:cubicBezTo>
                    <a:pt x="7741" y="2730"/>
                    <a:pt x="2906" y="2521"/>
                    <a:pt x="347" y="1733"/>
                  </a:cubicBezTo>
                  <a:lnTo>
                    <a:pt x="844" y="188"/>
                  </a:lnTo>
                  <a:cubicBezTo>
                    <a:pt x="869" y="112"/>
                    <a:pt x="827" y="33"/>
                    <a:pt x="747" y="8"/>
                  </a:cubicBezTo>
                  <a:cubicBezTo>
                    <a:pt x="732" y="3"/>
                    <a:pt x="717" y="1"/>
                    <a:pt x="7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59"/>
            <p:cNvSpPr/>
            <p:nvPr/>
          </p:nvSpPr>
          <p:spPr>
            <a:xfrm>
              <a:off x="4107792" y="2583415"/>
              <a:ext cx="91061" cy="39568"/>
            </a:xfrm>
            <a:custGeom>
              <a:avLst/>
              <a:gdLst/>
              <a:ahLst/>
              <a:cxnLst/>
              <a:rect l="l" t="t" r="r" b="b"/>
              <a:pathLst>
                <a:path w="5508" h="2393" extrusionOk="0">
                  <a:moveTo>
                    <a:pt x="5350" y="1"/>
                  </a:moveTo>
                  <a:cubicBezTo>
                    <a:pt x="5285" y="1"/>
                    <a:pt x="5221" y="45"/>
                    <a:pt x="5207" y="113"/>
                  </a:cubicBezTo>
                  <a:lnTo>
                    <a:pt x="4718" y="2095"/>
                  </a:lnTo>
                  <a:cubicBezTo>
                    <a:pt x="3536" y="2024"/>
                    <a:pt x="760" y="1770"/>
                    <a:pt x="264" y="1303"/>
                  </a:cubicBezTo>
                  <a:cubicBezTo>
                    <a:pt x="235" y="1276"/>
                    <a:pt x="198" y="1262"/>
                    <a:pt x="162" y="1262"/>
                  </a:cubicBezTo>
                  <a:cubicBezTo>
                    <a:pt x="124" y="1262"/>
                    <a:pt x="87" y="1277"/>
                    <a:pt x="59" y="1307"/>
                  </a:cubicBezTo>
                  <a:cubicBezTo>
                    <a:pt x="0" y="1365"/>
                    <a:pt x="5" y="1457"/>
                    <a:pt x="64" y="1511"/>
                  </a:cubicBezTo>
                  <a:cubicBezTo>
                    <a:pt x="748" y="2163"/>
                    <a:pt x="4405" y="2371"/>
                    <a:pt x="4823" y="2392"/>
                  </a:cubicBezTo>
                  <a:lnTo>
                    <a:pt x="4831" y="2392"/>
                  </a:lnTo>
                  <a:cubicBezTo>
                    <a:pt x="4898" y="2392"/>
                    <a:pt x="4956" y="2346"/>
                    <a:pt x="4973" y="2284"/>
                  </a:cubicBezTo>
                  <a:lnTo>
                    <a:pt x="5490" y="180"/>
                  </a:lnTo>
                  <a:cubicBezTo>
                    <a:pt x="5507" y="105"/>
                    <a:pt x="5461" y="26"/>
                    <a:pt x="5382" y="4"/>
                  </a:cubicBezTo>
                  <a:cubicBezTo>
                    <a:pt x="5371" y="2"/>
                    <a:pt x="5361" y="1"/>
                    <a:pt x="53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59"/>
            <p:cNvSpPr/>
            <p:nvPr/>
          </p:nvSpPr>
          <p:spPr>
            <a:xfrm>
              <a:off x="4394024" y="2566055"/>
              <a:ext cx="100518" cy="63891"/>
            </a:xfrm>
            <a:custGeom>
              <a:avLst/>
              <a:gdLst/>
              <a:ahLst/>
              <a:cxnLst/>
              <a:rect l="l" t="t" r="r" b="b"/>
              <a:pathLst>
                <a:path w="6080" h="3864" extrusionOk="0">
                  <a:moveTo>
                    <a:pt x="5203" y="1"/>
                  </a:moveTo>
                  <a:cubicBezTo>
                    <a:pt x="5182" y="1"/>
                    <a:pt x="5161" y="5"/>
                    <a:pt x="5140" y="14"/>
                  </a:cubicBezTo>
                  <a:cubicBezTo>
                    <a:pt x="5070" y="53"/>
                    <a:pt x="5039" y="136"/>
                    <a:pt x="5074" y="211"/>
                  </a:cubicBezTo>
                  <a:lnTo>
                    <a:pt x="5725" y="1559"/>
                  </a:lnTo>
                  <a:lnTo>
                    <a:pt x="4008" y="2540"/>
                  </a:lnTo>
                  <a:cubicBezTo>
                    <a:pt x="2230" y="3559"/>
                    <a:pt x="164" y="3571"/>
                    <a:pt x="143" y="3571"/>
                  </a:cubicBezTo>
                  <a:cubicBezTo>
                    <a:pt x="64" y="3571"/>
                    <a:pt x="1" y="3638"/>
                    <a:pt x="1" y="3718"/>
                  </a:cubicBezTo>
                  <a:cubicBezTo>
                    <a:pt x="1" y="3797"/>
                    <a:pt x="64" y="3864"/>
                    <a:pt x="143" y="3864"/>
                  </a:cubicBezTo>
                  <a:cubicBezTo>
                    <a:pt x="230" y="3864"/>
                    <a:pt x="2305" y="3851"/>
                    <a:pt x="4151" y="2795"/>
                  </a:cubicBezTo>
                  <a:lnTo>
                    <a:pt x="5983" y="1743"/>
                  </a:lnTo>
                  <a:cubicBezTo>
                    <a:pt x="6050" y="1706"/>
                    <a:pt x="6079" y="1622"/>
                    <a:pt x="6046" y="1555"/>
                  </a:cubicBezTo>
                  <a:lnTo>
                    <a:pt x="5336" y="82"/>
                  </a:lnTo>
                  <a:cubicBezTo>
                    <a:pt x="5309" y="30"/>
                    <a:pt x="5258" y="1"/>
                    <a:pt x="5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59"/>
            <p:cNvSpPr/>
            <p:nvPr/>
          </p:nvSpPr>
          <p:spPr>
            <a:xfrm>
              <a:off x="4537802" y="1727985"/>
              <a:ext cx="395424" cy="734766"/>
            </a:xfrm>
            <a:custGeom>
              <a:avLst/>
              <a:gdLst/>
              <a:ahLst/>
              <a:cxnLst/>
              <a:rect l="l" t="t" r="r" b="b"/>
              <a:pathLst>
                <a:path w="23918" h="44437" extrusionOk="0">
                  <a:moveTo>
                    <a:pt x="3733" y="1"/>
                  </a:moveTo>
                  <a:lnTo>
                    <a:pt x="0" y="21635"/>
                  </a:lnTo>
                  <a:cubicBezTo>
                    <a:pt x="0" y="21635"/>
                    <a:pt x="14195" y="44415"/>
                    <a:pt x="17935" y="44436"/>
                  </a:cubicBezTo>
                  <a:cubicBezTo>
                    <a:pt x="17945" y="44436"/>
                    <a:pt x="17955" y="44437"/>
                    <a:pt x="17966" y="44437"/>
                  </a:cubicBezTo>
                  <a:cubicBezTo>
                    <a:pt x="21692" y="44437"/>
                    <a:pt x="23805" y="40612"/>
                    <a:pt x="23863" y="38613"/>
                  </a:cubicBezTo>
                  <a:cubicBezTo>
                    <a:pt x="23917" y="36613"/>
                    <a:pt x="9569" y="7357"/>
                    <a:pt x="8480" y="5261"/>
                  </a:cubicBezTo>
                  <a:cubicBezTo>
                    <a:pt x="7386" y="3165"/>
                    <a:pt x="3733" y="1"/>
                    <a:pt x="373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59"/>
            <p:cNvSpPr/>
            <p:nvPr/>
          </p:nvSpPr>
          <p:spPr>
            <a:xfrm>
              <a:off x="4532825" y="1723157"/>
              <a:ext cx="405294" cy="744422"/>
            </a:xfrm>
            <a:custGeom>
              <a:avLst/>
              <a:gdLst/>
              <a:ahLst/>
              <a:cxnLst/>
              <a:rect l="l" t="t" r="r" b="b"/>
              <a:pathLst>
                <a:path w="24515" h="45021" extrusionOk="0">
                  <a:moveTo>
                    <a:pt x="4230" y="857"/>
                  </a:moveTo>
                  <a:cubicBezTo>
                    <a:pt x="5195" y="1729"/>
                    <a:pt x="7675" y="4063"/>
                    <a:pt x="8522" y="5686"/>
                  </a:cubicBezTo>
                  <a:cubicBezTo>
                    <a:pt x="10125" y="8767"/>
                    <a:pt x="23922" y="37077"/>
                    <a:pt x="23872" y="38896"/>
                  </a:cubicBezTo>
                  <a:cubicBezTo>
                    <a:pt x="23818" y="40784"/>
                    <a:pt x="21793" y="44436"/>
                    <a:pt x="18266" y="44436"/>
                  </a:cubicBezTo>
                  <a:lnTo>
                    <a:pt x="18241" y="44436"/>
                  </a:lnTo>
                  <a:cubicBezTo>
                    <a:pt x="15314" y="44424"/>
                    <a:pt x="4581" y="28235"/>
                    <a:pt x="607" y="21867"/>
                  </a:cubicBezTo>
                  <a:lnTo>
                    <a:pt x="4230" y="857"/>
                  </a:lnTo>
                  <a:close/>
                  <a:moveTo>
                    <a:pt x="4037" y="1"/>
                  </a:moveTo>
                  <a:cubicBezTo>
                    <a:pt x="4003" y="1"/>
                    <a:pt x="3970" y="7"/>
                    <a:pt x="3938" y="17"/>
                  </a:cubicBezTo>
                  <a:cubicBezTo>
                    <a:pt x="3838" y="50"/>
                    <a:pt x="3767" y="139"/>
                    <a:pt x="3746" y="243"/>
                  </a:cubicBezTo>
                  <a:lnTo>
                    <a:pt x="14" y="21876"/>
                  </a:lnTo>
                  <a:cubicBezTo>
                    <a:pt x="1" y="21948"/>
                    <a:pt x="18" y="22018"/>
                    <a:pt x="56" y="22081"/>
                  </a:cubicBezTo>
                  <a:cubicBezTo>
                    <a:pt x="1517" y="24427"/>
                    <a:pt x="14442" y="45000"/>
                    <a:pt x="18236" y="45021"/>
                  </a:cubicBezTo>
                  <a:lnTo>
                    <a:pt x="18266" y="45021"/>
                  </a:lnTo>
                  <a:cubicBezTo>
                    <a:pt x="22215" y="45021"/>
                    <a:pt x="24394" y="41050"/>
                    <a:pt x="24453" y="38913"/>
                  </a:cubicBezTo>
                  <a:cubicBezTo>
                    <a:pt x="24515" y="36776"/>
                    <a:pt x="9708" y="6705"/>
                    <a:pt x="9035" y="5420"/>
                  </a:cubicBezTo>
                  <a:cubicBezTo>
                    <a:pt x="7933" y="3299"/>
                    <a:pt x="4376" y="201"/>
                    <a:pt x="4222" y="72"/>
                  </a:cubicBezTo>
                  <a:cubicBezTo>
                    <a:pt x="4172" y="24"/>
                    <a:pt x="4104" y="1"/>
                    <a:pt x="40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59"/>
            <p:cNvSpPr/>
            <p:nvPr/>
          </p:nvSpPr>
          <p:spPr>
            <a:xfrm>
              <a:off x="4537802" y="1928376"/>
              <a:ext cx="375139" cy="415359"/>
            </a:xfrm>
            <a:custGeom>
              <a:avLst/>
              <a:gdLst/>
              <a:ahLst/>
              <a:cxnLst/>
              <a:rect l="l" t="t" r="r" b="b"/>
              <a:pathLst>
                <a:path w="22691" h="25120" extrusionOk="0">
                  <a:moveTo>
                    <a:pt x="5056" y="0"/>
                  </a:moveTo>
                  <a:lnTo>
                    <a:pt x="661" y="5694"/>
                  </a:lnTo>
                  <a:lnTo>
                    <a:pt x="0" y="9515"/>
                  </a:lnTo>
                  <a:cubicBezTo>
                    <a:pt x="0" y="9515"/>
                    <a:pt x="5561" y="18440"/>
                    <a:pt x="10638" y="25120"/>
                  </a:cubicBezTo>
                  <a:cubicBezTo>
                    <a:pt x="14258" y="23971"/>
                    <a:pt x="19713" y="22185"/>
                    <a:pt x="20891" y="21475"/>
                  </a:cubicBezTo>
                  <a:cubicBezTo>
                    <a:pt x="22690" y="20393"/>
                    <a:pt x="13335" y="19074"/>
                    <a:pt x="12855" y="18478"/>
                  </a:cubicBezTo>
                  <a:cubicBezTo>
                    <a:pt x="12374" y="17877"/>
                    <a:pt x="8776" y="12120"/>
                    <a:pt x="8417" y="9956"/>
                  </a:cubicBezTo>
                  <a:cubicBezTo>
                    <a:pt x="8058" y="7798"/>
                    <a:pt x="9018" y="5039"/>
                    <a:pt x="9018" y="3603"/>
                  </a:cubicBezTo>
                  <a:cubicBezTo>
                    <a:pt x="9018" y="3378"/>
                    <a:pt x="8962" y="3284"/>
                    <a:pt x="8868" y="3284"/>
                  </a:cubicBezTo>
                  <a:cubicBezTo>
                    <a:pt x="8631" y="3284"/>
                    <a:pt x="8148" y="3883"/>
                    <a:pt x="7690" y="4484"/>
                  </a:cubicBezTo>
                  <a:cubicBezTo>
                    <a:pt x="7232" y="5081"/>
                    <a:pt x="6799" y="5681"/>
                    <a:pt x="6660" y="5681"/>
                  </a:cubicBezTo>
                  <a:cubicBezTo>
                    <a:pt x="6639" y="5681"/>
                    <a:pt x="6625" y="5668"/>
                    <a:pt x="6618" y="5640"/>
                  </a:cubicBezTo>
                  <a:cubicBezTo>
                    <a:pt x="6497" y="5160"/>
                    <a:pt x="5056" y="0"/>
                    <a:pt x="50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59"/>
            <p:cNvSpPr/>
            <p:nvPr/>
          </p:nvSpPr>
          <p:spPr>
            <a:xfrm>
              <a:off x="4606070" y="1741312"/>
              <a:ext cx="82712" cy="105774"/>
            </a:xfrm>
            <a:custGeom>
              <a:avLst/>
              <a:gdLst/>
              <a:ahLst/>
              <a:cxnLst/>
              <a:rect l="l" t="t" r="r" b="b"/>
              <a:pathLst>
                <a:path w="5003" h="6397" extrusionOk="0">
                  <a:moveTo>
                    <a:pt x="0" y="1"/>
                  </a:moveTo>
                  <a:cubicBezTo>
                    <a:pt x="85" y="665"/>
                    <a:pt x="210" y="1679"/>
                    <a:pt x="339" y="2877"/>
                  </a:cubicBezTo>
                  <a:cubicBezTo>
                    <a:pt x="798" y="3145"/>
                    <a:pt x="1721" y="3687"/>
                    <a:pt x="2727" y="4359"/>
                  </a:cubicBezTo>
                  <a:cubicBezTo>
                    <a:pt x="3491" y="4869"/>
                    <a:pt x="4359" y="5715"/>
                    <a:pt x="5002" y="6397"/>
                  </a:cubicBezTo>
                  <a:cubicBezTo>
                    <a:pt x="4580" y="5545"/>
                    <a:pt x="4263" y="4923"/>
                    <a:pt x="4092" y="4588"/>
                  </a:cubicBezTo>
                  <a:cubicBezTo>
                    <a:pt x="3420" y="3299"/>
                    <a:pt x="1708" y="1553"/>
                    <a:pt x="555" y="455"/>
                  </a:cubicBezTo>
                  <a:cubicBezTo>
                    <a:pt x="335" y="272"/>
                    <a:pt x="147" y="118"/>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59"/>
            <p:cNvSpPr/>
            <p:nvPr/>
          </p:nvSpPr>
          <p:spPr>
            <a:xfrm>
              <a:off x="4615246" y="1748834"/>
              <a:ext cx="89457" cy="116125"/>
            </a:xfrm>
            <a:custGeom>
              <a:avLst/>
              <a:gdLst/>
              <a:ahLst/>
              <a:cxnLst/>
              <a:rect l="l" t="t" r="r" b="b"/>
              <a:pathLst>
                <a:path w="5411" h="7023" extrusionOk="0">
                  <a:moveTo>
                    <a:pt x="0" y="0"/>
                  </a:moveTo>
                  <a:cubicBezTo>
                    <a:pt x="1153" y="1098"/>
                    <a:pt x="2865" y="2844"/>
                    <a:pt x="3537" y="4133"/>
                  </a:cubicBezTo>
                  <a:cubicBezTo>
                    <a:pt x="3708" y="4468"/>
                    <a:pt x="4025" y="5090"/>
                    <a:pt x="4447" y="5942"/>
                  </a:cubicBezTo>
                  <a:cubicBezTo>
                    <a:pt x="5015" y="6547"/>
                    <a:pt x="5411" y="7023"/>
                    <a:pt x="5411" y="7023"/>
                  </a:cubicBezTo>
                  <a:cubicBezTo>
                    <a:pt x="5411" y="7023"/>
                    <a:pt x="4092" y="3545"/>
                    <a:pt x="2172" y="1863"/>
                  </a:cubicBezTo>
                  <a:cubicBezTo>
                    <a:pt x="1274" y="1077"/>
                    <a:pt x="531" y="447"/>
                    <a:pt x="0" y="0"/>
                  </a:cubicBez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59"/>
            <p:cNvSpPr/>
            <p:nvPr/>
          </p:nvSpPr>
          <p:spPr>
            <a:xfrm>
              <a:off x="3906874" y="1662561"/>
              <a:ext cx="712815" cy="944628"/>
            </a:xfrm>
            <a:custGeom>
              <a:avLst/>
              <a:gdLst/>
              <a:ahLst/>
              <a:cxnLst/>
              <a:rect l="l" t="t" r="r" b="b"/>
              <a:pathLst>
                <a:path w="43116" h="57129" extrusionOk="0">
                  <a:moveTo>
                    <a:pt x="24339" y="0"/>
                  </a:moveTo>
                  <a:cubicBezTo>
                    <a:pt x="24339" y="0"/>
                    <a:pt x="21299" y="702"/>
                    <a:pt x="19283" y="823"/>
                  </a:cubicBezTo>
                  <a:cubicBezTo>
                    <a:pt x="17262" y="944"/>
                    <a:pt x="1904" y="5256"/>
                    <a:pt x="622" y="9736"/>
                  </a:cubicBezTo>
                  <a:cubicBezTo>
                    <a:pt x="0" y="11923"/>
                    <a:pt x="7765" y="31110"/>
                    <a:pt x="8033" y="41443"/>
                  </a:cubicBezTo>
                  <a:cubicBezTo>
                    <a:pt x="8303" y="51917"/>
                    <a:pt x="9035" y="53320"/>
                    <a:pt x="9035" y="53320"/>
                  </a:cubicBezTo>
                  <a:cubicBezTo>
                    <a:pt x="15701" y="56161"/>
                    <a:pt x="21187" y="57128"/>
                    <a:pt x="25567" y="57128"/>
                  </a:cubicBezTo>
                  <a:cubicBezTo>
                    <a:pt x="34907" y="57128"/>
                    <a:pt x="39218" y="52731"/>
                    <a:pt x="39218" y="52731"/>
                  </a:cubicBezTo>
                  <a:cubicBezTo>
                    <a:pt x="39218" y="52731"/>
                    <a:pt x="42836" y="22673"/>
                    <a:pt x="42975" y="17814"/>
                  </a:cubicBezTo>
                  <a:cubicBezTo>
                    <a:pt x="43116" y="12950"/>
                    <a:pt x="41893" y="3958"/>
                    <a:pt x="41893" y="3958"/>
                  </a:cubicBezTo>
                  <a:lnTo>
                    <a:pt x="2433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59"/>
            <p:cNvSpPr/>
            <p:nvPr/>
          </p:nvSpPr>
          <p:spPr>
            <a:xfrm>
              <a:off x="3908246" y="1657766"/>
              <a:ext cx="716221" cy="953739"/>
            </a:xfrm>
            <a:custGeom>
              <a:avLst/>
              <a:gdLst/>
              <a:ahLst/>
              <a:cxnLst/>
              <a:rect l="l" t="t" r="r" b="b"/>
              <a:pathLst>
                <a:path w="43322" h="57680" extrusionOk="0">
                  <a:moveTo>
                    <a:pt x="24256" y="591"/>
                  </a:moveTo>
                  <a:lnTo>
                    <a:pt x="41547" y="4486"/>
                  </a:lnTo>
                  <a:cubicBezTo>
                    <a:pt x="41726" y="5839"/>
                    <a:pt x="42728" y="13712"/>
                    <a:pt x="42603" y="18096"/>
                  </a:cubicBezTo>
                  <a:cubicBezTo>
                    <a:pt x="42470" y="22747"/>
                    <a:pt x="39092" y="50938"/>
                    <a:pt x="38859" y="52883"/>
                  </a:cubicBezTo>
                  <a:cubicBezTo>
                    <a:pt x="38274" y="53424"/>
                    <a:pt x="33962" y="57108"/>
                    <a:pt x="25432" y="57108"/>
                  </a:cubicBezTo>
                  <a:cubicBezTo>
                    <a:pt x="21115" y="57108"/>
                    <a:pt x="15718" y="56164"/>
                    <a:pt x="9177" y="53392"/>
                  </a:cubicBezTo>
                  <a:cubicBezTo>
                    <a:pt x="9031" y="52946"/>
                    <a:pt x="8471" y="50675"/>
                    <a:pt x="8241" y="41724"/>
                  </a:cubicBezTo>
                  <a:cubicBezTo>
                    <a:pt x="8079" y="35496"/>
                    <a:pt x="5194" y="26023"/>
                    <a:pt x="3090" y="19106"/>
                  </a:cubicBezTo>
                  <a:cubicBezTo>
                    <a:pt x="1750" y="14701"/>
                    <a:pt x="593" y="10903"/>
                    <a:pt x="819" y="10105"/>
                  </a:cubicBezTo>
                  <a:cubicBezTo>
                    <a:pt x="2042" y="5818"/>
                    <a:pt x="17401" y="1510"/>
                    <a:pt x="19216" y="1400"/>
                  </a:cubicBezTo>
                  <a:cubicBezTo>
                    <a:pt x="21100" y="1288"/>
                    <a:pt x="23792" y="695"/>
                    <a:pt x="24256" y="591"/>
                  </a:cubicBezTo>
                  <a:close/>
                  <a:moveTo>
                    <a:pt x="24256" y="0"/>
                  </a:moveTo>
                  <a:cubicBezTo>
                    <a:pt x="24235" y="0"/>
                    <a:pt x="24214" y="2"/>
                    <a:pt x="24193" y="7"/>
                  </a:cubicBezTo>
                  <a:cubicBezTo>
                    <a:pt x="24160" y="15"/>
                    <a:pt x="21154" y="704"/>
                    <a:pt x="19183" y="820"/>
                  </a:cubicBezTo>
                  <a:cubicBezTo>
                    <a:pt x="17187" y="942"/>
                    <a:pt x="1612" y="5221"/>
                    <a:pt x="260" y="9947"/>
                  </a:cubicBezTo>
                  <a:cubicBezTo>
                    <a:pt x="0" y="10865"/>
                    <a:pt x="861" y="13774"/>
                    <a:pt x="2534" y="19273"/>
                  </a:cubicBezTo>
                  <a:cubicBezTo>
                    <a:pt x="4630" y="26161"/>
                    <a:pt x="7503" y="35591"/>
                    <a:pt x="7661" y="41741"/>
                  </a:cubicBezTo>
                  <a:cubicBezTo>
                    <a:pt x="7929" y="52161"/>
                    <a:pt x="8663" y="53685"/>
                    <a:pt x="8692" y="53743"/>
                  </a:cubicBezTo>
                  <a:cubicBezTo>
                    <a:pt x="8721" y="53806"/>
                    <a:pt x="8776" y="53851"/>
                    <a:pt x="8834" y="53876"/>
                  </a:cubicBezTo>
                  <a:cubicBezTo>
                    <a:pt x="15489" y="56712"/>
                    <a:pt x="20995" y="57680"/>
                    <a:pt x="25408" y="57680"/>
                  </a:cubicBezTo>
                  <a:cubicBezTo>
                    <a:pt x="34817" y="57680"/>
                    <a:pt x="39280" y="53288"/>
                    <a:pt x="39343" y="53225"/>
                  </a:cubicBezTo>
                  <a:cubicBezTo>
                    <a:pt x="39389" y="53180"/>
                    <a:pt x="39418" y="53117"/>
                    <a:pt x="39426" y="53055"/>
                  </a:cubicBezTo>
                  <a:cubicBezTo>
                    <a:pt x="39460" y="52754"/>
                    <a:pt x="43046" y="22930"/>
                    <a:pt x="43183" y="18113"/>
                  </a:cubicBezTo>
                  <a:cubicBezTo>
                    <a:pt x="43322" y="13278"/>
                    <a:pt x="42110" y="4298"/>
                    <a:pt x="42098" y="4206"/>
                  </a:cubicBezTo>
                  <a:cubicBezTo>
                    <a:pt x="42081" y="4086"/>
                    <a:pt x="41994" y="3989"/>
                    <a:pt x="41873" y="3964"/>
                  </a:cubicBezTo>
                  <a:lnTo>
                    <a:pt x="24322" y="7"/>
                  </a:lnTo>
                  <a:cubicBezTo>
                    <a:pt x="24299" y="2"/>
                    <a:pt x="24277" y="0"/>
                    <a:pt x="242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59"/>
            <p:cNvSpPr/>
            <p:nvPr/>
          </p:nvSpPr>
          <p:spPr>
            <a:xfrm>
              <a:off x="4069698" y="1924424"/>
              <a:ext cx="529519" cy="599543"/>
            </a:xfrm>
            <a:custGeom>
              <a:avLst/>
              <a:gdLst/>
              <a:ahLst/>
              <a:cxnLst/>
              <a:rect l="l" t="t" r="r" b="b"/>
              <a:pathLst>
                <a:path w="32029" h="36259" extrusionOk="0">
                  <a:moveTo>
                    <a:pt x="32029" y="3629"/>
                  </a:moveTo>
                  <a:lnTo>
                    <a:pt x="21070" y="8559"/>
                  </a:lnTo>
                  <a:lnTo>
                    <a:pt x="18064" y="7157"/>
                  </a:lnTo>
                  <a:lnTo>
                    <a:pt x="22126" y="35841"/>
                  </a:lnTo>
                  <a:lnTo>
                    <a:pt x="24189" y="35499"/>
                  </a:lnTo>
                  <a:lnTo>
                    <a:pt x="32029" y="3629"/>
                  </a:lnTo>
                  <a:close/>
                  <a:moveTo>
                    <a:pt x="2780" y="1"/>
                  </a:moveTo>
                  <a:lnTo>
                    <a:pt x="906" y="20586"/>
                  </a:lnTo>
                  <a:cubicBezTo>
                    <a:pt x="931" y="20557"/>
                    <a:pt x="956" y="20528"/>
                    <a:pt x="981" y="20499"/>
                  </a:cubicBezTo>
                  <a:cubicBezTo>
                    <a:pt x="981" y="20495"/>
                    <a:pt x="985" y="20490"/>
                    <a:pt x="990" y="20486"/>
                  </a:cubicBezTo>
                  <a:cubicBezTo>
                    <a:pt x="1846" y="19580"/>
                    <a:pt x="2981" y="18524"/>
                    <a:pt x="3486" y="18524"/>
                  </a:cubicBezTo>
                  <a:cubicBezTo>
                    <a:pt x="3490" y="18524"/>
                    <a:pt x="3499" y="18524"/>
                    <a:pt x="3503" y="18528"/>
                  </a:cubicBezTo>
                  <a:cubicBezTo>
                    <a:pt x="3557" y="18532"/>
                    <a:pt x="3657" y="18532"/>
                    <a:pt x="3786" y="18532"/>
                  </a:cubicBezTo>
                  <a:lnTo>
                    <a:pt x="4112" y="18532"/>
                  </a:lnTo>
                  <a:cubicBezTo>
                    <a:pt x="6341" y="18532"/>
                    <a:pt x="7769" y="18679"/>
                    <a:pt x="8023" y="19384"/>
                  </a:cubicBezTo>
                  <a:cubicBezTo>
                    <a:pt x="8137" y="19689"/>
                    <a:pt x="8187" y="19931"/>
                    <a:pt x="8066" y="20128"/>
                  </a:cubicBezTo>
                  <a:cubicBezTo>
                    <a:pt x="7948" y="20324"/>
                    <a:pt x="7748" y="20353"/>
                    <a:pt x="7582" y="20374"/>
                  </a:cubicBezTo>
                  <a:cubicBezTo>
                    <a:pt x="7468" y="20390"/>
                    <a:pt x="7352" y="20407"/>
                    <a:pt x="7239" y="20474"/>
                  </a:cubicBezTo>
                  <a:cubicBezTo>
                    <a:pt x="7052" y="20578"/>
                    <a:pt x="6651" y="20683"/>
                    <a:pt x="6204" y="20771"/>
                  </a:cubicBezTo>
                  <a:cubicBezTo>
                    <a:pt x="6546" y="20850"/>
                    <a:pt x="6855" y="20946"/>
                    <a:pt x="7052" y="21062"/>
                  </a:cubicBezTo>
                  <a:cubicBezTo>
                    <a:pt x="7548" y="21351"/>
                    <a:pt x="10462" y="23881"/>
                    <a:pt x="10441" y="24590"/>
                  </a:cubicBezTo>
                  <a:cubicBezTo>
                    <a:pt x="10433" y="24858"/>
                    <a:pt x="10345" y="25066"/>
                    <a:pt x="10187" y="25208"/>
                  </a:cubicBezTo>
                  <a:cubicBezTo>
                    <a:pt x="10011" y="25367"/>
                    <a:pt x="9765" y="25438"/>
                    <a:pt x="9410" y="25438"/>
                  </a:cubicBezTo>
                  <a:cubicBezTo>
                    <a:pt x="9331" y="25438"/>
                    <a:pt x="9247" y="25434"/>
                    <a:pt x="9156" y="25430"/>
                  </a:cubicBezTo>
                  <a:cubicBezTo>
                    <a:pt x="9147" y="25425"/>
                    <a:pt x="9139" y="25425"/>
                    <a:pt x="9131" y="25425"/>
                  </a:cubicBezTo>
                  <a:cubicBezTo>
                    <a:pt x="9135" y="25450"/>
                    <a:pt x="9135" y="25475"/>
                    <a:pt x="9139" y="25500"/>
                  </a:cubicBezTo>
                  <a:cubicBezTo>
                    <a:pt x="9164" y="25675"/>
                    <a:pt x="9201" y="25914"/>
                    <a:pt x="9110" y="26160"/>
                  </a:cubicBezTo>
                  <a:cubicBezTo>
                    <a:pt x="8930" y="26640"/>
                    <a:pt x="8187" y="26719"/>
                    <a:pt x="7707" y="26719"/>
                  </a:cubicBezTo>
                  <a:lnTo>
                    <a:pt x="7690" y="26719"/>
                  </a:lnTo>
                  <a:cubicBezTo>
                    <a:pt x="7673" y="27078"/>
                    <a:pt x="7594" y="27638"/>
                    <a:pt x="7264" y="27964"/>
                  </a:cubicBezTo>
                  <a:cubicBezTo>
                    <a:pt x="7089" y="28135"/>
                    <a:pt x="6867" y="28222"/>
                    <a:pt x="6617" y="28222"/>
                  </a:cubicBezTo>
                  <a:cubicBezTo>
                    <a:pt x="6588" y="28222"/>
                    <a:pt x="6563" y="28222"/>
                    <a:pt x="6534" y="28218"/>
                  </a:cubicBezTo>
                  <a:cubicBezTo>
                    <a:pt x="5661" y="28147"/>
                    <a:pt x="4275" y="27224"/>
                    <a:pt x="3849" y="26928"/>
                  </a:cubicBezTo>
                  <a:cubicBezTo>
                    <a:pt x="3331" y="27112"/>
                    <a:pt x="1582" y="27717"/>
                    <a:pt x="234" y="27972"/>
                  </a:cubicBezTo>
                  <a:lnTo>
                    <a:pt x="0" y="30540"/>
                  </a:lnTo>
                  <a:lnTo>
                    <a:pt x="14595" y="36259"/>
                  </a:lnTo>
                  <a:lnTo>
                    <a:pt x="15422" y="5917"/>
                  </a:lnTo>
                  <a:lnTo>
                    <a:pt x="278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59"/>
            <p:cNvSpPr/>
            <p:nvPr/>
          </p:nvSpPr>
          <p:spPr>
            <a:xfrm>
              <a:off x="4428266" y="1694322"/>
              <a:ext cx="173310" cy="90711"/>
            </a:xfrm>
            <a:custGeom>
              <a:avLst/>
              <a:gdLst/>
              <a:ahLst/>
              <a:cxnLst/>
              <a:rect l="l" t="t" r="r" b="b"/>
              <a:pathLst>
                <a:path w="10483" h="5486" extrusionOk="0">
                  <a:moveTo>
                    <a:pt x="1" y="0"/>
                  </a:moveTo>
                  <a:lnTo>
                    <a:pt x="1" y="0"/>
                  </a:lnTo>
                  <a:cubicBezTo>
                    <a:pt x="477" y="1052"/>
                    <a:pt x="1003" y="2396"/>
                    <a:pt x="1487" y="3723"/>
                  </a:cubicBezTo>
                  <a:cubicBezTo>
                    <a:pt x="3958" y="4170"/>
                    <a:pt x="7808" y="4943"/>
                    <a:pt x="10483" y="5486"/>
                  </a:cubicBezTo>
                  <a:cubicBezTo>
                    <a:pt x="10308" y="3929"/>
                    <a:pt x="10157" y="2730"/>
                    <a:pt x="10095" y="2275"/>
                  </a:cubicBez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59"/>
            <p:cNvSpPr/>
            <p:nvPr/>
          </p:nvSpPr>
          <p:spPr>
            <a:xfrm>
              <a:off x="4425719" y="1688783"/>
              <a:ext cx="180832" cy="97209"/>
            </a:xfrm>
            <a:custGeom>
              <a:avLst/>
              <a:gdLst/>
              <a:ahLst/>
              <a:cxnLst/>
              <a:rect l="l" t="t" r="r" b="b"/>
              <a:pathLst>
                <a:path w="10938" h="5879" extrusionOk="0">
                  <a:moveTo>
                    <a:pt x="0" y="0"/>
                  </a:moveTo>
                  <a:cubicBezTo>
                    <a:pt x="51" y="110"/>
                    <a:pt x="101" y="218"/>
                    <a:pt x="155" y="335"/>
                  </a:cubicBezTo>
                  <a:lnTo>
                    <a:pt x="10249" y="2610"/>
                  </a:lnTo>
                  <a:cubicBezTo>
                    <a:pt x="10311" y="3065"/>
                    <a:pt x="10462" y="4264"/>
                    <a:pt x="10637" y="5821"/>
                  </a:cubicBezTo>
                  <a:cubicBezTo>
                    <a:pt x="10737" y="5842"/>
                    <a:pt x="10837" y="5862"/>
                    <a:pt x="10937" y="5879"/>
                  </a:cubicBezTo>
                  <a:cubicBezTo>
                    <a:pt x="10708" y="3825"/>
                    <a:pt x="10512" y="2372"/>
                    <a:pt x="10512" y="2372"/>
                  </a:cubicBezTo>
                  <a:lnTo>
                    <a:pt x="0" y="0"/>
                  </a:ln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59"/>
            <p:cNvSpPr/>
            <p:nvPr/>
          </p:nvSpPr>
          <p:spPr>
            <a:xfrm>
              <a:off x="3921490" y="1695413"/>
              <a:ext cx="243044" cy="167070"/>
            </a:xfrm>
            <a:custGeom>
              <a:avLst/>
              <a:gdLst/>
              <a:ahLst/>
              <a:cxnLst/>
              <a:rect l="l" t="t" r="r" b="b"/>
              <a:pathLst>
                <a:path w="14701" h="10104" extrusionOk="0">
                  <a:moveTo>
                    <a:pt x="14700" y="0"/>
                  </a:moveTo>
                  <a:lnTo>
                    <a:pt x="14700" y="0"/>
                  </a:lnTo>
                  <a:cubicBezTo>
                    <a:pt x="9532" y="1487"/>
                    <a:pt x="945" y="4655"/>
                    <a:pt x="22" y="7815"/>
                  </a:cubicBezTo>
                  <a:cubicBezTo>
                    <a:pt x="22" y="7824"/>
                    <a:pt x="18" y="7832"/>
                    <a:pt x="18" y="7840"/>
                  </a:cubicBezTo>
                  <a:cubicBezTo>
                    <a:pt x="10" y="7870"/>
                    <a:pt x="1" y="7899"/>
                    <a:pt x="1" y="7932"/>
                  </a:cubicBezTo>
                  <a:lnTo>
                    <a:pt x="3095" y="10104"/>
                  </a:lnTo>
                  <a:cubicBezTo>
                    <a:pt x="3829" y="8358"/>
                    <a:pt x="4409" y="7148"/>
                    <a:pt x="4677" y="6880"/>
                  </a:cubicBezTo>
                  <a:cubicBezTo>
                    <a:pt x="5457" y="6100"/>
                    <a:pt x="11436" y="4397"/>
                    <a:pt x="14496" y="3562"/>
                  </a:cubicBezTo>
                  <a:cubicBezTo>
                    <a:pt x="14337" y="2339"/>
                    <a:pt x="14366" y="1119"/>
                    <a:pt x="147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59"/>
            <p:cNvSpPr/>
            <p:nvPr/>
          </p:nvSpPr>
          <p:spPr>
            <a:xfrm>
              <a:off x="3918745" y="1689544"/>
              <a:ext cx="247723" cy="137042"/>
            </a:xfrm>
            <a:custGeom>
              <a:avLst/>
              <a:gdLst/>
              <a:ahLst/>
              <a:cxnLst/>
              <a:rect l="l" t="t" r="r" b="b"/>
              <a:pathLst>
                <a:path w="14984" h="8288" extrusionOk="0">
                  <a:moveTo>
                    <a:pt x="14983" y="0"/>
                  </a:moveTo>
                  <a:lnTo>
                    <a:pt x="14983" y="0"/>
                  </a:lnTo>
                  <a:cubicBezTo>
                    <a:pt x="9895" y="1437"/>
                    <a:pt x="1348" y="4568"/>
                    <a:pt x="1" y="7833"/>
                  </a:cubicBezTo>
                  <a:lnTo>
                    <a:pt x="5" y="7833"/>
                  </a:lnTo>
                  <a:cubicBezTo>
                    <a:pt x="146" y="7883"/>
                    <a:pt x="221" y="8029"/>
                    <a:pt x="188" y="8170"/>
                  </a:cubicBezTo>
                  <a:lnTo>
                    <a:pt x="188" y="8170"/>
                  </a:lnTo>
                  <a:cubicBezTo>
                    <a:pt x="1111" y="5010"/>
                    <a:pt x="9698" y="1842"/>
                    <a:pt x="14866" y="355"/>
                  </a:cubicBezTo>
                  <a:cubicBezTo>
                    <a:pt x="14899" y="235"/>
                    <a:pt x="14937" y="118"/>
                    <a:pt x="14983" y="0"/>
                  </a:cubicBezTo>
                  <a:close/>
                  <a:moveTo>
                    <a:pt x="184" y="8195"/>
                  </a:moveTo>
                  <a:lnTo>
                    <a:pt x="184" y="8195"/>
                  </a:lnTo>
                  <a:cubicBezTo>
                    <a:pt x="180" y="8200"/>
                    <a:pt x="180" y="8204"/>
                    <a:pt x="180" y="8204"/>
                  </a:cubicBezTo>
                  <a:cubicBezTo>
                    <a:pt x="171" y="8229"/>
                    <a:pt x="159" y="8254"/>
                    <a:pt x="151" y="8279"/>
                  </a:cubicBezTo>
                  <a:lnTo>
                    <a:pt x="167" y="8287"/>
                  </a:lnTo>
                  <a:cubicBezTo>
                    <a:pt x="167" y="8254"/>
                    <a:pt x="176" y="8225"/>
                    <a:pt x="184" y="8195"/>
                  </a:cubicBez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59"/>
            <p:cNvSpPr/>
            <p:nvPr/>
          </p:nvSpPr>
          <p:spPr>
            <a:xfrm>
              <a:off x="4247221" y="1716610"/>
              <a:ext cx="188504" cy="888326"/>
            </a:xfrm>
            <a:custGeom>
              <a:avLst/>
              <a:gdLst/>
              <a:ahLst/>
              <a:cxnLst/>
              <a:rect l="l" t="t" r="r" b="b"/>
              <a:pathLst>
                <a:path w="11402" h="53724" extrusionOk="0">
                  <a:moveTo>
                    <a:pt x="3115" y="1"/>
                  </a:moveTo>
                  <a:lnTo>
                    <a:pt x="1" y="5899"/>
                  </a:lnTo>
                  <a:lnTo>
                    <a:pt x="4872" y="11585"/>
                  </a:lnTo>
                  <a:lnTo>
                    <a:pt x="3841" y="49458"/>
                  </a:lnTo>
                  <a:lnTo>
                    <a:pt x="7523" y="53724"/>
                  </a:lnTo>
                  <a:lnTo>
                    <a:pt x="11402" y="48489"/>
                  </a:lnTo>
                  <a:lnTo>
                    <a:pt x="6108" y="11105"/>
                  </a:lnTo>
                  <a:lnTo>
                    <a:pt x="8521" y="5707"/>
                  </a:lnTo>
                  <a:lnTo>
                    <a:pt x="311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59"/>
            <p:cNvSpPr/>
            <p:nvPr/>
          </p:nvSpPr>
          <p:spPr>
            <a:xfrm>
              <a:off x="4118142" y="1983235"/>
              <a:ext cx="578935" cy="584562"/>
            </a:xfrm>
            <a:custGeom>
              <a:avLst/>
              <a:gdLst/>
              <a:ahLst/>
              <a:cxnLst/>
              <a:rect l="l" t="t" r="r" b="b"/>
              <a:pathLst>
                <a:path w="35018" h="35353" extrusionOk="0">
                  <a:moveTo>
                    <a:pt x="2869" y="1"/>
                  </a:moveTo>
                  <a:lnTo>
                    <a:pt x="1" y="26719"/>
                  </a:lnTo>
                  <a:lnTo>
                    <a:pt x="17918" y="35353"/>
                  </a:lnTo>
                  <a:lnTo>
                    <a:pt x="31478" y="27191"/>
                  </a:lnTo>
                  <a:lnTo>
                    <a:pt x="35018" y="1663"/>
                  </a:lnTo>
                  <a:lnTo>
                    <a:pt x="20958" y="9465"/>
                  </a:lnTo>
                  <a:lnTo>
                    <a:pt x="286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59"/>
            <p:cNvSpPr/>
            <p:nvPr/>
          </p:nvSpPr>
          <p:spPr>
            <a:xfrm>
              <a:off x="4113182" y="1978457"/>
              <a:ext cx="588937" cy="594169"/>
            </a:xfrm>
            <a:custGeom>
              <a:avLst/>
              <a:gdLst/>
              <a:ahLst/>
              <a:cxnLst/>
              <a:rect l="l" t="t" r="r" b="b"/>
              <a:pathLst>
                <a:path w="35623" h="35934" extrusionOk="0">
                  <a:moveTo>
                    <a:pt x="3415" y="746"/>
                  </a:moveTo>
                  <a:lnTo>
                    <a:pt x="21124" y="10013"/>
                  </a:lnTo>
                  <a:cubicBezTo>
                    <a:pt x="21167" y="10035"/>
                    <a:pt x="21213" y="10047"/>
                    <a:pt x="21260" y="10047"/>
                  </a:cubicBezTo>
                  <a:cubicBezTo>
                    <a:pt x="21308" y="10047"/>
                    <a:pt x="21357" y="10034"/>
                    <a:pt x="21399" y="10008"/>
                  </a:cubicBezTo>
                  <a:lnTo>
                    <a:pt x="34950" y="2490"/>
                  </a:lnTo>
                  <a:lnTo>
                    <a:pt x="31511" y="27305"/>
                  </a:lnTo>
                  <a:lnTo>
                    <a:pt x="18202" y="35312"/>
                  </a:lnTo>
                  <a:lnTo>
                    <a:pt x="614" y="26837"/>
                  </a:lnTo>
                  <a:lnTo>
                    <a:pt x="3415" y="746"/>
                  </a:lnTo>
                  <a:close/>
                  <a:moveTo>
                    <a:pt x="3172" y="0"/>
                  </a:moveTo>
                  <a:cubicBezTo>
                    <a:pt x="3124" y="0"/>
                    <a:pt x="3076" y="12"/>
                    <a:pt x="3031" y="35"/>
                  </a:cubicBezTo>
                  <a:cubicBezTo>
                    <a:pt x="2948" y="77"/>
                    <a:pt x="2889" y="164"/>
                    <a:pt x="2881" y="261"/>
                  </a:cubicBezTo>
                  <a:lnTo>
                    <a:pt x="13" y="26979"/>
                  </a:lnTo>
                  <a:cubicBezTo>
                    <a:pt x="0" y="27100"/>
                    <a:pt x="63" y="27216"/>
                    <a:pt x="175" y="27272"/>
                  </a:cubicBezTo>
                  <a:lnTo>
                    <a:pt x="18093" y="35904"/>
                  </a:lnTo>
                  <a:cubicBezTo>
                    <a:pt x="18131" y="35921"/>
                    <a:pt x="18173" y="35933"/>
                    <a:pt x="18218" y="35933"/>
                  </a:cubicBezTo>
                  <a:cubicBezTo>
                    <a:pt x="18268" y="35933"/>
                    <a:pt x="18323" y="35917"/>
                    <a:pt x="18368" y="35892"/>
                  </a:cubicBezTo>
                  <a:lnTo>
                    <a:pt x="31928" y="27730"/>
                  </a:lnTo>
                  <a:cubicBezTo>
                    <a:pt x="32004" y="27684"/>
                    <a:pt x="32054" y="27605"/>
                    <a:pt x="32066" y="27522"/>
                  </a:cubicBezTo>
                  <a:lnTo>
                    <a:pt x="35607" y="1993"/>
                  </a:lnTo>
                  <a:cubicBezTo>
                    <a:pt x="35623" y="1885"/>
                    <a:pt x="35576" y="1777"/>
                    <a:pt x="35485" y="1713"/>
                  </a:cubicBezTo>
                  <a:cubicBezTo>
                    <a:pt x="35435" y="1680"/>
                    <a:pt x="35377" y="1663"/>
                    <a:pt x="35320" y="1663"/>
                  </a:cubicBezTo>
                  <a:cubicBezTo>
                    <a:pt x="35272" y="1663"/>
                    <a:pt x="35224" y="1675"/>
                    <a:pt x="35181" y="1697"/>
                  </a:cubicBezTo>
                  <a:lnTo>
                    <a:pt x="21254" y="9424"/>
                  </a:lnTo>
                  <a:lnTo>
                    <a:pt x="3306" y="31"/>
                  </a:lnTo>
                  <a:cubicBezTo>
                    <a:pt x="3264" y="11"/>
                    <a:pt x="3218" y="0"/>
                    <a:pt x="31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59"/>
            <p:cNvSpPr/>
            <p:nvPr/>
          </p:nvSpPr>
          <p:spPr>
            <a:xfrm>
              <a:off x="4453182" y="2165588"/>
              <a:ext cx="14036" cy="75763"/>
            </a:xfrm>
            <a:custGeom>
              <a:avLst/>
              <a:gdLst/>
              <a:ahLst/>
              <a:cxnLst/>
              <a:rect l="l" t="t" r="r" b="b"/>
              <a:pathLst>
                <a:path w="849" h="4582" extrusionOk="0">
                  <a:moveTo>
                    <a:pt x="691" y="0"/>
                  </a:moveTo>
                  <a:cubicBezTo>
                    <a:pt x="615" y="0"/>
                    <a:pt x="559" y="55"/>
                    <a:pt x="552" y="127"/>
                  </a:cubicBezTo>
                  <a:lnTo>
                    <a:pt x="14" y="4418"/>
                  </a:lnTo>
                  <a:cubicBezTo>
                    <a:pt x="1" y="4498"/>
                    <a:pt x="59" y="4573"/>
                    <a:pt x="139" y="4582"/>
                  </a:cubicBezTo>
                  <a:lnTo>
                    <a:pt x="155" y="4582"/>
                  </a:lnTo>
                  <a:cubicBezTo>
                    <a:pt x="226" y="4582"/>
                    <a:pt x="289" y="4532"/>
                    <a:pt x="301" y="4456"/>
                  </a:cubicBezTo>
                  <a:lnTo>
                    <a:pt x="840" y="164"/>
                  </a:lnTo>
                  <a:cubicBezTo>
                    <a:pt x="848" y="85"/>
                    <a:pt x="794" y="14"/>
                    <a:pt x="715" y="2"/>
                  </a:cubicBezTo>
                  <a:cubicBezTo>
                    <a:pt x="707" y="1"/>
                    <a:pt x="699" y="0"/>
                    <a:pt x="6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59"/>
            <p:cNvSpPr/>
            <p:nvPr/>
          </p:nvSpPr>
          <p:spPr>
            <a:xfrm>
              <a:off x="4411831" y="2275472"/>
              <a:ext cx="41579" cy="294720"/>
            </a:xfrm>
            <a:custGeom>
              <a:avLst/>
              <a:gdLst/>
              <a:ahLst/>
              <a:cxnLst/>
              <a:rect l="l" t="t" r="r" b="b"/>
              <a:pathLst>
                <a:path w="2515" h="17824" extrusionOk="0">
                  <a:moveTo>
                    <a:pt x="2354" y="0"/>
                  </a:moveTo>
                  <a:cubicBezTo>
                    <a:pt x="2279" y="0"/>
                    <a:pt x="2225" y="55"/>
                    <a:pt x="2218" y="131"/>
                  </a:cubicBezTo>
                  <a:lnTo>
                    <a:pt x="10" y="17661"/>
                  </a:lnTo>
                  <a:cubicBezTo>
                    <a:pt x="1" y="17740"/>
                    <a:pt x="55" y="17811"/>
                    <a:pt x="135" y="17824"/>
                  </a:cubicBezTo>
                  <a:lnTo>
                    <a:pt x="155" y="17824"/>
                  </a:lnTo>
                  <a:cubicBezTo>
                    <a:pt x="226" y="17824"/>
                    <a:pt x="289" y="17769"/>
                    <a:pt x="297" y="17694"/>
                  </a:cubicBezTo>
                  <a:lnTo>
                    <a:pt x="2506" y="165"/>
                  </a:lnTo>
                  <a:cubicBezTo>
                    <a:pt x="2515" y="85"/>
                    <a:pt x="2456" y="15"/>
                    <a:pt x="2376" y="2"/>
                  </a:cubicBezTo>
                  <a:cubicBezTo>
                    <a:pt x="2369" y="1"/>
                    <a:pt x="2361" y="0"/>
                    <a:pt x="23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59"/>
            <p:cNvSpPr/>
            <p:nvPr/>
          </p:nvSpPr>
          <p:spPr>
            <a:xfrm>
              <a:off x="4137321" y="1630766"/>
              <a:ext cx="340702" cy="267404"/>
            </a:xfrm>
            <a:custGeom>
              <a:avLst/>
              <a:gdLst/>
              <a:ahLst/>
              <a:cxnLst/>
              <a:rect l="l" t="t" r="r" b="b"/>
              <a:pathLst>
                <a:path w="20608" h="16172" extrusionOk="0">
                  <a:moveTo>
                    <a:pt x="8514" y="0"/>
                  </a:moveTo>
                  <a:cubicBezTo>
                    <a:pt x="6181" y="0"/>
                    <a:pt x="3340" y="618"/>
                    <a:pt x="2160" y="3343"/>
                  </a:cubicBezTo>
                  <a:cubicBezTo>
                    <a:pt x="1" y="8328"/>
                    <a:pt x="5295" y="16172"/>
                    <a:pt x="5295" y="16172"/>
                  </a:cubicBezTo>
                  <a:lnTo>
                    <a:pt x="11072" y="10206"/>
                  </a:lnTo>
                  <a:lnTo>
                    <a:pt x="20608" y="12882"/>
                  </a:lnTo>
                  <a:cubicBezTo>
                    <a:pt x="20608" y="12882"/>
                    <a:pt x="17960" y="4637"/>
                    <a:pt x="16583" y="2520"/>
                  </a:cubicBezTo>
                  <a:cubicBezTo>
                    <a:pt x="15233" y="448"/>
                    <a:pt x="12178" y="424"/>
                    <a:pt x="12038" y="424"/>
                  </a:cubicBezTo>
                  <a:cubicBezTo>
                    <a:pt x="12035" y="424"/>
                    <a:pt x="12033" y="424"/>
                    <a:pt x="12033" y="424"/>
                  </a:cubicBezTo>
                  <a:cubicBezTo>
                    <a:pt x="12033" y="424"/>
                    <a:pt x="10448" y="0"/>
                    <a:pt x="85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59"/>
            <p:cNvSpPr/>
            <p:nvPr/>
          </p:nvSpPr>
          <p:spPr>
            <a:xfrm>
              <a:off x="4132295" y="1626219"/>
              <a:ext cx="350836" cy="276796"/>
            </a:xfrm>
            <a:custGeom>
              <a:avLst/>
              <a:gdLst/>
              <a:ahLst/>
              <a:cxnLst/>
              <a:rect l="l" t="t" r="r" b="b"/>
              <a:pathLst>
                <a:path w="21221" h="16740" extrusionOk="0">
                  <a:moveTo>
                    <a:pt x="8838" y="574"/>
                  </a:moveTo>
                  <a:cubicBezTo>
                    <a:pt x="10696" y="574"/>
                    <a:pt x="12228" y="971"/>
                    <a:pt x="12262" y="979"/>
                  </a:cubicBezTo>
                  <a:cubicBezTo>
                    <a:pt x="12282" y="986"/>
                    <a:pt x="12311" y="993"/>
                    <a:pt x="12330" y="993"/>
                  </a:cubicBezTo>
                  <a:cubicBezTo>
                    <a:pt x="12334" y="993"/>
                    <a:pt x="12338" y="993"/>
                    <a:pt x="12341" y="992"/>
                  </a:cubicBezTo>
                  <a:cubicBezTo>
                    <a:pt x="12345" y="991"/>
                    <a:pt x="12363" y="990"/>
                    <a:pt x="12394" y="990"/>
                  </a:cubicBezTo>
                  <a:cubicBezTo>
                    <a:pt x="12806" y="990"/>
                    <a:pt x="15457" y="1129"/>
                    <a:pt x="16641" y="2954"/>
                  </a:cubicBezTo>
                  <a:cubicBezTo>
                    <a:pt x="17789" y="4711"/>
                    <a:pt x="19864" y="10898"/>
                    <a:pt x="20465" y="12732"/>
                  </a:cubicBezTo>
                  <a:lnTo>
                    <a:pt x="11456" y="10202"/>
                  </a:lnTo>
                  <a:cubicBezTo>
                    <a:pt x="11430" y="10194"/>
                    <a:pt x="11404" y="10190"/>
                    <a:pt x="11377" y="10190"/>
                  </a:cubicBezTo>
                  <a:cubicBezTo>
                    <a:pt x="11300" y="10190"/>
                    <a:pt x="11224" y="10221"/>
                    <a:pt x="11168" y="10277"/>
                  </a:cubicBezTo>
                  <a:lnTo>
                    <a:pt x="5645" y="15983"/>
                  </a:lnTo>
                  <a:cubicBezTo>
                    <a:pt x="4722" y="14505"/>
                    <a:pt x="894" y="7976"/>
                    <a:pt x="2731" y="3734"/>
                  </a:cubicBezTo>
                  <a:cubicBezTo>
                    <a:pt x="3846" y="1159"/>
                    <a:pt x="6580" y="574"/>
                    <a:pt x="8838" y="574"/>
                  </a:cubicBezTo>
                  <a:close/>
                  <a:moveTo>
                    <a:pt x="8848" y="1"/>
                  </a:moveTo>
                  <a:cubicBezTo>
                    <a:pt x="6422" y="1"/>
                    <a:pt x="3435" y="642"/>
                    <a:pt x="2197" y="3505"/>
                  </a:cubicBezTo>
                  <a:cubicBezTo>
                    <a:pt x="0" y="8578"/>
                    <a:pt x="5139" y="16283"/>
                    <a:pt x="5361" y="16609"/>
                  </a:cubicBezTo>
                  <a:cubicBezTo>
                    <a:pt x="5407" y="16684"/>
                    <a:pt x="5486" y="16730"/>
                    <a:pt x="5574" y="16739"/>
                  </a:cubicBezTo>
                  <a:lnTo>
                    <a:pt x="5599" y="16739"/>
                  </a:lnTo>
                  <a:cubicBezTo>
                    <a:pt x="5678" y="16739"/>
                    <a:pt x="5753" y="16705"/>
                    <a:pt x="5808" y="16651"/>
                  </a:cubicBezTo>
                  <a:lnTo>
                    <a:pt x="11464" y="10807"/>
                  </a:lnTo>
                  <a:lnTo>
                    <a:pt x="20832" y="13437"/>
                  </a:lnTo>
                  <a:cubicBezTo>
                    <a:pt x="20860" y="13446"/>
                    <a:pt x="20887" y="13450"/>
                    <a:pt x="20915" y="13450"/>
                  </a:cubicBezTo>
                  <a:cubicBezTo>
                    <a:pt x="20991" y="13450"/>
                    <a:pt x="21065" y="13417"/>
                    <a:pt x="21120" y="13362"/>
                  </a:cubicBezTo>
                  <a:cubicBezTo>
                    <a:pt x="21195" y="13283"/>
                    <a:pt x="21220" y="13169"/>
                    <a:pt x="21187" y="13069"/>
                  </a:cubicBezTo>
                  <a:cubicBezTo>
                    <a:pt x="21079" y="12732"/>
                    <a:pt x="18515" y="4761"/>
                    <a:pt x="17129" y="2637"/>
                  </a:cubicBezTo>
                  <a:cubicBezTo>
                    <a:pt x="15748" y="512"/>
                    <a:pt x="12767" y="412"/>
                    <a:pt x="12374" y="412"/>
                  </a:cubicBezTo>
                  <a:cubicBezTo>
                    <a:pt x="12117" y="348"/>
                    <a:pt x="10635" y="1"/>
                    <a:pt x="88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59"/>
            <p:cNvSpPr/>
            <p:nvPr/>
          </p:nvSpPr>
          <p:spPr>
            <a:xfrm>
              <a:off x="4167231" y="1646688"/>
              <a:ext cx="254766" cy="120193"/>
            </a:xfrm>
            <a:custGeom>
              <a:avLst/>
              <a:gdLst/>
              <a:ahLst/>
              <a:cxnLst/>
              <a:rect l="l" t="t" r="r" b="b"/>
              <a:pathLst>
                <a:path w="15410" h="7269" extrusionOk="0">
                  <a:moveTo>
                    <a:pt x="12465" y="167"/>
                  </a:moveTo>
                  <a:cubicBezTo>
                    <a:pt x="12299" y="409"/>
                    <a:pt x="12132" y="618"/>
                    <a:pt x="11960" y="781"/>
                  </a:cubicBezTo>
                  <a:cubicBezTo>
                    <a:pt x="11948" y="1486"/>
                    <a:pt x="11927" y="2205"/>
                    <a:pt x="11889" y="2902"/>
                  </a:cubicBezTo>
                  <a:lnTo>
                    <a:pt x="12403" y="2860"/>
                  </a:lnTo>
                  <a:cubicBezTo>
                    <a:pt x="12895" y="2981"/>
                    <a:pt x="14307" y="3319"/>
                    <a:pt x="15409" y="3453"/>
                  </a:cubicBezTo>
                  <a:cubicBezTo>
                    <a:pt x="15087" y="2718"/>
                    <a:pt x="14783" y="2109"/>
                    <a:pt x="14528" y="1716"/>
                  </a:cubicBezTo>
                  <a:cubicBezTo>
                    <a:pt x="14014" y="927"/>
                    <a:pt x="13230" y="451"/>
                    <a:pt x="12465" y="167"/>
                  </a:cubicBezTo>
                  <a:close/>
                  <a:moveTo>
                    <a:pt x="3126" y="1"/>
                  </a:moveTo>
                  <a:cubicBezTo>
                    <a:pt x="2070" y="476"/>
                    <a:pt x="1157" y="1253"/>
                    <a:pt x="618" y="2496"/>
                  </a:cubicBezTo>
                  <a:cubicBezTo>
                    <a:pt x="0" y="3920"/>
                    <a:pt x="20" y="5607"/>
                    <a:pt x="359" y="7268"/>
                  </a:cubicBezTo>
                  <a:cubicBezTo>
                    <a:pt x="797" y="6212"/>
                    <a:pt x="1557" y="4630"/>
                    <a:pt x="2480" y="3704"/>
                  </a:cubicBezTo>
                  <a:cubicBezTo>
                    <a:pt x="3018" y="3165"/>
                    <a:pt x="3386" y="2993"/>
                    <a:pt x="3632" y="2993"/>
                  </a:cubicBezTo>
                  <a:cubicBezTo>
                    <a:pt x="3673" y="2993"/>
                    <a:pt x="3712" y="2997"/>
                    <a:pt x="3749" y="3010"/>
                  </a:cubicBezTo>
                  <a:lnTo>
                    <a:pt x="3257" y="134"/>
                  </a:lnTo>
                  <a:cubicBezTo>
                    <a:pt x="3215" y="92"/>
                    <a:pt x="3173" y="47"/>
                    <a:pt x="31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59"/>
            <p:cNvSpPr/>
            <p:nvPr/>
          </p:nvSpPr>
          <p:spPr>
            <a:xfrm>
              <a:off x="4161494" y="1642753"/>
              <a:ext cx="265942" cy="132131"/>
            </a:xfrm>
            <a:custGeom>
              <a:avLst/>
              <a:gdLst/>
              <a:ahLst/>
              <a:cxnLst/>
              <a:rect l="l" t="t" r="r" b="b"/>
              <a:pathLst>
                <a:path w="16086" h="7991" extrusionOk="0">
                  <a:moveTo>
                    <a:pt x="12976" y="163"/>
                  </a:moveTo>
                  <a:cubicBezTo>
                    <a:pt x="12922" y="247"/>
                    <a:pt x="12866" y="330"/>
                    <a:pt x="12812" y="405"/>
                  </a:cubicBezTo>
                  <a:cubicBezTo>
                    <a:pt x="13577" y="689"/>
                    <a:pt x="14361" y="1165"/>
                    <a:pt x="14875" y="1954"/>
                  </a:cubicBezTo>
                  <a:cubicBezTo>
                    <a:pt x="15130" y="2347"/>
                    <a:pt x="15434" y="2956"/>
                    <a:pt x="15756" y="3691"/>
                  </a:cubicBezTo>
                  <a:cubicBezTo>
                    <a:pt x="15868" y="3707"/>
                    <a:pt x="15981" y="3716"/>
                    <a:pt x="16086" y="3728"/>
                  </a:cubicBezTo>
                  <a:cubicBezTo>
                    <a:pt x="15735" y="2910"/>
                    <a:pt x="15401" y="2225"/>
                    <a:pt x="15121" y="1795"/>
                  </a:cubicBezTo>
                  <a:cubicBezTo>
                    <a:pt x="14579" y="965"/>
                    <a:pt x="13768" y="464"/>
                    <a:pt x="12976" y="163"/>
                  </a:cubicBezTo>
                  <a:close/>
                  <a:moveTo>
                    <a:pt x="3269" y="0"/>
                  </a:moveTo>
                  <a:cubicBezTo>
                    <a:pt x="2192" y="505"/>
                    <a:pt x="1257" y="1324"/>
                    <a:pt x="698" y="2618"/>
                  </a:cubicBezTo>
                  <a:cubicBezTo>
                    <a:pt x="1" y="4229"/>
                    <a:pt x="84" y="6141"/>
                    <a:pt x="514" y="7990"/>
                  </a:cubicBezTo>
                  <a:cubicBezTo>
                    <a:pt x="568" y="7849"/>
                    <a:pt x="631" y="7686"/>
                    <a:pt x="706" y="7506"/>
                  </a:cubicBezTo>
                  <a:cubicBezTo>
                    <a:pt x="367" y="5845"/>
                    <a:pt x="347" y="4158"/>
                    <a:pt x="965" y="2734"/>
                  </a:cubicBezTo>
                  <a:cubicBezTo>
                    <a:pt x="1504" y="1491"/>
                    <a:pt x="2417" y="714"/>
                    <a:pt x="3473" y="239"/>
                  </a:cubicBezTo>
                  <a:cubicBezTo>
                    <a:pt x="3411" y="167"/>
                    <a:pt x="3340" y="88"/>
                    <a:pt x="3269" y="0"/>
                  </a:cubicBez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59"/>
            <p:cNvSpPr/>
            <p:nvPr/>
          </p:nvSpPr>
          <p:spPr>
            <a:xfrm>
              <a:off x="4212285" y="1558199"/>
              <a:ext cx="155240" cy="239873"/>
            </a:xfrm>
            <a:custGeom>
              <a:avLst/>
              <a:gdLst/>
              <a:ahLst/>
              <a:cxnLst/>
              <a:rect l="l" t="t" r="r" b="b"/>
              <a:pathLst>
                <a:path w="9390" h="14507" extrusionOk="0">
                  <a:moveTo>
                    <a:pt x="8856" y="0"/>
                  </a:moveTo>
                  <a:lnTo>
                    <a:pt x="8856" y="0"/>
                  </a:lnTo>
                  <a:cubicBezTo>
                    <a:pt x="8595" y="928"/>
                    <a:pt x="7003" y="1198"/>
                    <a:pt x="5238" y="1198"/>
                  </a:cubicBezTo>
                  <a:cubicBezTo>
                    <a:pt x="2785" y="1198"/>
                    <a:pt x="1" y="677"/>
                    <a:pt x="1" y="677"/>
                  </a:cubicBezTo>
                  <a:lnTo>
                    <a:pt x="1" y="677"/>
                  </a:lnTo>
                  <a:lnTo>
                    <a:pt x="1403" y="8867"/>
                  </a:lnTo>
                  <a:cubicBezTo>
                    <a:pt x="1403" y="8867"/>
                    <a:pt x="2723" y="11881"/>
                    <a:pt x="3875" y="13197"/>
                  </a:cubicBezTo>
                  <a:cubicBezTo>
                    <a:pt x="4516" y="13925"/>
                    <a:pt x="5290" y="14507"/>
                    <a:pt x="6090" y="14507"/>
                  </a:cubicBezTo>
                  <a:cubicBezTo>
                    <a:pt x="6729" y="14507"/>
                    <a:pt x="7384" y="14136"/>
                    <a:pt x="8000" y="13172"/>
                  </a:cubicBezTo>
                  <a:cubicBezTo>
                    <a:pt x="9390" y="11000"/>
                    <a:pt x="8856" y="1"/>
                    <a:pt x="88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59"/>
            <p:cNvSpPr/>
            <p:nvPr/>
          </p:nvSpPr>
          <p:spPr>
            <a:xfrm>
              <a:off x="4207325" y="1553404"/>
              <a:ext cx="164829" cy="249513"/>
            </a:xfrm>
            <a:custGeom>
              <a:avLst/>
              <a:gdLst/>
              <a:ahLst/>
              <a:cxnLst/>
              <a:rect l="l" t="t" r="r" b="b"/>
              <a:pathLst>
                <a:path w="9970" h="15090" extrusionOk="0">
                  <a:moveTo>
                    <a:pt x="8901" y="1092"/>
                  </a:moveTo>
                  <a:lnTo>
                    <a:pt x="8901" y="1092"/>
                  </a:lnTo>
                  <a:cubicBezTo>
                    <a:pt x="9055" y="5045"/>
                    <a:pt x="9047" y="11758"/>
                    <a:pt x="8058" y="13303"/>
                  </a:cubicBezTo>
                  <a:cubicBezTo>
                    <a:pt x="7574" y="14059"/>
                    <a:pt x="7048" y="14459"/>
                    <a:pt x="6493" y="14501"/>
                  </a:cubicBezTo>
                  <a:cubicBezTo>
                    <a:pt x="6457" y="14503"/>
                    <a:pt x="6422" y="14505"/>
                    <a:pt x="6387" y="14505"/>
                  </a:cubicBezTo>
                  <a:cubicBezTo>
                    <a:pt x="5615" y="14505"/>
                    <a:pt x="4883" y="13854"/>
                    <a:pt x="4397" y="13294"/>
                  </a:cubicBezTo>
                  <a:cubicBezTo>
                    <a:pt x="3349" y="12101"/>
                    <a:pt x="2129" y="9396"/>
                    <a:pt x="1988" y="9070"/>
                  </a:cubicBezTo>
                  <a:lnTo>
                    <a:pt x="660" y="1325"/>
                  </a:lnTo>
                  <a:lnTo>
                    <a:pt x="660" y="1325"/>
                  </a:lnTo>
                  <a:cubicBezTo>
                    <a:pt x="1564" y="1481"/>
                    <a:pt x="3575" y="1783"/>
                    <a:pt x="5450" y="1783"/>
                  </a:cubicBezTo>
                  <a:cubicBezTo>
                    <a:pt x="6849" y="1783"/>
                    <a:pt x="8172" y="1615"/>
                    <a:pt x="8901" y="1092"/>
                  </a:cubicBezTo>
                  <a:close/>
                  <a:moveTo>
                    <a:pt x="9154" y="1"/>
                  </a:moveTo>
                  <a:cubicBezTo>
                    <a:pt x="9023" y="1"/>
                    <a:pt x="8914" y="88"/>
                    <a:pt x="8876" y="211"/>
                  </a:cubicBezTo>
                  <a:cubicBezTo>
                    <a:pt x="8671" y="943"/>
                    <a:pt x="7255" y="1200"/>
                    <a:pt x="5508" y="1200"/>
                  </a:cubicBezTo>
                  <a:cubicBezTo>
                    <a:pt x="3836" y="1200"/>
                    <a:pt x="1862" y="965"/>
                    <a:pt x="356" y="683"/>
                  </a:cubicBezTo>
                  <a:cubicBezTo>
                    <a:pt x="338" y="680"/>
                    <a:pt x="321" y="678"/>
                    <a:pt x="304" y="678"/>
                  </a:cubicBezTo>
                  <a:cubicBezTo>
                    <a:pt x="228" y="678"/>
                    <a:pt x="155" y="708"/>
                    <a:pt x="100" y="762"/>
                  </a:cubicBezTo>
                  <a:cubicBezTo>
                    <a:pt x="30" y="829"/>
                    <a:pt x="0" y="924"/>
                    <a:pt x="17" y="1017"/>
                  </a:cubicBezTo>
                  <a:lnTo>
                    <a:pt x="1420" y="9203"/>
                  </a:lnTo>
                  <a:cubicBezTo>
                    <a:pt x="1424" y="9228"/>
                    <a:pt x="1428" y="9249"/>
                    <a:pt x="1441" y="9274"/>
                  </a:cubicBezTo>
                  <a:cubicBezTo>
                    <a:pt x="1495" y="9400"/>
                    <a:pt x="2789" y="12342"/>
                    <a:pt x="3958" y="13674"/>
                  </a:cubicBezTo>
                  <a:cubicBezTo>
                    <a:pt x="4768" y="14601"/>
                    <a:pt x="5607" y="15090"/>
                    <a:pt x="6392" y="15090"/>
                  </a:cubicBezTo>
                  <a:cubicBezTo>
                    <a:pt x="6437" y="15090"/>
                    <a:pt x="6488" y="15086"/>
                    <a:pt x="6534" y="15082"/>
                  </a:cubicBezTo>
                  <a:cubicBezTo>
                    <a:pt x="7285" y="15027"/>
                    <a:pt x="7961" y="14535"/>
                    <a:pt x="8546" y="13616"/>
                  </a:cubicBezTo>
                  <a:cubicBezTo>
                    <a:pt x="9969" y="11395"/>
                    <a:pt x="9468" y="729"/>
                    <a:pt x="9448" y="278"/>
                  </a:cubicBezTo>
                  <a:cubicBezTo>
                    <a:pt x="9439" y="136"/>
                    <a:pt x="9331" y="19"/>
                    <a:pt x="9189" y="3"/>
                  </a:cubicBezTo>
                  <a:cubicBezTo>
                    <a:pt x="9177" y="1"/>
                    <a:pt x="9165" y="1"/>
                    <a:pt x="91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59"/>
            <p:cNvSpPr/>
            <p:nvPr/>
          </p:nvSpPr>
          <p:spPr>
            <a:xfrm>
              <a:off x="4232374" y="1657931"/>
              <a:ext cx="122952" cy="107577"/>
            </a:xfrm>
            <a:custGeom>
              <a:avLst/>
              <a:gdLst/>
              <a:ahLst/>
              <a:cxnLst/>
              <a:rect l="l" t="t" r="r" b="b"/>
              <a:pathLst>
                <a:path w="7437" h="6506" extrusionOk="0">
                  <a:moveTo>
                    <a:pt x="1" y="1"/>
                  </a:moveTo>
                  <a:lnTo>
                    <a:pt x="473" y="2748"/>
                  </a:lnTo>
                  <a:cubicBezTo>
                    <a:pt x="598" y="3036"/>
                    <a:pt x="1566" y="5186"/>
                    <a:pt x="2514" y="6505"/>
                  </a:cubicBezTo>
                  <a:lnTo>
                    <a:pt x="1496" y="1967"/>
                  </a:lnTo>
                  <a:lnTo>
                    <a:pt x="1496" y="1967"/>
                  </a:lnTo>
                  <a:cubicBezTo>
                    <a:pt x="1496" y="1967"/>
                    <a:pt x="2272" y="2898"/>
                    <a:pt x="3825" y="2898"/>
                  </a:cubicBezTo>
                  <a:cubicBezTo>
                    <a:pt x="4080" y="2898"/>
                    <a:pt x="4359" y="2873"/>
                    <a:pt x="4664" y="2814"/>
                  </a:cubicBezTo>
                  <a:cubicBezTo>
                    <a:pt x="5754" y="2598"/>
                    <a:pt x="6731" y="1816"/>
                    <a:pt x="7419" y="1111"/>
                  </a:cubicBezTo>
                  <a:cubicBezTo>
                    <a:pt x="7423" y="936"/>
                    <a:pt x="7427" y="756"/>
                    <a:pt x="7436" y="577"/>
                  </a:cubicBezTo>
                  <a:lnTo>
                    <a:pt x="7436" y="577"/>
                  </a:lnTo>
                  <a:cubicBezTo>
                    <a:pt x="6459" y="1270"/>
                    <a:pt x="5415" y="1554"/>
                    <a:pt x="4376" y="1554"/>
                  </a:cubicBezTo>
                  <a:cubicBezTo>
                    <a:pt x="2814" y="1554"/>
                    <a:pt x="1270" y="903"/>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59"/>
            <p:cNvSpPr/>
            <p:nvPr/>
          </p:nvSpPr>
          <p:spPr>
            <a:xfrm>
              <a:off x="4226785" y="1653798"/>
              <a:ext cx="133285" cy="122607"/>
            </a:xfrm>
            <a:custGeom>
              <a:avLst/>
              <a:gdLst/>
              <a:ahLst/>
              <a:cxnLst/>
              <a:rect l="l" t="t" r="r" b="b"/>
              <a:pathLst>
                <a:path w="8062" h="7415" extrusionOk="0">
                  <a:moveTo>
                    <a:pt x="8062" y="610"/>
                  </a:moveTo>
                  <a:lnTo>
                    <a:pt x="8062" y="610"/>
                  </a:lnTo>
                  <a:cubicBezTo>
                    <a:pt x="7966" y="685"/>
                    <a:pt x="7870" y="760"/>
                    <a:pt x="7774" y="827"/>
                  </a:cubicBezTo>
                  <a:cubicBezTo>
                    <a:pt x="7765" y="1006"/>
                    <a:pt x="7761" y="1186"/>
                    <a:pt x="7757" y="1361"/>
                  </a:cubicBezTo>
                  <a:cubicBezTo>
                    <a:pt x="7861" y="1253"/>
                    <a:pt x="7962" y="1149"/>
                    <a:pt x="8050" y="1048"/>
                  </a:cubicBezTo>
                  <a:cubicBezTo>
                    <a:pt x="8054" y="902"/>
                    <a:pt x="8058" y="756"/>
                    <a:pt x="8062" y="610"/>
                  </a:cubicBezTo>
                  <a:close/>
                  <a:moveTo>
                    <a:pt x="0" y="0"/>
                  </a:moveTo>
                  <a:lnTo>
                    <a:pt x="526" y="3085"/>
                  </a:lnTo>
                  <a:cubicBezTo>
                    <a:pt x="526" y="3085"/>
                    <a:pt x="1846" y="6099"/>
                    <a:pt x="2998" y="7415"/>
                  </a:cubicBezTo>
                  <a:lnTo>
                    <a:pt x="2852" y="6755"/>
                  </a:lnTo>
                  <a:cubicBezTo>
                    <a:pt x="1904" y="5436"/>
                    <a:pt x="936" y="3286"/>
                    <a:pt x="811" y="2998"/>
                  </a:cubicBezTo>
                  <a:lnTo>
                    <a:pt x="339" y="251"/>
                  </a:lnTo>
                  <a:cubicBezTo>
                    <a:pt x="222" y="168"/>
                    <a:pt x="110" y="83"/>
                    <a:pt x="0" y="0"/>
                  </a:cubicBez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59"/>
            <p:cNvSpPr/>
            <p:nvPr/>
          </p:nvSpPr>
          <p:spPr>
            <a:xfrm>
              <a:off x="4406458" y="1390297"/>
              <a:ext cx="59963" cy="113562"/>
            </a:xfrm>
            <a:custGeom>
              <a:avLst/>
              <a:gdLst/>
              <a:ahLst/>
              <a:cxnLst/>
              <a:rect l="l" t="t" r="r" b="b"/>
              <a:pathLst>
                <a:path w="3627" h="6868" extrusionOk="0">
                  <a:moveTo>
                    <a:pt x="1867" y="1"/>
                  </a:moveTo>
                  <a:cubicBezTo>
                    <a:pt x="1400" y="1"/>
                    <a:pt x="0" y="5801"/>
                    <a:pt x="990" y="6652"/>
                  </a:cubicBezTo>
                  <a:cubicBezTo>
                    <a:pt x="1160" y="6799"/>
                    <a:pt x="1342" y="6867"/>
                    <a:pt x="1528" y="6867"/>
                  </a:cubicBezTo>
                  <a:cubicBezTo>
                    <a:pt x="2521" y="6867"/>
                    <a:pt x="3626" y="4927"/>
                    <a:pt x="3595" y="2687"/>
                  </a:cubicBezTo>
                  <a:cubicBezTo>
                    <a:pt x="3564" y="239"/>
                    <a:pt x="2206" y="143"/>
                    <a:pt x="1995" y="143"/>
                  </a:cubicBezTo>
                  <a:cubicBezTo>
                    <a:pt x="1977" y="143"/>
                    <a:pt x="1967" y="144"/>
                    <a:pt x="1967" y="144"/>
                  </a:cubicBezTo>
                  <a:cubicBezTo>
                    <a:pt x="1943" y="46"/>
                    <a:pt x="1909" y="1"/>
                    <a:pt x="18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59"/>
            <p:cNvSpPr/>
            <p:nvPr/>
          </p:nvSpPr>
          <p:spPr>
            <a:xfrm>
              <a:off x="4402523" y="1385552"/>
              <a:ext cx="68610" cy="123103"/>
            </a:xfrm>
            <a:custGeom>
              <a:avLst/>
              <a:gdLst/>
              <a:ahLst/>
              <a:cxnLst/>
              <a:rect l="l" t="t" r="r" b="b"/>
              <a:pathLst>
                <a:path w="4150" h="7445" extrusionOk="0">
                  <a:moveTo>
                    <a:pt x="2126" y="711"/>
                  </a:moveTo>
                  <a:cubicBezTo>
                    <a:pt x="2150" y="718"/>
                    <a:pt x="2176" y="725"/>
                    <a:pt x="2203" y="725"/>
                  </a:cubicBezTo>
                  <a:cubicBezTo>
                    <a:pt x="2209" y="725"/>
                    <a:pt x="2215" y="724"/>
                    <a:pt x="2221" y="724"/>
                  </a:cubicBezTo>
                  <a:cubicBezTo>
                    <a:pt x="2222" y="724"/>
                    <a:pt x="2225" y="723"/>
                    <a:pt x="2230" y="723"/>
                  </a:cubicBezTo>
                  <a:cubicBezTo>
                    <a:pt x="2289" y="723"/>
                    <a:pt x="2617" y="734"/>
                    <a:pt x="2931" y="1024"/>
                  </a:cubicBezTo>
                  <a:cubicBezTo>
                    <a:pt x="3319" y="1392"/>
                    <a:pt x="3533" y="2068"/>
                    <a:pt x="3545" y="2978"/>
                  </a:cubicBezTo>
                  <a:cubicBezTo>
                    <a:pt x="3570" y="4827"/>
                    <a:pt x="2777" y="6448"/>
                    <a:pt x="2026" y="6798"/>
                  </a:cubicBezTo>
                  <a:cubicBezTo>
                    <a:pt x="1933" y="6842"/>
                    <a:pt x="1846" y="6864"/>
                    <a:pt x="1764" y="6864"/>
                  </a:cubicBezTo>
                  <a:cubicBezTo>
                    <a:pt x="1642" y="6864"/>
                    <a:pt x="1530" y="6816"/>
                    <a:pt x="1419" y="6718"/>
                  </a:cubicBezTo>
                  <a:cubicBezTo>
                    <a:pt x="1353" y="6664"/>
                    <a:pt x="1203" y="6464"/>
                    <a:pt x="1178" y="5762"/>
                  </a:cubicBezTo>
                  <a:cubicBezTo>
                    <a:pt x="1111" y="4080"/>
                    <a:pt x="1775" y="1450"/>
                    <a:pt x="2126" y="711"/>
                  </a:cubicBezTo>
                  <a:close/>
                  <a:moveTo>
                    <a:pt x="2104" y="0"/>
                  </a:moveTo>
                  <a:cubicBezTo>
                    <a:pt x="1831" y="0"/>
                    <a:pt x="1662" y="320"/>
                    <a:pt x="1537" y="623"/>
                  </a:cubicBezTo>
                  <a:cubicBezTo>
                    <a:pt x="1024" y="1859"/>
                    <a:pt x="1" y="6267"/>
                    <a:pt x="1040" y="7161"/>
                  </a:cubicBezTo>
                  <a:cubicBezTo>
                    <a:pt x="1257" y="7349"/>
                    <a:pt x="1504" y="7444"/>
                    <a:pt x="1762" y="7444"/>
                  </a:cubicBezTo>
                  <a:cubicBezTo>
                    <a:pt x="1929" y="7444"/>
                    <a:pt x="2101" y="7407"/>
                    <a:pt x="2271" y="7328"/>
                  </a:cubicBezTo>
                  <a:cubicBezTo>
                    <a:pt x="3336" y="6827"/>
                    <a:pt x="4150" y="4915"/>
                    <a:pt x="4125" y="2974"/>
                  </a:cubicBezTo>
                  <a:cubicBezTo>
                    <a:pt x="4109" y="1872"/>
                    <a:pt x="3837" y="1070"/>
                    <a:pt x="3315" y="586"/>
                  </a:cubicBezTo>
                  <a:cubicBezTo>
                    <a:pt x="2977" y="277"/>
                    <a:pt x="2618" y="180"/>
                    <a:pt x="2396" y="151"/>
                  </a:cubicBezTo>
                  <a:cubicBezTo>
                    <a:pt x="2309" y="35"/>
                    <a:pt x="2201" y="5"/>
                    <a:pt x="2130" y="1"/>
                  </a:cubicBezTo>
                  <a:cubicBezTo>
                    <a:pt x="2121" y="0"/>
                    <a:pt x="2112" y="0"/>
                    <a:pt x="21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59"/>
            <p:cNvSpPr/>
            <p:nvPr/>
          </p:nvSpPr>
          <p:spPr>
            <a:xfrm>
              <a:off x="4087505" y="1159038"/>
              <a:ext cx="364558" cy="519844"/>
            </a:xfrm>
            <a:custGeom>
              <a:avLst/>
              <a:gdLst/>
              <a:ahLst/>
              <a:cxnLst/>
              <a:rect l="l" t="t" r="r" b="b"/>
              <a:pathLst>
                <a:path w="22051" h="31439" extrusionOk="0">
                  <a:moveTo>
                    <a:pt x="13307" y="1"/>
                  </a:moveTo>
                  <a:cubicBezTo>
                    <a:pt x="12373" y="1"/>
                    <a:pt x="11375" y="130"/>
                    <a:pt x="10320" y="380"/>
                  </a:cubicBezTo>
                  <a:cubicBezTo>
                    <a:pt x="3069" y="2088"/>
                    <a:pt x="1127" y="6763"/>
                    <a:pt x="1185" y="11021"/>
                  </a:cubicBezTo>
                  <a:cubicBezTo>
                    <a:pt x="1206" y="12641"/>
                    <a:pt x="1937" y="15450"/>
                    <a:pt x="2956" y="18406"/>
                  </a:cubicBezTo>
                  <a:lnTo>
                    <a:pt x="2827" y="18144"/>
                  </a:lnTo>
                  <a:cubicBezTo>
                    <a:pt x="2827" y="18144"/>
                    <a:pt x="1539" y="15896"/>
                    <a:pt x="797" y="15896"/>
                  </a:cubicBezTo>
                  <a:cubicBezTo>
                    <a:pt x="574" y="15896"/>
                    <a:pt x="400" y="16099"/>
                    <a:pt x="326" y="16628"/>
                  </a:cubicBezTo>
                  <a:cubicBezTo>
                    <a:pt x="0" y="18915"/>
                    <a:pt x="2162" y="21300"/>
                    <a:pt x="2881" y="22038"/>
                  </a:cubicBezTo>
                  <a:cubicBezTo>
                    <a:pt x="3099" y="22262"/>
                    <a:pt x="3348" y="22340"/>
                    <a:pt x="3590" y="22340"/>
                  </a:cubicBezTo>
                  <a:cubicBezTo>
                    <a:pt x="3879" y="22340"/>
                    <a:pt x="4156" y="22228"/>
                    <a:pt x="4355" y="22121"/>
                  </a:cubicBezTo>
                  <a:cubicBezTo>
                    <a:pt x="5794" y="25633"/>
                    <a:pt x="7406" y="28730"/>
                    <a:pt x="8458" y="29578"/>
                  </a:cubicBezTo>
                  <a:cubicBezTo>
                    <a:pt x="9803" y="30664"/>
                    <a:pt x="11466" y="31438"/>
                    <a:pt x="13126" y="31438"/>
                  </a:cubicBezTo>
                  <a:cubicBezTo>
                    <a:pt x="14285" y="31438"/>
                    <a:pt x="15443" y="31061"/>
                    <a:pt x="16490" y="30150"/>
                  </a:cubicBezTo>
                  <a:cubicBezTo>
                    <a:pt x="19037" y="27932"/>
                    <a:pt x="21555" y="15342"/>
                    <a:pt x="21555" y="15342"/>
                  </a:cubicBezTo>
                  <a:cubicBezTo>
                    <a:pt x="22050" y="4459"/>
                    <a:pt x="18788" y="1"/>
                    <a:pt x="133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59"/>
            <p:cNvSpPr/>
            <p:nvPr/>
          </p:nvSpPr>
          <p:spPr>
            <a:xfrm>
              <a:off x="4082661" y="1154243"/>
              <a:ext cx="371270" cy="529418"/>
            </a:xfrm>
            <a:custGeom>
              <a:avLst/>
              <a:gdLst/>
              <a:ahLst/>
              <a:cxnLst/>
              <a:rect l="l" t="t" r="r" b="b"/>
              <a:pathLst>
                <a:path w="22457" h="32018" extrusionOk="0">
                  <a:moveTo>
                    <a:pt x="13586" y="582"/>
                  </a:moveTo>
                  <a:cubicBezTo>
                    <a:pt x="15388" y="582"/>
                    <a:pt x="16895" y="1077"/>
                    <a:pt x="18085" y="2064"/>
                  </a:cubicBezTo>
                  <a:cubicBezTo>
                    <a:pt x="20699" y="4231"/>
                    <a:pt x="21868" y="8790"/>
                    <a:pt x="21563" y="15573"/>
                  </a:cubicBezTo>
                  <a:cubicBezTo>
                    <a:pt x="21538" y="15698"/>
                    <a:pt x="19033" y="28093"/>
                    <a:pt x="16591" y="30222"/>
                  </a:cubicBezTo>
                  <a:cubicBezTo>
                    <a:pt x="15606" y="31083"/>
                    <a:pt x="14516" y="31431"/>
                    <a:pt x="13428" y="31431"/>
                  </a:cubicBezTo>
                  <a:cubicBezTo>
                    <a:pt x="11803" y="31431"/>
                    <a:pt x="10185" y="30653"/>
                    <a:pt x="8935" y="29642"/>
                  </a:cubicBezTo>
                  <a:cubicBezTo>
                    <a:pt x="8008" y="28895"/>
                    <a:pt x="6468" y="26081"/>
                    <a:pt x="4919" y="22299"/>
                  </a:cubicBezTo>
                  <a:cubicBezTo>
                    <a:pt x="4885" y="22224"/>
                    <a:pt x="4823" y="22166"/>
                    <a:pt x="4748" y="22136"/>
                  </a:cubicBezTo>
                  <a:cubicBezTo>
                    <a:pt x="4715" y="22124"/>
                    <a:pt x="4681" y="22120"/>
                    <a:pt x="4648" y="22120"/>
                  </a:cubicBezTo>
                  <a:cubicBezTo>
                    <a:pt x="4601" y="22120"/>
                    <a:pt x="4555" y="22132"/>
                    <a:pt x="4509" y="22153"/>
                  </a:cubicBezTo>
                  <a:cubicBezTo>
                    <a:pt x="4279" y="22278"/>
                    <a:pt x="4072" y="22340"/>
                    <a:pt x="3889" y="22340"/>
                  </a:cubicBezTo>
                  <a:cubicBezTo>
                    <a:pt x="3692" y="22340"/>
                    <a:pt x="3523" y="22268"/>
                    <a:pt x="3382" y="22124"/>
                  </a:cubicBezTo>
                  <a:cubicBezTo>
                    <a:pt x="2539" y="21264"/>
                    <a:pt x="611" y="19030"/>
                    <a:pt x="907" y="16956"/>
                  </a:cubicBezTo>
                  <a:cubicBezTo>
                    <a:pt x="961" y="16575"/>
                    <a:pt x="1058" y="16480"/>
                    <a:pt x="1083" y="16475"/>
                  </a:cubicBezTo>
                  <a:cubicBezTo>
                    <a:pt x="1088" y="16474"/>
                    <a:pt x="1094" y="16474"/>
                    <a:pt x="1101" y="16474"/>
                  </a:cubicBezTo>
                  <a:cubicBezTo>
                    <a:pt x="1404" y="16474"/>
                    <a:pt x="2223" y="17446"/>
                    <a:pt x="2861" y="18559"/>
                  </a:cubicBezTo>
                  <a:lnTo>
                    <a:pt x="2986" y="18821"/>
                  </a:lnTo>
                  <a:cubicBezTo>
                    <a:pt x="3036" y="18928"/>
                    <a:pt x="3140" y="18989"/>
                    <a:pt x="3248" y="18989"/>
                  </a:cubicBezTo>
                  <a:cubicBezTo>
                    <a:pt x="3284" y="18989"/>
                    <a:pt x="3321" y="18982"/>
                    <a:pt x="3357" y="18968"/>
                  </a:cubicBezTo>
                  <a:cubicBezTo>
                    <a:pt x="3499" y="18910"/>
                    <a:pt x="3574" y="18746"/>
                    <a:pt x="3524" y="18604"/>
                  </a:cubicBezTo>
                  <a:cubicBezTo>
                    <a:pt x="2426" y="15423"/>
                    <a:pt x="1788" y="12764"/>
                    <a:pt x="1767" y="11307"/>
                  </a:cubicBezTo>
                  <a:cubicBezTo>
                    <a:pt x="1717" y="7554"/>
                    <a:pt x="3220" y="2711"/>
                    <a:pt x="10680" y="950"/>
                  </a:cubicBezTo>
                  <a:cubicBezTo>
                    <a:pt x="11720" y="704"/>
                    <a:pt x="12690" y="582"/>
                    <a:pt x="13586" y="582"/>
                  </a:cubicBezTo>
                  <a:close/>
                  <a:moveTo>
                    <a:pt x="13597" y="0"/>
                  </a:moveTo>
                  <a:cubicBezTo>
                    <a:pt x="12652" y="0"/>
                    <a:pt x="11634" y="129"/>
                    <a:pt x="10546" y="386"/>
                  </a:cubicBezTo>
                  <a:cubicBezTo>
                    <a:pt x="2301" y="2332"/>
                    <a:pt x="1145" y="8068"/>
                    <a:pt x="1187" y="11315"/>
                  </a:cubicBezTo>
                  <a:cubicBezTo>
                    <a:pt x="1208" y="12764"/>
                    <a:pt x="1750" y="14914"/>
                    <a:pt x="2301" y="16721"/>
                  </a:cubicBezTo>
                  <a:cubicBezTo>
                    <a:pt x="1906" y="16257"/>
                    <a:pt x="1468" y="15893"/>
                    <a:pt x="1081" y="15893"/>
                  </a:cubicBezTo>
                  <a:cubicBezTo>
                    <a:pt x="1043" y="15893"/>
                    <a:pt x="1006" y="15897"/>
                    <a:pt x="969" y="15904"/>
                  </a:cubicBezTo>
                  <a:cubicBezTo>
                    <a:pt x="627" y="15970"/>
                    <a:pt x="410" y="16296"/>
                    <a:pt x="331" y="16876"/>
                  </a:cubicBezTo>
                  <a:cubicBezTo>
                    <a:pt x="1" y="19205"/>
                    <a:pt x="2064" y="21606"/>
                    <a:pt x="2965" y="22529"/>
                  </a:cubicBezTo>
                  <a:cubicBezTo>
                    <a:pt x="3218" y="22787"/>
                    <a:pt x="3536" y="22918"/>
                    <a:pt x="3889" y="22918"/>
                  </a:cubicBezTo>
                  <a:cubicBezTo>
                    <a:pt x="4083" y="22918"/>
                    <a:pt x="4287" y="22878"/>
                    <a:pt x="4497" y="22800"/>
                  </a:cubicBezTo>
                  <a:cubicBezTo>
                    <a:pt x="6062" y="26578"/>
                    <a:pt x="7578" y="29296"/>
                    <a:pt x="8567" y="30093"/>
                  </a:cubicBezTo>
                  <a:cubicBezTo>
                    <a:pt x="9916" y="31183"/>
                    <a:pt x="11665" y="32018"/>
                    <a:pt x="13431" y="32018"/>
                  </a:cubicBezTo>
                  <a:cubicBezTo>
                    <a:pt x="14642" y="32018"/>
                    <a:pt x="15865" y="31629"/>
                    <a:pt x="16975" y="30661"/>
                  </a:cubicBezTo>
                  <a:cubicBezTo>
                    <a:pt x="19563" y="28407"/>
                    <a:pt x="22031" y="16208"/>
                    <a:pt x="22139" y="15644"/>
                  </a:cubicBezTo>
                  <a:cubicBezTo>
                    <a:pt x="22457" y="8627"/>
                    <a:pt x="21221" y="3906"/>
                    <a:pt x="18457" y="1617"/>
                  </a:cubicBezTo>
                  <a:cubicBezTo>
                    <a:pt x="17161" y="540"/>
                    <a:pt x="15533" y="0"/>
                    <a:pt x="135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59"/>
            <p:cNvSpPr/>
            <p:nvPr/>
          </p:nvSpPr>
          <p:spPr>
            <a:xfrm>
              <a:off x="4092746" y="1163866"/>
              <a:ext cx="351448" cy="471132"/>
            </a:xfrm>
            <a:custGeom>
              <a:avLst/>
              <a:gdLst/>
              <a:ahLst/>
              <a:cxnLst/>
              <a:rect l="l" t="t" r="r" b="b"/>
              <a:pathLst>
                <a:path w="21258" h="28493" extrusionOk="0">
                  <a:moveTo>
                    <a:pt x="12980" y="0"/>
                  </a:moveTo>
                  <a:cubicBezTo>
                    <a:pt x="12082" y="0"/>
                    <a:pt x="11109" y="126"/>
                    <a:pt x="10070" y="368"/>
                  </a:cubicBezTo>
                  <a:cubicBezTo>
                    <a:pt x="2610" y="2129"/>
                    <a:pt x="1107" y="6972"/>
                    <a:pt x="1157" y="10725"/>
                  </a:cubicBezTo>
                  <a:cubicBezTo>
                    <a:pt x="1178" y="12182"/>
                    <a:pt x="1816" y="14841"/>
                    <a:pt x="2914" y="18022"/>
                  </a:cubicBezTo>
                  <a:cubicBezTo>
                    <a:pt x="2964" y="18164"/>
                    <a:pt x="2889" y="18328"/>
                    <a:pt x="2747" y="18386"/>
                  </a:cubicBezTo>
                  <a:cubicBezTo>
                    <a:pt x="2714" y="18398"/>
                    <a:pt x="2677" y="18407"/>
                    <a:pt x="2639" y="18407"/>
                  </a:cubicBezTo>
                  <a:cubicBezTo>
                    <a:pt x="2531" y="18407"/>
                    <a:pt x="2426" y="18344"/>
                    <a:pt x="2376" y="18239"/>
                  </a:cubicBezTo>
                  <a:lnTo>
                    <a:pt x="2251" y="17977"/>
                  </a:lnTo>
                  <a:cubicBezTo>
                    <a:pt x="1612" y="16866"/>
                    <a:pt x="793" y="15893"/>
                    <a:pt x="489" y="15893"/>
                  </a:cubicBezTo>
                  <a:lnTo>
                    <a:pt x="473" y="15893"/>
                  </a:lnTo>
                  <a:cubicBezTo>
                    <a:pt x="448" y="15898"/>
                    <a:pt x="351" y="15993"/>
                    <a:pt x="297" y="16374"/>
                  </a:cubicBezTo>
                  <a:cubicBezTo>
                    <a:pt x="1" y="18448"/>
                    <a:pt x="1929" y="20682"/>
                    <a:pt x="2772" y="21542"/>
                  </a:cubicBezTo>
                  <a:cubicBezTo>
                    <a:pt x="2914" y="21688"/>
                    <a:pt x="3082" y="21759"/>
                    <a:pt x="3282" y="21759"/>
                  </a:cubicBezTo>
                  <a:cubicBezTo>
                    <a:pt x="3465" y="21759"/>
                    <a:pt x="3670" y="21696"/>
                    <a:pt x="3899" y="21571"/>
                  </a:cubicBezTo>
                  <a:cubicBezTo>
                    <a:pt x="3945" y="21550"/>
                    <a:pt x="3991" y="21538"/>
                    <a:pt x="4038" y="21538"/>
                  </a:cubicBezTo>
                  <a:cubicBezTo>
                    <a:pt x="4071" y="21538"/>
                    <a:pt x="4105" y="21542"/>
                    <a:pt x="4138" y="21554"/>
                  </a:cubicBezTo>
                  <a:cubicBezTo>
                    <a:pt x="4213" y="21584"/>
                    <a:pt x="4275" y="21642"/>
                    <a:pt x="4309" y="21717"/>
                  </a:cubicBezTo>
                  <a:cubicBezTo>
                    <a:pt x="5590" y="24844"/>
                    <a:pt x="6864" y="27311"/>
                    <a:pt x="7791" y="28492"/>
                  </a:cubicBezTo>
                  <a:cubicBezTo>
                    <a:pt x="7089" y="26894"/>
                    <a:pt x="5519" y="23282"/>
                    <a:pt x="4872" y="21504"/>
                  </a:cubicBezTo>
                  <a:cubicBezTo>
                    <a:pt x="4029" y="19183"/>
                    <a:pt x="4242" y="15172"/>
                    <a:pt x="6142" y="13484"/>
                  </a:cubicBezTo>
                  <a:cubicBezTo>
                    <a:pt x="6142" y="13484"/>
                    <a:pt x="8675" y="11372"/>
                    <a:pt x="11209" y="11372"/>
                  </a:cubicBezTo>
                  <a:cubicBezTo>
                    <a:pt x="13739" y="11372"/>
                    <a:pt x="19020" y="13694"/>
                    <a:pt x="19655" y="15592"/>
                  </a:cubicBezTo>
                  <a:cubicBezTo>
                    <a:pt x="19947" y="16474"/>
                    <a:pt x="19743" y="18945"/>
                    <a:pt x="19438" y="21341"/>
                  </a:cubicBezTo>
                  <a:cubicBezTo>
                    <a:pt x="20336" y="18047"/>
                    <a:pt x="20941" y="15054"/>
                    <a:pt x="20953" y="14991"/>
                  </a:cubicBezTo>
                  <a:cubicBezTo>
                    <a:pt x="21258" y="8208"/>
                    <a:pt x="20089" y="3649"/>
                    <a:pt x="17475" y="1482"/>
                  </a:cubicBezTo>
                  <a:cubicBezTo>
                    <a:pt x="16286" y="497"/>
                    <a:pt x="14783" y="0"/>
                    <a:pt x="129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59"/>
            <p:cNvSpPr/>
            <p:nvPr/>
          </p:nvSpPr>
          <p:spPr>
            <a:xfrm>
              <a:off x="4087505" y="1159021"/>
              <a:ext cx="364558" cy="489089"/>
            </a:xfrm>
            <a:custGeom>
              <a:avLst/>
              <a:gdLst/>
              <a:ahLst/>
              <a:cxnLst/>
              <a:rect l="l" t="t" r="r" b="b"/>
              <a:pathLst>
                <a:path w="22051" h="29579" extrusionOk="0">
                  <a:moveTo>
                    <a:pt x="13305" y="1"/>
                  </a:moveTo>
                  <a:cubicBezTo>
                    <a:pt x="12370" y="1"/>
                    <a:pt x="11372" y="130"/>
                    <a:pt x="10320" y="381"/>
                  </a:cubicBezTo>
                  <a:cubicBezTo>
                    <a:pt x="3069" y="2089"/>
                    <a:pt x="1127" y="6764"/>
                    <a:pt x="1185" y="11022"/>
                  </a:cubicBezTo>
                  <a:cubicBezTo>
                    <a:pt x="1206" y="12642"/>
                    <a:pt x="1937" y="15451"/>
                    <a:pt x="2956" y="18407"/>
                  </a:cubicBezTo>
                  <a:lnTo>
                    <a:pt x="2827" y="18145"/>
                  </a:lnTo>
                  <a:cubicBezTo>
                    <a:pt x="2827" y="18145"/>
                    <a:pt x="1541" y="15894"/>
                    <a:pt x="798" y="15894"/>
                  </a:cubicBezTo>
                  <a:cubicBezTo>
                    <a:pt x="572" y="15894"/>
                    <a:pt x="401" y="16099"/>
                    <a:pt x="326" y="16629"/>
                  </a:cubicBezTo>
                  <a:cubicBezTo>
                    <a:pt x="0" y="18916"/>
                    <a:pt x="2162" y="21301"/>
                    <a:pt x="2881" y="22039"/>
                  </a:cubicBezTo>
                  <a:cubicBezTo>
                    <a:pt x="3098" y="22261"/>
                    <a:pt x="3349" y="22340"/>
                    <a:pt x="3590" y="22340"/>
                  </a:cubicBezTo>
                  <a:cubicBezTo>
                    <a:pt x="3879" y="22340"/>
                    <a:pt x="4158" y="22228"/>
                    <a:pt x="4355" y="22122"/>
                  </a:cubicBezTo>
                  <a:cubicBezTo>
                    <a:pt x="5794" y="25634"/>
                    <a:pt x="7406" y="28731"/>
                    <a:pt x="8458" y="29579"/>
                  </a:cubicBezTo>
                  <a:cubicBezTo>
                    <a:pt x="8458" y="29579"/>
                    <a:pt x="8324" y="29278"/>
                    <a:pt x="8108" y="28785"/>
                  </a:cubicBezTo>
                  <a:cubicBezTo>
                    <a:pt x="7181" y="27604"/>
                    <a:pt x="5907" y="25137"/>
                    <a:pt x="4626" y="22010"/>
                  </a:cubicBezTo>
                  <a:cubicBezTo>
                    <a:pt x="4592" y="21935"/>
                    <a:pt x="4530" y="21877"/>
                    <a:pt x="4455" y="21847"/>
                  </a:cubicBezTo>
                  <a:cubicBezTo>
                    <a:pt x="4422" y="21835"/>
                    <a:pt x="4388" y="21831"/>
                    <a:pt x="4355" y="21831"/>
                  </a:cubicBezTo>
                  <a:cubicBezTo>
                    <a:pt x="4308" y="21831"/>
                    <a:pt x="4262" y="21843"/>
                    <a:pt x="4216" y="21864"/>
                  </a:cubicBezTo>
                  <a:cubicBezTo>
                    <a:pt x="3987" y="21989"/>
                    <a:pt x="3782" y="22052"/>
                    <a:pt x="3599" y="22052"/>
                  </a:cubicBezTo>
                  <a:cubicBezTo>
                    <a:pt x="3399" y="22052"/>
                    <a:pt x="3231" y="21981"/>
                    <a:pt x="3089" y="21835"/>
                  </a:cubicBezTo>
                  <a:cubicBezTo>
                    <a:pt x="2246" y="20975"/>
                    <a:pt x="318" y="18741"/>
                    <a:pt x="614" y="16667"/>
                  </a:cubicBezTo>
                  <a:cubicBezTo>
                    <a:pt x="668" y="16286"/>
                    <a:pt x="765" y="16191"/>
                    <a:pt x="790" y="16186"/>
                  </a:cubicBezTo>
                  <a:lnTo>
                    <a:pt x="806" y="16186"/>
                  </a:lnTo>
                  <a:cubicBezTo>
                    <a:pt x="1110" y="16186"/>
                    <a:pt x="1929" y="17159"/>
                    <a:pt x="2568" y="18270"/>
                  </a:cubicBezTo>
                  <a:lnTo>
                    <a:pt x="2693" y="18532"/>
                  </a:lnTo>
                  <a:cubicBezTo>
                    <a:pt x="2743" y="18637"/>
                    <a:pt x="2848" y="18700"/>
                    <a:pt x="2956" y="18700"/>
                  </a:cubicBezTo>
                  <a:cubicBezTo>
                    <a:pt x="2994" y="18700"/>
                    <a:pt x="3031" y="18691"/>
                    <a:pt x="3064" y="18679"/>
                  </a:cubicBezTo>
                  <a:cubicBezTo>
                    <a:pt x="3206" y="18621"/>
                    <a:pt x="3281" y="18457"/>
                    <a:pt x="3231" y="18315"/>
                  </a:cubicBezTo>
                  <a:cubicBezTo>
                    <a:pt x="2133" y="15134"/>
                    <a:pt x="1495" y="12475"/>
                    <a:pt x="1474" y="11018"/>
                  </a:cubicBezTo>
                  <a:cubicBezTo>
                    <a:pt x="1424" y="7265"/>
                    <a:pt x="2927" y="2422"/>
                    <a:pt x="10387" y="661"/>
                  </a:cubicBezTo>
                  <a:cubicBezTo>
                    <a:pt x="11426" y="419"/>
                    <a:pt x="12399" y="293"/>
                    <a:pt x="13297" y="293"/>
                  </a:cubicBezTo>
                  <a:cubicBezTo>
                    <a:pt x="15100" y="293"/>
                    <a:pt x="16603" y="790"/>
                    <a:pt x="17792" y="1775"/>
                  </a:cubicBezTo>
                  <a:cubicBezTo>
                    <a:pt x="20406" y="3942"/>
                    <a:pt x="21575" y="8501"/>
                    <a:pt x="21270" y="15284"/>
                  </a:cubicBezTo>
                  <a:cubicBezTo>
                    <a:pt x="21258" y="15347"/>
                    <a:pt x="20653" y="18340"/>
                    <a:pt x="19755" y="21634"/>
                  </a:cubicBezTo>
                  <a:cubicBezTo>
                    <a:pt x="19663" y="22328"/>
                    <a:pt x="19567" y="23012"/>
                    <a:pt x="19476" y="23650"/>
                  </a:cubicBezTo>
                  <a:cubicBezTo>
                    <a:pt x="20694" y="19639"/>
                    <a:pt x="21555" y="15343"/>
                    <a:pt x="21555" y="15343"/>
                  </a:cubicBezTo>
                  <a:cubicBezTo>
                    <a:pt x="22051" y="4459"/>
                    <a:pt x="18786" y="1"/>
                    <a:pt x="13305" y="1"/>
                  </a:cubicBez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59"/>
            <p:cNvSpPr/>
            <p:nvPr/>
          </p:nvSpPr>
          <p:spPr>
            <a:xfrm>
              <a:off x="4336884" y="1469412"/>
              <a:ext cx="67651" cy="28341"/>
            </a:xfrm>
            <a:custGeom>
              <a:avLst/>
              <a:gdLst/>
              <a:ahLst/>
              <a:cxnLst/>
              <a:rect l="l" t="t" r="r" b="b"/>
              <a:pathLst>
                <a:path w="4092" h="1714" extrusionOk="0">
                  <a:moveTo>
                    <a:pt x="3761" y="0"/>
                  </a:moveTo>
                  <a:cubicBezTo>
                    <a:pt x="3665" y="0"/>
                    <a:pt x="3571" y="47"/>
                    <a:pt x="3516" y="131"/>
                  </a:cubicBezTo>
                  <a:cubicBezTo>
                    <a:pt x="3481" y="185"/>
                    <a:pt x="2843" y="1129"/>
                    <a:pt x="1728" y="1129"/>
                  </a:cubicBezTo>
                  <a:cubicBezTo>
                    <a:pt x="1361" y="1129"/>
                    <a:pt x="942" y="1027"/>
                    <a:pt x="476" y="757"/>
                  </a:cubicBezTo>
                  <a:cubicBezTo>
                    <a:pt x="431" y="731"/>
                    <a:pt x="381" y="719"/>
                    <a:pt x="332" y="719"/>
                  </a:cubicBezTo>
                  <a:cubicBezTo>
                    <a:pt x="232" y="719"/>
                    <a:pt x="133" y="771"/>
                    <a:pt x="79" y="866"/>
                  </a:cubicBezTo>
                  <a:cubicBezTo>
                    <a:pt x="0" y="1004"/>
                    <a:pt x="46" y="1179"/>
                    <a:pt x="184" y="1262"/>
                  </a:cubicBezTo>
                  <a:cubicBezTo>
                    <a:pt x="752" y="1588"/>
                    <a:pt x="1266" y="1713"/>
                    <a:pt x="1716" y="1713"/>
                  </a:cubicBezTo>
                  <a:cubicBezTo>
                    <a:pt x="3152" y="1713"/>
                    <a:pt x="3992" y="465"/>
                    <a:pt x="4004" y="449"/>
                  </a:cubicBezTo>
                  <a:cubicBezTo>
                    <a:pt x="4092" y="314"/>
                    <a:pt x="4054" y="135"/>
                    <a:pt x="3921" y="48"/>
                  </a:cubicBezTo>
                  <a:cubicBezTo>
                    <a:pt x="3872" y="16"/>
                    <a:pt x="3816" y="0"/>
                    <a:pt x="37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59"/>
            <p:cNvSpPr/>
            <p:nvPr/>
          </p:nvSpPr>
          <p:spPr>
            <a:xfrm>
              <a:off x="4208978" y="1482044"/>
              <a:ext cx="67668" cy="28341"/>
            </a:xfrm>
            <a:custGeom>
              <a:avLst/>
              <a:gdLst/>
              <a:ahLst/>
              <a:cxnLst/>
              <a:rect l="l" t="t" r="r" b="b"/>
              <a:pathLst>
                <a:path w="4093" h="1714" extrusionOk="0">
                  <a:moveTo>
                    <a:pt x="3761" y="0"/>
                  </a:moveTo>
                  <a:cubicBezTo>
                    <a:pt x="3666" y="0"/>
                    <a:pt x="3571" y="46"/>
                    <a:pt x="3516" y="131"/>
                  </a:cubicBezTo>
                  <a:cubicBezTo>
                    <a:pt x="3481" y="184"/>
                    <a:pt x="2845" y="1133"/>
                    <a:pt x="1727" y="1133"/>
                  </a:cubicBezTo>
                  <a:cubicBezTo>
                    <a:pt x="1361" y="1133"/>
                    <a:pt x="942" y="1031"/>
                    <a:pt x="476" y="762"/>
                  </a:cubicBezTo>
                  <a:cubicBezTo>
                    <a:pt x="431" y="735"/>
                    <a:pt x="380" y="722"/>
                    <a:pt x="331" y="722"/>
                  </a:cubicBezTo>
                  <a:cubicBezTo>
                    <a:pt x="231" y="722"/>
                    <a:pt x="133" y="774"/>
                    <a:pt x="80" y="866"/>
                  </a:cubicBezTo>
                  <a:cubicBezTo>
                    <a:pt x="0" y="1003"/>
                    <a:pt x="46" y="1183"/>
                    <a:pt x="185" y="1263"/>
                  </a:cubicBezTo>
                  <a:cubicBezTo>
                    <a:pt x="752" y="1592"/>
                    <a:pt x="1266" y="1714"/>
                    <a:pt x="1717" y="1714"/>
                  </a:cubicBezTo>
                  <a:cubicBezTo>
                    <a:pt x="3152" y="1714"/>
                    <a:pt x="3992" y="469"/>
                    <a:pt x="4004" y="452"/>
                  </a:cubicBezTo>
                  <a:cubicBezTo>
                    <a:pt x="4092" y="315"/>
                    <a:pt x="4054" y="136"/>
                    <a:pt x="3921" y="47"/>
                  </a:cubicBezTo>
                  <a:cubicBezTo>
                    <a:pt x="3872" y="16"/>
                    <a:pt x="3816" y="0"/>
                    <a:pt x="37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59"/>
            <p:cNvSpPr/>
            <p:nvPr/>
          </p:nvSpPr>
          <p:spPr>
            <a:xfrm>
              <a:off x="4176953" y="1438477"/>
              <a:ext cx="105825" cy="27316"/>
            </a:xfrm>
            <a:custGeom>
              <a:avLst/>
              <a:gdLst/>
              <a:ahLst/>
              <a:cxnLst/>
              <a:rect l="l" t="t" r="r" b="b"/>
              <a:pathLst>
                <a:path w="6401" h="1652" extrusionOk="0">
                  <a:moveTo>
                    <a:pt x="2983" y="0"/>
                  </a:moveTo>
                  <a:cubicBezTo>
                    <a:pt x="1543" y="0"/>
                    <a:pt x="200" y="1089"/>
                    <a:pt x="143" y="1137"/>
                  </a:cubicBezTo>
                  <a:cubicBezTo>
                    <a:pt x="18" y="1238"/>
                    <a:pt x="1" y="1422"/>
                    <a:pt x="105" y="1547"/>
                  </a:cubicBezTo>
                  <a:cubicBezTo>
                    <a:pt x="159" y="1618"/>
                    <a:pt x="243" y="1651"/>
                    <a:pt x="326" y="1651"/>
                  </a:cubicBezTo>
                  <a:cubicBezTo>
                    <a:pt x="393" y="1651"/>
                    <a:pt x="459" y="1630"/>
                    <a:pt x="515" y="1584"/>
                  </a:cubicBezTo>
                  <a:cubicBezTo>
                    <a:pt x="526" y="1577"/>
                    <a:pt x="1768" y="580"/>
                    <a:pt x="2968" y="580"/>
                  </a:cubicBezTo>
                  <a:cubicBezTo>
                    <a:pt x="2999" y="580"/>
                    <a:pt x="3030" y="581"/>
                    <a:pt x="3060" y="582"/>
                  </a:cubicBezTo>
                  <a:cubicBezTo>
                    <a:pt x="4359" y="632"/>
                    <a:pt x="5925" y="1418"/>
                    <a:pt x="5941" y="1426"/>
                  </a:cubicBezTo>
                  <a:cubicBezTo>
                    <a:pt x="5983" y="1448"/>
                    <a:pt x="6029" y="1459"/>
                    <a:pt x="6073" y="1459"/>
                  </a:cubicBezTo>
                  <a:cubicBezTo>
                    <a:pt x="6179" y="1459"/>
                    <a:pt x="6280" y="1401"/>
                    <a:pt x="6330" y="1301"/>
                  </a:cubicBezTo>
                  <a:cubicBezTo>
                    <a:pt x="6401" y="1155"/>
                    <a:pt x="6346" y="979"/>
                    <a:pt x="6204" y="908"/>
                  </a:cubicBezTo>
                  <a:cubicBezTo>
                    <a:pt x="6133" y="875"/>
                    <a:pt x="4509" y="56"/>
                    <a:pt x="3085" y="2"/>
                  </a:cubicBezTo>
                  <a:cubicBezTo>
                    <a:pt x="3051" y="1"/>
                    <a:pt x="3017" y="0"/>
                    <a:pt x="29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59"/>
            <p:cNvSpPr/>
            <p:nvPr/>
          </p:nvSpPr>
          <p:spPr>
            <a:xfrm>
              <a:off x="4271922" y="1550114"/>
              <a:ext cx="65667" cy="29283"/>
            </a:xfrm>
            <a:custGeom>
              <a:avLst/>
              <a:gdLst/>
              <a:ahLst/>
              <a:cxnLst/>
              <a:rect l="l" t="t" r="r" b="b"/>
              <a:pathLst>
                <a:path w="3972" h="1771" extrusionOk="0">
                  <a:moveTo>
                    <a:pt x="3674" y="1"/>
                  </a:moveTo>
                  <a:cubicBezTo>
                    <a:pt x="3527" y="1"/>
                    <a:pt x="3390" y="111"/>
                    <a:pt x="3374" y="264"/>
                  </a:cubicBezTo>
                  <a:cubicBezTo>
                    <a:pt x="3370" y="301"/>
                    <a:pt x="3286" y="1188"/>
                    <a:pt x="2243" y="1188"/>
                  </a:cubicBezTo>
                  <a:cubicBezTo>
                    <a:pt x="2217" y="1188"/>
                    <a:pt x="2191" y="1188"/>
                    <a:pt x="2164" y="1187"/>
                  </a:cubicBezTo>
                  <a:cubicBezTo>
                    <a:pt x="986" y="1140"/>
                    <a:pt x="615" y="352"/>
                    <a:pt x="598" y="318"/>
                  </a:cubicBezTo>
                  <a:cubicBezTo>
                    <a:pt x="551" y="209"/>
                    <a:pt x="444" y="144"/>
                    <a:pt x="332" y="144"/>
                  </a:cubicBezTo>
                  <a:cubicBezTo>
                    <a:pt x="294" y="144"/>
                    <a:pt x="255" y="152"/>
                    <a:pt x="218" y="168"/>
                  </a:cubicBezTo>
                  <a:cubicBezTo>
                    <a:pt x="68" y="235"/>
                    <a:pt x="1" y="406"/>
                    <a:pt x="68" y="552"/>
                  </a:cubicBezTo>
                  <a:cubicBezTo>
                    <a:pt x="89" y="597"/>
                    <a:pt x="586" y="1709"/>
                    <a:pt x="2143" y="1771"/>
                  </a:cubicBezTo>
                  <a:lnTo>
                    <a:pt x="2243" y="1771"/>
                  </a:lnTo>
                  <a:cubicBezTo>
                    <a:pt x="3478" y="1771"/>
                    <a:pt x="3904" y="832"/>
                    <a:pt x="3954" y="322"/>
                  </a:cubicBezTo>
                  <a:cubicBezTo>
                    <a:pt x="3971" y="160"/>
                    <a:pt x="3854" y="17"/>
                    <a:pt x="3692" y="1"/>
                  </a:cubicBezTo>
                  <a:cubicBezTo>
                    <a:pt x="3686" y="1"/>
                    <a:pt x="3680" y="1"/>
                    <a:pt x="36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59"/>
            <p:cNvSpPr/>
            <p:nvPr/>
          </p:nvSpPr>
          <p:spPr>
            <a:xfrm>
              <a:off x="4260481" y="1601336"/>
              <a:ext cx="92136" cy="36526"/>
            </a:xfrm>
            <a:custGeom>
              <a:avLst/>
              <a:gdLst/>
              <a:ahLst/>
              <a:cxnLst/>
              <a:rect l="l" t="t" r="r" b="b"/>
              <a:pathLst>
                <a:path w="5573" h="2209" extrusionOk="0">
                  <a:moveTo>
                    <a:pt x="5573" y="0"/>
                  </a:moveTo>
                  <a:cubicBezTo>
                    <a:pt x="5573" y="0"/>
                    <a:pt x="3917" y="493"/>
                    <a:pt x="2176" y="493"/>
                  </a:cubicBezTo>
                  <a:cubicBezTo>
                    <a:pt x="1425" y="493"/>
                    <a:pt x="657" y="402"/>
                    <a:pt x="0" y="138"/>
                  </a:cubicBezTo>
                  <a:lnTo>
                    <a:pt x="0" y="138"/>
                  </a:lnTo>
                  <a:cubicBezTo>
                    <a:pt x="0" y="139"/>
                    <a:pt x="677" y="1632"/>
                    <a:pt x="2717" y="2175"/>
                  </a:cubicBezTo>
                  <a:cubicBezTo>
                    <a:pt x="2801" y="2198"/>
                    <a:pt x="2885" y="2208"/>
                    <a:pt x="2970" y="2208"/>
                  </a:cubicBezTo>
                  <a:cubicBezTo>
                    <a:pt x="4206" y="2208"/>
                    <a:pt x="5573" y="0"/>
                    <a:pt x="55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59"/>
            <p:cNvSpPr/>
            <p:nvPr/>
          </p:nvSpPr>
          <p:spPr>
            <a:xfrm>
              <a:off x="4316993" y="1426126"/>
              <a:ext cx="94086" cy="61692"/>
            </a:xfrm>
            <a:custGeom>
              <a:avLst/>
              <a:gdLst/>
              <a:ahLst/>
              <a:cxnLst/>
              <a:rect l="l" t="t" r="r" b="b"/>
              <a:pathLst>
                <a:path w="5691" h="3731" extrusionOk="0">
                  <a:moveTo>
                    <a:pt x="3097" y="1"/>
                  </a:moveTo>
                  <a:cubicBezTo>
                    <a:pt x="3033" y="1"/>
                    <a:pt x="2970" y="1"/>
                    <a:pt x="2906" y="2"/>
                  </a:cubicBezTo>
                  <a:cubicBezTo>
                    <a:pt x="1675" y="15"/>
                    <a:pt x="527" y="1484"/>
                    <a:pt x="481" y="1547"/>
                  </a:cubicBezTo>
                  <a:cubicBezTo>
                    <a:pt x="452" y="1580"/>
                    <a:pt x="436" y="1618"/>
                    <a:pt x="427" y="1659"/>
                  </a:cubicBezTo>
                  <a:lnTo>
                    <a:pt x="39" y="3375"/>
                  </a:lnTo>
                  <a:cubicBezTo>
                    <a:pt x="1" y="3534"/>
                    <a:pt x="101" y="3688"/>
                    <a:pt x="255" y="3722"/>
                  </a:cubicBezTo>
                  <a:cubicBezTo>
                    <a:pt x="280" y="3730"/>
                    <a:pt x="301" y="3730"/>
                    <a:pt x="322" y="3730"/>
                  </a:cubicBezTo>
                  <a:cubicBezTo>
                    <a:pt x="456" y="3730"/>
                    <a:pt x="573" y="3638"/>
                    <a:pt x="606" y="3505"/>
                  </a:cubicBezTo>
                  <a:lnTo>
                    <a:pt x="978" y="1851"/>
                  </a:lnTo>
                  <a:cubicBezTo>
                    <a:pt x="1295" y="1459"/>
                    <a:pt x="2159" y="591"/>
                    <a:pt x="2915" y="582"/>
                  </a:cubicBezTo>
                  <a:cubicBezTo>
                    <a:pt x="2994" y="581"/>
                    <a:pt x="3074" y="580"/>
                    <a:pt x="3153" y="580"/>
                  </a:cubicBezTo>
                  <a:cubicBezTo>
                    <a:pt x="4262" y="580"/>
                    <a:pt x="5350" y="678"/>
                    <a:pt x="5361" y="678"/>
                  </a:cubicBezTo>
                  <a:cubicBezTo>
                    <a:pt x="5371" y="679"/>
                    <a:pt x="5381" y="680"/>
                    <a:pt x="5390" y="680"/>
                  </a:cubicBezTo>
                  <a:cubicBezTo>
                    <a:pt x="5531" y="680"/>
                    <a:pt x="5667" y="567"/>
                    <a:pt x="5679" y="416"/>
                  </a:cubicBezTo>
                  <a:cubicBezTo>
                    <a:pt x="5691" y="256"/>
                    <a:pt x="5575" y="115"/>
                    <a:pt x="5415" y="102"/>
                  </a:cubicBezTo>
                  <a:cubicBezTo>
                    <a:pt x="5364" y="98"/>
                    <a:pt x="4241" y="1"/>
                    <a:pt x="30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59"/>
            <p:cNvSpPr/>
            <p:nvPr/>
          </p:nvSpPr>
          <p:spPr>
            <a:xfrm>
              <a:off x="4047741" y="1118050"/>
              <a:ext cx="512904" cy="352807"/>
            </a:xfrm>
            <a:custGeom>
              <a:avLst/>
              <a:gdLst/>
              <a:ahLst/>
              <a:cxnLst/>
              <a:rect l="l" t="t" r="r" b="b"/>
              <a:pathLst>
                <a:path w="31024" h="21337" extrusionOk="0">
                  <a:moveTo>
                    <a:pt x="15134" y="0"/>
                  </a:moveTo>
                  <a:cubicBezTo>
                    <a:pt x="7601" y="0"/>
                    <a:pt x="5770" y="4746"/>
                    <a:pt x="5770" y="4746"/>
                  </a:cubicBezTo>
                  <a:cubicBezTo>
                    <a:pt x="5770" y="4746"/>
                    <a:pt x="5203" y="3202"/>
                    <a:pt x="4626" y="3202"/>
                  </a:cubicBezTo>
                  <a:cubicBezTo>
                    <a:pt x="4467" y="3202"/>
                    <a:pt x="4308" y="3319"/>
                    <a:pt x="4159" y="3619"/>
                  </a:cubicBezTo>
                  <a:cubicBezTo>
                    <a:pt x="3465" y="5009"/>
                    <a:pt x="3482" y="6070"/>
                    <a:pt x="3482" y="6070"/>
                  </a:cubicBezTo>
                  <a:cubicBezTo>
                    <a:pt x="3482" y="6070"/>
                    <a:pt x="1900" y="7247"/>
                    <a:pt x="1203" y="7923"/>
                  </a:cubicBezTo>
                  <a:cubicBezTo>
                    <a:pt x="501" y="8604"/>
                    <a:pt x="1399" y="9346"/>
                    <a:pt x="1399" y="9346"/>
                  </a:cubicBezTo>
                  <a:cubicBezTo>
                    <a:pt x="1399" y="9346"/>
                    <a:pt x="1" y="12845"/>
                    <a:pt x="748" y="15529"/>
                  </a:cubicBezTo>
                  <a:lnTo>
                    <a:pt x="4752" y="21336"/>
                  </a:lnTo>
                  <a:cubicBezTo>
                    <a:pt x="4752" y="21336"/>
                    <a:pt x="4760" y="21336"/>
                    <a:pt x="4777" y="21336"/>
                  </a:cubicBezTo>
                  <a:cubicBezTo>
                    <a:pt x="4971" y="21336"/>
                    <a:pt x="6252" y="21287"/>
                    <a:pt x="7218" y="20022"/>
                  </a:cubicBezTo>
                  <a:cubicBezTo>
                    <a:pt x="7701" y="19386"/>
                    <a:pt x="7796" y="18130"/>
                    <a:pt x="7759" y="16963"/>
                  </a:cubicBezTo>
                  <a:lnTo>
                    <a:pt x="7759" y="16963"/>
                  </a:lnTo>
                  <a:cubicBezTo>
                    <a:pt x="7901" y="17601"/>
                    <a:pt x="8119" y="18105"/>
                    <a:pt x="8452" y="18105"/>
                  </a:cubicBezTo>
                  <a:cubicBezTo>
                    <a:pt x="8552" y="18105"/>
                    <a:pt x="8663" y="18059"/>
                    <a:pt x="8784" y="17959"/>
                  </a:cubicBezTo>
                  <a:cubicBezTo>
                    <a:pt x="10012" y="16949"/>
                    <a:pt x="8179" y="12452"/>
                    <a:pt x="8179" y="12452"/>
                  </a:cubicBezTo>
                  <a:lnTo>
                    <a:pt x="8179" y="12452"/>
                  </a:lnTo>
                  <a:lnTo>
                    <a:pt x="11197" y="12749"/>
                  </a:lnTo>
                  <a:cubicBezTo>
                    <a:pt x="11197" y="12749"/>
                    <a:pt x="14787" y="15901"/>
                    <a:pt x="19785" y="18401"/>
                  </a:cubicBezTo>
                  <a:cubicBezTo>
                    <a:pt x="20771" y="18894"/>
                    <a:pt x="21711" y="19104"/>
                    <a:pt x="22568" y="19104"/>
                  </a:cubicBezTo>
                  <a:cubicBezTo>
                    <a:pt x="26057" y="19104"/>
                    <a:pt x="28157" y="15633"/>
                    <a:pt x="26280" y="13709"/>
                  </a:cubicBezTo>
                  <a:cubicBezTo>
                    <a:pt x="25798" y="13216"/>
                    <a:pt x="25645" y="13037"/>
                    <a:pt x="25712" y="13037"/>
                  </a:cubicBezTo>
                  <a:cubicBezTo>
                    <a:pt x="25892" y="13037"/>
                    <a:pt x="27642" y="14312"/>
                    <a:pt x="28925" y="14312"/>
                  </a:cubicBezTo>
                  <a:cubicBezTo>
                    <a:pt x="29495" y="14312"/>
                    <a:pt x="29973" y="14060"/>
                    <a:pt x="30180" y="13334"/>
                  </a:cubicBezTo>
                  <a:cubicBezTo>
                    <a:pt x="31023" y="10361"/>
                    <a:pt x="23262" y="141"/>
                    <a:pt x="15455" y="3"/>
                  </a:cubicBezTo>
                  <a:cubicBezTo>
                    <a:pt x="15347" y="1"/>
                    <a:pt x="15240" y="0"/>
                    <a:pt x="15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59"/>
            <p:cNvSpPr/>
            <p:nvPr/>
          </p:nvSpPr>
          <p:spPr>
            <a:xfrm>
              <a:off x="4172621" y="1247808"/>
              <a:ext cx="234183" cy="139374"/>
            </a:xfrm>
            <a:custGeom>
              <a:avLst/>
              <a:gdLst/>
              <a:ahLst/>
              <a:cxnLst/>
              <a:rect l="l" t="t" r="r" b="b"/>
              <a:pathLst>
                <a:path w="14165" h="8429" extrusionOk="0">
                  <a:moveTo>
                    <a:pt x="162" y="0"/>
                  </a:moveTo>
                  <a:cubicBezTo>
                    <a:pt x="119" y="0"/>
                    <a:pt x="76" y="19"/>
                    <a:pt x="50" y="58"/>
                  </a:cubicBezTo>
                  <a:cubicBezTo>
                    <a:pt x="0" y="120"/>
                    <a:pt x="12" y="213"/>
                    <a:pt x="75" y="263"/>
                  </a:cubicBezTo>
                  <a:cubicBezTo>
                    <a:pt x="112" y="288"/>
                    <a:pt x="3665" y="2972"/>
                    <a:pt x="6212" y="5389"/>
                  </a:cubicBezTo>
                  <a:cubicBezTo>
                    <a:pt x="8291" y="7364"/>
                    <a:pt x="11363" y="8428"/>
                    <a:pt x="13112" y="8428"/>
                  </a:cubicBezTo>
                  <a:cubicBezTo>
                    <a:pt x="13501" y="8428"/>
                    <a:pt x="13827" y="8374"/>
                    <a:pt x="14060" y="8270"/>
                  </a:cubicBezTo>
                  <a:cubicBezTo>
                    <a:pt x="14131" y="8236"/>
                    <a:pt x="14164" y="8149"/>
                    <a:pt x="14131" y="8074"/>
                  </a:cubicBezTo>
                  <a:cubicBezTo>
                    <a:pt x="14106" y="8021"/>
                    <a:pt x="14050" y="7990"/>
                    <a:pt x="13996" y="7990"/>
                  </a:cubicBezTo>
                  <a:cubicBezTo>
                    <a:pt x="13976" y="7990"/>
                    <a:pt x="13957" y="7994"/>
                    <a:pt x="13939" y="8002"/>
                  </a:cubicBezTo>
                  <a:cubicBezTo>
                    <a:pt x="13752" y="8088"/>
                    <a:pt x="13477" y="8132"/>
                    <a:pt x="13135" y="8132"/>
                  </a:cubicBezTo>
                  <a:cubicBezTo>
                    <a:pt x="11548" y="8132"/>
                    <a:pt x="8535" y="7193"/>
                    <a:pt x="6412" y="5180"/>
                  </a:cubicBezTo>
                  <a:cubicBezTo>
                    <a:pt x="3852" y="2750"/>
                    <a:pt x="288" y="58"/>
                    <a:pt x="251" y="29"/>
                  </a:cubicBezTo>
                  <a:cubicBezTo>
                    <a:pt x="224" y="10"/>
                    <a:pt x="193" y="0"/>
                    <a:pt x="1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59"/>
            <p:cNvSpPr/>
            <p:nvPr/>
          </p:nvSpPr>
          <p:spPr>
            <a:xfrm>
              <a:off x="4165644" y="1183078"/>
              <a:ext cx="194637" cy="125418"/>
            </a:xfrm>
            <a:custGeom>
              <a:avLst/>
              <a:gdLst/>
              <a:ahLst/>
              <a:cxnLst/>
              <a:rect l="l" t="t" r="r" b="b"/>
              <a:pathLst>
                <a:path w="11773" h="7585" extrusionOk="0">
                  <a:moveTo>
                    <a:pt x="5365" y="0"/>
                  </a:moveTo>
                  <a:cubicBezTo>
                    <a:pt x="2212" y="0"/>
                    <a:pt x="280" y="1970"/>
                    <a:pt x="259" y="1994"/>
                  </a:cubicBezTo>
                  <a:lnTo>
                    <a:pt x="0" y="2266"/>
                  </a:lnTo>
                  <a:lnTo>
                    <a:pt x="0" y="2266"/>
                  </a:lnTo>
                  <a:lnTo>
                    <a:pt x="372" y="2241"/>
                  </a:lnTo>
                  <a:cubicBezTo>
                    <a:pt x="378" y="2240"/>
                    <a:pt x="490" y="2233"/>
                    <a:pt x="679" y="2233"/>
                  </a:cubicBezTo>
                  <a:cubicBezTo>
                    <a:pt x="1580" y="2233"/>
                    <a:pt x="4214" y="2390"/>
                    <a:pt x="5164" y="4124"/>
                  </a:cubicBezTo>
                  <a:cubicBezTo>
                    <a:pt x="6387" y="6357"/>
                    <a:pt x="11368" y="7530"/>
                    <a:pt x="11580" y="7580"/>
                  </a:cubicBezTo>
                  <a:cubicBezTo>
                    <a:pt x="11588" y="7584"/>
                    <a:pt x="11602" y="7584"/>
                    <a:pt x="11610" y="7584"/>
                  </a:cubicBezTo>
                  <a:cubicBezTo>
                    <a:pt x="11677" y="7584"/>
                    <a:pt x="11739" y="7538"/>
                    <a:pt x="11752" y="7472"/>
                  </a:cubicBezTo>
                  <a:cubicBezTo>
                    <a:pt x="11773" y="7392"/>
                    <a:pt x="11723" y="7313"/>
                    <a:pt x="11644" y="7297"/>
                  </a:cubicBezTo>
                  <a:cubicBezTo>
                    <a:pt x="11594" y="7284"/>
                    <a:pt x="6579" y="6102"/>
                    <a:pt x="5419" y="3985"/>
                  </a:cubicBezTo>
                  <a:cubicBezTo>
                    <a:pt x="4409" y="2141"/>
                    <a:pt x="1766" y="1944"/>
                    <a:pt x="752" y="1940"/>
                  </a:cubicBezTo>
                  <a:cubicBezTo>
                    <a:pt x="1382" y="1422"/>
                    <a:pt x="3020" y="293"/>
                    <a:pt x="5360" y="293"/>
                  </a:cubicBezTo>
                  <a:cubicBezTo>
                    <a:pt x="5979" y="293"/>
                    <a:pt x="6648" y="372"/>
                    <a:pt x="7360" y="563"/>
                  </a:cubicBezTo>
                  <a:cubicBezTo>
                    <a:pt x="7373" y="566"/>
                    <a:pt x="7386" y="568"/>
                    <a:pt x="7399" y="568"/>
                  </a:cubicBezTo>
                  <a:cubicBezTo>
                    <a:pt x="7464" y="568"/>
                    <a:pt x="7522" y="525"/>
                    <a:pt x="7540" y="458"/>
                  </a:cubicBezTo>
                  <a:cubicBezTo>
                    <a:pt x="7561" y="378"/>
                    <a:pt x="7515" y="299"/>
                    <a:pt x="7436" y="278"/>
                  </a:cubicBezTo>
                  <a:cubicBezTo>
                    <a:pt x="6698" y="82"/>
                    <a:pt x="6006" y="0"/>
                    <a:pt x="53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59"/>
            <p:cNvSpPr/>
            <p:nvPr/>
          </p:nvSpPr>
          <p:spPr>
            <a:xfrm>
              <a:off x="4140446" y="1265913"/>
              <a:ext cx="71652" cy="135207"/>
            </a:xfrm>
            <a:custGeom>
              <a:avLst/>
              <a:gdLst/>
              <a:ahLst/>
              <a:cxnLst/>
              <a:rect l="l" t="t" r="r" b="b"/>
              <a:pathLst>
                <a:path w="4334" h="8177" extrusionOk="0">
                  <a:moveTo>
                    <a:pt x="164" y="1"/>
                  </a:moveTo>
                  <a:cubicBezTo>
                    <a:pt x="136" y="1"/>
                    <a:pt x="108" y="8"/>
                    <a:pt x="83" y="23"/>
                  </a:cubicBezTo>
                  <a:cubicBezTo>
                    <a:pt x="17" y="69"/>
                    <a:pt x="0" y="162"/>
                    <a:pt x="42" y="228"/>
                  </a:cubicBezTo>
                  <a:cubicBezTo>
                    <a:pt x="83" y="287"/>
                    <a:pt x="3941" y="6160"/>
                    <a:pt x="1557" y="7913"/>
                  </a:cubicBezTo>
                  <a:cubicBezTo>
                    <a:pt x="1490" y="7964"/>
                    <a:pt x="1478" y="8052"/>
                    <a:pt x="1524" y="8118"/>
                  </a:cubicBezTo>
                  <a:cubicBezTo>
                    <a:pt x="1553" y="8156"/>
                    <a:pt x="1599" y="8177"/>
                    <a:pt x="1645" y="8177"/>
                  </a:cubicBezTo>
                  <a:cubicBezTo>
                    <a:pt x="1675" y="8177"/>
                    <a:pt x="1704" y="8168"/>
                    <a:pt x="1729" y="8148"/>
                  </a:cubicBezTo>
                  <a:cubicBezTo>
                    <a:pt x="4334" y="6235"/>
                    <a:pt x="451" y="316"/>
                    <a:pt x="284" y="65"/>
                  </a:cubicBezTo>
                  <a:cubicBezTo>
                    <a:pt x="258" y="23"/>
                    <a:pt x="211" y="1"/>
                    <a:pt x="1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59"/>
            <p:cNvSpPr/>
            <p:nvPr/>
          </p:nvSpPr>
          <p:spPr>
            <a:xfrm>
              <a:off x="3737684" y="1823535"/>
              <a:ext cx="325310" cy="579916"/>
            </a:xfrm>
            <a:custGeom>
              <a:avLst/>
              <a:gdLst/>
              <a:ahLst/>
              <a:cxnLst/>
              <a:rect l="l" t="t" r="r" b="b"/>
              <a:pathLst>
                <a:path w="19677" h="35072" extrusionOk="0">
                  <a:moveTo>
                    <a:pt x="10855" y="0"/>
                  </a:moveTo>
                  <a:cubicBezTo>
                    <a:pt x="10855" y="0"/>
                    <a:pt x="0" y="29594"/>
                    <a:pt x="501" y="32892"/>
                  </a:cubicBezTo>
                  <a:cubicBezTo>
                    <a:pt x="760" y="34596"/>
                    <a:pt x="2401" y="35072"/>
                    <a:pt x="4176" y="35072"/>
                  </a:cubicBezTo>
                  <a:cubicBezTo>
                    <a:pt x="5842" y="35072"/>
                    <a:pt x="7626" y="34653"/>
                    <a:pt x="8497" y="34437"/>
                  </a:cubicBezTo>
                  <a:cubicBezTo>
                    <a:pt x="10295" y="33990"/>
                    <a:pt x="17193" y="22998"/>
                    <a:pt x="17264" y="20636"/>
                  </a:cubicBezTo>
                  <a:cubicBezTo>
                    <a:pt x="17264" y="20636"/>
                    <a:pt x="18536" y="19997"/>
                    <a:pt x="18958" y="18089"/>
                  </a:cubicBezTo>
                  <a:cubicBezTo>
                    <a:pt x="19384" y="16177"/>
                    <a:pt x="19676" y="9351"/>
                    <a:pt x="16917" y="4258"/>
                  </a:cubicBezTo>
                  <a:lnTo>
                    <a:pt x="1085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59"/>
            <p:cNvSpPr/>
            <p:nvPr/>
          </p:nvSpPr>
          <p:spPr>
            <a:xfrm>
              <a:off x="3732856" y="1818756"/>
              <a:ext cx="335163" cy="589456"/>
            </a:xfrm>
            <a:custGeom>
              <a:avLst/>
              <a:gdLst/>
              <a:ahLst/>
              <a:cxnLst/>
              <a:rect l="l" t="t" r="r" b="b"/>
              <a:pathLst>
                <a:path w="20273" h="35649" extrusionOk="0">
                  <a:moveTo>
                    <a:pt x="11149" y="0"/>
                  </a:moveTo>
                  <a:cubicBezTo>
                    <a:pt x="11032" y="0"/>
                    <a:pt x="10918" y="72"/>
                    <a:pt x="10876" y="189"/>
                  </a:cubicBezTo>
                  <a:cubicBezTo>
                    <a:pt x="10433" y="1399"/>
                    <a:pt x="1" y="29892"/>
                    <a:pt x="506" y="33227"/>
                  </a:cubicBezTo>
                  <a:cubicBezTo>
                    <a:pt x="623" y="33979"/>
                    <a:pt x="990" y="34571"/>
                    <a:pt x="1604" y="34981"/>
                  </a:cubicBezTo>
                  <a:cubicBezTo>
                    <a:pt x="2271" y="35428"/>
                    <a:pt x="3228" y="35648"/>
                    <a:pt x="4459" y="35648"/>
                  </a:cubicBezTo>
                  <a:cubicBezTo>
                    <a:pt x="5662" y="35648"/>
                    <a:pt x="7131" y="35436"/>
                    <a:pt x="8859" y="35010"/>
                  </a:cubicBezTo>
                  <a:cubicBezTo>
                    <a:pt x="10880" y="34509"/>
                    <a:pt x="17471" y="23692"/>
                    <a:pt x="17831" y="21100"/>
                  </a:cubicBezTo>
                  <a:cubicBezTo>
                    <a:pt x="18202" y="20858"/>
                    <a:pt x="19167" y="20093"/>
                    <a:pt x="19534" y="18440"/>
                  </a:cubicBezTo>
                  <a:cubicBezTo>
                    <a:pt x="19964" y="16507"/>
                    <a:pt x="20273" y="9590"/>
                    <a:pt x="17463" y="4405"/>
                  </a:cubicBezTo>
                  <a:cubicBezTo>
                    <a:pt x="17412" y="4307"/>
                    <a:pt x="17313" y="4253"/>
                    <a:pt x="17210" y="4253"/>
                  </a:cubicBezTo>
                  <a:cubicBezTo>
                    <a:pt x="17163" y="4253"/>
                    <a:pt x="17115" y="4264"/>
                    <a:pt x="17071" y="4288"/>
                  </a:cubicBezTo>
                  <a:cubicBezTo>
                    <a:pt x="16929" y="4368"/>
                    <a:pt x="16879" y="4543"/>
                    <a:pt x="16954" y="4685"/>
                  </a:cubicBezTo>
                  <a:cubicBezTo>
                    <a:pt x="19685" y="9719"/>
                    <a:pt x="19384" y="16436"/>
                    <a:pt x="18966" y="18315"/>
                  </a:cubicBezTo>
                  <a:cubicBezTo>
                    <a:pt x="18583" y="20052"/>
                    <a:pt x="17467" y="20640"/>
                    <a:pt x="17421" y="20665"/>
                  </a:cubicBezTo>
                  <a:cubicBezTo>
                    <a:pt x="17325" y="20711"/>
                    <a:pt x="17267" y="20808"/>
                    <a:pt x="17263" y="20916"/>
                  </a:cubicBezTo>
                  <a:cubicBezTo>
                    <a:pt x="17200" y="23170"/>
                    <a:pt x="10329" y="34045"/>
                    <a:pt x="8718" y="34446"/>
                  </a:cubicBezTo>
                  <a:cubicBezTo>
                    <a:pt x="6886" y="34898"/>
                    <a:pt x="5505" y="35066"/>
                    <a:pt x="4464" y="35066"/>
                  </a:cubicBezTo>
                  <a:cubicBezTo>
                    <a:pt x="3151" y="35066"/>
                    <a:pt x="2379" y="34799"/>
                    <a:pt x="1926" y="34496"/>
                  </a:cubicBezTo>
                  <a:cubicBezTo>
                    <a:pt x="1450" y="34175"/>
                    <a:pt x="1174" y="33732"/>
                    <a:pt x="1082" y="33139"/>
                  </a:cubicBezTo>
                  <a:cubicBezTo>
                    <a:pt x="693" y="30584"/>
                    <a:pt x="7674" y="10600"/>
                    <a:pt x="11423" y="389"/>
                  </a:cubicBezTo>
                  <a:cubicBezTo>
                    <a:pt x="11477" y="239"/>
                    <a:pt x="11398" y="72"/>
                    <a:pt x="11248" y="18"/>
                  </a:cubicBezTo>
                  <a:cubicBezTo>
                    <a:pt x="11215" y="6"/>
                    <a:pt x="11182" y="0"/>
                    <a:pt x="111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59"/>
            <p:cNvSpPr/>
            <p:nvPr/>
          </p:nvSpPr>
          <p:spPr>
            <a:xfrm>
              <a:off x="3758946" y="1826428"/>
              <a:ext cx="213699" cy="488742"/>
            </a:xfrm>
            <a:custGeom>
              <a:avLst/>
              <a:gdLst/>
              <a:ahLst/>
              <a:cxnLst/>
              <a:rect l="l" t="t" r="r" b="b"/>
              <a:pathLst>
                <a:path w="12926" h="29558" extrusionOk="0">
                  <a:moveTo>
                    <a:pt x="9816" y="0"/>
                  </a:moveTo>
                  <a:cubicBezTo>
                    <a:pt x="6772" y="8299"/>
                    <a:pt x="1629" y="22953"/>
                    <a:pt x="1" y="29557"/>
                  </a:cubicBezTo>
                  <a:cubicBezTo>
                    <a:pt x="539" y="29027"/>
                    <a:pt x="1215" y="28727"/>
                    <a:pt x="1876" y="28727"/>
                  </a:cubicBezTo>
                  <a:cubicBezTo>
                    <a:pt x="1934" y="28727"/>
                    <a:pt x="1992" y="28727"/>
                    <a:pt x="2051" y="28735"/>
                  </a:cubicBezTo>
                  <a:cubicBezTo>
                    <a:pt x="2427" y="28764"/>
                    <a:pt x="3357" y="28827"/>
                    <a:pt x="4585" y="28906"/>
                  </a:cubicBezTo>
                  <a:cubicBezTo>
                    <a:pt x="5082" y="25933"/>
                    <a:pt x="5495" y="22865"/>
                    <a:pt x="6063" y="20916"/>
                  </a:cubicBezTo>
                  <a:cubicBezTo>
                    <a:pt x="7165" y="17129"/>
                    <a:pt x="10747" y="7331"/>
                    <a:pt x="12926" y="2180"/>
                  </a:cubicBezTo>
                  <a:lnTo>
                    <a:pt x="981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59"/>
            <p:cNvSpPr/>
            <p:nvPr/>
          </p:nvSpPr>
          <p:spPr>
            <a:xfrm>
              <a:off x="3752184" y="1823535"/>
              <a:ext cx="169045" cy="499506"/>
            </a:xfrm>
            <a:custGeom>
              <a:avLst/>
              <a:gdLst/>
              <a:ahLst/>
              <a:cxnLst/>
              <a:rect l="l" t="t" r="r" b="b"/>
              <a:pathLst>
                <a:path w="10225" h="30209" extrusionOk="0">
                  <a:moveTo>
                    <a:pt x="9978" y="0"/>
                  </a:moveTo>
                  <a:cubicBezTo>
                    <a:pt x="9978" y="0"/>
                    <a:pt x="1892" y="22054"/>
                    <a:pt x="0" y="30208"/>
                  </a:cubicBezTo>
                  <a:cubicBezTo>
                    <a:pt x="125" y="30033"/>
                    <a:pt x="264" y="29874"/>
                    <a:pt x="410" y="29732"/>
                  </a:cubicBezTo>
                  <a:cubicBezTo>
                    <a:pt x="2038" y="23128"/>
                    <a:pt x="7181" y="8474"/>
                    <a:pt x="10225" y="175"/>
                  </a:cubicBezTo>
                  <a:lnTo>
                    <a:pt x="9978" y="0"/>
                  </a:ln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59"/>
            <p:cNvSpPr/>
            <p:nvPr/>
          </p:nvSpPr>
          <p:spPr>
            <a:xfrm>
              <a:off x="3728194" y="2306175"/>
              <a:ext cx="328302" cy="149146"/>
            </a:xfrm>
            <a:custGeom>
              <a:avLst/>
              <a:gdLst/>
              <a:ahLst/>
              <a:cxnLst/>
              <a:rect l="l" t="t" r="r" b="b"/>
              <a:pathLst>
                <a:path w="19858" h="9020" extrusionOk="0">
                  <a:moveTo>
                    <a:pt x="3740" y="0"/>
                  </a:moveTo>
                  <a:cubicBezTo>
                    <a:pt x="1991" y="0"/>
                    <a:pt x="0" y="2447"/>
                    <a:pt x="1640" y="5751"/>
                  </a:cubicBezTo>
                  <a:cubicBezTo>
                    <a:pt x="2876" y="8236"/>
                    <a:pt x="4637" y="9020"/>
                    <a:pt x="6783" y="9020"/>
                  </a:cubicBezTo>
                  <a:cubicBezTo>
                    <a:pt x="7571" y="9020"/>
                    <a:pt x="8411" y="8914"/>
                    <a:pt x="9296" y="8748"/>
                  </a:cubicBezTo>
                  <a:cubicBezTo>
                    <a:pt x="12586" y="8127"/>
                    <a:pt x="19858" y="3684"/>
                    <a:pt x="19858" y="3684"/>
                  </a:cubicBezTo>
                  <a:lnTo>
                    <a:pt x="19636" y="1000"/>
                  </a:lnTo>
                  <a:cubicBezTo>
                    <a:pt x="19636" y="1000"/>
                    <a:pt x="5668" y="153"/>
                    <a:pt x="3890" y="6"/>
                  </a:cubicBezTo>
                  <a:cubicBezTo>
                    <a:pt x="3840" y="2"/>
                    <a:pt x="3790" y="0"/>
                    <a:pt x="37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59"/>
            <p:cNvSpPr/>
            <p:nvPr/>
          </p:nvSpPr>
          <p:spPr>
            <a:xfrm>
              <a:off x="3736659" y="2301397"/>
              <a:ext cx="324748" cy="158769"/>
            </a:xfrm>
            <a:custGeom>
              <a:avLst/>
              <a:gdLst/>
              <a:ahLst/>
              <a:cxnLst/>
              <a:rect l="l" t="t" r="r" b="b"/>
              <a:pathLst>
                <a:path w="19643" h="9602" extrusionOk="0">
                  <a:moveTo>
                    <a:pt x="3228" y="580"/>
                  </a:moveTo>
                  <a:cubicBezTo>
                    <a:pt x="3269" y="580"/>
                    <a:pt x="3311" y="584"/>
                    <a:pt x="3353" y="584"/>
                  </a:cubicBezTo>
                  <a:cubicBezTo>
                    <a:pt x="4985" y="717"/>
                    <a:pt x="16958" y="1447"/>
                    <a:pt x="18854" y="1565"/>
                  </a:cubicBezTo>
                  <a:lnTo>
                    <a:pt x="19041" y="3819"/>
                  </a:lnTo>
                  <a:cubicBezTo>
                    <a:pt x="17977" y="4458"/>
                    <a:pt x="11673" y="8198"/>
                    <a:pt x="8729" y="8749"/>
                  </a:cubicBezTo>
                  <a:cubicBezTo>
                    <a:pt x="7857" y="8914"/>
                    <a:pt x="7040" y="9016"/>
                    <a:pt x="6280" y="9016"/>
                  </a:cubicBezTo>
                  <a:cubicBezTo>
                    <a:pt x="4204" y="9016"/>
                    <a:pt x="2554" y="8254"/>
                    <a:pt x="1390" y="5911"/>
                  </a:cubicBezTo>
                  <a:cubicBezTo>
                    <a:pt x="619" y="4358"/>
                    <a:pt x="614" y="2821"/>
                    <a:pt x="1374" y="1698"/>
                  </a:cubicBezTo>
                  <a:cubicBezTo>
                    <a:pt x="1841" y="1010"/>
                    <a:pt x="2559" y="580"/>
                    <a:pt x="3228" y="580"/>
                  </a:cubicBezTo>
                  <a:close/>
                  <a:moveTo>
                    <a:pt x="3224" y="1"/>
                  </a:moveTo>
                  <a:cubicBezTo>
                    <a:pt x="2362" y="1"/>
                    <a:pt x="1476" y="513"/>
                    <a:pt x="894" y="1372"/>
                  </a:cubicBezTo>
                  <a:cubicBezTo>
                    <a:pt x="12" y="2675"/>
                    <a:pt x="0" y="4424"/>
                    <a:pt x="869" y="6170"/>
                  </a:cubicBezTo>
                  <a:cubicBezTo>
                    <a:pt x="2201" y="8850"/>
                    <a:pt x="4158" y="9601"/>
                    <a:pt x="6274" y="9601"/>
                  </a:cubicBezTo>
                  <a:cubicBezTo>
                    <a:pt x="7114" y="9601"/>
                    <a:pt x="7978" y="9484"/>
                    <a:pt x="8838" y="9322"/>
                  </a:cubicBezTo>
                  <a:cubicBezTo>
                    <a:pt x="12145" y="8699"/>
                    <a:pt x="19195" y="4403"/>
                    <a:pt x="19496" y="4224"/>
                  </a:cubicBezTo>
                  <a:cubicBezTo>
                    <a:pt x="19588" y="4166"/>
                    <a:pt x="19642" y="4061"/>
                    <a:pt x="19634" y="3952"/>
                  </a:cubicBezTo>
                  <a:lnTo>
                    <a:pt x="19413" y="1264"/>
                  </a:lnTo>
                  <a:cubicBezTo>
                    <a:pt x="19400" y="1122"/>
                    <a:pt x="19287" y="1010"/>
                    <a:pt x="19141" y="1002"/>
                  </a:cubicBezTo>
                  <a:cubicBezTo>
                    <a:pt x="19004" y="993"/>
                    <a:pt x="5160" y="150"/>
                    <a:pt x="3399" y="8"/>
                  </a:cubicBezTo>
                  <a:cubicBezTo>
                    <a:pt x="3341" y="3"/>
                    <a:pt x="3282" y="1"/>
                    <a:pt x="32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59"/>
            <p:cNvSpPr/>
            <p:nvPr/>
          </p:nvSpPr>
          <p:spPr>
            <a:xfrm>
              <a:off x="4015087" y="2235526"/>
              <a:ext cx="222610" cy="157413"/>
            </a:xfrm>
            <a:custGeom>
              <a:avLst/>
              <a:gdLst/>
              <a:ahLst/>
              <a:cxnLst/>
              <a:rect l="l" t="t" r="r" b="b"/>
              <a:pathLst>
                <a:path w="13465" h="9520" extrusionOk="0">
                  <a:moveTo>
                    <a:pt x="6766" y="0"/>
                  </a:moveTo>
                  <a:cubicBezTo>
                    <a:pt x="6273" y="0"/>
                    <a:pt x="4505" y="1871"/>
                    <a:pt x="4505" y="1871"/>
                  </a:cubicBezTo>
                  <a:cubicBezTo>
                    <a:pt x="1378" y="5570"/>
                    <a:pt x="1" y="9519"/>
                    <a:pt x="1" y="9519"/>
                  </a:cubicBezTo>
                  <a:cubicBezTo>
                    <a:pt x="1" y="9519"/>
                    <a:pt x="966" y="8965"/>
                    <a:pt x="2116" y="8965"/>
                  </a:cubicBezTo>
                  <a:cubicBezTo>
                    <a:pt x="2209" y="8965"/>
                    <a:pt x="2303" y="8968"/>
                    <a:pt x="2397" y="8976"/>
                  </a:cubicBezTo>
                  <a:cubicBezTo>
                    <a:pt x="2446" y="8980"/>
                    <a:pt x="2499" y="8982"/>
                    <a:pt x="2554" y="8982"/>
                  </a:cubicBezTo>
                  <a:cubicBezTo>
                    <a:pt x="3930" y="8982"/>
                    <a:pt x="7199" y="7786"/>
                    <a:pt x="7199" y="7786"/>
                  </a:cubicBezTo>
                  <a:cubicBezTo>
                    <a:pt x="7199" y="7786"/>
                    <a:pt x="8910" y="9034"/>
                    <a:pt x="9862" y="9114"/>
                  </a:cubicBezTo>
                  <a:cubicBezTo>
                    <a:pt x="9884" y="9115"/>
                    <a:pt x="9905" y="9116"/>
                    <a:pt x="9926" y="9116"/>
                  </a:cubicBezTo>
                  <a:cubicBezTo>
                    <a:pt x="10808" y="9116"/>
                    <a:pt x="10696" y="7599"/>
                    <a:pt x="10696" y="7599"/>
                  </a:cubicBezTo>
                  <a:lnTo>
                    <a:pt x="10696" y="7599"/>
                  </a:lnTo>
                  <a:cubicBezTo>
                    <a:pt x="10696" y="7599"/>
                    <a:pt x="10820" y="7609"/>
                    <a:pt x="10996" y="7609"/>
                  </a:cubicBezTo>
                  <a:cubicBezTo>
                    <a:pt x="11382" y="7609"/>
                    <a:pt x="12019" y="7559"/>
                    <a:pt x="12137" y="7244"/>
                  </a:cubicBezTo>
                  <a:cubicBezTo>
                    <a:pt x="12304" y="6801"/>
                    <a:pt x="11890" y="6318"/>
                    <a:pt x="12403" y="6318"/>
                  </a:cubicBezTo>
                  <a:cubicBezTo>
                    <a:pt x="12428" y="6318"/>
                    <a:pt x="12455" y="6319"/>
                    <a:pt x="12484" y="6321"/>
                  </a:cubicBezTo>
                  <a:cubicBezTo>
                    <a:pt x="12567" y="6328"/>
                    <a:pt x="12645" y="6331"/>
                    <a:pt x="12718" y="6331"/>
                  </a:cubicBezTo>
                  <a:cubicBezTo>
                    <a:pt x="13197" y="6331"/>
                    <a:pt x="13441" y="6179"/>
                    <a:pt x="13452" y="5766"/>
                  </a:cubicBezTo>
                  <a:cubicBezTo>
                    <a:pt x="13465" y="5294"/>
                    <a:pt x="10835" y="2865"/>
                    <a:pt x="10208" y="2497"/>
                  </a:cubicBezTo>
                  <a:cubicBezTo>
                    <a:pt x="9582" y="2130"/>
                    <a:pt x="7519" y="1959"/>
                    <a:pt x="7519" y="1959"/>
                  </a:cubicBezTo>
                  <a:cubicBezTo>
                    <a:pt x="7519" y="1959"/>
                    <a:pt x="9912" y="1679"/>
                    <a:pt x="10396" y="1404"/>
                  </a:cubicBezTo>
                  <a:cubicBezTo>
                    <a:pt x="10885" y="1128"/>
                    <a:pt x="11348" y="1483"/>
                    <a:pt x="11056" y="668"/>
                  </a:cubicBezTo>
                  <a:cubicBezTo>
                    <a:pt x="10816" y="9"/>
                    <a:pt x="8498" y="5"/>
                    <a:pt x="7355" y="5"/>
                  </a:cubicBezTo>
                  <a:cubicBezTo>
                    <a:pt x="7342" y="5"/>
                    <a:pt x="7328" y="5"/>
                    <a:pt x="7315" y="5"/>
                  </a:cubicBezTo>
                  <a:cubicBezTo>
                    <a:pt x="7209" y="7"/>
                    <a:pt x="7115" y="8"/>
                    <a:pt x="7034" y="8"/>
                  </a:cubicBezTo>
                  <a:cubicBezTo>
                    <a:pt x="6919" y="8"/>
                    <a:pt x="6832" y="6"/>
                    <a:pt x="6781" y="1"/>
                  </a:cubicBezTo>
                  <a:cubicBezTo>
                    <a:pt x="6776" y="1"/>
                    <a:pt x="6771" y="0"/>
                    <a:pt x="67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59"/>
            <p:cNvSpPr/>
            <p:nvPr/>
          </p:nvSpPr>
          <p:spPr>
            <a:xfrm>
              <a:off x="4009929" y="2230748"/>
              <a:ext cx="232745" cy="167003"/>
            </a:xfrm>
            <a:custGeom>
              <a:avLst/>
              <a:gdLst/>
              <a:ahLst/>
              <a:cxnLst/>
              <a:rect l="l" t="t" r="r" b="b"/>
              <a:pathLst>
                <a:path w="14078" h="10100" extrusionOk="0">
                  <a:moveTo>
                    <a:pt x="7072" y="578"/>
                  </a:moveTo>
                  <a:cubicBezTo>
                    <a:pt x="7160" y="586"/>
                    <a:pt x="7355" y="586"/>
                    <a:pt x="7615" y="586"/>
                  </a:cubicBezTo>
                  <a:cubicBezTo>
                    <a:pt x="7723" y="585"/>
                    <a:pt x="7827" y="584"/>
                    <a:pt x="7928" y="584"/>
                  </a:cubicBezTo>
                  <a:cubicBezTo>
                    <a:pt x="10526" y="584"/>
                    <a:pt x="11032" y="885"/>
                    <a:pt x="11092" y="1053"/>
                  </a:cubicBezTo>
                  <a:cubicBezTo>
                    <a:pt x="11130" y="1154"/>
                    <a:pt x="11147" y="1221"/>
                    <a:pt x="11159" y="1267"/>
                  </a:cubicBezTo>
                  <a:cubicBezTo>
                    <a:pt x="11143" y="1271"/>
                    <a:pt x="11130" y="1271"/>
                    <a:pt x="11117" y="1275"/>
                  </a:cubicBezTo>
                  <a:cubicBezTo>
                    <a:pt x="10971" y="1292"/>
                    <a:pt x="10775" y="1321"/>
                    <a:pt x="10566" y="1442"/>
                  </a:cubicBezTo>
                  <a:cubicBezTo>
                    <a:pt x="10249" y="1622"/>
                    <a:pt x="8700" y="1855"/>
                    <a:pt x="7798" y="1959"/>
                  </a:cubicBezTo>
                  <a:cubicBezTo>
                    <a:pt x="7652" y="1976"/>
                    <a:pt x="7540" y="2105"/>
                    <a:pt x="7544" y="2252"/>
                  </a:cubicBezTo>
                  <a:cubicBezTo>
                    <a:pt x="7548" y="2402"/>
                    <a:pt x="7661" y="2527"/>
                    <a:pt x="7811" y="2539"/>
                  </a:cubicBezTo>
                  <a:cubicBezTo>
                    <a:pt x="8366" y="2581"/>
                    <a:pt x="9906" y="2761"/>
                    <a:pt x="10374" y="3036"/>
                  </a:cubicBezTo>
                  <a:cubicBezTo>
                    <a:pt x="11042" y="3429"/>
                    <a:pt x="13367" y="5650"/>
                    <a:pt x="13472" y="6046"/>
                  </a:cubicBezTo>
                  <a:cubicBezTo>
                    <a:pt x="13472" y="6196"/>
                    <a:pt x="13426" y="6238"/>
                    <a:pt x="13413" y="6251"/>
                  </a:cubicBezTo>
                  <a:cubicBezTo>
                    <a:pt x="13376" y="6281"/>
                    <a:pt x="13279" y="6331"/>
                    <a:pt x="13028" y="6331"/>
                  </a:cubicBezTo>
                  <a:cubicBezTo>
                    <a:pt x="12968" y="6331"/>
                    <a:pt x="12899" y="6328"/>
                    <a:pt x="12821" y="6322"/>
                  </a:cubicBezTo>
                  <a:cubicBezTo>
                    <a:pt x="12787" y="6319"/>
                    <a:pt x="12750" y="6317"/>
                    <a:pt x="12711" y="6317"/>
                  </a:cubicBezTo>
                  <a:cubicBezTo>
                    <a:pt x="12568" y="6317"/>
                    <a:pt x="12403" y="6344"/>
                    <a:pt x="12282" y="6472"/>
                  </a:cubicBezTo>
                  <a:cubicBezTo>
                    <a:pt x="12119" y="6647"/>
                    <a:pt x="12152" y="6873"/>
                    <a:pt x="12182" y="7057"/>
                  </a:cubicBezTo>
                  <a:cubicBezTo>
                    <a:pt x="12199" y="7186"/>
                    <a:pt x="12220" y="7324"/>
                    <a:pt x="12178" y="7429"/>
                  </a:cubicBezTo>
                  <a:cubicBezTo>
                    <a:pt x="12142" y="7523"/>
                    <a:pt x="11750" y="7609"/>
                    <a:pt x="11296" y="7609"/>
                  </a:cubicBezTo>
                  <a:cubicBezTo>
                    <a:pt x="11210" y="7609"/>
                    <a:pt x="11122" y="7606"/>
                    <a:pt x="11033" y="7599"/>
                  </a:cubicBezTo>
                  <a:cubicBezTo>
                    <a:pt x="11025" y="7598"/>
                    <a:pt x="11017" y="7598"/>
                    <a:pt x="11008" y="7598"/>
                  </a:cubicBezTo>
                  <a:cubicBezTo>
                    <a:pt x="10939" y="7598"/>
                    <a:pt x="10860" y="7627"/>
                    <a:pt x="10804" y="7683"/>
                  </a:cubicBezTo>
                  <a:cubicBezTo>
                    <a:pt x="10746" y="7741"/>
                    <a:pt x="10717" y="7824"/>
                    <a:pt x="10721" y="7909"/>
                  </a:cubicBezTo>
                  <a:cubicBezTo>
                    <a:pt x="10737" y="8117"/>
                    <a:pt x="10721" y="8772"/>
                    <a:pt x="10470" y="9023"/>
                  </a:cubicBezTo>
                  <a:cubicBezTo>
                    <a:pt x="10410" y="9084"/>
                    <a:pt x="10336" y="9114"/>
                    <a:pt x="10246" y="9114"/>
                  </a:cubicBezTo>
                  <a:cubicBezTo>
                    <a:pt x="10231" y="9114"/>
                    <a:pt x="10215" y="9113"/>
                    <a:pt x="10199" y="9111"/>
                  </a:cubicBezTo>
                  <a:cubicBezTo>
                    <a:pt x="9484" y="9052"/>
                    <a:pt x="8141" y="8175"/>
                    <a:pt x="7681" y="7842"/>
                  </a:cubicBezTo>
                  <a:cubicBezTo>
                    <a:pt x="7631" y="7805"/>
                    <a:pt x="7572" y="7786"/>
                    <a:pt x="7512" y="7786"/>
                  </a:cubicBezTo>
                  <a:cubicBezTo>
                    <a:pt x="7478" y="7786"/>
                    <a:pt x="7444" y="7792"/>
                    <a:pt x="7410" y="7804"/>
                  </a:cubicBezTo>
                  <a:cubicBezTo>
                    <a:pt x="6484" y="8140"/>
                    <a:pt x="3960" y="8978"/>
                    <a:pt x="2872" y="8978"/>
                  </a:cubicBezTo>
                  <a:cubicBezTo>
                    <a:pt x="2822" y="8978"/>
                    <a:pt x="2774" y="8976"/>
                    <a:pt x="2730" y="8973"/>
                  </a:cubicBezTo>
                  <a:cubicBezTo>
                    <a:pt x="2632" y="8965"/>
                    <a:pt x="2534" y="8961"/>
                    <a:pt x="2437" y="8961"/>
                  </a:cubicBezTo>
                  <a:cubicBezTo>
                    <a:pt x="1822" y="8961"/>
                    <a:pt x="1254" y="9109"/>
                    <a:pt x="843" y="9257"/>
                  </a:cubicBezTo>
                  <a:cubicBezTo>
                    <a:pt x="1369" y="7992"/>
                    <a:pt x="2721" y="5090"/>
                    <a:pt x="5035" y="2352"/>
                  </a:cubicBezTo>
                  <a:cubicBezTo>
                    <a:pt x="5815" y="1525"/>
                    <a:pt x="6825" y="616"/>
                    <a:pt x="7072" y="578"/>
                  </a:cubicBezTo>
                  <a:close/>
                  <a:moveTo>
                    <a:pt x="7098" y="1"/>
                  </a:moveTo>
                  <a:cubicBezTo>
                    <a:pt x="6594" y="1"/>
                    <a:pt x="5461" y="1054"/>
                    <a:pt x="4605" y="1959"/>
                  </a:cubicBezTo>
                  <a:cubicBezTo>
                    <a:pt x="4600" y="1963"/>
                    <a:pt x="4596" y="1968"/>
                    <a:pt x="4596" y="1972"/>
                  </a:cubicBezTo>
                  <a:cubicBezTo>
                    <a:pt x="1469" y="5670"/>
                    <a:pt x="54" y="9674"/>
                    <a:pt x="37" y="9712"/>
                  </a:cubicBezTo>
                  <a:cubicBezTo>
                    <a:pt x="0" y="9828"/>
                    <a:pt x="33" y="9954"/>
                    <a:pt x="129" y="10034"/>
                  </a:cubicBezTo>
                  <a:cubicBezTo>
                    <a:pt x="179" y="10075"/>
                    <a:pt x="247" y="10100"/>
                    <a:pt x="313" y="10100"/>
                  </a:cubicBezTo>
                  <a:cubicBezTo>
                    <a:pt x="363" y="10100"/>
                    <a:pt x="413" y="10088"/>
                    <a:pt x="459" y="10063"/>
                  </a:cubicBezTo>
                  <a:cubicBezTo>
                    <a:pt x="466" y="10054"/>
                    <a:pt x="1374" y="9543"/>
                    <a:pt x="2437" y="9543"/>
                  </a:cubicBezTo>
                  <a:cubicBezTo>
                    <a:pt x="2518" y="9543"/>
                    <a:pt x="2601" y="9546"/>
                    <a:pt x="2684" y="9553"/>
                  </a:cubicBezTo>
                  <a:cubicBezTo>
                    <a:pt x="2738" y="9557"/>
                    <a:pt x="2796" y="9559"/>
                    <a:pt x="2857" y="9559"/>
                  </a:cubicBezTo>
                  <a:cubicBezTo>
                    <a:pt x="4130" y="9559"/>
                    <a:pt x="6807" y="8636"/>
                    <a:pt x="7464" y="8401"/>
                  </a:cubicBezTo>
                  <a:cubicBezTo>
                    <a:pt x="7890" y="8697"/>
                    <a:pt x="9276" y="9620"/>
                    <a:pt x="10149" y="9691"/>
                  </a:cubicBezTo>
                  <a:cubicBezTo>
                    <a:pt x="10177" y="9693"/>
                    <a:pt x="10205" y="9694"/>
                    <a:pt x="10233" y="9694"/>
                  </a:cubicBezTo>
                  <a:cubicBezTo>
                    <a:pt x="10482" y="9694"/>
                    <a:pt x="10706" y="9609"/>
                    <a:pt x="10879" y="9437"/>
                  </a:cubicBezTo>
                  <a:cubicBezTo>
                    <a:pt x="11209" y="9111"/>
                    <a:pt x="11288" y="8551"/>
                    <a:pt x="11305" y="8192"/>
                  </a:cubicBezTo>
                  <a:cubicBezTo>
                    <a:pt x="11781" y="8192"/>
                    <a:pt x="12540" y="8121"/>
                    <a:pt x="12725" y="7633"/>
                  </a:cubicBezTo>
                  <a:cubicBezTo>
                    <a:pt x="12816" y="7387"/>
                    <a:pt x="12779" y="7148"/>
                    <a:pt x="12754" y="6973"/>
                  </a:cubicBezTo>
                  <a:cubicBezTo>
                    <a:pt x="12750" y="6948"/>
                    <a:pt x="12750" y="6923"/>
                    <a:pt x="12746" y="6898"/>
                  </a:cubicBezTo>
                  <a:cubicBezTo>
                    <a:pt x="12754" y="6898"/>
                    <a:pt x="12762" y="6898"/>
                    <a:pt x="12771" y="6903"/>
                  </a:cubicBezTo>
                  <a:cubicBezTo>
                    <a:pt x="12857" y="6909"/>
                    <a:pt x="12939" y="6912"/>
                    <a:pt x="13015" y="6912"/>
                  </a:cubicBezTo>
                  <a:cubicBezTo>
                    <a:pt x="13375" y="6912"/>
                    <a:pt x="13622" y="6839"/>
                    <a:pt x="13802" y="6681"/>
                  </a:cubicBezTo>
                  <a:cubicBezTo>
                    <a:pt x="13960" y="6539"/>
                    <a:pt x="14048" y="6331"/>
                    <a:pt x="14056" y="6063"/>
                  </a:cubicBezTo>
                  <a:cubicBezTo>
                    <a:pt x="14077" y="5354"/>
                    <a:pt x="11163" y="2824"/>
                    <a:pt x="10667" y="2535"/>
                  </a:cubicBezTo>
                  <a:cubicBezTo>
                    <a:pt x="10470" y="2419"/>
                    <a:pt x="10161" y="2323"/>
                    <a:pt x="9819" y="2244"/>
                  </a:cubicBezTo>
                  <a:cubicBezTo>
                    <a:pt x="10266" y="2156"/>
                    <a:pt x="10667" y="2051"/>
                    <a:pt x="10854" y="1947"/>
                  </a:cubicBezTo>
                  <a:cubicBezTo>
                    <a:pt x="10967" y="1880"/>
                    <a:pt x="11083" y="1863"/>
                    <a:pt x="11197" y="1847"/>
                  </a:cubicBezTo>
                  <a:cubicBezTo>
                    <a:pt x="11363" y="1826"/>
                    <a:pt x="11563" y="1797"/>
                    <a:pt x="11681" y="1601"/>
                  </a:cubicBezTo>
                  <a:cubicBezTo>
                    <a:pt x="11802" y="1404"/>
                    <a:pt x="11752" y="1162"/>
                    <a:pt x="11638" y="857"/>
                  </a:cubicBezTo>
                  <a:cubicBezTo>
                    <a:pt x="11384" y="152"/>
                    <a:pt x="9956" y="5"/>
                    <a:pt x="7727" y="5"/>
                  </a:cubicBezTo>
                  <a:lnTo>
                    <a:pt x="7615" y="5"/>
                  </a:lnTo>
                  <a:cubicBezTo>
                    <a:pt x="7376" y="5"/>
                    <a:pt x="7201" y="5"/>
                    <a:pt x="7118" y="1"/>
                  </a:cubicBezTo>
                  <a:cubicBezTo>
                    <a:pt x="7111" y="1"/>
                    <a:pt x="7105" y="1"/>
                    <a:pt x="70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59"/>
            <p:cNvSpPr/>
            <p:nvPr/>
          </p:nvSpPr>
          <p:spPr>
            <a:xfrm>
              <a:off x="4023850" y="2242900"/>
              <a:ext cx="98253" cy="140928"/>
            </a:xfrm>
            <a:custGeom>
              <a:avLst/>
              <a:gdLst/>
              <a:ahLst/>
              <a:cxnLst/>
              <a:rect l="l" t="t" r="r" b="b"/>
              <a:pathLst>
                <a:path w="5943" h="8523" extrusionOk="0">
                  <a:moveTo>
                    <a:pt x="5942" y="1"/>
                  </a:moveTo>
                  <a:lnTo>
                    <a:pt x="5942" y="1"/>
                  </a:lnTo>
                  <a:cubicBezTo>
                    <a:pt x="5524" y="301"/>
                    <a:pt x="4790" y="987"/>
                    <a:pt x="4193" y="1617"/>
                  </a:cubicBezTo>
                  <a:cubicBezTo>
                    <a:pt x="1879" y="4355"/>
                    <a:pt x="527" y="7257"/>
                    <a:pt x="1" y="8522"/>
                  </a:cubicBezTo>
                  <a:cubicBezTo>
                    <a:pt x="411" y="8372"/>
                    <a:pt x="974" y="8230"/>
                    <a:pt x="1588" y="8230"/>
                  </a:cubicBezTo>
                  <a:cubicBezTo>
                    <a:pt x="1688" y="8230"/>
                    <a:pt x="1788" y="8234"/>
                    <a:pt x="1888" y="8238"/>
                  </a:cubicBezTo>
                  <a:cubicBezTo>
                    <a:pt x="1934" y="8242"/>
                    <a:pt x="1980" y="8247"/>
                    <a:pt x="2030" y="8247"/>
                  </a:cubicBezTo>
                  <a:cubicBezTo>
                    <a:pt x="2322" y="8247"/>
                    <a:pt x="2723" y="8184"/>
                    <a:pt x="3170" y="8087"/>
                  </a:cubicBezTo>
                  <a:cubicBezTo>
                    <a:pt x="3349" y="7203"/>
                    <a:pt x="3550" y="5971"/>
                    <a:pt x="3550" y="5015"/>
                  </a:cubicBezTo>
                  <a:cubicBezTo>
                    <a:pt x="3550" y="3679"/>
                    <a:pt x="5232" y="1053"/>
                    <a:pt x="594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59"/>
            <p:cNvSpPr/>
            <p:nvPr/>
          </p:nvSpPr>
          <p:spPr>
            <a:xfrm>
              <a:off x="4015087" y="2235526"/>
              <a:ext cx="112107" cy="157413"/>
            </a:xfrm>
            <a:custGeom>
              <a:avLst/>
              <a:gdLst/>
              <a:ahLst/>
              <a:cxnLst/>
              <a:rect l="l" t="t" r="r" b="b"/>
              <a:pathLst>
                <a:path w="6781" h="9520" extrusionOk="0">
                  <a:moveTo>
                    <a:pt x="6768" y="1"/>
                  </a:moveTo>
                  <a:cubicBezTo>
                    <a:pt x="6272" y="1"/>
                    <a:pt x="4505" y="1871"/>
                    <a:pt x="4505" y="1871"/>
                  </a:cubicBezTo>
                  <a:cubicBezTo>
                    <a:pt x="1378" y="5570"/>
                    <a:pt x="1" y="9519"/>
                    <a:pt x="1" y="9519"/>
                  </a:cubicBezTo>
                  <a:cubicBezTo>
                    <a:pt x="1" y="9519"/>
                    <a:pt x="966" y="8963"/>
                    <a:pt x="2118" y="8963"/>
                  </a:cubicBezTo>
                  <a:cubicBezTo>
                    <a:pt x="2209" y="8963"/>
                    <a:pt x="2301" y="8968"/>
                    <a:pt x="2397" y="8976"/>
                  </a:cubicBezTo>
                  <a:cubicBezTo>
                    <a:pt x="2443" y="8980"/>
                    <a:pt x="2498" y="8980"/>
                    <a:pt x="2552" y="8980"/>
                  </a:cubicBezTo>
                  <a:cubicBezTo>
                    <a:pt x="2844" y="8980"/>
                    <a:pt x="3224" y="8926"/>
                    <a:pt x="3637" y="8843"/>
                  </a:cubicBezTo>
                  <a:cubicBezTo>
                    <a:pt x="3658" y="8747"/>
                    <a:pt x="3679" y="8643"/>
                    <a:pt x="3700" y="8533"/>
                  </a:cubicBezTo>
                  <a:lnTo>
                    <a:pt x="3700" y="8533"/>
                  </a:lnTo>
                  <a:cubicBezTo>
                    <a:pt x="3253" y="8630"/>
                    <a:pt x="2852" y="8693"/>
                    <a:pt x="2560" y="8693"/>
                  </a:cubicBezTo>
                  <a:cubicBezTo>
                    <a:pt x="2510" y="8693"/>
                    <a:pt x="2464" y="8688"/>
                    <a:pt x="2418" y="8684"/>
                  </a:cubicBezTo>
                  <a:cubicBezTo>
                    <a:pt x="2318" y="8680"/>
                    <a:pt x="2218" y="8676"/>
                    <a:pt x="2118" y="8676"/>
                  </a:cubicBezTo>
                  <a:cubicBezTo>
                    <a:pt x="1504" y="8676"/>
                    <a:pt x="941" y="8818"/>
                    <a:pt x="531" y="8968"/>
                  </a:cubicBezTo>
                  <a:cubicBezTo>
                    <a:pt x="1057" y="7703"/>
                    <a:pt x="2409" y="4801"/>
                    <a:pt x="4723" y="2063"/>
                  </a:cubicBezTo>
                  <a:cubicBezTo>
                    <a:pt x="5320" y="1433"/>
                    <a:pt x="6054" y="747"/>
                    <a:pt x="6472" y="447"/>
                  </a:cubicBezTo>
                  <a:cubicBezTo>
                    <a:pt x="6664" y="167"/>
                    <a:pt x="6781" y="1"/>
                    <a:pt x="6781" y="1"/>
                  </a:cubicBez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59"/>
            <p:cNvSpPr/>
            <p:nvPr/>
          </p:nvSpPr>
          <p:spPr>
            <a:xfrm>
              <a:off x="4123053" y="2288335"/>
              <a:ext cx="103824" cy="56550"/>
            </a:xfrm>
            <a:custGeom>
              <a:avLst/>
              <a:gdLst/>
              <a:ahLst/>
              <a:cxnLst/>
              <a:rect l="l" t="t" r="r" b="b"/>
              <a:pathLst>
                <a:path w="6280" h="3420" extrusionOk="0">
                  <a:moveTo>
                    <a:pt x="311" y="1"/>
                  </a:moveTo>
                  <a:cubicBezTo>
                    <a:pt x="170" y="1"/>
                    <a:pt x="44" y="107"/>
                    <a:pt x="25" y="251"/>
                  </a:cubicBezTo>
                  <a:cubicBezTo>
                    <a:pt x="0" y="409"/>
                    <a:pt x="112" y="555"/>
                    <a:pt x="272" y="580"/>
                  </a:cubicBezTo>
                  <a:lnTo>
                    <a:pt x="2727" y="935"/>
                  </a:lnTo>
                  <a:lnTo>
                    <a:pt x="5773" y="3357"/>
                  </a:lnTo>
                  <a:cubicBezTo>
                    <a:pt x="5823" y="3399"/>
                    <a:pt x="5891" y="3420"/>
                    <a:pt x="5954" y="3420"/>
                  </a:cubicBezTo>
                  <a:cubicBezTo>
                    <a:pt x="6037" y="3420"/>
                    <a:pt x="6124" y="3382"/>
                    <a:pt x="6179" y="3306"/>
                  </a:cubicBezTo>
                  <a:cubicBezTo>
                    <a:pt x="6279" y="3181"/>
                    <a:pt x="6258" y="2998"/>
                    <a:pt x="6133" y="2902"/>
                  </a:cubicBezTo>
                  <a:lnTo>
                    <a:pt x="3027" y="430"/>
                  </a:lnTo>
                  <a:cubicBezTo>
                    <a:pt x="2985" y="397"/>
                    <a:pt x="2939" y="376"/>
                    <a:pt x="2885" y="372"/>
                  </a:cubicBezTo>
                  <a:lnTo>
                    <a:pt x="355" y="4"/>
                  </a:lnTo>
                  <a:cubicBezTo>
                    <a:pt x="340" y="2"/>
                    <a:pt x="325" y="1"/>
                    <a:pt x="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59"/>
            <p:cNvSpPr/>
            <p:nvPr/>
          </p:nvSpPr>
          <p:spPr>
            <a:xfrm>
              <a:off x="4103725" y="2320758"/>
              <a:ext cx="93739" cy="45256"/>
            </a:xfrm>
            <a:custGeom>
              <a:avLst/>
              <a:gdLst/>
              <a:ahLst/>
              <a:cxnLst/>
              <a:rect l="l" t="t" r="r" b="b"/>
              <a:pathLst>
                <a:path w="5670" h="2737" extrusionOk="0">
                  <a:moveTo>
                    <a:pt x="313" y="1"/>
                  </a:moveTo>
                  <a:cubicBezTo>
                    <a:pt x="175" y="1"/>
                    <a:pt x="51" y="99"/>
                    <a:pt x="25" y="239"/>
                  </a:cubicBezTo>
                  <a:cubicBezTo>
                    <a:pt x="0" y="398"/>
                    <a:pt x="104" y="548"/>
                    <a:pt x="264" y="577"/>
                  </a:cubicBezTo>
                  <a:lnTo>
                    <a:pt x="1795" y="858"/>
                  </a:lnTo>
                  <a:lnTo>
                    <a:pt x="5198" y="2698"/>
                  </a:lnTo>
                  <a:cubicBezTo>
                    <a:pt x="5244" y="2723"/>
                    <a:pt x="5289" y="2736"/>
                    <a:pt x="5335" y="2736"/>
                  </a:cubicBezTo>
                  <a:cubicBezTo>
                    <a:pt x="5439" y="2736"/>
                    <a:pt x="5540" y="2681"/>
                    <a:pt x="5595" y="2581"/>
                  </a:cubicBezTo>
                  <a:cubicBezTo>
                    <a:pt x="5670" y="2440"/>
                    <a:pt x="5615" y="2264"/>
                    <a:pt x="5478" y="2189"/>
                  </a:cubicBezTo>
                  <a:lnTo>
                    <a:pt x="2033" y="323"/>
                  </a:lnTo>
                  <a:cubicBezTo>
                    <a:pt x="2004" y="311"/>
                    <a:pt x="1975" y="297"/>
                    <a:pt x="1946" y="293"/>
                  </a:cubicBezTo>
                  <a:lnTo>
                    <a:pt x="368" y="6"/>
                  </a:lnTo>
                  <a:cubicBezTo>
                    <a:pt x="350" y="2"/>
                    <a:pt x="331" y="1"/>
                    <a:pt x="3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59"/>
            <p:cNvSpPr/>
            <p:nvPr/>
          </p:nvSpPr>
          <p:spPr>
            <a:xfrm>
              <a:off x="4573217" y="2196655"/>
              <a:ext cx="222594" cy="157413"/>
            </a:xfrm>
            <a:custGeom>
              <a:avLst/>
              <a:gdLst/>
              <a:ahLst/>
              <a:cxnLst/>
              <a:rect l="l" t="t" r="r" b="b"/>
              <a:pathLst>
                <a:path w="13464" h="9520" extrusionOk="0">
                  <a:moveTo>
                    <a:pt x="6700" y="1"/>
                  </a:moveTo>
                  <a:cubicBezTo>
                    <a:pt x="6695" y="1"/>
                    <a:pt x="6690" y="1"/>
                    <a:pt x="6684" y="1"/>
                  </a:cubicBezTo>
                  <a:cubicBezTo>
                    <a:pt x="6625" y="6"/>
                    <a:pt x="6517" y="7"/>
                    <a:pt x="6374" y="7"/>
                  </a:cubicBezTo>
                  <a:cubicBezTo>
                    <a:pt x="6243" y="7"/>
                    <a:pt x="6083" y="6"/>
                    <a:pt x="5902" y="6"/>
                  </a:cubicBezTo>
                  <a:cubicBezTo>
                    <a:pt x="4709" y="6"/>
                    <a:pt x="2635" y="47"/>
                    <a:pt x="2413" y="665"/>
                  </a:cubicBezTo>
                  <a:cubicBezTo>
                    <a:pt x="2117" y="1479"/>
                    <a:pt x="2585" y="1129"/>
                    <a:pt x="3068" y="1404"/>
                  </a:cubicBezTo>
                  <a:cubicBezTo>
                    <a:pt x="3553" y="1680"/>
                    <a:pt x="5945" y="1959"/>
                    <a:pt x="5945" y="1959"/>
                  </a:cubicBezTo>
                  <a:cubicBezTo>
                    <a:pt x="5945" y="1959"/>
                    <a:pt x="3883" y="2127"/>
                    <a:pt x="3257" y="2493"/>
                  </a:cubicBezTo>
                  <a:cubicBezTo>
                    <a:pt x="2635" y="2861"/>
                    <a:pt x="1" y="5295"/>
                    <a:pt x="13" y="5767"/>
                  </a:cubicBezTo>
                  <a:cubicBezTo>
                    <a:pt x="24" y="6180"/>
                    <a:pt x="271" y="6332"/>
                    <a:pt x="749" y="6332"/>
                  </a:cubicBezTo>
                  <a:cubicBezTo>
                    <a:pt x="821" y="6332"/>
                    <a:pt x="899" y="6328"/>
                    <a:pt x="981" y="6322"/>
                  </a:cubicBezTo>
                  <a:cubicBezTo>
                    <a:pt x="1013" y="6319"/>
                    <a:pt x="1041" y="6318"/>
                    <a:pt x="1067" y="6318"/>
                  </a:cubicBezTo>
                  <a:cubicBezTo>
                    <a:pt x="1572" y="6318"/>
                    <a:pt x="1165" y="6803"/>
                    <a:pt x="1328" y="7240"/>
                  </a:cubicBezTo>
                  <a:cubicBezTo>
                    <a:pt x="1446" y="7560"/>
                    <a:pt x="2086" y="7609"/>
                    <a:pt x="2472" y="7609"/>
                  </a:cubicBezTo>
                  <a:cubicBezTo>
                    <a:pt x="2646" y="7609"/>
                    <a:pt x="2768" y="7599"/>
                    <a:pt x="2768" y="7599"/>
                  </a:cubicBezTo>
                  <a:lnTo>
                    <a:pt x="2768" y="7599"/>
                  </a:lnTo>
                  <a:cubicBezTo>
                    <a:pt x="2768" y="7599"/>
                    <a:pt x="2661" y="9113"/>
                    <a:pt x="3539" y="9113"/>
                  </a:cubicBezTo>
                  <a:cubicBezTo>
                    <a:pt x="3561" y="9113"/>
                    <a:pt x="3584" y="9112"/>
                    <a:pt x="3608" y="9110"/>
                  </a:cubicBezTo>
                  <a:cubicBezTo>
                    <a:pt x="4555" y="9035"/>
                    <a:pt x="6271" y="7787"/>
                    <a:pt x="6271" y="7787"/>
                  </a:cubicBezTo>
                  <a:cubicBezTo>
                    <a:pt x="6271" y="7787"/>
                    <a:pt x="9543" y="8982"/>
                    <a:pt x="10920" y="8982"/>
                  </a:cubicBezTo>
                  <a:cubicBezTo>
                    <a:pt x="10974" y="8982"/>
                    <a:pt x="11024" y="8980"/>
                    <a:pt x="11072" y="8977"/>
                  </a:cubicBezTo>
                  <a:cubicBezTo>
                    <a:pt x="11166" y="8969"/>
                    <a:pt x="11260" y="8965"/>
                    <a:pt x="11353" y="8965"/>
                  </a:cubicBezTo>
                  <a:cubicBezTo>
                    <a:pt x="12502" y="8965"/>
                    <a:pt x="13463" y="9520"/>
                    <a:pt x="13463" y="9520"/>
                  </a:cubicBezTo>
                  <a:cubicBezTo>
                    <a:pt x="13463" y="9520"/>
                    <a:pt x="12086" y="5570"/>
                    <a:pt x="8964" y="1871"/>
                  </a:cubicBezTo>
                  <a:cubicBezTo>
                    <a:pt x="8964" y="1871"/>
                    <a:pt x="7199" y="1"/>
                    <a:pt x="67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59"/>
            <p:cNvSpPr/>
            <p:nvPr/>
          </p:nvSpPr>
          <p:spPr>
            <a:xfrm>
              <a:off x="4568323" y="2191827"/>
              <a:ext cx="232745" cy="167003"/>
            </a:xfrm>
            <a:custGeom>
              <a:avLst/>
              <a:gdLst/>
              <a:ahLst/>
              <a:cxnLst/>
              <a:rect l="l" t="t" r="r" b="b"/>
              <a:pathLst>
                <a:path w="14078" h="10100" extrusionOk="0">
                  <a:moveTo>
                    <a:pt x="6988" y="581"/>
                  </a:moveTo>
                  <a:cubicBezTo>
                    <a:pt x="7247" y="619"/>
                    <a:pt x="8258" y="1529"/>
                    <a:pt x="9042" y="2355"/>
                  </a:cubicBezTo>
                  <a:cubicBezTo>
                    <a:pt x="11351" y="5090"/>
                    <a:pt x="12703" y="7995"/>
                    <a:pt x="13233" y="9257"/>
                  </a:cubicBezTo>
                  <a:cubicBezTo>
                    <a:pt x="12821" y="9110"/>
                    <a:pt x="12262" y="8964"/>
                    <a:pt x="11647" y="8964"/>
                  </a:cubicBezTo>
                  <a:cubicBezTo>
                    <a:pt x="11547" y="8964"/>
                    <a:pt x="11447" y="8968"/>
                    <a:pt x="11343" y="8976"/>
                  </a:cubicBezTo>
                  <a:cubicBezTo>
                    <a:pt x="11296" y="8981"/>
                    <a:pt x="11245" y="8983"/>
                    <a:pt x="11191" y="8983"/>
                  </a:cubicBezTo>
                  <a:cubicBezTo>
                    <a:pt x="10109" y="8983"/>
                    <a:pt x="7586" y="8142"/>
                    <a:pt x="6667" y="7804"/>
                  </a:cubicBezTo>
                  <a:cubicBezTo>
                    <a:pt x="6635" y="7792"/>
                    <a:pt x="6601" y="7786"/>
                    <a:pt x="6568" y="7786"/>
                  </a:cubicBezTo>
                  <a:cubicBezTo>
                    <a:pt x="6506" y="7786"/>
                    <a:pt x="6444" y="7806"/>
                    <a:pt x="6395" y="7841"/>
                  </a:cubicBezTo>
                  <a:cubicBezTo>
                    <a:pt x="5936" y="8175"/>
                    <a:pt x="4592" y="9056"/>
                    <a:pt x="3878" y="9114"/>
                  </a:cubicBezTo>
                  <a:cubicBezTo>
                    <a:pt x="3861" y="9116"/>
                    <a:pt x="3845" y="9117"/>
                    <a:pt x="3829" y="9117"/>
                  </a:cubicBezTo>
                  <a:cubicBezTo>
                    <a:pt x="3737" y="9117"/>
                    <a:pt x="3667" y="9087"/>
                    <a:pt x="3603" y="9026"/>
                  </a:cubicBezTo>
                  <a:cubicBezTo>
                    <a:pt x="3352" y="8781"/>
                    <a:pt x="3339" y="8121"/>
                    <a:pt x="3352" y="7912"/>
                  </a:cubicBezTo>
                  <a:cubicBezTo>
                    <a:pt x="3360" y="7824"/>
                    <a:pt x="3327" y="7745"/>
                    <a:pt x="3269" y="7683"/>
                  </a:cubicBezTo>
                  <a:cubicBezTo>
                    <a:pt x="3212" y="7629"/>
                    <a:pt x="3139" y="7597"/>
                    <a:pt x="3064" y="7597"/>
                  </a:cubicBezTo>
                  <a:cubicBezTo>
                    <a:pt x="3056" y="7597"/>
                    <a:pt x="3047" y="7598"/>
                    <a:pt x="3039" y="7599"/>
                  </a:cubicBezTo>
                  <a:cubicBezTo>
                    <a:pt x="2943" y="7606"/>
                    <a:pt x="2848" y="7610"/>
                    <a:pt x="2756" y="7610"/>
                  </a:cubicBezTo>
                  <a:cubicBezTo>
                    <a:pt x="2309" y="7610"/>
                    <a:pt x="1930" y="7525"/>
                    <a:pt x="1896" y="7432"/>
                  </a:cubicBezTo>
                  <a:cubicBezTo>
                    <a:pt x="1858" y="7328"/>
                    <a:pt x="1875" y="7190"/>
                    <a:pt x="1896" y="7060"/>
                  </a:cubicBezTo>
                  <a:cubicBezTo>
                    <a:pt x="1921" y="6877"/>
                    <a:pt x="1954" y="6647"/>
                    <a:pt x="1791" y="6476"/>
                  </a:cubicBezTo>
                  <a:cubicBezTo>
                    <a:pt x="1671" y="6345"/>
                    <a:pt x="1499" y="6317"/>
                    <a:pt x="1356" y="6317"/>
                  </a:cubicBezTo>
                  <a:cubicBezTo>
                    <a:pt x="1321" y="6317"/>
                    <a:pt x="1287" y="6319"/>
                    <a:pt x="1256" y="6321"/>
                  </a:cubicBezTo>
                  <a:cubicBezTo>
                    <a:pt x="1174" y="6328"/>
                    <a:pt x="1103" y="6331"/>
                    <a:pt x="1041" y="6331"/>
                  </a:cubicBezTo>
                  <a:cubicBezTo>
                    <a:pt x="794" y="6331"/>
                    <a:pt x="700" y="6284"/>
                    <a:pt x="664" y="6251"/>
                  </a:cubicBezTo>
                  <a:cubicBezTo>
                    <a:pt x="647" y="6238"/>
                    <a:pt x="605" y="6201"/>
                    <a:pt x="597" y="6080"/>
                  </a:cubicBezTo>
                  <a:cubicBezTo>
                    <a:pt x="709" y="5654"/>
                    <a:pt x="3035" y="3429"/>
                    <a:pt x="3703" y="3036"/>
                  </a:cubicBezTo>
                  <a:cubicBezTo>
                    <a:pt x="4166" y="2764"/>
                    <a:pt x="5711" y="2585"/>
                    <a:pt x="6266" y="2539"/>
                  </a:cubicBezTo>
                  <a:cubicBezTo>
                    <a:pt x="6412" y="2527"/>
                    <a:pt x="6530" y="2406"/>
                    <a:pt x="6530" y="2255"/>
                  </a:cubicBezTo>
                  <a:cubicBezTo>
                    <a:pt x="6534" y="2105"/>
                    <a:pt x="6420" y="1980"/>
                    <a:pt x="6275" y="1963"/>
                  </a:cubicBezTo>
                  <a:cubicBezTo>
                    <a:pt x="5373" y="1858"/>
                    <a:pt x="3824" y="1621"/>
                    <a:pt x="3507" y="1442"/>
                  </a:cubicBezTo>
                  <a:cubicBezTo>
                    <a:pt x="3302" y="1324"/>
                    <a:pt x="3102" y="1295"/>
                    <a:pt x="2960" y="1274"/>
                  </a:cubicBezTo>
                  <a:cubicBezTo>
                    <a:pt x="2948" y="1274"/>
                    <a:pt x="2931" y="1270"/>
                    <a:pt x="2919" y="1270"/>
                  </a:cubicBezTo>
                  <a:cubicBezTo>
                    <a:pt x="2927" y="1224"/>
                    <a:pt x="2944" y="1157"/>
                    <a:pt x="2981" y="1057"/>
                  </a:cubicBezTo>
                  <a:cubicBezTo>
                    <a:pt x="3044" y="882"/>
                    <a:pt x="3570" y="590"/>
                    <a:pt x="6370" y="590"/>
                  </a:cubicBezTo>
                  <a:lnTo>
                    <a:pt x="6458" y="590"/>
                  </a:lnTo>
                  <a:cubicBezTo>
                    <a:pt x="6721" y="590"/>
                    <a:pt x="6913" y="590"/>
                    <a:pt x="6988" y="581"/>
                  </a:cubicBezTo>
                  <a:close/>
                  <a:moveTo>
                    <a:pt x="6970" y="1"/>
                  </a:moveTo>
                  <a:cubicBezTo>
                    <a:pt x="6965" y="1"/>
                    <a:pt x="6960" y="1"/>
                    <a:pt x="6955" y="1"/>
                  </a:cubicBezTo>
                  <a:cubicBezTo>
                    <a:pt x="6906" y="6"/>
                    <a:pt x="6826" y="8"/>
                    <a:pt x="6720" y="8"/>
                  </a:cubicBezTo>
                  <a:cubicBezTo>
                    <a:pt x="6646" y="8"/>
                    <a:pt x="6559" y="7"/>
                    <a:pt x="6462" y="5"/>
                  </a:cubicBezTo>
                  <a:cubicBezTo>
                    <a:pt x="6381" y="4"/>
                    <a:pt x="6301" y="4"/>
                    <a:pt x="6222" y="4"/>
                  </a:cubicBezTo>
                  <a:cubicBezTo>
                    <a:pt x="4068" y="4"/>
                    <a:pt x="2684" y="169"/>
                    <a:pt x="2434" y="861"/>
                  </a:cubicBezTo>
                  <a:cubicBezTo>
                    <a:pt x="2325" y="1166"/>
                    <a:pt x="2275" y="1408"/>
                    <a:pt x="2393" y="1604"/>
                  </a:cubicBezTo>
                  <a:cubicBezTo>
                    <a:pt x="2509" y="1796"/>
                    <a:pt x="2713" y="1825"/>
                    <a:pt x="2877" y="1850"/>
                  </a:cubicBezTo>
                  <a:cubicBezTo>
                    <a:pt x="2989" y="1868"/>
                    <a:pt x="3110" y="1884"/>
                    <a:pt x="3219" y="1947"/>
                  </a:cubicBezTo>
                  <a:cubicBezTo>
                    <a:pt x="3407" y="2055"/>
                    <a:pt x="3807" y="2155"/>
                    <a:pt x="4258" y="2247"/>
                  </a:cubicBezTo>
                  <a:cubicBezTo>
                    <a:pt x="3912" y="2322"/>
                    <a:pt x="3603" y="2423"/>
                    <a:pt x="3407" y="2535"/>
                  </a:cubicBezTo>
                  <a:cubicBezTo>
                    <a:pt x="2914" y="2827"/>
                    <a:pt x="0" y="5353"/>
                    <a:pt x="21" y="6067"/>
                  </a:cubicBezTo>
                  <a:cubicBezTo>
                    <a:pt x="25" y="6334"/>
                    <a:pt x="113" y="6538"/>
                    <a:pt x="276" y="6685"/>
                  </a:cubicBezTo>
                  <a:cubicBezTo>
                    <a:pt x="449" y="6841"/>
                    <a:pt x="690" y="6914"/>
                    <a:pt x="1040" y="6914"/>
                  </a:cubicBezTo>
                  <a:cubicBezTo>
                    <a:pt x="1122" y="6914"/>
                    <a:pt x="1209" y="6910"/>
                    <a:pt x="1303" y="6902"/>
                  </a:cubicBezTo>
                  <a:lnTo>
                    <a:pt x="1332" y="6902"/>
                  </a:lnTo>
                  <a:cubicBezTo>
                    <a:pt x="1328" y="6927"/>
                    <a:pt x="1324" y="6952"/>
                    <a:pt x="1320" y="6977"/>
                  </a:cubicBezTo>
                  <a:cubicBezTo>
                    <a:pt x="1295" y="7148"/>
                    <a:pt x="1260" y="7390"/>
                    <a:pt x="1353" y="7637"/>
                  </a:cubicBezTo>
                  <a:cubicBezTo>
                    <a:pt x="1532" y="8121"/>
                    <a:pt x="2296" y="8192"/>
                    <a:pt x="2772" y="8196"/>
                  </a:cubicBezTo>
                  <a:cubicBezTo>
                    <a:pt x="2784" y="8550"/>
                    <a:pt x="2864" y="9110"/>
                    <a:pt x="3194" y="9440"/>
                  </a:cubicBezTo>
                  <a:cubicBezTo>
                    <a:pt x="3367" y="9609"/>
                    <a:pt x="3588" y="9698"/>
                    <a:pt x="3842" y="9698"/>
                  </a:cubicBezTo>
                  <a:cubicBezTo>
                    <a:pt x="3869" y="9698"/>
                    <a:pt x="3897" y="9697"/>
                    <a:pt x="3925" y="9695"/>
                  </a:cubicBezTo>
                  <a:cubicBezTo>
                    <a:pt x="4801" y="9623"/>
                    <a:pt x="6183" y="8701"/>
                    <a:pt x="6609" y="8405"/>
                  </a:cubicBezTo>
                  <a:cubicBezTo>
                    <a:pt x="7271" y="8639"/>
                    <a:pt x="9957" y="9564"/>
                    <a:pt x="11220" y="9564"/>
                  </a:cubicBezTo>
                  <a:cubicBezTo>
                    <a:pt x="11280" y="9564"/>
                    <a:pt x="11336" y="9562"/>
                    <a:pt x="11389" y="9557"/>
                  </a:cubicBezTo>
                  <a:cubicBezTo>
                    <a:pt x="11473" y="9551"/>
                    <a:pt x="11556" y="9548"/>
                    <a:pt x="11638" y="9548"/>
                  </a:cubicBezTo>
                  <a:cubicBezTo>
                    <a:pt x="12696" y="9548"/>
                    <a:pt x="13606" y="10059"/>
                    <a:pt x="13618" y="10062"/>
                  </a:cubicBezTo>
                  <a:cubicBezTo>
                    <a:pt x="13659" y="10087"/>
                    <a:pt x="13709" y="10099"/>
                    <a:pt x="13759" y="10099"/>
                  </a:cubicBezTo>
                  <a:cubicBezTo>
                    <a:pt x="13827" y="10099"/>
                    <a:pt x="13894" y="10078"/>
                    <a:pt x="13948" y="10033"/>
                  </a:cubicBezTo>
                  <a:cubicBezTo>
                    <a:pt x="14040" y="9958"/>
                    <a:pt x="14077" y="9828"/>
                    <a:pt x="14035" y="9716"/>
                  </a:cubicBezTo>
                  <a:cubicBezTo>
                    <a:pt x="14023" y="9674"/>
                    <a:pt x="12603" y="5670"/>
                    <a:pt x="9481" y="1976"/>
                  </a:cubicBezTo>
                  <a:cubicBezTo>
                    <a:pt x="9476" y="1972"/>
                    <a:pt x="9472" y="1968"/>
                    <a:pt x="9468" y="1963"/>
                  </a:cubicBezTo>
                  <a:cubicBezTo>
                    <a:pt x="8613" y="1054"/>
                    <a:pt x="7479" y="1"/>
                    <a:pt x="69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59"/>
            <p:cNvSpPr/>
            <p:nvPr/>
          </p:nvSpPr>
          <p:spPr>
            <a:xfrm>
              <a:off x="4584047" y="2249464"/>
              <a:ext cx="103824" cy="56500"/>
            </a:xfrm>
            <a:custGeom>
              <a:avLst/>
              <a:gdLst/>
              <a:ahLst/>
              <a:cxnLst/>
              <a:rect l="l" t="t" r="r" b="b"/>
              <a:pathLst>
                <a:path w="6280" h="3417" extrusionOk="0">
                  <a:moveTo>
                    <a:pt x="5978" y="0"/>
                  </a:moveTo>
                  <a:cubicBezTo>
                    <a:pt x="5962" y="0"/>
                    <a:pt x="5946" y="2"/>
                    <a:pt x="5929" y="5"/>
                  </a:cubicBezTo>
                  <a:lnTo>
                    <a:pt x="3395" y="368"/>
                  </a:lnTo>
                  <a:cubicBezTo>
                    <a:pt x="3345" y="376"/>
                    <a:pt x="3295" y="397"/>
                    <a:pt x="3257" y="430"/>
                  </a:cubicBezTo>
                  <a:lnTo>
                    <a:pt x="147" y="2898"/>
                  </a:lnTo>
                  <a:cubicBezTo>
                    <a:pt x="22" y="2998"/>
                    <a:pt x="1" y="3182"/>
                    <a:pt x="101" y="3307"/>
                  </a:cubicBezTo>
                  <a:cubicBezTo>
                    <a:pt x="159" y="3378"/>
                    <a:pt x="243" y="3416"/>
                    <a:pt x="326" y="3416"/>
                  </a:cubicBezTo>
                  <a:cubicBezTo>
                    <a:pt x="394" y="3416"/>
                    <a:pt x="456" y="3395"/>
                    <a:pt x="510" y="3353"/>
                  </a:cubicBezTo>
                  <a:lnTo>
                    <a:pt x="3554" y="931"/>
                  </a:lnTo>
                  <a:lnTo>
                    <a:pt x="6008" y="577"/>
                  </a:lnTo>
                  <a:cubicBezTo>
                    <a:pt x="6171" y="556"/>
                    <a:pt x="6280" y="410"/>
                    <a:pt x="6255" y="251"/>
                  </a:cubicBezTo>
                  <a:cubicBezTo>
                    <a:pt x="6236" y="106"/>
                    <a:pt x="6114" y="0"/>
                    <a:pt x="59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59"/>
            <p:cNvSpPr/>
            <p:nvPr/>
          </p:nvSpPr>
          <p:spPr>
            <a:xfrm>
              <a:off x="4613460" y="2281887"/>
              <a:ext cx="93822" cy="45190"/>
            </a:xfrm>
            <a:custGeom>
              <a:avLst/>
              <a:gdLst/>
              <a:ahLst/>
              <a:cxnLst/>
              <a:rect l="l" t="t" r="r" b="b"/>
              <a:pathLst>
                <a:path w="5675" h="2733" extrusionOk="0">
                  <a:moveTo>
                    <a:pt x="5362" y="0"/>
                  </a:moveTo>
                  <a:cubicBezTo>
                    <a:pt x="5344" y="0"/>
                    <a:pt x="5325" y="2"/>
                    <a:pt x="5306" y="6"/>
                  </a:cubicBezTo>
                  <a:lnTo>
                    <a:pt x="3724" y="294"/>
                  </a:lnTo>
                  <a:cubicBezTo>
                    <a:pt x="3695" y="298"/>
                    <a:pt x="3665" y="307"/>
                    <a:pt x="3636" y="323"/>
                  </a:cubicBezTo>
                  <a:lnTo>
                    <a:pt x="197" y="2190"/>
                  </a:lnTo>
                  <a:cubicBezTo>
                    <a:pt x="54" y="2265"/>
                    <a:pt x="0" y="2440"/>
                    <a:pt x="79" y="2582"/>
                  </a:cubicBezTo>
                  <a:cubicBezTo>
                    <a:pt x="130" y="2678"/>
                    <a:pt x="230" y="2733"/>
                    <a:pt x="334" y="2733"/>
                  </a:cubicBezTo>
                  <a:cubicBezTo>
                    <a:pt x="380" y="2733"/>
                    <a:pt x="426" y="2724"/>
                    <a:pt x="472" y="2699"/>
                  </a:cubicBezTo>
                  <a:lnTo>
                    <a:pt x="3875" y="858"/>
                  </a:lnTo>
                  <a:lnTo>
                    <a:pt x="5411" y="578"/>
                  </a:lnTo>
                  <a:cubicBezTo>
                    <a:pt x="5569" y="548"/>
                    <a:pt x="5674" y="398"/>
                    <a:pt x="5644" y="240"/>
                  </a:cubicBezTo>
                  <a:cubicBezTo>
                    <a:pt x="5619" y="101"/>
                    <a:pt x="5494" y="0"/>
                    <a:pt x="53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59"/>
            <p:cNvSpPr/>
            <p:nvPr/>
          </p:nvSpPr>
          <p:spPr>
            <a:xfrm>
              <a:off x="4750674" y="2268032"/>
              <a:ext cx="176352" cy="116754"/>
            </a:xfrm>
            <a:custGeom>
              <a:avLst/>
              <a:gdLst/>
              <a:ahLst/>
              <a:cxnLst/>
              <a:rect l="l" t="t" r="r" b="b"/>
              <a:pathLst>
                <a:path w="10667" h="7061" extrusionOk="0">
                  <a:moveTo>
                    <a:pt x="3223" y="1"/>
                  </a:moveTo>
                  <a:cubicBezTo>
                    <a:pt x="1664" y="1"/>
                    <a:pt x="386" y="142"/>
                    <a:pt x="272" y="155"/>
                  </a:cubicBezTo>
                  <a:cubicBezTo>
                    <a:pt x="113" y="176"/>
                    <a:pt x="0" y="318"/>
                    <a:pt x="17" y="477"/>
                  </a:cubicBezTo>
                  <a:cubicBezTo>
                    <a:pt x="33" y="629"/>
                    <a:pt x="165" y="737"/>
                    <a:pt x="308" y="737"/>
                  </a:cubicBezTo>
                  <a:cubicBezTo>
                    <a:pt x="318" y="737"/>
                    <a:pt x="328" y="736"/>
                    <a:pt x="339" y="735"/>
                  </a:cubicBezTo>
                  <a:cubicBezTo>
                    <a:pt x="366" y="731"/>
                    <a:pt x="1685" y="585"/>
                    <a:pt x="3273" y="585"/>
                  </a:cubicBezTo>
                  <a:cubicBezTo>
                    <a:pt x="5042" y="585"/>
                    <a:pt x="7145" y="767"/>
                    <a:pt x="8166" y="1533"/>
                  </a:cubicBezTo>
                  <a:cubicBezTo>
                    <a:pt x="10062" y="2956"/>
                    <a:pt x="9761" y="6706"/>
                    <a:pt x="9757" y="6743"/>
                  </a:cubicBezTo>
                  <a:cubicBezTo>
                    <a:pt x="9744" y="6906"/>
                    <a:pt x="9861" y="7043"/>
                    <a:pt x="10024" y="7060"/>
                  </a:cubicBezTo>
                  <a:lnTo>
                    <a:pt x="10050" y="7060"/>
                  </a:lnTo>
                  <a:cubicBezTo>
                    <a:pt x="10200" y="7060"/>
                    <a:pt x="10325" y="6947"/>
                    <a:pt x="10337" y="6793"/>
                  </a:cubicBezTo>
                  <a:cubicBezTo>
                    <a:pt x="10354" y="6627"/>
                    <a:pt x="10667" y="2685"/>
                    <a:pt x="8513" y="1070"/>
                  </a:cubicBezTo>
                  <a:cubicBezTo>
                    <a:pt x="7358" y="203"/>
                    <a:pt x="5089" y="1"/>
                    <a:pt x="32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59"/>
            <p:cNvSpPr/>
            <p:nvPr/>
          </p:nvSpPr>
          <p:spPr>
            <a:xfrm>
              <a:off x="3126497" y="4444073"/>
              <a:ext cx="96153" cy="96201"/>
            </a:xfrm>
            <a:custGeom>
              <a:avLst/>
              <a:gdLst/>
              <a:ahLst/>
              <a:cxnLst/>
              <a:rect l="l" t="t" r="r" b="b"/>
              <a:pathLst>
                <a:path w="5816" h="5818" extrusionOk="0">
                  <a:moveTo>
                    <a:pt x="2906" y="1"/>
                  </a:moveTo>
                  <a:cubicBezTo>
                    <a:pt x="1303" y="1"/>
                    <a:pt x="0" y="1303"/>
                    <a:pt x="0" y="2906"/>
                  </a:cubicBezTo>
                  <a:cubicBezTo>
                    <a:pt x="0" y="4515"/>
                    <a:pt x="1303" y="5817"/>
                    <a:pt x="2906" y="5817"/>
                  </a:cubicBezTo>
                  <a:cubicBezTo>
                    <a:pt x="4513" y="5817"/>
                    <a:pt x="5816" y="4515"/>
                    <a:pt x="5816" y="2906"/>
                  </a:cubicBezTo>
                  <a:cubicBezTo>
                    <a:pt x="5816" y="1303"/>
                    <a:pt x="4513" y="1"/>
                    <a:pt x="29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59"/>
            <p:cNvSpPr/>
            <p:nvPr/>
          </p:nvSpPr>
          <p:spPr>
            <a:xfrm>
              <a:off x="3121653" y="4439261"/>
              <a:ext cx="105825" cy="105824"/>
            </a:xfrm>
            <a:custGeom>
              <a:avLst/>
              <a:gdLst/>
              <a:ahLst/>
              <a:cxnLst/>
              <a:rect l="l" t="t" r="r" b="b"/>
              <a:pathLst>
                <a:path w="6401" h="6400" extrusionOk="0">
                  <a:moveTo>
                    <a:pt x="3199" y="580"/>
                  </a:moveTo>
                  <a:cubicBezTo>
                    <a:pt x="4643" y="580"/>
                    <a:pt x="5816" y="1758"/>
                    <a:pt x="5816" y="3197"/>
                  </a:cubicBezTo>
                  <a:cubicBezTo>
                    <a:pt x="5816" y="4642"/>
                    <a:pt x="4643" y="5816"/>
                    <a:pt x="3199" y="5816"/>
                  </a:cubicBezTo>
                  <a:cubicBezTo>
                    <a:pt x="1758" y="5816"/>
                    <a:pt x="581" y="4642"/>
                    <a:pt x="581" y="3197"/>
                  </a:cubicBezTo>
                  <a:cubicBezTo>
                    <a:pt x="581" y="1758"/>
                    <a:pt x="1758" y="580"/>
                    <a:pt x="3199" y="580"/>
                  </a:cubicBezTo>
                  <a:close/>
                  <a:moveTo>
                    <a:pt x="3199" y="0"/>
                  </a:moveTo>
                  <a:cubicBezTo>
                    <a:pt x="1437" y="0"/>
                    <a:pt x="1" y="1436"/>
                    <a:pt x="1" y="3197"/>
                  </a:cubicBezTo>
                  <a:cubicBezTo>
                    <a:pt x="1" y="4964"/>
                    <a:pt x="1437" y="6400"/>
                    <a:pt x="3199" y="6400"/>
                  </a:cubicBezTo>
                  <a:cubicBezTo>
                    <a:pt x="4964" y="6400"/>
                    <a:pt x="6400" y="4964"/>
                    <a:pt x="6400" y="3197"/>
                  </a:cubicBezTo>
                  <a:cubicBezTo>
                    <a:pt x="6400" y="1436"/>
                    <a:pt x="4964" y="0"/>
                    <a:pt x="31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59"/>
            <p:cNvSpPr/>
            <p:nvPr/>
          </p:nvSpPr>
          <p:spPr>
            <a:xfrm>
              <a:off x="3150521" y="4468097"/>
              <a:ext cx="48110" cy="48150"/>
            </a:xfrm>
            <a:custGeom>
              <a:avLst/>
              <a:gdLst/>
              <a:ahLst/>
              <a:cxnLst/>
              <a:rect l="l" t="t" r="r" b="b"/>
              <a:pathLst>
                <a:path w="2910" h="2912" extrusionOk="0">
                  <a:moveTo>
                    <a:pt x="1453" y="1"/>
                  </a:moveTo>
                  <a:cubicBezTo>
                    <a:pt x="651" y="1"/>
                    <a:pt x="0" y="652"/>
                    <a:pt x="0" y="1453"/>
                  </a:cubicBezTo>
                  <a:cubicBezTo>
                    <a:pt x="0" y="2260"/>
                    <a:pt x="651" y="2911"/>
                    <a:pt x="1453" y="2911"/>
                  </a:cubicBezTo>
                  <a:cubicBezTo>
                    <a:pt x="2259" y="2911"/>
                    <a:pt x="2910" y="2260"/>
                    <a:pt x="2910" y="1453"/>
                  </a:cubicBezTo>
                  <a:cubicBezTo>
                    <a:pt x="2910" y="652"/>
                    <a:pt x="2259" y="1"/>
                    <a:pt x="14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59"/>
            <p:cNvSpPr/>
            <p:nvPr/>
          </p:nvSpPr>
          <p:spPr>
            <a:xfrm>
              <a:off x="3145677" y="4463285"/>
              <a:ext cx="57715" cy="57707"/>
            </a:xfrm>
            <a:custGeom>
              <a:avLst/>
              <a:gdLst/>
              <a:ahLst/>
              <a:cxnLst/>
              <a:rect l="l" t="t" r="r" b="b"/>
              <a:pathLst>
                <a:path w="3491" h="3490" extrusionOk="0">
                  <a:moveTo>
                    <a:pt x="1746" y="584"/>
                  </a:moveTo>
                  <a:cubicBezTo>
                    <a:pt x="2388" y="584"/>
                    <a:pt x="2910" y="1106"/>
                    <a:pt x="2910" y="1744"/>
                  </a:cubicBezTo>
                  <a:cubicBezTo>
                    <a:pt x="2910" y="2388"/>
                    <a:pt x="2388" y="2910"/>
                    <a:pt x="1746" y="2910"/>
                  </a:cubicBezTo>
                  <a:cubicBezTo>
                    <a:pt x="1107" y="2910"/>
                    <a:pt x="585" y="2388"/>
                    <a:pt x="585" y="1744"/>
                  </a:cubicBezTo>
                  <a:cubicBezTo>
                    <a:pt x="585" y="1106"/>
                    <a:pt x="1107" y="584"/>
                    <a:pt x="1746" y="584"/>
                  </a:cubicBezTo>
                  <a:close/>
                  <a:moveTo>
                    <a:pt x="1746" y="0"/>
                  </a:moveTo>
                  <a:cubicBezTo>
                    <a:pt x="785" y="0"/>
                    <a:pt x="1" y="785"/>
                    <a:pt x="1" y="1744"/>
                  </a:cubicBezTo>
                  <a:cubicBezTo>
                    <a:pt x="1" y="2709"/>
                    <a:pt x="785" y="3490"/>
                    <a:pt x="1746" y="3490"/>
                  </a:cubicBezTo>
                  <a:cubicBezTo>
                    <a:pt x="2710" y="3490"/>
                    <a:pt x="3490" y="2709"/>
                    <a:pt x="3490" y="1744"/>
                  </a:cubicBezTo>
                  <a:cubicBezTo>
                    <a:pt x="3490" y="785"/>
                    <a:pt x="2710" y="0"/>
                    <a:pt x="17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59"/>
            <p:cNvSpPr/>
            <p:nvPr/>
          </p:nvSpPr>
          <p:spPr>
            <a:xfrm>
              <a:off x="3641540" y="4444073"/>
              <a:ext cx="96153" cy="96201"/>
            </a:xfrm>
            <a:custGeom>
              <a:avLst/>
              <a:gdLst/>
              <a:ahLst/>
              <a:cxnLst/>
              <a:rect l="l" t="t" r="r" b="b"/>
              <a:pathLst>
                <a:path w="5816" h="5818" extrusionOk="0">
                  <a:moveTo>
                    <a:pt x="2906" y="1"/>
                  </a:moveTo>
                  <a:cubicBezTo>
                    <a:pt x="1303" y="1"/>
                    <a:pt x="0" y="1303"/>
                    <a:pt x="0" y="2906"/>
                  </a:cubicBezTo>
                  <a:cubicBezTo>
                    <a:pt x="0" y="4515"/>
                    <a:pt x="1303" y="5817"/>
                    <a:pt x="2906" y="5817"/>
                  </a:cubicBezTo>
                  <a:cubicBezTo>
                    <a:pt x="4513" y="5817"/>
                    <a:pt x="5815" y="4515"/>
                    <a:pt x="5815" y="2906"/>
                  </a:cubicBezTo>
                  <a:cubicBezTo>
                    <a:pt x="5815" y="1303"/>
                    <a:pt x="4513" y="1"/>
                    <a:pt x="29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59"/>
            <p:cNvSpPr/>
            <p:nvPr/>
          </p:nvSpPr>
          <p:spPr>
            <a:xfrm>
              <a:off x="3636712" y="4439261"/>
              <a:ext cx="105825" cy="105824"/>
            </a:xfrm>
            <a:custGeom>
              <a:avLst/>
              <a:gdLst/>
              <a:ahLst/>
              <a:cxnLst/>
              <a:rect l="l" t="t" r="r" b="b"/>
              <a:pathLst>
                <a:path w="6401" h="6400" extrusionOk="0">
                  <a:moveTo>
                    <a:pt x="3198" y="580"/>
                  </a:moveTo>
                  <a:cubicBezTo>
                    <a:pt x="4643" y="580"/>
                    <a:pt x="5816" y="1758"/>
                    <a:pt x="5816" y="3197"/>
                  </a:cubicBezTo>
                  <a:cubicBezTo>
                    <a:pt x="5816" y="4642"/>
                    <a:pt x="4643" y="5816"/>
                    <a:pt x="3198" y="5816"/>
                  </a:cubicBezTo>
                  <a:cubicBezTo>
                    <a:pt x="1758" y="5816"/>
                    <a:pt x="581" y="4642"/>
                    <a:pt x="581" y="3197"/>
                  </a:cubicBezTo>
                  <a:cubicBezTo>
                    <a:pt x="581" y="1758"/>
                    <a:pt x="1758" y="580"/>
                    <a:pt x="3198" y="580"/>
                  </a:cubicBezTo>
                  <a:close/>
                  <a:moveTo>
                    <a:pt x="3198" y="0"/>
                  </a:moveTo>
                  <a:cubicBezTo>
                    <a:pt x="1437" y="0"/>
                    <a:pt x="1" y="1436"/>
                    <a:pt x="1" y="3197"/>
                  </a:cubicBezTo>
                  <a:cubicBezTo>
                    <a:pt x="1" y="4964"/>
                    <a:pt x="1437" y="6400"/>
                    <a:pt x="3198" y="6400"/>
                  </a:cubicBezTo>
                  <a:cubicBezTo>
                    <a:pt x="4964" y="6400"/>
                    <a:pt x="6400" y="4964"/>
                    <a:pt x="6400" y="3197"/>
                  </a:cubicBezTo>
                  <a:cubicBezTo>
                    <a:pt x="6400" y="1436"/>
                    <a:pt x="4964" y="0"/>
                    <a:pt x="31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59"/>
            <p:cNvSpPr/>
            <p:nvPr/>
          </p:nvSpPr>
          <p:spPr>
            <a:xfrm>
              <a:off x="3665564" y="4468097"/>
              <a:ext cx="48110" cy="48150"/>
            </a:xfrm>
            <a:custGeom>
              <a:avLst/>
              <a:gdLst/>
              <a:ahLst/>
              <a:cxnLst/>
              <a:rect l="l" t="t" r="r" b="b"/>
              <a:pathLst>
                <a:path w="2910" h="2912" extrusionOk="0">
                  <a:moveTo>
                    <a:pt x="1453" y="1"/>
                  </a:moveTo>
                  <a:cubicBezTo>
                    <a:pt x="651" y="1"/>
                    <a:pt x="0" y="652"/>
                    <a:pt x="0" y="1453"/>
                  </a:cubicBezTo>
                  <a:cubicBezTo>
                    <a:pt x="0" y="2260"/>
                    <a:pt x="651" y="2911"/>
                    <a:pt x="1453" y="2911"/>
                  </a:cubicBezTo>
                  <a:cubicBezTo>
                    <a:pt x="2258" y="2911"/>
                    <a:pt x="2910" y="2260"/>
                    <a:pt x="2910" y="1453"/>
                  </a:cubicBezTo>
                  <a:cubicBezTo>
                    <a:pt x="2910" y="652"/>
                    <a:pt x="2258" y="1"/>
                    <a:pt x="14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59"/>
            <p:cNvSpPr/>
            <p:nvPr/>
          </p:nvSpPr>
          <p:spPr>
            <a:xfrm>
              <a:off x="3660736" y="4463285"/>
              <a:ext cx="57715" cy="57707"/>
            </a:xfrm>
            <a:custGeom>
              <a:avLst/>
              <a:gdLst/>
              <a:ahLst/>
              <a:cxnLst/>
              <a:rect l="l" t="t" r="r" b="b"/>
              <a:pathLst>
                <a:path w="3491" h="3490" extrusionOk="0">
                  <a:moveTo>
                    <a:pt x="1745" y="584"/>
                  </a:moveTo>
                  <a:cubicBezTo>
                    <a:pt x="2388" y="584"/>
                    <a:pt x="2910" y="1106"/>
                    <a:pt x="2910" y="1744"/>
                  </a:cubicBezTo>
                  <a:cubicBezTo>
                    <a:pt x="2910" y="2388"/>
                    <a:pt x="2388" y="2910"/>
                    <a:pt x="1745" y="2910"/>
                  </a:cubicBezTo>
                  <a:cubicBezTo>
                    <a:pt x="1107" y="2910"/>
                    <a:pt x="585" y="2388"/>
                    <a:pt x="585" y="1744"/>
                  </a:cubicBezTo>
                  <a:cubicBezTo>
                    <a:pt x="585" y="1106"/>
                    <a:pt x="1107" y="584"/>
                    <a:pt x="1745" y="584"/>
                  </a:cubicBezTo>
                  <a:close/>
                  <a:moveTo>
                    <a:pt x="1745" y="0"/>
                  </a:moveTo>
                  <a:cubicBezTo>
                    <a:pt x="785" y="0"/>
                    <a:pt x="1" y="785"/>
                    <a:pt x="1" y="1744"/>
                  </a:cubicBezTo>
                  <a:cubicBezTo>
                    <a:pt x="1" y="2709"/>
                    <a:pt x="785" y="3490"/>
                    <a:pt x="1745" y="3490"/>
                  </a:cubicBezTo>
                  <a:cubicBezTo>
                    <a:pt x="2710" y="3490"/>
                    <a:pt x="3490" y="2709"/>
                    <a:pt x="3490" y="1744"/>
                  </a:cubicBezTo>
                  <a:cubicBezTo>
                    <a:pt x="3490" y="785"/>
                    <a:pt x="2710" y="0"/>
                    <a:pt x="17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59"/>
            <p:cNvSpPr/>
            <p:nvPr/>
          </p:nvSpPr>
          <p:spPr>
            <a:xfrm>
              <a:off x="3809821" y="4444073"/>
              <a:ext cx="96170" cy="96201"/>
            </a:xfrm>
            <a:custGeom>
              <a:avLst/>
              <a:gdLst/>
              <a:ahLst/>
              <a:cxnLst/>
              <a:rect l="l" t="t" r="r" b="b"/>
              <a:pathLst>
                <a:path w="5817" h="5818" extrusionOk="0">
                  <a:moveTo>
                    <a:pt x="2910" y="1"/>
                  </a:moveTo>
                  <a:cubicBezTo>
                    <a:pt x="1303" y="1"/>
                    <a:pt x="1" y="1303"/>
                    <a:pt x="1" y="2906"/>
                  </a:cubicBezTo>
                  <a:cubicBezTo>
                    <a:pt x="1" y="4515"/>
                    <a:pt x="1303" y="5817"/>
                    <a:pt x="2910" y="5817"/>
                  </a:cubicBezTo>
                  <a:cubicBezTo>
                    <a:pt x="4518" y="5817"/>
                    <a:pt x="5816" y="4515"/>
                    <a:pt x="5816" y="2906"/>
                  </a:cubicBezTo>
                  <a:cubicBezTo>
                    <a:pt x="5816" y="1303"/>
                    <a:pt x="4518" y="1"/>
                    <a:pt x="29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59"/>
            <p:cNvSpPr/>
            <p:nvPr/>
          </p:nvSpPr>
          <p:spPr>
            <a:xfrm>
              <a:off x="3804993" y="4439261"/>
              <a:ext cx="105808" cy="105824"/>
            </a:xfrm>
            <a:custGeom>
              <a:avLst/>
              <a:gdLst/>
              <a:ahLst/>
              <a:cxnLst/>
              <a:rect l="l" t="t" r="r" b="b"/>
              <a:pathLst>
                <a:path w="6400" h="6400" extrusionOk="0">
                  <a:moveTo>
                    <a:pt x="3202" y="580"/>
                  </a:moveTo>
                  <a:cubicBezTo>
                    <a:pt x="4646" y="580"/>
                    <a:pt x="5819" y="1758"/>
                    <a:pt x="5819" y="3197"/>
                  </a:cubicBezTo>
                  <a:cubicBezTo>
                    <a:pt x="5819" y="4642"/>
                    <a:pt x="4646" y="5816"/>
                    <a:pt x="3202" y="5816"/>
                  </a:cubicBezTo>
                  <a:cubicBezTo>
                    <a:pt x="1758" y="5816"/>
                    <a:pt x="584" y="4642"/>
                    <a:pt x="584" y="3197"/>
                  </a:cubicBezTo>
                  <a:cubicBezTo>
                    <a:pt x="584" y="1758"/>
                    <a:pt x="1758" y="580"/>
                    <a:pt x="3202" y="580"/>
                  </a:cubicBezTo>
                  <a:close/>
                  <a:moveTo>
                    <a:pt x="3202" y="0"/>
                  </a:moveTo>
                  <a:cubicBezTo>
                    <a:pt x="1436" y="0"/>
                    <a:pt x="0" y="1436"/>
                    <a:pt x="0" y="3197"/>
                  </a:cubicBezTo>
                  <a:cubicBezTo>
                    <a:pt x="0" y="4964"/>
                    <a:pt x="1436" y="6400"/>
                    <a:pt x="3202" y="6400"/>
                  </a:cubicBezTo>
                  <a:cubicBezTo>
                    <a:pt x="4964" y="6400"/>
                    <a:pt x="6400" y="4964"/>
                    <a:pt x="6400" y="3197"/>
                  </a:cubicBezTo>
                  <a:cubicBezTo>
                    <a:pt x="6400" y="1436"/>
                    <a:pt x="4964" y="0"/>
                    <a:pt x="32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59"/>
            <p:cNvSpPr/>
            <p:nvPr/>
          </p:nvSpPr>
          <p:spPr>
            <a:xfrm>
              <a:off x="3833844" y="4468097"/>
              <a:ext cx="48126" cy="48150"/>
            </a:xfrm>
            <a:custGeom>
              <a:avLst/>
              <a:gdLst/>
              <a:ahLst/>
              <a:cxnLst/>
              <a:rect l="l" t="t" r="r" b="b"/>
              <a:pathLst>
                <a:path w="2911" h="2912" extrusionOk="0">
                  <a:moveTo>
                    <a:pt x="1457" y="1"/>
                  </a:moveTo>
                  <a:cubicBezTo>
                    <a:pt x="652" y="1"/>
                    <a:pt x="1" y="652"/>
                    <a:pt x="1" y="1453"/>
                  </a:cubicBezTo>
                  <a:cubicBezTo>
                    <a:pt x="1" y="2260"/>
                    <a:pt x="652" y="2911"/>
                    <a:pt x="1457" y="2911"/>
                  </a:cubicBezTo>
                  <a:cubicBezTo>
                    <a:pt x="2259" y="2911"/>
                    <a:pt x="2910" y="2260"/>
                    <a:pt x="2910" y="1453"/>
                  </a:cubicBezTo>
                  <a:cubicBezTo>
                    <a:pt x="2910" y="652"/>
                    <a:pt x="2259" y="1"/>
                    <a:pt x="14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59"/>
            <p:cNvSpPr/>
            <p:nvPr/>
          </p:nvSpPr>
          <p:spPr>
            <a:xfrm>
              <a:off x="3829083" y="4463285"/>
              <a:ext cx="57698" cy="57707"/>
            </a:xfrm>
            <a:custGeom>
              <a:avLst/>
              <a:gdLst/>
              <a:ahLst/>
              <a:cxnLst/>
              <a:rect l="l" t="t" r="r" b="b"/>
              <a:pathLst>
                <a:path w="3490" h="3490" extrusionOk="0">
                  <a:moveTo>
                    <a:pt x="1745" y="584"/>
                  </a:moveTo>
                  <a:cubicBezTo>
                    <a:pt x="2384" y="584"/>
                    <a:pt x="2910" y="1106"/>
                    <a:pt x="2910" y="1744"/>
                  </a:cubicBezTo>
                  <a:cubicBezTo>
                    <a:pt x="2910" y="2388"/>
                    <a:pt x="2384" y="2910"/>
                    <a:pt x="1745" y="2910"/>
                  </a:cubicBezTo>
                  <a:cubicBezTo>
                    <a:pt x="1102" y="2910"/>
                    <a:pt x="580" y="2388"/>
                    <a:pt x="580" y="1744"/>
                  </a:cubicBezTo>
                  <a:cubicBezTo>
                    <a:pt x="580" y="1106"/>
                    <a:pt x="1102" y="584"/>
                    <a:pt x="1745" y="584"/>
                  </a:cubicBezTo>
                  <a:close/>
                  <a:moveTo>
                    <a:pt x="1745" y="0"/>
                  </a:moveTo>
                  <a:cubicBezTo>
                    <a:pt x="781" y="0"/>
                    <a:pt x="0" y="785"/>
                    <a:pt x="0" y="1744"/>
                  </a:cubicBezTo>
                  <a:cubicBezTo>
                    <a:pt x="0" y="2709"/>
                    <a:pt x="781" y="3490"/>
                    <a:pt x="1745" y="3490"/>
                  </a:cubicBezTo>
                  <a:cubicBezTo>
                    <a:pt x="2705" y="3490"/>
                    <a:pt x="3490" y="2709"/>
                    <a:pt x="3490" y="1744"/>
                  </a:cubicBezTo>
                  <a:cubicBezTo>
                    <a:pt x="3490" y="785"/>
                    <a:pt x="2705" y="0"/>
                    <a:pt x="17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59"/>
            <p:cNvSpPr/>
            <p:nvPr/>
          </p:nvSpPr>
          <p:spPr>
            <a:xfrm>
              <a:off x="3513371" y="3667079"/>
              <a:ext cx="101675" cy="770184"/>
            </a:xfrm>
            <a:custGeom>
              <a:avLst/>
              <a:gdLst/>
              <a:ahLst/>
              <a:cxnLst/>
              <a:rect l="l" t="t" r="r" b="b"/>
              <a:pathLst>
                <a:path w="6150" h="46579" extrusionOk="0">
                  <a:moveTo>
                    <a:pt x="0" y="1"/>
                  </a:moveTo>
                  <a:lnTo>
                    <a:pt x="0" y="46578"/>
                  </a:lnTo>
                  <a:lnTo>
                    <a:pt x="6149" y="46578"/>
                  </a:lnTo>
                  <a:lnTo>
                    <a:pt x="61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59"/>
            <p:cNvSpPr/>
            <p:nvPr/>
          </p:nvSpPr>
          <p:spPr>
            <a:xfrm>
              <a:off x="3508526" y="3662251"/>
              <a:ext cx="111346" cy="779758"/>
            </a:xfrm>
            <a:custGeom>
              <a:avLst/>
              <a:gdLst/>
              <a:ahLst/>
              <a:cxnLst/>
              <a:rect l="l" t="t" r="r" b="b"/>
              <a:pathLst>
                <a:path w="6735" h="47158" extrusionOk="0">
                  <a:moveTo>
                    <a:pt x="6155" y="581"/>
                  </a:moveTo>
                  <a:lnTo>
                    <a:pt x="6155" y="46578"/>
                  </a:lnTo>
                  <a:lnTo>
                    <a:pt x="581" y="46578"/>
                  </a:lnTo>
                  <a:lnTo>
                    <a:pt x="581" y="581"/>
                  </a:lnTo>
                  <a:close/>
                  <a:moveTo>
                    <a:pt x="293" y="1"/>
                  </a:moveTo>
                  <a:cubicBezTo>
                    <a:pt x="130" y="1"/>
                    <a:pt x="1" y="130"/>
                    <a:pt x="1" y="293"/>
                  </a:cubicBezTo>
                  <a:lnTo>
                    <a:pt x="1" y="46870"/>
                  </a:lnTo>
                  <a:cubicBezTo>
                    <a:pt x="1" y="47028"/>
                    <a:pt x="130" y="47158"/>
                    <a:pt x="293" y="47158"/>
                  </a:cubicBezTo>
                  <a:lnTo>
                    <a:pt x="6442" y="47158"/>
                  </a:lnTo>
                  <a:cubicBezTo>
                    <a:pt x="6606" y="47158"/>
                    <a:pt x="6735" y="47028"/>
                    <a:pt x="6735" y="46870"/>
                  </a:cubicBezTo>
                  <a:lnTo>
                    <a:pt x="6735" y="293"/>
                  </a:lnTo>
                  <a:cubicBezTo>
                    <a:pt x="6735" y="130"/>
                    <a:pt x="6606" y="1"/>
                    <a:pt x="64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59"/>
            <p:cNvSpPr/>
            <p:nvPr/>
          </p:nvSpPr>
          <p:spPr>
            <a:xfrm>
              <a:off x="3486239" y="4069431"/>
              <a:ext cx="155935" cy="367805"/>
            </a:xfrm>
            <a:custGeom>
              <a:avLst/>
              <a:gdLst/>
              <a:ahLst/>
              <a:cxnLst/>
              <a:rect l="l" t="t" r="r" b="b"/>
              <a:pathLst>
                <a:path w="9432" h="22244" extrusionOk="0">
                  <a:moveTo>
                    <a:pt x="0" y="0"/>
                  </a:moveTo>
                  <a:lnTo>
                    <a:pt x="0" y="22243"/>
                  </a:lnTo>
                  <a:lnTo>
                    <a:pt x="9431" y="22243"/>
                  </a:lnTo>
                  <a:lnTo>
                    <a:pt x="94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59"/>
            <p:cNvSpPr/>
            <p:nvPr/>
          </p:nvSpPr>
          <p:spPr>
            <a:xfrm>
              <a:off x="3481477" y="4064653"/>
              <a:ext cx="165441" cy="377329"/>
            </a:xfrm>
            <a:custGeom>
              <a:avLst/>
              <a:gdLst/>
              <a:ahLst/>
              <a:cxnLst/>
              <a:rect l="l" t="t" r="r" b="b"/>
              <a:pathLst>
                <a:path w="10007" h="22820" extrusionOk="0">
                  <a:moveTo>
                    <a:pt x="9427" y="581"/>
                  </a:moveTo>
                  <a:lnTo>
                    <a:pt x="9427" y="22240"/>
                  </a:lnTo>
                  <a:lnTo>
                    <a:pt x="581" y="22240"/>
                  </a:lnTo>
                  <a:lnTo>
                    <a:pt x="581" y="581"/>
                  </a:lnTo>
                  <a:close/>
                  <a:moveTo>
                    <a:pt x="288" y="1"/>
                  </a:moveTo>
                  <a:cubicBezTo>
                    <a:pt x="130" y="1"/>
                    <a:pt x="1" y="130"/>
                    <a:pt x="1" y="289"/>
                  </a:cubicBezTo>
                  <a:lnTo>
                    <a:pt x="1" y="22532"/>
                  </a:lnTo>
                  <a:cubicBezTo>
                    <a:pt x="1" y="22690"/>
                    <a:pt x="130" y="22820"/>
                    <a:pt x="288" y="22820"/>
                  </a:cubicBezTo>
                  <a:lnTo>
                    <a:pt x="9719" y="22820"/>
                  </a:lnTo>
                  <a:cubicBezTo>
                    <a:pt x="9878" y="22820"/>
                    <a:pt x="10007" y="22690"/>
                    <a:pt x="10007" y="22532"/>
                  </a:cubicBezTo>
                  <a:lnTo>
                    <a:pt x="10007" y="289"/>
                  </a:lnTo>
                  <a:cubicBezTo>
                    <a:pt x="10007" y="130"/>
                    <a:pt x="9878" y="1"/>
                    <a:pt x="97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59"/>
            <p:cNvSpPr/>
            <p:nvPr/>
          </p:nvSpPr>
          <p:spPr>
            <a:xfrm>
              <a:off x="3329631" y="3369172"/>
              <a:ext cx="130739" cy="210772"/>
            </a:xfrm>
            <a:custGeom>
              <a:avLst/>
              <a:gdLst/>
              <a:ahLst/>
              <a:cxnLst/>
              <a:rect l="l" t="t" r="r" b="b"/>
              <a:pathLst>
                <a:path w="7908" h="12747" extrusionOk="0">
                  <a:moveTo>
                    <a:pt x="0" y="1"/>
                  </a:moveTo>
                  <a:lnTo>
                    <a:pt x="0" y="12746"/>
                  </a:lnTo>
                  <a:lnTo>
                    <a:pt x="7907" y="12746"/>
                  </a:lnTo>
                  <a:lnTo>
                    <a:pt x="790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59"/>
            <p:cNvSpPr/>
            <p:nvPr/>
          </p:nvSpPr>
          <p:spPr>
            <a:xfrm>
              <a:off x="3324787" y="3364410"/>
              <a:ext cx="140394" cy="220279"/>
            </a:xfrm>
            <a:custGeom>
              <a:avLst/>
              <a:gdLst/>
              <a:ahLst/>
              <a:cxnLst/>
              <a:rect l="l" t="t" r="r" b="b"/>
              <a:pathLst>
                <a:path w="8492" h="13322" extrusionOk="0">
                  <a:moveTo>
                    <a:pt x="7912" y="581"/>
                  </a:moveTo>
                  <a:lnTo>
                    <a:pt x="7912" y="12742"/>
                  </a:lnTo>
                  <a:lnTo>
                    <a:pt x="582" y="12742"/>
                  </a:lnTo>
                  <a:lnTo>
                    <a:pt x="582" y="581"/>
                  </a:lnTo>
                  <a:close/>
                  <a:moveTo>
                    <a:pt x="293" y="0"/>
                  </a:moveTo>
                  <a:cubicBezTo>
                    <a:pt x="131" y="0"/>
                    <a:pt x="0" y="131"/>
                    <a:pt x="0" y="289"/>
                  </a:cubicBezTo>
                  <a:lnTo>
                    <a:pt x="0" y="13034"/>
                  </a:lnTo>
                  <a:cubicBezTo>
                    <a:pt x="0" y="13193"/>
                    <a:pt x="131" y="13322"/>
                    <a:pt x="293" y="13322"/>
                  </a:cubicBezTo>
                  <a:lnTo>
                    <a:pt x="8200" y="13322"/>
                  </a:lnTo>
                  <a:cubicBezTo>
                    <a:pt x="8363" y="13322"/>
                    <a:pt x="8492" y="13193"/>
                    <a:pt x="8492" y="13034"/>
                  </a:cubicBezTo>
                  <a:lnTo>
                    <a:pt x="8492" y="289"/>
                  </a:lnTo>
                  <a:cubicBezTo>
                    <a:pt x="8492" y="131"/>
                    <a:pt x="8363" y="0"/>
                    <a:pt x="82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59"/>
            <p:cNvSpPr/>
            <p:nvPr/>
          </p:nvSpPr>
          <p:spPr>
            <a:xfrm>
              <a:off x="3052840" y="2693647"/>
              <a:ext cx="696134" cy="675719"/>
            </a:xfrm>
            <a:custGeom>
              <a:avLst/>
              <a:gdLst/>
              <a:ahLst/>
              <a:cxnLst/>
              <a:rect l="l" t="t" r="r" b="b"/>
              <a:pathLst>
                <a:path w="42107" h="40866" extrusionOk="0">
                  <a:moveTo>
                    <a:pt x="6217" y="0"/>
                  </a:moveTo>
                  <a:cubicBezTo>
                    <a:pt x="3286" y="0"/>
                    <a:pt x="890" y="2338"/>
                    <a:pt x="818" y="5268"/>
                  </a:cubicBezTo>
                  <a:lnTo>
                    <a:pt x="76" y="35334"/>
                  </a:lnTo>
                  <a:cubicBezTo>
                    <a:pt x="1" y="38365"/>
                    <a:pt x="2439" y="40866"/>
                    <a:pt x="5473" y="40866"/>
                  </a:cubicBezTo>
                  <a:lnTo>
                    <a:pt x="36271" y="40866"/>
                  </a:lnTo>
                  <a:cubicBezTo>
                    <a:pt x="39577" y="40866"/>
                    <a:pt x="42107" y="37919"/>
                    <a:pt x="41606" y="34646"/>
                  </a:cubicBezTo>
                  <a:lnTo>
                    <a:pt x="36980" y="4580"/>
                  </a:lnTo>
                  <a:cubicBezTo>
                    <a:pt x="36575" y="1945"/>
                    <a:pt x="34308" y="0"/>
                    <a:pt x="316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59"/>
            <p:cNvSpPr/>
            <p:nvPr/>
          </p:nvSpPr>
          <p:spPr>
            <a:xfrm>
              <a:off x="3048640" y="2688869"/>
              <a:ext cx="700945" cy="685343"/>
            </a:xfrm>
            <a:custGeom>
              <a:avLst/>
              <a:gdLst/>
              <a:ahLst/>
              <a:cxnLst/>
              <a:rect l="l" t="t" r="r" b="b"/>
              <a:pathLst>
                <a:path w="42398" h="41448" extrusionOk="0">
                  <a:moveTo>
                    <a:pt x="31899" y="581"/>
                  </a:moveTo>
                  <a:cubicBezTo>
                    <a:pt x="34442" y="581"/>
                    <a:pt x="36562" y="2401"/>
                    <a:pt x="36950" y="4914"/>
                  </a:cubicBezTo>
                  <a:lnTo>
                    <a:pt x="41571" y="34981"/>
                  </a:lnTo>
                  <a:cubicBezTo>
                    <a:pt x="41797" y="36455"/>
                    <a:pt x="41371" y="37949"/>
                    <a:pt x="40398" y="39085"/>
                  </a:cubicBezTo>
                  <a:cubicBezTo>
                    <a:pt x="39426" y="40216"/>
                    <a:pt x="38014" y="40863"/>
                    <a:pt x="36525" y="40863"/>
                  </a:cubicBezTo>
                  <a:lnTo>
                    <a:pt x="5727" y="40863"/>
                  </a:lnTo>
                  <a:cubicBezTo>
                    <a:pt x="4338" y="40863"/>
                    <a:pt x="3039" y="40316"/>
                    <a:pt x="2070" y="39322"/>
                  </a:cubicBezTo>
                  <a:cubicBezTo>
                    <a:pt x="1103" y="38328"/>
                    <a:pt x="585" y="37018"/>
                    <a:pt x="618" y="35628"/>
                  </a:cubicBezTo>
                  <a:lnTo>
                    <a:pt x="1365" y="5561"/>
                  </a:lnTo>
                  <a:cubicBezTo>
                    <a:pt x="1432" y="2769"/>
                    <a:pt x="3677" y="581"/>
                    <a:pt x="6471" y="581"/>
                  </a:cubicBezTo>
                  <a:close/>
                  <a:moveTo>
                    <a:pt x="6471" y="1"/>
                  </a:moveTo>
                  <a:cubicBezTo>
                    <a:pt x="3357" y="1"/>
                    <a:pt x="860" y="2434"/>
                    <a:pt x="781" y="5549"/>
                  </a:cubicBezTo>
                  <a:lnTo>
                    <a:pt x="37" y="35615"/>
                  </a:lnTo>
                  <a:cubicBezTo>
                    <a:pt x="0" y="37160"/>
                    <a:pt x="571" y="38621"/>
                    <a:pt x="1654" y="39727"/>
                  </a:cubicBezTo>
                  <a:cubicBezTo>
                    <a:pt x="2735" y="40838"/>
                    <a:pt x="4178" y="41447"/>
                    <a:pt x="5727" y="41447"/>
                  </a:cubicBezTo>
                  <a:lnTo>
                    <a:pt x="36525" y="41447"/>
                  </a:lnTo>
                  <a:cubicBezTo>
                    <a:pt x="38186" y="41447"/>
                    <a:pt x="39760" y="40721"/>
                    <a:pt x="40841" y="39461"/>
                  </a:cubicBezTo>
                  <a:cubicBezTo>
                    <a:pt x="41922" y="38199"/>
                    <a:pt x="42398" y="36534"/>
                    <a:pt x="42147" y="34893"/>
                  </a:cubicBezTo>
                  <a:lnTo>
                    <a:pt x="37523" y="4823"/>
                  </a:lnTo>
                  <a:cubicBezTo>
                    <a:pt x="37092" y="2030"/>
                    <a:pt x="34729" y="1"/>
                    <a:pt x="318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59"/>
            <p:cNvSpPr/>
            <p:nvPr/>
          </p:nvSpPr>
          <p:spPr>
            <a:xfrm>
              <a:off x="3257213" y="3680422"/>
              <a:ext cx="234332" cy="156768"/>
            </a:xfrm>
            <a:custGeom>
              <a:avLst/>
              <a:gdLst/>
              <a:ahLst/>
              <a:cxnLst/>
              <a:rect l="l" t="t" r="r" b="b"/>
              <a:pathLst>
                <a:path w="14174" h="9481" extrusionOk="0">
                  <a:moveTo>
                    <a:pt x="13847" y="1"/>
                  </a:moveTo>
                  <a:cubicBezTo>
                    <a:pt x="13792" y="1"/>
                    <a:pt x="13736" y="17"/>
                    <a:pt x="13686" y="49"/>
                  </a:cubicBezTo>
                  <a:lnTo>
                    <a:pt x="172" y="8946"/>
                  </a:lnTo>
                  <a:cubicBezTo>
                    <a:pt x="39" y="9033"/>
                    <a:pt x="1" y="9213"/>
                    <a:pt x="89" y="9347"/>
                  </a:cubicBezTo>
                  <a:cubicBezTo>
                    <a:pt x="147" y="9434"/>
                    <a:pt x="239" y="9480"/>
                    <a:pt x="335" y="9480"/>
                  </a:cubicBezTo>
                  <a:cubicBezTo>
                    <a:pt x="389" y="9480"/>
                    <a:pt x="443" y="9463"/>
                    <a:pt x="494" y="9430"/>
                  </a:cubicBezTo>
                  <a:lnTo>
                    <a:pt x="14007" y="534"/>
                  </a:lnTo>
                  <a:cubicBezTo>
                    <a:pt x="14141" y="446"/>
                    <a:pt x="14174" y="267"/>
                    <a:pt x="14087" y="129"/>
                  </a:cubicBezTo>
                  <a:cubicBezTo>
                    <a:pt x="14031" y="45"/>
                    <a:pt x="13940" y="1"/>
                    <a:pt x="138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59"/>
            <p:cNvSpPr/>
            <p:nvPr/>
          </p:nvSpPr>
          <p:spPr>
            <a:xfrm>
              <a:off x="3201247" y="3805865"/>
              <a:ext cx="94368" cy="78194"/>
            </a:xfrm>
            <a:custGeom>
              <a:avLst/>
              <a:gdLst/>
              <a:ahLst/>
              <a:cxnLst/>
              <a:rect l="l" t="t" r="r" b="b"/>
              <a:pathLst>
                <a:path w="5708" h="4729" extrusionOk="0">
                  <a:moveTo>
                    <a:pt x="4037" y="1"/>
                  </a:moveTo>
                  <a:cubicBezTo>
                    <a:pt x="3750" y="1"/>
                    <a:pt x="3460" y="85"/>
                    <a:pt x="3206" y="257"/>
                  </a:cubicBezTo>
                  <a:lnTo>
                    <a:pt x="881" y="1822"/>
                  </a:lnTo>
                  <a:cubicBezTo>
                    <a:pt x="100" y="2348"/>
                    <a:pt x="0" y="3454"/>
                    <a:pt x="672" y="4115"/>
                  </a:cubicBezTo>
                  <a:lnTo>
                    <a:pt x="869" y="4306"/>
                  </a:lnTo>
                  <a:cubicBezTo>
                    <a:pt x="1156" y="4586"/>
                    <a:pt x="1531" y="4728"/>
                    <a:pt x="1907" y="4728"/>
                  </a:cubicBezTo>
                  <a:cubicBezTo>
                    <a:pt x="2241" y="4728"/>
                    <a:pt x="2577" y="4616"/>
                    <a:pt x="2852" y="4390"/>
                  </a:cubicBezTo>
                  <a:lnTo>
                    <a:pt x="4981" y="2632"/>
                  </a:lnTo>
                  <a:cubicBezTo>
                    <a:pt x="5649" y="2081"/>
                    <a:pt x="5707" y="1075"/>
                    <a:pt x="5102" y="453"/>
                  </a:cubicBezTo>
                  <a:cubicBezTo>
                    <a:pt x="4814" y="155"/>
                    <a:pt x="4427" y="1"/>
                    <a:pt x="40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59"/>
            <p:cNvSpPr/>
            <p:nvPr/>
          </p:nvSpPr>
          <p:spPr>
            <a:xfrm>
              <a:off x="3199510" y="3801053"/>
              <a:ext cx="98236" cy="87834"/>
            </a:xfrm>
            <a:custGeom>
              <a:avLst/>
              <a:gdLst/>
              <a:ahLst/>
              <a:cxnLst/>
              <a:rect l="l" t="t" r="r" b="b"/>
              <a:pathLst>
                <a:path w="5942" h="5312" extrusionOk="0">
                  <a:moveTo>
                    <a:pt x="4139" y="583"/>
                  </a:moveTo>
                  <a:cubicBezTo>
                    <a:pt x="4454" y="583"/>
                    <a:pt x="4766" y="708"/>
                    <a:pt x="4998" y="949"/>
                  </a:cubicBezTo>
                  <a:cubicBezTo>
                    <a:pt x="5236" y="1190"/>
                    <a:pt x="5353" y="1508"/>
                    <a:pt x="5332" y="1842"/>
                  </a:cubicBezTo>
                  <a:cubicBezTo>
                    <a:pt x="5315" y="2180"/>
                    <a:pt x="5161" y="2485"/>
                    <a:pt x="4902" y="2697"/>
                  </a:cubicBezTo>
                  <a:lnTo>
                    <a:pt x="2773" y="4456"/>
                  </a:lnTo>
                  <a:cubicBezTo>
                    <a:pt x="2549" y="4638"/>
                    <a:pt x="2279" y="4728"/>
                    <a:pt x="2010" y="4728"/>
                  </a:cubicBezTo>
                  <a:cubicBezTo>
                    <a:pt x="1707" y="4728"/>
                    <a:pt x="1406" y="4614"/>
                    <a:pt x="1174" y="4389"/>
                  </a:cubicBezTo>
                  <a:lnTo>
                    <a:pt x="982" y="4196"/>
                  </a:lnTo>
                  <a:cubicBezTo>
                    <a:pt x="723" y="3946"/>
                    <a:pt x="594" y="3595"/>
                    <a:pt x="627" y="3236"/>
                  </a:cubicBezTo>
                  <a:cubicBezTo>
                    <a:pt x="660" y="2878"/>
                    <a:pt x="853" y="2556"/>
                    <a:pt x="1149" y="2356"/>
                  </a:cubicBezTo>
                  <a:lnTo>
                    <a:pt x="3475" y="786"/>
                  </a:lnTo>
                  <a:cubicBezTo>
                    <a:pt x="3677" y="650"/>
                    <a:pt x="3909" y="583"/>
                    <a:pt x="4139" y="583"/>
                  </a:cubicBezTo>
                  <a:close/>
                  <a:moveTo>
                    <a:pt x="4141" y="0"/>
                  </a:moveTo>
                  <a:cubicBezTo>
                    <a:pt x="3797" y="0"/>
                    <a:pt x="3451" y="101"/>
                    <a:pt x="3149" y="306"/>
                  </a:cubicBezTo>
                  <a:lnTo>
                    <a:pt x="824" y="1871"/>
                  </a:lnTo>
                  <a:cubicBezTo>
                    <a:pt x="381" y="2171"/>
                    <a:pt x="97" y="2647"/>
                    <a:pt x="47" y="3182"/>
                  </a:cubicBezTo>
                  <a:cubicBezTo>
                    <a:pt x="1" y="3716"/>
                    <a:pt x="193" y="4238"/>
                    <a:pt x="577" y="4614"/>
                  </a:cubicBezTo>
                  <a:lnTo>
                    <a:pt x="769" y="4801"/>
                  </a:lnTo>
                  <a:cubicBezTo>
                    <a:pt x="1111" y="5140"/>
                    <a:pt x="1562" y="5311"/>
                    <a:pt x="2013" y="5311"/>
                  </a:cubicBezTo>
                  <a:cubicBezTo>
                    <a:pt x="2410" y="5311"/>
                    <a:pt x="2810" y="5177"/>
                    <a:pt x="3140" y="4907"/>
                  </a:cubicBezTo>
                  <a:lnTo>
                    <a:pt x="5269" y="3148"/>
                  </a:lnTo>
                  <a:cubicBezTo>
                    <a:pt x="5654" y="2832"/>
                    <a:pt x="5887" y="2368"/>
                    <a:pt x="5916" y="1876"/>
                  </a:cubicBezTo>
                  <a:cubicBezTo>
                    <a:pt x="5941" y="1383"/>
                    <a:pt x="5762" y="899"/>
                    <a:pt x="5415" y="543"/>
                  </a:cubicBezTo>
                  <a:cubicBezTo>
                    <a:pt x="5071" y="185"/>
                    <a:pt x="4608" y="0"/>
                    <a:pt x="41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59"/>
            <p:cNvSpPr/>
            <p:nvPr/>
          </p:nvSpPr>
          <p:spPr>
            <a:xfrm>
              <a:off x="3070167" y="3550846"/>
              <a:ext cx="987999" cy="159811"/>
            </a:xfrm>
            <a:custGeom>
              <a:avLst/>
              <a:gdLst/>
              <a:ahLst/>
              <a:cxnLst/>
              <a:rect l="l" t="t" r="r" b="b"/>
              <a:pathLst>
                <a:path w="59761" h="9665" extrusionOk="0">
                  <a:moveTo>
                    <a:pt x="4184" y="1"/>
                  </a:moveTo>
                  <a:cubicBezTo>
                    <a:pt x="1875" y="1"/>
                    <a:pt x="1" y="1871"/>
                    <a:pt x="1" y="4184"/>
                  </a:cubicBezTo>
                  <a:lnTo>
                    <a:pt x="1" y="5482"/>
                  </a:lnTo>
                  <a:cubicBezTo>
                    <a:pt x="1" y="7791"/>
                    <a:pt x="1875" y="9665"/>
                    <a:pt x="4184" y="9665"/>
                  </a:cubicBezTo>
                  <a:lnTo>
                    <a:pt x="59641" y="9665"/>
                  </a:lnTo>
                  <a:cubicBezTo>
                    <a:pt x="59707" y="9665"/>
                    <a:pt x="59761" y="9610"/>
                    <a:pt x="59761" y="9544"/>
                  </a:cubicBezTo>
                  <a:lnTo>
                    <a:pt x="59761" y="121"/>
                  </a:lnTo>
                  <a:cubicBezTo>
                    <a:pt x="59761" y="55"/>
                    <a:pt x="59707" y="1"/>
                    <a:pt x="596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59"/>
            <p:cNvSpPr/>
            <p:nvPr/>
          </p:nvSpPr>
          <p:spPr>
            <a:xfrm>
              <a:off x="3065405" y="3546018"/>
              <a:ext cx="997604" cy="169484"/>
            </a:xfrm>
            <a:custGeom>
              <a:avLst/>
              <a:gdLst/>
              <a:ahLst/>
              <a:cxnLst/>
              <a:rect l="l" t="t" r="r" b="b"/>
              <a:pathLst>
                <a:path w="60342" h="10250" extrusionOk="0">
                  <a:moveTo>
                    <a:pt x="55787" y="581"/>
                  </a:moveTo>
                  <a:cubicBezTo>
                    <a:pt x="57975" y="581"/>
                    <a:pt x="59757" y="2363"/>
                    <a:pt x="59757" y="4555"/>
                  </a:cubicBezTo>
                  <a:lnTo>
                    <a:pt x="59757" y="5694"/>
                  </a:lnTo>
                  <a:cubicBezTo>
                    <a:pt x="59757" y="7887"/>
                    <a:pt x="57975" y="9669"/>
                    <a:pt x="55787" y="9669"/>
                  </a:cubicBezTo>
                  <a:lnTo>
                    <a:pt x="4555" y="9669"/>
                  </a:lnTo>
                  <a:cubicBezTo>
                    <a:pt x="2363" y="9669"/>
                    <a:pt x="580" y="7887"/>
                    <a:pt x="580" y="5694"/>
                  </a:cubicBezTo>
                  <a:lnTo>
                    <a:pt x="580" y="4555"/>
                  </a:lnTo>
                  <a:cubicBezTo>
                    <a:pt x="580" y="2363"/>
                    <a:pt x="2363" y="581"/>
                    <a:pt x="4555" y="581"/>
                  </a:cubicBezTo>
                  <a:close/>
                  <a:moveTo>
                    <a:pt x="4555" y="0"/>
                  </a:moveTo>
                  <a:cubicBezTo>
                    <a:pt x="2042" y="0"/>
                    <a:pt x="0" y="2041"/>
                    <a:pt x="0" y="4555"/>
                  </a:cubicBezTo>
                  <a:lnTo>
                    <a:pt x="0" y="5694"/>
                  </a:lnTo>
                  <a:cubicBezTo>
                    <a:pt x="0" y="8203"/>
                    <a:pt x="2042" y="10249"/>
                    <a:pt x="4555" y="10249"/>
                  </a:cubicBezTo>
                  <a:lnTo>
                    <a:pt x="55787" y="10249"/>
                  </a:lnTo>
                  <a:cubicBezTo>
                    <a:pt x="58295" y="10249"/>
                    <a:pt x="60341" y="8203"/>
                    <a:pt x="60341" y="5694"/>
                  </a:cubicBezTo>
                  <a:lnTo>
                    <a:pt x="60341" y="4555"/>
                  </a:lnTo>
                  <a:cubicBezTo>
                    <a:pt x="60341" y="2041"/>
                    <a:pt x="58295" y="0"/>
                    <a:pt x="557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59"/>
            <p:cNvSpPr/>
            <p:nvPr/>
          </p:nvSpPr>
          <p:spPr>
            <a:xfrm>
              <a:off x="3462496" y="3550846"/>
              <a:ext cx="595699" cy="159811"/>
            </a:xfrm>
            <a:custGeom>
              <a:avLst/>
              <a:gdLst/>
              <a:ahLst/>
              <a:cxnLst/>
              <a:rect l="l" t="t" r="r" b="b"/>
              <a:pathLst>
                <a:path w="36032" h="9665" extrusionOk="0">
                  <a:moveTo>
                    <a:pt x="4835" y="1"/>
                  </a:moveTo>
                  <a:cubicBezTo>
                    <a:pt x="2163" y="1"/>
                    <a:pt x="0" y="2163"/>
                    <a:pt x="0" y="4830"/>
                  </a:cubicBezTo>
                  <a:cubicBezTo>
                    <a:pt x="0" y="7502"/>
                    <a:pt x="2163" y="9665"/>
                    <a:pt x="4835" y="9665"/>
                  </a:cubicBezTo>
                  <a:lnTo>
                    <a:pt x="31197" y="9665"/>
                  </a:lnTo>
                  <a:cubicBezTo>
                    <a:pt x="33870" y="9665"/>
                    <a:pt x="36032" y="7502"/>
                    <a:pt x="36032" y="4830"/>
                  </a:cubicBezTo>
                  <a:cubicBezTo>
                    <a:pt x="36032" y="2163"/>
                    <a:pt x="33870" y="1"/>
                    <a:pt x="311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59"/>
            <p:cNvSpPr/>
            <p:nvPr/>
          </p:nvSpPr>
          <p:spPr>
            <a:xfrm>
              <a:off x="3457652" y="3546018"/>
              <a:ext cx="605387" cy="169484"/>
            </a:xfrm>
            <a:custGeom>
              <a:avLst/>
              <a:gdLst/>
              <a:ahLst/>
              <a:cxnLst/>
              <a:rect l="l" t="t" r="r" b="b"/>
              <a:pathLst>
                <a:path w="36618" h="10250" extrusionOk="0">
                  <a:moveTo>
                    <a:pt x="31490" y="581"/>
                  </a:moveTo>
                  <a:cubicBezTo>
                    <a:pt x="33995" y="581"/>
                    <a:pt x="36033" y="2617"/>
                    <a:pt x="36033" y="5122"/>
                  </a:cubicBezTo>
                  <a:cubicBezTo>
                    <a:pt x="36033" y="7627"/>
                    <a:pt x="33995" y="9669"/>
                    <a:pt x="31490" y="9669"/>
                  </a:cubicBezTo>
                  <a:lnTo>
                    <a:pt x="5128" y="9669"/>
                  </a:lnTo>
                  <a:cubicBezTo>
                    <a:pt x="2623" y="9669"/>
                    <a:pt x="586" y="7627"/>
                    <a:pt x="586" y="5122"/>
                  </a:cubicBezTo>
                  <a:cubicBezTo>
                    <a:pt x="586" y="2617"/>
                    <a:pt x="2623" y="581"/>
                    <a:pt x="5128" y="581"/>
                  </a:cubicBezTo>
                  <a:close/>
                  <a:moveTo>
                    <a:pt x="5128" y="0"/>
                  </a:moveTo>
                  <a:cubicBezTo>
                    <a:pt x="2301" y="0"/>
                    <a:pt x="1" y="2301"/>
                    <a:pt x="1" y="5122"/>
                  </a:cubicBezTo>
                  <a:cubicBezTo>
                    <a:pt x="1" y="7949"/>
                    <a:pt x="2301" y="10249"/>
                    <a:pt x="5128" y="10249"/>
                  </a:cubicBezTo>
                  <a:lnTo>
                    <a:pt x="31490" y="10249"/>
                  </a:lnTo>
                  <a:cubicBezTo>
                    <a:pt x="34317" y="10249"/>
                    <a:pt x="36617" y="7949"/>
                    <a:pt x="36617" y="5122"/>
                  </a:cubicBezTo>
                  <a:cubicBezTo>
                    <a:pt x="36617" y="2301"/>
                    <a:pt x="34317" y="0"/>
                    <a:pt x="314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59"/>
            <p:cNvSpPr/>
            <p:nvPr/>
          </p:nvSpPr>
          <p:spPr>
            <a:xfrm>
              <a:off x="3126216" y="4422694"/>
              <a:ext cx="795164" cy="43570"/>
            </a:xfrm>
            <a:custGeom>
              <a:avLst/>
              <a:gdLst/>
              <a:ahLst/>
              <a:cxnLst/>
              <a:rect l="l" t="t" r="r" b="b"/>
              <a:pathLst>
                <a:path w="48097" h="2635" extrusionOk="0">
                  <a:moveTo>
                    <a:pt x="68" y="0"/>
                  </a:moveTo>
                  <a:cubicBezTo>
                    <a:pt x="29" y="0"/>
                    <a:pt x="0" y="29"/>
                    <a:pt x="0" y="67"/>
                  </a:cubicBezTo>
                  <a:lnTo>
                    <a:pt x="0" y="2634"/>
                  </a:lnTo>
                  <a:lnTo>
                    <a:pt x="48097" y="2634"/>
                  </a:lnTo>
                  <a:lnTo>
                    <a:pt x="48097" y="67"/>
                  </a:lnTo>
                  <a:cubicBezTo>
                    <a:pt x="48097" y="29"/>
                    <a:pt x="48068" y="0"/>
                    <a:pt x="480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59"/>
            <p:cNvSpPr/>
            <p:nvPr/>
          </p:nvSpPr>
          <p:spPr>
            <a:xfrm>
              <a:off x="3121372" y="4417850"/>
              <a:ext cx="804852" cy="53177"/>
            </a:xfrm>
            <a:custGeom>
              <a:avLst/>
              <a:gdLst/>
              <a:ahLst/>
              <a:cxnLst/>
              <a:rect l="l" t="t" r="r" b="b"/>
              <a:pathLst>
                <a:path w="48683" h="3216" extrusionOk="0">
                  <a:moveTo>
                    <a:pt x="46068" y="585"/>
                  </a:moveTo>
                  <a:cubicBezTo>
                    <a:pt x="47188" y="585"/>
                    <a:pt x="48097" y="1496"/>
                    <a:pt x="48097" y="2614"/>
                  </a:cubicBezTo>
                  <a:lnTo>
                    <a:pt x="48097" y="2635"/>
                  </a:lnTo>
                  <a:lnTo>
                    <a:pt x="586" y="2635"/>
                  </a:lnTo>
                  <a:lnTo>
                    <a:pt x="586" y="2614"/>
                  </a:lnTo>
                  <a:cubicBezTo>
                    <a:pt x="586" y="1496"/>
                    <a:pt x="1496" y="585"/>
                    <a:pt x="2615" y="585"/>
                  </a:cubicBezTo>
                  <a:close/>
                  <a:moveTo>
                    <a:pt x="2615" y="1"/>
                  </a:moveTo>
                  <a:cubicBezTo>
                    <a:pt x="1174" y="1"/>
                    <a:pt x="1" y="1174"/>
                    <a:pt x="1" y="2614"/>
                  </a:cubicBezTo>
                  <a:lnTo>
                    <a:pt x="1" y="2927"/>
                  </a:lnTo>
                  <a:cubicBezTo>
                    <a:pt x="1" y="3086"/>
                    <a:pt x="130" y="3215"/>
                    <a:pt x="293" y="3215"/>
                  </a:cubicBezTo>
                  <a:lnTo>
                    <a:pt x="48390" y="3215"/>
                  </a:lnTo>
                  <a:cubicBezTo>
                    <a:pt x="48553" y="3215"/>
                    <a:pt x="48682" y="3086"/>
                    <a:pt x="48682" y="2927"/>
                  </a:cubicBezTo>
                  <a:lnTo>
                    <a:pt x="48682" y="2614"/>
                  </a:lnTo>
                  <a:cubicBezTo>
                    <a:pt x="48682" y="1174"/>
                    <a:pt x="47509" y="1"/>
                    <a:pt x="460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59"/>
            <p:cNvSpPr/>
            <p:nvPr/>
          </p:nvSpPr>
          <p:spPr>
            <a:xfrm>
              <a:off x="3521026" y="4422694"/>
              <a:ext cx="258833" cy="43570"/>
            </a:xfrm>
            <a:custGeom>
              <a:avLst/>
              <a:gdLst/>
              <a:ahLst/>
              <a:cxnLst/>
              <a:rect l="l" t="t" r="r" b="b"/>
              <a:pathLst>
                <a:path w="15656" h="2635" extrusionOk="0">
                  <a:moveTo>
                    <a:pt x="0" y="0"/>
                  </a:moveTo>
                  <a:lnTo>
                    <a:pt x="0" y="2634"/>
                  </a:lnTo>
                  <a:lnTo>
                    <a:pt x="15655" y="2634"/>
                  </a:lnTo>
                  <a:lnTo>
                    <a:pt x="15655" y="67"/>
                  </a:lnTo>
                  <a:cubicBezTo>
                    <a:pt x="15655" y="29"/>
                    <a:pt x="15626" y="0"/>
                    <a:pt x="155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59"/>
            <p:cNvSpPr/>
            <p:nvPr/>
          </p:nvSpPr>
          <p:spPr>
            <a:xfrm>
              <a:off x="3516198" y="4417850"/>
              <a:ext cx="268422" cy="53177"/>
            </a:xfrm>
            <a:custGeom>
              <a:avLst/>
              <a:gdLst/>
              <a:ahLst/>
              <a:cxnLst/>
              <a:rect l="l" t="t" r="r" b="b"/>
              <a:pathLst>
                <a:path w="16236" h="3216" extrusionOk="0">
                  <a:moveTo>
                    <a:pt x="13622" y="585"/>
                  </a:moveTo>
                  <a:cubicBezTo>
                    <a:pt x="14745" y="585"/>
                    <a:pt x="15656" y="1496"/>
                    <a:pt x="15656" y="2614"/>
                  </a:cubicBezTo>
                  <a:lnTo>
                    <a:pt x="585" y="2635"/>
                  </a:lnTo>
                  <a:lnTo>
                    <a:pt x="585" y="585"/>
                  </a:lnTo>
                  <a:close/>
                  <a:moveTo>
                    <a:pt x="292" y="1"/>
                  </a:moveTo>
                  <a:cubicBezTo>
                    <a:pt x="134" y="1"/>
                    <a:pt x="1" y="134"/>
                    <a:pt x="1" y="293"/>
                  </a:cubicBezTo>
                  <a:lnTo>
                    <a:pt x="1" y="2927"/>
                  </a:lnTo>
                  <a:cubicBezTo>
                    <a:pt x="1" y="3086"/>
                    <a:pt x="134" y="3215"/>
                    <a:pt x="292" y="3215"/>
                  </a:cubicBezTo>
                  <a:lnTo>
                    <a:pt x="15947" y="3215"/>
                  </a:lnTo>
                  <a:cubicBezTo>
                    <a:pt x="16107" y="3215"/>
                    <a:pt x="16236" y="3086"/>
                    <a:pt x="16236" y="2927"/>
                  </a:cubicBezTo>
                  <a:lnTo>
                    <a:pt x="16236" y="2614"/>
                  </a:lnTo>
                  <a:cubicBezTo>
                    <a:pt x="16236" y="1174"/>
                    <a:pt x="15067" y="1"/>
                    <a:pt x="136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59"/>
            <p:cNvSpPr/>
            <p:nvPr/>
          </p:nvSpPr>
          <p:spPr>
            <a:xfrm>
              <a:off x="3974298" y="4350276"/>
              <a:ext cx="99195" cy="59476"/>
            </a:xfrm>
            <a:custGeom>
              <a:avLst/>
              <a:gdLst/>
              <a:ahLst/>
              <a:cxnLst/>
              <a:rect l="l" t="t" r="r" b="b"/>
              <a:pathLst>
                <a:path w="6000" h="3597" extrusionOk="0">
                  <a:moveTo>
                    <a:pt x="2159" y="0"/>
                  </a:moveTo>
                  <a:cubicBezTo>
                    <a:pt x="529" y="0"/>
                    <a:pt x="1" y="1053"/>
                    <a:pt x="1" y="1053"/>
                  </a:cubicBezTo>
                  <a:cubicBezTo>
                    <a:pt x="1" y="1053"/>
                    <a:pt x="2545" y="3597"/>
                    <a:pt x="4088" y="3597"/>
                  </a:cubicBezTo>
                  <a:cubicBezTo>
                    <a:pt x="4272" y="3597"/>
                    <a:pt x="4443" y="3560"/>
                    <a:pt x="4593" y="3479"/>
                  </a:cubicBezTo>
                  <a:cubicBezTo>
                    <a:pt x="6000" y="2714"/>
                    <a:pt x="4722" y="289"/>
                    <a:pt x="2681" y="34"/>
                  </a:cubicBezTo>
                  <a:cubicBezTo>
                    <a:pt x="2496" y="11"/>
                    <a:pt x="2322" y="0"/>
                    <a:pt x="21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59"/>
            <p:cNvSpPr/>
            <p:nvPr/>
          </p:nvSpPr>
          <p:spPr>
            <a:xfrm>
              <a:off x="3969057" y="4345465"/>
              <a:ext cx="97459" cy="69034"/>
            </a:xfrm>
            <a:custGeom>
              <a:avLst/>
              <a:gdLst/>
              <a:ahLst/>
              <a:cxnLst/>
              <a:rect l="l" t="t" r="r" b="b"/>
              <a:pathLst>
                <a:path w="5895" h="4175" extrusionOk="0">
                  <a:moveTo>
                    <a:pt x="2475" y="582"/>
                  </a:moveTo>
                  <a:cubicBezTo>
                    <a:pt x="2626" y="582"/>
                    <a:pt x="2787" y="592"/>
                    <a:pt x="2960" y="614"/>
                  </a:cubicBezTo>
                  <a:cubicBezTo>
                    <a:pt x="4141" y="760"/>
                    <a:pt x="5035" y="1724"/>
                    <a:pt x="5189" y="2529"/>
                  </a:cubicBezTo>
                  <a:cubicBezTo>
                    <a:pt x="5248" y="2843"/>
                    <a:pt x="5223" y="3269"/>
                    <a:pt x="4773" y="3515"/>
                  </a:cubicBezTo>
                  <a:cubicBezTo>
                    <a:pt x="4666" y="3573"/>
                    <a:pt x="4541" y="3600"/>
                    <a:pt x="4401" y="3600"/>
                  </a:cubicBezTo>
                  <a:cubicBezTo>
                    <a:pt x="3430" y="3600"/>
                    <a:pt x="1748" y="2321"/>
                    <a:pt x="694" y="1306"/>
                  </a:cubicBezTo>
                  <a:cubicBezTo>
                    <a:pt x="909" y="1048"/>
                    <a:pt x="1439" y="582"/>
                    <a:pt x="2475" y="582"/>
                  </a:cubicBezTo>
                  <a:close/>
                  <a:moveTo>
                    <a:pt x="2467" y="1"/>
                  </a:moveTo>
                  <a:cubicBezTo>
                    <a:pt x="689" y="1"/>
                    <a:pt x="86" y="1161"/>
                    <a:pt x="58" y="1215"/>
                  </a:cubicBezTo>
                  <a:cubicBezTo>
                    <a:pt x="0" y="1327"/>
                    <a:pt x="25" y="1461"/>
                    <a:pt x="114" y="1552"/>
                  </a:cubicBezTo>
                  <a:cubicBezTo>
                    <a:pt x="414" y="1849"/>
                    <a:pt x="2789" y="4174"/>
                    <a:pt x="4417" y="4174"/>
                  </a:cubicBezTo>
                  <a:cubicBezTo>
                    <a:pt x="4647" y="4174"/>
                    <a:pt x="4860" y="4128"/>
                    <a:pt x="5052" y="4024"/>
                  </a:cubicBezTo>
                  <a:cubicBezTo>
                    <a:pt x="5636" y="3707"/>
                    <a:pt x="5895" y="3122"/>
                    <a:pt x="5761" y="2421"/>
                  </a:cubicBezTo>
                  <a:cubicBezTo>
                    <a:pt x="5565" y="1394"/>
                    <a:pt x="4492" y="217"/>
                    <a:pt x="3035" y="37"/>
                  </a:cubicBezTo>
                  <a:cubicBezTo>
                    <a:pt x="2834" y="12"/>
                    <a:pt x="2645" y="1"/>
                    <a:pt x="24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59"/>
            <p:cNvSpPr/>
            <p:nvPr/>
          </p:nvSpPr>
          <p:spPr>
            <a:xfrm>
              <a:off x="3972166" y="4370620"/>
              <a:ext cx="235125" cy="157959"/>
            </a:xfrm>
            <a:custGeom>
              <a:avLst/>
              <a:gdLst/>
              <a:ahLst/>
              <a:cxnLst/>
              <a:rect l="l" t="t" r="r" b="b"/>
              <a:pathLst>
                <a:path w="14222" h="9553" extrusionOk="0">
                  <a:moveTo>
                    <a:pt x="292" y="0"/>
                  </a:moveTo>
                  <a:cubicBezTo>
                    <a:pt x="202" y="0"/>
                    <a:pt x="145" y="39"/>
                    <a:pt x="130" y="125"/>
                  </a:cubicBezTo>
                  <a:cubicBezTo>
                    <a:pt x="1" y="893"/>
                    <a:pt x="1" y="6888"/>
                    <a:pt x="259" y="7526"/>
                  </a:cubicBezTo>
                  <a:cubicBezTo>
                    <a:pt x="514" y="8165"/>
                    <a:pt x="7402" y="8804"/>
                    <a:pt x="10976" y="9443"/>
                  </a:cubicBezTo>
                  <a:cubicBezTo>
                    <a:pt x="11404" y="9519"/>
                    <a:pt x="11760" y="9553"/>
                    <a:pt x="12055" y="9553"/>
                  </a:cubicBezTo>
                  <a:cubicBezTo>
                    <a:pt x="14222" y="9553"/>
                    <a:pt x="13054" y="7721"/>
                    <a:pt x="12379" y="7272"/>
                  </a:cubicBezTo>
                  <a:cubicBezTo>
                    <a:pt x="11614" y="6763"/>
                    <a:pt x="3724" y="2358"/>
                    <a:pt x="3724" y="2358"/>
                  </a:cubicBezTo>
                  <a:cubicBezTo>
                    <a:pt x="3724" y="2358"/>
                    <a:pt x="999" y="0"/>
                    <a:pt x="2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59"/>
            <p:cNvSpPr/>
            <p:nvPr/>
          </p:nvSpPr>
          <p:spPr>
            <a:xfrm>
              <a:off x="3967057" y="4364698"/>
              <a:ext cx="233852" cy="167351"/>
            </a:xfrm>
            <a:custGeom>
              <a:avLst/>
              <a:gdLst/>
              <a:ahLst/>
              <a:cxnLst/>
              <a:rect l="l" t="t" r="r" b="b"/>
              <a:pathLst>
                <a:path w="14145" h="10121" extrusionOk="0">
                  <a:moveTo>
                    <a:pt x="711" y="593"/>
                  </a:moveTo>
                  <a:cubicBezTo>
                    <a:pt x="1202" y="753"/>
                    <a:pt x="2659" y="1834"/>
                    <a:pt x="3842" y="2857"/>
                  </a:cubicBezTo>
                  <a:cubicBezTo>
                    <a:pt x="3858" y="2869"/>
                    <a:pt x="3875" y="2882"/>
                    <a:pt x="3892" y="2890"/>
                  </a:cubicBezTo>
                  <a:cubicBezTo>
                    <a:pt x="3971" y="2936"/>
                    <a:pt x="11782" y="7298"/>
                    <a:pt x="12528" y="7795"/>
                  </a:cubicBezTo>
                  <a:cubicBezTo>
                    <a:pt x="12925" y="8063"/>
                    <a:pt x="13451" y="8839"/>
                    <a:pt x="13297" y="9223"/>
                  </a:cubicBezTo>
                  <a:cubicBezTo>
                    <a:pt x="13212" y="9433"/>
                    <a:pt x="12882" y="9542"/>
                    <a:pt x="12371" y="9542"/>
                  </a:cubicBezTo>
                  <a:cubicBezTo>
                    <a:pt x="12080" y="9542"/>
                    <a:pt x="11731" y="9507"/>
                    <a:pt x="11335" y="9435"/>
                  </a:cubicBezTo>
                  <a:cubicBezTo>
                    <a:pt x="10141" y="9223"/>
                    <a:pt x="8551" y="9006"/>
                    <a:pt x="7014" y="8797"/>
                  </a:cubicBezTo>
                  <a:cubicBezTo>
                    <a:pt x="4547" y="8458"/>
                    <a:pt x="1165" y="8000"/>
                    <a:pt x="836" y="7699"/>
                  </a:cubicBezTo>
                  <a:cubicBezTo>
                    <a:pt x="639" y="7206"/>
                    <a:pt x="593" y="1792"/>
                    <a:pt x="711" y="593"/>
                  </a:cubicBezTo>
                  <a:close/>
                  <a:moveTo>
                    <a:pt x="566" y="0"/>
                  </a:moveTo>
                  <a:cubicBezTo>
                    <a:pt x="514" y="0"/>
                    <a:pt x="467" y="7"/>
                    <a:pt x="426" y="22"/>
                  </a:cubicBezTo>
                  <a:cubicBezTo>
                    <a:pt x="280" y="72"/>
                    <a:pt x="179" y="198"/>
                    <a:pt x="150" y="360"/>
                  </a:cubicBezTo>
                  <a:cubicBezTo>
                    <a:pt x="38" y="1053"/>
                    <a:pt x="0" y="7177"/>
                    <a:pt x="297" y="7916"/>
                  </a:cubicBezTo>
                  <a:cubicBezTo>
                    <a:pt x="497" y="8421"/>
                    <a:pt x="1971" y="8697"/>
                    <a:pt x="6934" y="9373"/>
                  </a:cubicBezTo>
                  <a:cubicBezTo>
                    <a:pt x="8466" y="9582"/>
                    <a:pt x="10048" y="9799"/>
                    <a:pt x="11235" y="10007"/>
                  </a:cubicBezTo>
                  <a:cubicBezTo>
                    <a:pt x="11661" y="10083"/>
                    <a:pt x="12036" y="10121"/>
                    <a:pt x="12362" y="10121"/>
                  </a:cubicBezTo>
                  <a:cubicBezTo>
                    <a:pt x="13159" y="10121"/>
                    <a:pt x="13651" y="9895"/>
                    <a:pt x="13836" y="9440"/>
                  </a:cubicBezTo>
                  <a:cubicBezTo>
                    <a:pt x="14144" y="8680"/>
                    <a:pt x="13360" y="7649"/>
                    <a:pt x="12850" y="7311"/>
                  </a:cubicBezTo>
                  <a:cubicBezTo>
                    <a:pt x="12098" y="6810"/>
                    <a:pt x="4780" y="2722"/>
                    <a:pt x="4200" y="2397"/>
                  </a:cubicBezTo>
                  <a:cubicBezTo>
                    <a:pt x="2899" y="1274"/>
                    <a:pt x="1262" y="0"/>
                    <a:pt x="5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59"/>
            <p:cNvSpPr/>
            <p:nvPr/>
          </p:nvSpPr>
          <p:spPr>
            <a:xfrm>
              <a:off x="3835250" y="3383639"/>
              <a:ext cx="369915" cy="1125504"/>
            </a:xfrm>
            <a:custGeom>
              <a:avLst/>
              <a:gdLst/>
              <a:ahLst/>
              <a:cxnLst/>
              <a:rect l="l" t="t" r="r" b="b"/>
              <a:pathLst>
                <a:path w="22375" h="68068" extrusionOk="0">
                  <a:moveTo>
                    <a:pt x="9030" y="0"/>
                  </a:moveTo>
                  <a:cubicBezTo>
                    <a:pt x="2379" y="0"/>
                    <a:pt x="1" y="7005"/>
                    <a:pt x="2591" y="8731"/>
                  </a:cubicBezTo>
                  <a:cubicBezTo>
                    <a:pt x="4033" y="9695"/>
                    <a:pt x="6632" y="9936"/>
                    <a:pt x="8867" y="9936"/>
                  </a:cubicBezTo>
                  <a:cubicBezTo>
                    <a:pt x="11097" y="9936"/>
                    <a:pt x="12966" y="9696"/>
                    <a:pt x="12966" y="9696"/>
                  </a:cubicBezTo>
                  <a:lnTo>
                    <a:pt x="12966" y="9696"/>
                  </a:lnTo>
                  <a:cubicBezTo>
                    <a:pt x="12966" y="9696"/>
                    <a:pt x="10080" y="20066"/>
                    <a:pt x="10080" y="24483"/>
                  </a:cubicBezTo>
                  <a:cubicBezTo>
                    <a:pt x="10080" y="28904"/>
                    <a:pt x="12197" y="39082"/>
                    <a:pt x="12390" y="43695"/>
                  </a:cubicBezTo>
                  <a:cubicBezTo>
                    <a:pt x="12581" y="48303"/>
                    <a:pt x="12966" y="53681"/>
                    <a:pt x="12966" y="53681"/>
                  </a:cubicBezTo>
                  <a:cubicBezTo>
                    <a:pt x="12966" y="53681"/>
                    <a:pt x="9889" y="57330"/>
                    <a:pt x="9889" y="58290"/>
                  </a:cubicBezTo>
                  <a:cubicBezTo>
                    <a:pt x="9889" y="59249"/>
                    <a:pt x="10661" y="60598"/>
                    <a:pt x="12005" y="61750"/>
                  </a:cubicBezTo>
                  <a:cubicBezTo>
                    <a:pt x="13349" y="62903"/>
                    <a:pt x="14118" y="66743"/>
                    <a:pt x="15654" y="67511"/>
                  </a:cubicBezTo>
                  <a:cubicBezTo>
                    <a:pt x="16503" y="67936"/>
                    <a:pt x="16941" y="68067"/>
                    <a:pt x="17455" y="68067"/>
                  </a:cubicBezTo>
                  <a:cubicBezTo>
                    <a:pt x="17871" y="68067"/>
                    <a:pt x="18337" y="67981"/>
                    <a:pt x="19111" y="67895"/>
                  </a:cubicBezTo>
                  <a:cubicBezTo>
                    <a:pt x="20839" y="67704"/>
                    <a:pt x="19494" y="66743"/>
                    <a:pt x="19494" y="66743"/>
                  </a:cubicBezTo>
                  <a:cubicBezTo>
                    <a:pt x="19494" y="66743"/>
                    <a:pt x="18918" y="65015"/>
                    <a:pt x="19111" y="63479"/>
                  </a:cubicBezTo>
                  <a:cubicBezTo>
                    <a:pt x="19303" y="61943"/>
                    <a:pt x="17190" y="57521"/>
                    <a:pt x="17190" y="55409"/>
                  </a:cubicBezTo>
                  <a:cubicBezTo>
                    <a:pt x="17190" y="53297"/>
                    <a:pt x="20263" y="27560"/>
                    <a:pt x="20263" y="23330"/>
                  </a:cubicBezTo>
                  <a:cubicBezTo>
                    <a:pt x="20263" y="19106"/>
                    <a:pt x="22375" y="10848"/>
                    <a:pt x="21799" y="7771"/>
                  </a:cubicBezTo>
                  <a:cubicBezTo>
                    <a:pt x="21223" y="4699"/>
                    <a:pt x="20839" y="4315"/>
                    <a:pt x="18534" y="2779"/>
                  </a:cubicBezTo>
                  <a:cubicBezTo>
                    <a:pt x="16230" y="1242"/>
                    <a:pt x="11429" y="282"/>
                    <a:pt x="11429" y="282"/>
                  </a:cubicBezTo>
                  <a:cubicBezTo>
                    <a:pt x="10576" y="88"/>
                    <a:pt x="9776" y="0"/>
                    <a:pt x="903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59"/>
            <p:cNvSpPr/>
            <p:nvPr/>
          </p:nvSpPr>
          <p:spPr>
            <a:xfrm>
              <a:off x="3850477" y="3378761"/>
              <a:ext cx="355383" cy="1135194"/>
            </a:xfrm>
            <a:custGeom>
              <a:avLst/>
              <a:gdLst/>
              <a:ahLst/>
              <a:cxnLst/>
              <a:rect l="l" t="t" r="r" b="b"/>
              <a:pathLst>
                <a:path w="21496" h="68654" extrusionOk="0">
                  <a:moveTo>
                    <a:pt x="8091" y="583"/>
                  </a:moveTo>
                  <a:cubicBezTo>
                    <a:pt x="8819" y="583"/>
                    <a:pt x="9602" y="669"/>
                    <a:pt x="10442" y="861"/>
                  </a:cubicBezTo>
                  <a:lnTo>
                    <a:pt x="10450" y="861"/>
                  </a:lnTo>
                  <a:cubicBezTo>
                    <a:pt x="10496" y="874"/>
                    <a:pt x="15221" y="1829"/>
                    <a:pt x="17450" y="3315"/>
                  </a:cubicBezTo>
                  <a:cubicBezTo>
                    <a:pt x="19721" y="4827"/>
                    <a:pt x="20035" y="5136"/>
                    <a:pt x="20594" y="8121"/>
                  </a:cubicBezTo>
                  <a:cubicBezTo>
                    <a:pt x="20907" y="9791"/>
                    <a:pt x="20381" y="13164"/>
                    <a:pt x="19876" y="16429"/>
                  </a:cubicBezTo>
                  <a:cubicBezTo>
                    <a:pt x="19471" y="19042"/>
                    <a:pt x="19053" y="21743"/>
                    <a:pt x="19053" y="23625"/>
                  </a:cubicBezTo>
                  <a:cubicBezTo>
                    <a:pt x="19053" y="26089"/>
                    <a:pt x="17985" y="36070"/>
                    <a:pt x="17124" y="44094"/>
                  </a:cubicBezTo>
                  <a:cubicBezTo>
                    <a:pt x="16511" y="49847"/>
                    <a:pt x="15977" y="54814"/>
                    <a:pt x="15977" y="55704"/>
                  </a:cubicBezTo>
                  <a:cubicBezTo>
                    <a:pt x="15977" y="56806"/>
                    <a:pt x="16507" y="58446"/>
                    <a:pt x="17020" y="60033"/>
                  </a:cubicBezTo>
                  <a:cubicBezTo>
                    <a:pt x="17496" y="61507"/>
                    <a:pt x="17989" y="63030"/>
                    <a:pt x="17901" y="63737"/>
                  </a:cubicBezTo>
                  <a:cubicBezTo>
                    <a:pt x="17706" y="65319"/>
                    <a:pt x="18273" y="67055"/>
                    <a:pt x="18298" y="67130"/>
                  </a:cubicBezTo>
                  <a:cubicBezTo>
                    <a:pt x="18319" y="67188"/>
                    <a:pt x="18357" y="67238"/>
                    <a:pt x="18407" y="67276"/>
                  </a:cubicBezTo>
                  <a:cubicBezTo>
                    <a:pt x="18594" y="67410"/>
                    <a:pt x="18791" y="67639"/>
                    <a:pt x="18783" y="67714"/>
                  </a:cubicBezTo>
                  <a:cubicBezTo>
                    <a:pt x="18783" y="67714"/>
                    <a:pt x="18703" y="67839"/>
                    <a:pt x="18156" y="67903"/>
                  </a:cubicBezTo>
                  <a:cubicBezTo>
                    <a:pt x="17901" y="67932"/>
                    <a:pt x="17676" y="67961"/>
                    <a:pt x="17475" y="67986"/>
                  </a:cubicBezTo>
                  <a:cubicBezTo>
                    <a:pt x="17085" y="68036"/>
                    <a:pt x="16799" y="68072"/>
                    <a:pt x="16539" y="68072"/>
                  </a:cubicBezTo>
                  <a:cubicBezTo>
                    <a:pt x="16056" y="68072"/>
                    <a:pt x="15662" y="67946"/>
                    <a:pt x="14862" y="67548"/>
                  </a:cubicBezTo>
                  <a:cubicBezTo>
                    <a:pt x="14115" y="67172"/>
                    <a:pt x="13523" y="65874"/>
                    <a:pt x="12946" y="64613"/>
                  </a:cubicBezTo>
                  <a:cubicBezTo>
                    <a:pt x="12424" y="63469"/>
                    <a:pt x="11932" y="62388"/>
                    <a:pt x="11272" y="61824"/>
                  </a:cubicBezTo>
                  <a:cubicBezTo>
                    <a:pt x="10049" y="60776"/>
                    <a:pt x="9259" y="59507"/>
                    <a:pt x="9259" y="58585"/>
                  </a:cubicBezTo>
                  <a:cubicBezTo>
                    <a:pt x="9259" y="57996"/>
                    <a:pt x="11018" y="55646"/>
                    <a:pt x="12265" y="54163"/>
                  </a:cubicBezTo>
                  <a:cubicBezTo>
                    <a:pt x="12315" y="54105"/>
                    <a:pt x="12336" y="54030"/>
                    <a:pt x="12332" y="53955"/>
                  </a:cubicBezTo>
                  <a:cubicBezTo>
                    <a:pt x="12328" y="53901"/>
                    <a:pt x="11949" y="48527"/>
                    <a:pt x="11756" y="43978"/>
                  </a:cubicBezTo>
                  <a:cubicBezTo>
                    <a:pt x="11669" y="41819"/>
                    <a:pt x="11172" y="38525"/>
                    <a:pt x="10646" y="35043"/>
                  </a:cubicBezTo>
                  <a:cubicBezTo>
                    <a:pt x="10061" y="31149"/>
                    <a:pt x="9452" y="27124"/>
                    <a:pt x="9452" y="24778"/>
                  </a:cubicBezTo>
                  <a:cubicBezTo>
                    <a:pt x="9452" y="20453"/>
                    <a:pt x="12295" y="10171"/>
                    <a:pt x="12324" y="10066"/>
                  </a:cubicBezTo>
                  <a:cubicBezTo>
                    <a:pt x="12349" y="9974"/>
                    <a:pt x="12328" y="9874"/>
                    <a:pt x="12261" y="9799"/>
                  </a:cubicBezTo>
                  <a:cubicBezTo>
                    <a:pt x="12207" y="9737"/>
                    <a:pt x="12128" y="9699"/>
                    <a:pt x="12045" y="9699"/>
                  </a:cubicBezTo>
                  <a:lnTo>
                    <a:pt x="12007" y="9699"/>
                  </a:lnTo>
                  <a:cubicBezTo>
                    <a:pt x="11969" y="9705"/>
                    <a:pt x="10115" y="9937"/>
                    <a:pt x="7925" y="9937"/>
                  </a:cubicBezTo>
                  <a:cubicBezTo>
                    <a:pt x="5735" y="9937"/>
                    <a:pt x="3211" y="9705"/>
                    <a:pt x="1833" y="8785"/>
                  </a:cubicBezTo>
                  <a:cubicBezTo>
                    <a:pt x="831" y="8121"/>
                    <a:pt x="648" y="6463"/>
                    <a:pt x="1382" y="4756"/>
                  </a:cubicBezTo>
                  <a:cubicBezTo>
                    <a:pt x="2274" y="2678"/>
                    <a:pt x="4511" y="583"/>
                    <a:pt x="8091" y="583"/>
                  </a:cubicBezTo>
                  <a:close/>
                  <a:moveTo>
                    <a:pt x="8076" y="0"/>
                  </a:moveTo>
                  <a:cubicBezTo>
                    <a:pt x="4226" y="0"/>
                    <a:pt x="1815" y="2274"/>
                    <a:pt x="848" y="4527"/>
                  </a:cubicBezTo>
                  <a:cubicBezTo>
                    <a:pt x="1" y="6496"/>
                    <a:pt x="276" y="8446"/>
                    <a:pt x="1507" y="9269"/>
                  </a:cubicBezTo>
                  <a:cubicBezTo>
                    <a:pt x="3012" y="10272"/>
                    <a:pt x="5668" y="10522"/>
                    <a:pt x="7942" y="10522"/>
                  </a:cubicBezTo>
                  <a:cubicBezTo>
                    <a:pt x="9547" y="10522"/>
                    <a:pt x="10962" y="10397"/>
                    <a:pt x="11648" y="10325"/>
                  </a:cubicBezTo>
                  <a:lnTo>
                    <a:pt x="11648" y="10325"/>
                  </a:lnTo>
                  <a:cubicBezTo>
                    <a:pt x="11105" y="12329"/>
                    <a:pt x="8872" y="20824"/>
                    <a:pt x="8872" y="24778"/>
                  </a:cubicBezTo>
                  <a:cubicBezTo>
                    <a:pt x="8872" y="27166"/>
                    <a:pt x="9481" y="31215"/>
                    <a:pt x="10070" y="35132"/>
                  </a:cubicBezTo>
                  <a:cubicBezTo>
                    <a:pt x="10596" y="38596"/>
                    <a:pt x="11088" y="41874"/>
                    <a:pt x="11176" y="43999"/>
                  </a:cubicBezTo>
                  <a:cubicBezTo>
                    <a:pt x="11351" y="48186"/>
                    <a:pt x="11689" y="53066"/>
                    <a:pt x="11744" y="53880"/>
                  </a:cubicBezTo>
                  <a:cubicBezTo>
                    <a:pt x="11084" y="54673"/>
                    <a:pt x="8679" y="57612"/>
                    <a:pt x="8679" y="58585"/>
                  </a:cubicBezTo>
                  <a:cubicBezTo>
                    <a:pt x="8679" y="59683"/>
                    <a:pt x="9527" y="61093"/>
                    <a:pt x="10893" y="62267"/>
                  </a:cubicBezTo>
                  <a:cubicBezTo>
                    <a:pt x="11456" y="62747"/>
                    <a:pt x="11945" y="63820"/>
                    <a:pt x="12420" y="64855"/>
                  </a:cubicBezTo>
                  <a:cubicBezTo>
                    <a:pt x="13034" y="66203"/>
                    <a:pt x="13673" y="67602"/>
                    <a:pt x="14604" y="68065"/>
                  </a:cubicBezTo>
                  <a:cubicBezTo>
                    <a:pt x="15501" y="68516"/>
                    <a:pt x="15985" y="68654"/>
                    <a:pt x="16532" y="68654"/>
                  </a:cubicBezTo>
                  <a:cubicBezTo>
                    <a:pt x="16824" y="68654"/>
                    <a:pt x="17142" y="68612"/>
                    <a:pt x="17550" y="68562"/>
                  </a:cubicBezTo>
                  <a:cubicBezTo>
                    <a:pt x="17747" y="68537"/>
                    <a:pt x="17968" y="68508"/>
                    <a:pt x="18223" y="68479"/>
                  </a:cubicBezTo>
                  <a:cubicBezTo>
                    <a:pt x="18465" y="68454"/>
                    <a:pt x="19213" y="68370"/>
                    <a:pt x="19346" y="67860"/>
                  </a:cubicBezTo>
                  <a:cubicBezTo>
                    <a:pt x="19459" y="67431"/>
                    <a:pt x="19028" y="67026"/>
                    <a:pt x="18824" y="66863"/>
                  </a:cubicBezTo>
                  <a:cubicBezTo>
                    <a:pt x="18716" y="66508"/>
                    <a:pt x="18319" y="65076"/>
                    <a:pt x="18477" y="63807"/>
                  </a:cubicBezTo>
                  <a:cubicBezTo>
                    <a:pt x="18582" y="62976"/>
                    <a:pt x="18093" y="61461"/>
                    <a:pt x="17575" y="59858"/>
                  </a:cubicBezTo>
                  <a:cubicBezTo>
                    <a:pt x="17074" y="58309"/>
                    <a:pt x="16561" y="56714"/>
                    <a:pt x="16561" y="55704"/>
                  </a:cubicBezTo>
                  <a:cubicBezTo>
                    <a:pt x="16561" y="54844"/>
                    <a:pt x="17087" y="49893"/>
                    <a:pt x="17701" y="44157"/>
                  </a:cubicBezTo>
                  <a:cubicBezTo>
                    <a:pt x="18561" y="36120"/>
                    <a:pt x="19634" y="26118"/>
                    <a:pt x="19634" y="23625"/>
                  </a:cubicBezTo>
                  <a:cubicBezTo>
                    <a:pt x="19634" y="21785"/>
                    <a:pt x="20047" y="19109"/>
                    <a:pt x="20452" y="16516"/>
                  </a:cubicBezTo>
                  <a:cubicBezTo>
                    <a:pt x="20987" y="13055"/>
                    <a:pt x="21496" y="9783"/>
                    <a:pt x="21166" y="8016"/>
                  </a:cubicBezTo>
                  <a:cubicBezTo>
                    <a:pt x="20581" y="4902"/>
                    <a:pt x="20155" y="4417"/>
                    <a:pt x="17776" y="2831"/>
                  </a:cubicBezTo>
                  <a:cubicBezTo>
                    <a:pt x="15459" y="1291"/>
                    <a:pt x="10808" y="344"/>
                    <a:pt x="10567" y="294"/>
                  </a:cubicBezTo>
                  <a:cubicBezTo>
                    <a:pt x="9679" y="92"/>
                    <a:pt x="8848" y="0"/>
                    <a:pt x="80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59"/>
            <p:cNvSpPr/>
            <p:nvPr/>
          </p:nvSpPr>
          <p:spPr>
            <a:xfrm>
              <a:off x="4050221" y="4397216"/>
              <a:ext cx="126606" cy="101293"/>
            </a:xfrm>
            <a:custGeom>
              <a:avLst/>
              <a:gdLst/>
              <a:ahLst/>
              <a:cxnLst/>
              <a:rect l="l" t="t" r="r" b="b"/>
              <a:pathLst>
                <a:path w="7658" h="6126" extrusionOk="0">
                  <a:moveTo>
                    <a:pt x="6000" y="0"/>
                  </a:moveTo>
                  <a:cubicBezTo>
                    <a:pt x="6000" y="0"/>
                    <a:pt x="4213" y="385"/>
                    <a:pt x="2426" y="1663"/>
                  </a:cubicBezTo>
                  <a:cubicBezTo>
                    <a:pt x="640" y="2935"/>
                    <a:pt x="1" y="3829"/>
                    <a:pt x="1" y="3829"/>
                  </a:cubicBezTo>
                  <a:cubicBezTo>
                    <a:pt x="259" y="4852"/>
                    <a:pt x="2172" y="6125"/>
                    <a:pt x="2172" y="6125"/>
                  </a:cubicBezTo>
                  <a:cubicBezTo>
                    <a:pt x="2172" y="6125"/>
                    <a:pt x="3195" y="4977"/>
                    <a:pt x="4342" y="4338"/>
                  </a:cubicBezTo>
                  <a:cubicBezTo>
                    <a:pt x="5490" y="3704"/>
                    <a:pt x="7658" y="3191"/>
                    <a:pt x="7658" y="3191"/>
                  </a:cubicBezTo>
                  <a:lnTo>
                    <a:pt x="60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59"/>
            <p:cNvSpPr/>
            <p:nvPr/>
          </p:nvSpPr>
          <p:spPr>
            <a:xfrm>
              <a:off x="4045261" y="4392404"/>
              <a:ext cx="136608" cy="110917"/>
            </a:xfrm>
            <a:custGeom>
              <a:avLst/>
              <a:gdLst/>
              <a:ahLst/>
              <a:cxnLst/>
              <a:rect l="l" t="t" r="r" b="b"/>
              <a:pathLst>
                <a:path w="8263" h="6708" extrusionOk="0">
                  <a:moveTo>
                    <a:pt x="6150" y="630"/>
                  </a:moveTo>
                  <a:lnTo>
                    <a:pt x="7532" y="3289"/>
                  </a:lnTo>
                  <a:cubicBezTo>
                    <a:pt x="6855" y="3465"/>
                    <a:pt x="5399" y="3877"/>
                    <a:pt x="4501" y="4378"/>
                  </a:cubicBezTo>
                  <a:cubicBezTo>
                    <a:pt x="3595" y="4879"/>
                    <a:pt x="2781" y="5673"/>
                    <a:pt x="2430" y="6036"/>
                  </a:cubicBezTo>
                  <a:cubicBezTo>
                    <a:pt x="1871" y="5636"/>
                    <a:pt x="885" y="4825"/>
                    <a:pt x="626" y="4178"/>
                  </a:cubicBezTo>
                  <a:cubicBezTo>
                    <a:pt x="852" y="3907"/>
                    <a:pt x="1536" y="3160"/>
                    <a:pt x="2898" y="2187"/>
                  </a:cubicBezTo>
                  <a:cubicBezTo>
                    <a:pt x="4258" y="1218"/>
                    <a:pt x="5632" y="771"/>
                    <a:pt x="6150" y="630"/>
                  </a:cubicBezTo>
                  <a:close/>
                  <a:moveTo>
                    <a:pt x="6305" y="1"/>
                  </a:moveTo>
                  <a:cubicBezTo>
                    <a:pt x="6284" y="1"/>
                    <a:pt x="6263" y="3"/>
                    <a:pt x="6241" y="8"/>
                  </a:cubicBezTo>
                  <a:cubicBezTo>
                    <a:pt x="6162" y="25"/>
                    <a:pt x="4372" y="417"/>
                    <a:pt x="2559" y="1715"/>
                  </a:cubicBezTo>
                  <a:cubicBezTo>
                    <a:pt x="752" y="3006"/>
                    <a:pt x="92" y="3915"/>
                    <a:pt x="67" y="3952"/>
                  </a:cubicBezTo>
                  <a:cubicBezTo>
                    <a:pt x="17" y="4020"/>
                    <a:pt x="0" y="4108"/>
                    <a:pt x="21" y="4191"/>
                  </a:cubicBezTo>
                  <a:cubicBezTo>
                    <a:pt x="297" y="5289"/>
                    <a:pt x="2104" y="6524"/>
                    <a:pt x="2309" y="6658"/>
                  </a:cubicBezTo>
                  <a:cubicBezTo>
                    <a:pt x="2359" y="6692"/>
                    <a:pt x="2418" y="6708"/>
                    <a:pt x="2472" y="6708"/>
                  </a:cubicBezTo>
                  <a:cubicBezTo>
                    <a:pt x="2551" y="6708"/>
                    <a:pt x="2630" y="6675"/>
                    <a:pt x="2688" y="6613"/>
                  </a:cubicBezTo>
                  <a:cubicBezTo>
                    <a:pt x="2697" y="6600"/>
                    <a:pt x="3690" y="5493"/>
                    <a:pt x="4784" y="4884"/>
                  </a:cubicBezTo>
                  <a:cubicBezTo>
                    <a:pt x="5883" y="4274"/>
                    <a:pt x="8004" y="3769"/>
                    <a:pt x="8024" y="3765"/>
                  </a:cubicBezTo>
                  <a:cubicBezTo>
                    <a:pt x="8112" y="3744"/>
                    <a:pt x="8187" y="3686"/>
                    <a:pt x="8224" y="3602"/>
                  </a:cubicBezTo>
                  <a:cubicBezTo>
                    <a:pt x="8262" y="3523"/>
                    <a:pt x="8258" y="3426"/>
                    <a:pt x="8216" y="3347"/>
                  </a:cubicBezTo>
                  <a:lnTo>
                    <a:pt x="6559" y="158"/>
                  </a:lnTo>
                  <a:cubicBezTo>
                    <a:pt x="6510" y="60"/>
                    <a:pt x="6411" y="1"/>
                    <a:pt x="63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59"/>
            <p:cNvSpPr/>
            <p:nvPr/>
          </p:nvSpPr>
          <p:spPr>
            <a:xfrm>
              <a:off x="4088266" y="4391148"/>
              <a:ext cx="246814" cy="146302"/>
            </a:xfrm>
            <a:custGeom>
              <a:avLst/>
              <a:gdLst/>
              <a:ahLst/>
              <a:cxnLst/>
              <a:rect l="l" t="t" r="r" b="b"/>
              <a:pathLst>
                <a:path w="14929" h="8848" extrusionOk="0">
                  <a:moveTo>
                    <a:pt x="2309" y="0"/>
                  </a:moveTo>
                  <a:cubicBezTo>
                    <a:pt x="1829" y="0"/>
                    <a:pt x="1413" y="147"/>
                    <a:pt x="1148" y="622"/>
                  </a:cubicBezTo>
                  <a:cubicBezTo>
                    <a:pt x="1148" y="622"/>
                    <a:pt x="0" y="752"/>
                    <a:pt x="125" y="2030"/>
                  </a:cubicBezTo>
                  <a:cubicBezTo>
                    <a:pt x="255" y="3302"/>
                    <a:pt x="380" y="7385"/>
                    <a:pt x="894" y="7515"/>
                  </a:cubicBezTo>
                  <a:cubicBezTo>
                    <a:pt x="1403" y="7644"/>
                    <a:pt x="7782" y="8662"/>
                    <a:pt x="10078" y="8793"/>
                  </a:cubicBezTo>
                  <a:cubicBezTo>
                    <a:pt x="10649" y="8824"/>
                    <a:pt x="11235" y="8847"/>
                    <a:pt x="11794" y="8847"/>
                  </a:cubicBezTo>
                  <a:cubicBezTo>
                    <a:pt x="13487" y="8847"/>
                    <a:pt x="14929" y="8633"/>
                    <a:pt x="14929" y="7770"/>
                  </a:cubicBezTo>
                  <a:cubicBezTo>
                    <a:pt x="14929" y="6621"/>
                    <a:pt x="14545" y="6112"/>
                    <a:pt x="14035" y="6112"/>
                  </a:cubicBezTo>
                  <a:cubicBezTo>
                    <a:pt x="13526" y="6112"/>
                    <a:pt x="12378" y="5728"/>
                    <a:pt x="10846" y="4835"/>
                  </a:cubicBezTo>
                  <a:cubicBezTo>
                    <a:pt x="9314" y="3941"/>
                    <a:pt x="5615" y="497"/>
                    <a:pt x="4463" y="367"/>
                  </a:cubicBezTo>
                  <a:cubicBezTo>
                    <a:pt x="3790" y="294"/>
                    <a:pt x="2987" y="0"/>
                    <a:pt x="23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59"/>
            <p:cNvSpPr/>
            <p:nvPr/>
          </p:nvSpPr>
          <p:spPr>
            <a:xfrm>
              <a:off x="4083702" y="4386386"/>
              <a:ext cx="256221" cy="155875"/>
            </a:xfrm>
            <a:custGeom>
              <a:avLst/>
              <a:gdLst/>
              <a:ahLst/>
              <a:cxnLst/>
              <a:rect l="l" t="t" r="r" b="b"/>
              <a:pathLst>
                <a:path w="15498" h="9427" extrusionOk="0">
                  <a:moveTo>
                    <a:pt x="2575" y="580"/>
                  </a:moveTo>
                  <a:cubicBezTo>
                    <a:pt x="2904" y="580"/>
                    <a:pt x="3306" y="660"/>
                    <a:pt x="3787" y="769"/>
                  </a:cubicBezTo>
                  <a:cubicBezTo>
                    <a:pt x="4096" y="840"/>
                    <a:pt x="4413" y="915"/>
                    <a:pt x="4710" y="944"/>
                  </a:cubicBezTo>
                  <a:cubicBezTo>
                    <a:pt x="5323" y="1015"/>
                    <a:pt x="7047" y="2384"/>
                    <a:pt x="8429" y="3482"/>
                  </a:cubicBezTo>
                  <a:cubicBezTo>
                    <a:pt x="9423" y="4271"/>
                    <a:pt x="10358" y="5014"/>
                    <a:pt x="10976" y="5374"/>
                  </a:cubicBezTo>
                  <a:cubicBezTo>
                    <a:pt x="12366" y="6187"/>
                    <a:pt x="13644" y="6688"/>
                    <a:pt x="14311" y="6688"/>
                  </a:cubicBezTo>
                  <a:cubicBezTo>
                    <a:pt x="14687" y="6688"/>
                    <a:pt x="14912" y="7202"/>
                    <a:pt x="14912" y="8058"/>
                  </a:cubicBezTo>
                  <a:cubicBezTo>
                    <a:pt x="14912" y="8174"/>
                    <a:pt x="14871" y="8266"/>
                    <a:pt x="14779" y="8354"/>
                  </a:cubicBezTo>
                  <a:cubicBezTo>
                    <a:pt x="14360" y="8752"/>
                    <a:pt x="13161" y="8846"/>
                    <a:pt x="12066" y="8846"/>
                  </a:cubicBezTo>
                  <a:cubicBezTo>
                    <a:pt x="11393" y="8846"/>
                    <a:pt x="10759" y="8810"/>
                    <a:pt x="10371" y="8788"/>
                  </a:cubicBezTo>
                  <a:cubicBezTo>
                    <a:pt x="8141" y="8663"/>
                    <a:pt x="2042" y="7690"/>
                    <a:pt x="1286" y="7532"/>
                  </a:cubicBezTo>
                  <a:cubicBezTo>
                    <a:pt x="1024" y="7131"/>
                    <a:pt x="860" y="4692"/>
                    <a:pt x="781" y="3507"/>
                  </a:cubicBezTo>
                  <a:cubicBezTo>
                    <a:pt x="748" y="3010"/>
                    <a:pt x="719" y="2576"/>
                    <a:pt x="689" y="2288"/>
                  </a:cubicBezTo>
                  <a:cubicBezTo>
                    <a:pt x="598" y="1357"/>
                    <a:pt x="1311" y="1220"/>
                    <a:pt x="1457" y="1202"/>
                  </a:cubicBezTo>
                  <a:cubicBezTo>
                    <a:pt x="1550" y="1190"/>
                    <a:pt x="1633" y="1135"/>
                    <a:pt x="1679" y="1052"/>
                  </a:cubicBezTo>
                  <a:cubicBezTo>
                    <a:pt x="1873" y="703"/>
                    <a:pt x="2168" y="580"/>
                    <a:pt x="2575" y="580"/>
                  </a:cubicBezTo>
                  <a:close/>
                  <a:moveTo>
                    <a:pt x="2586" y="0"/>
                  </a:moveTo>
                  <a:cubicBezTo>
                    <a:pt x="2062" y="0"/>
                    <a:pt x="1576" y="151"/>
                    <a:pt x="1245" y="647"/>
                  </a:cubicBezTo>
                  <a:cubicBezTo>
                    <a:pt x="735" y="765"/>
                    <a:pt x="1" y="1224"/>
                    <a:pt x="113" y="2347"/>
                  </a:cubicBezTo>
                  <a:cubicBezTo>
                    <a:pt x="143" y="2630"/>
                    <a:pt x="172" y="3056"/>
                    <a:pt x="201" y="3545"/>
                  </a:cubicBezTo>
                  <a:cubicBezTo>
                    <a:pt x="439" y="7072"/>
                    <a:pt x="614" y="7965"/>
                    <a:pt x="1099" y="8083"/>
                  </a:cubicBezTo>
                  <a:cubicBezTo>
                    <a:pt x="1650" y="8224"/>
                    <a:pt x="8008" y="9239"/>
                    <a:pt x="10342" y="9368"/>
                  </a:cubicBezTo>
                  <a:cubicBezTo>
                    <a:pt x="10943" y="9401"/>
                    <a:pt x="11544" y="9426"/>
                    <a:pt x="12107" y="9426"/>
                  </a:cubicBezTo>
                  <a:cubicBezTo>
                    <a:pt x="13477" y="9426"/>
                    <a:pt x="14646" y="9285"/>
                    <a:pt x="15180" y="8775"/>
                  </a:cubicBezTo>
                  <a:cubicBezTo>
                    <a:pt x="15384" y="8584"/>
                    <a:pt x="15497" y="8333"/>
                    <a:pt x="15497" y="8058"/>
                  </a:cubicBezTo>
                  <a:cubicBezTo>
                    <a:pt x="15497" y="6250"/>
                    <a:pt x="14587" y="6108"/>
                    <a:pt x="14311" y="6108"/>
                  </a:cubicBezTo>
                  <a:cubicBezTo>
                    <a:pt x="13852" y="6108"/>
                    <a:pt x="12733" y="5728"/>
                    <a:pt x="11268" y="4873"/>
                  </a:cubicBezTo>
                  <a:cubicBezTo>
                    <a:pt x="10688" y="4534"/>
                    <a:pt x="9765" y="3803"/>
                    <a:pt x="8793" y="3027"/>
                  </a:cubicBezTo>
                  <a:cubicBezTo>
                    <a:pt x="6839" y="1474"/>
                    <a:pt x="5503" y="447"/>
                    <a:pt x="4772" y="368"/>
                  </a:cubicBezTo>
                  <a:cubicBezTo>
                    <a:pt x="4509" y="339"/>
                    <a:pt x="4221" y="272"/>
                    <a:pt x="3916" y="205"/>
                  </a:cubicBezTo>
                  <a:cubicBezTo>
                    <a:pt x="3494" y="107"/>
                    <a:pt x="3027" y="0"/>
                    <a:pt x="25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59"/>
            <p:cNvSpPr/>
            <p:nvPr/>
          </p:nvSpPr>
          <p:spPr>
            <a:xfrm>
              <a:off x="3859025" y="3435919"/>
              <a:ext cx="473210" cy="1073551"/>
            </a:xfrm>
            <a:custGeom>
              <a:avLst/>
              <a:gdLst/>
              <a:ahLst/>
              <a:cxnLst/>
              <a:rect l="l" t="t" r="r" b="b"/>
              <a:pathLst>
                <a:path w="28623" h="64926" extrusionOk="0">
                  <a:moveTo>
                    <a:pt x="3457" y="1"/>
                  </a:moveTo>
                  <a:cubicBezTo>
                    <a:pt x="1" y="1153"/>
                    <a:pt x="577" y="11143"/>
                    <a:pt x="577" y="11143"/>
                  </a:cubicBezTo>
                  <a:lnTo>
                    <a:pt x="5378" y="11912"/>
                  </a:lnTo>
                  <a:cubicBezTo>
                    <a:pt x="5378" y="11912"/>
                    <a:pt x="5378" y="15752"/>
                    <a:pt x="5762" y="19785"/>
                  </a:cubicBezTo>
                  <a:cubicBezTo>
                    <a:pt x="6146" y="23821"/>
                    <a:pt x="9344" y="32371"/>
                    <a:pt x="11911" y="38224"/>
                  </a:cubicBezTo>
                  <a:cubicBezTo>
                    <a:pt x="14825" y="44879"/>
                    <a:pt x="15752" y="51479"/>
                    <a:pt x="15752" y="51479"/>
                  </a:cubicBezTo>
                  <a:cubicBezTo>
                    <a:pt x="15752" y="51479"/>
                    <a:pt x="15176" y="57052"/>
                    <a:pt x="15176" y="57820"/>
                  </a:cubicBezTo>
                  <a:cubicBezTo>
                    <a:pt x="15176" y="58588"/>
                    <a:pt x="16520" y="59933"/>
                    <a:pt x="17673" y="60317"/>
                  </a:cubicBezTo>
                  <a:cubicBezTo>
                    <a:pt x="18825" y="60700"/>
                    <a:pt x="20745" y="64925"/>
                    <a:pt x="22474" y="64925"/>
                  </a:cubicBezTo>
                  <a:cubicBezTo>
                    <a:pt x="24202" y="64925"/>
                    <a:pt x="28239" y="64733"/>
                    <a:pt x="28430" y="64157"/>
                  </a:cubicBezTo>
                  <a:cubicBezTo>
                    <a:pt x="28623" y="63581"/>
                    <a:pt x="26894" y="62813"/>
                    <a:pt x="26894" y="62813"/>
                  </a:cubicBezTo>
                  <a:cubicBezTo>
                    <a:pt x="26894" y="62813"/>
                    <a:pt x="26318" y="61661"/>
                    <a:pt x="25742" y="60317"/>
                  </a:cubicBezTo>
                  <a:cubicBezTo>
                    <a:pt x="25162" y="58972"/>
                    <a:pt x="20937" y="53016"/>
                    <a:pt x="20745" y="52247"/>
                  </a:cubicBezTo>
                  <a:cubicBezTo>
                    <a:pt x="20553" y="51479"/>
                    <a:pt x="13447" y="10759"/>
                    <a:pt x="13447" y="8646"/>
                  </a:cubicBezTo>
                  <a:cubicBezTo>
                    <a:pt x="13447" y="6534"/>
                    <a:pt x="12871" y="4417"/>
                    <a:pt x="12871" y="4417"/>
                  </a:cubicBezTo>
                  <a:cubicBezTo>
                    <a:pt x="11143" y="384"/>
                    <a:pt x="3457" y="1"/>
                    <a:pt x="34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59"/>
            <p:cNvSpPr/>
            <p:nvPr/>
          </p:nvSpPr>
          <p:spPr>
            <a:xfrm>
              <a:off x="3854693" y="3431141"/>
              <a:ext cx="482799" cy="1083175"/>
            </a:xfrm>
            <a:custGeom>
              <a:avLst/>
              <a:gdLst/>
              <a:ahLst/>
              <a:cxnLst/>
              <a:rect l="l" t="t" r="r" b="b"/>
              <a:pathLst>
                <a:path w="29203" h="65508" extrusionOk="0">
                  <a:moveTo>
                    <a:pt x="3761" y="582"/>
                  </a:moveTo>
                  <a:cubicBezTo>
                    <a:pt x="4451" y="628"/>
                    <a:pt x="11301" y="1174"/>
                    <a:pt x="12854" y="4786"/>
                  </a:cubicBezTo>
                  <a:cubicBezTo>
                    <a:pt x="12858" y="4806"/>
                    <a:pt x="13418" y="6885"/>
                    <a:pt x="13418" y="8935"/>
                  </a:cubicBezTo>
                  <a:cubicBezTo>
                    <a:pt x="13418" y="11149"/>
                    <a:pt x="20652" y="52315"/>
                    <a:pt x="20727" y="52607"/>
                  </a:cubicBezTo>
                  <a:cubicBezTo>
                    <a:pt x="20827" y="53020"/>
                    <a:pt x="21709" y="54369"/>
                    <a:pt x="23132" y="56536"/>
                  </a:cubicBezTo>
                  <a:cubicBezTo>
                    <a:pt x="24222" y="58193"/>
                    <a:pt x="25457" y="60072"/>
                    <a:pt x="25733" y="60719"/>
                  </a:cubicBezTo>
                  <a:cubicBezTo>
                    <a:pt x="26309" y="62054"/>
                    <a:pt x="26889" y="63219"/>
                    <a:pt x="26894" y="63232"/>
                  </a:cubicBezTo>
                  <a:cubicBezTo>
                    <a:pt x="26923" y="63290"/>
                    <a:pt x="26977" y="63340"/>
                    <a:pt x="27035" y="63369"/>
                  </a:cubicBezTo>
                  <a:cubicBezTo>
                    <a:pt x="27804" y="63708"/>
                    <a:pt x="28434" y="64196"/>
                    <a:pt x="28434" y="64321"/>
                  </a:cubicBezTo>
                  <a:cubicBezTo>
                    <a:pt x="28116" y="64659"/>
                    <a:pt x="25110" y="64922"/>
                    <a:pt x="22736" y="64922"/>
                  </a:cubicBezTo>
                  <a:cubicBezTo>
                    <a:pt x="21871" y="64922"/>
                    <a:pt x="20794" y="63478"/>
                    <a:pt x="19930" y="62313"/>
                  </a:cubicBezTo>
                  <a:cubicBezTo>
                    <a:pt x="19212" y="61349"/>
                    <a:pt x="18590" y="60518"/>
                    <a:pt x="18027" y="60330"/>
                  </a:cubicBezTo>
                  <a:cubicBezTo>
                    <a:pt x="16937" y="59967"/>
                    <a:pt x="15730" y="58694"/>
                    <a:pt x="15730" y="58109"/>
                  </a:cubicBezTo>
                  <a:cubicBezTo>
                    <a:pt x="15730" y="57362"/>
                    <a:pt x="16298" y="51856"/>
                    <a:pt x="16302" y="51797"/>
                  </a:cubicBezTo>
                  <a:cubicBezTo>
                    <a:pt x="16306" y="51777"/>
                    <a:pt x="16306" y="51752"/>
                    <a:pt x="16302" y="51731"/>
                  </a:cubicBezTo>
                  <a:cubicBezTo>
                    <a:pt x="16293" y="51663"/>
                    <a:pt x="15338" y="45014"/>
                    <a:pt x="12436" y="38396"/>
                  </a:cubicBezTo>
                  <a:cubicBezTo>
                    <a:pt x="9748" y="32255"/>
                    <a:pt x="6680" y="23893"/>
                    <a:pt x="6316" y="20049"/>
                  </a:cubicBezTo>
                  <a:cubicBezTo>
                    <a:pt x="5936" y="16074"/>
                    <a:pt x="5932" y="12238"/>
                    <a:pt x="5932" y="12201"/>
                  </a:cubicBezTo>
                  <a:cubicBezTo>
                    <a:pt x="5932" y="12058"/>
                    <a:pt x="5828" y="11933"/>
                    <a:pt x="5686" y="11912"/>
                  </a:cubicBezTo>
                  <a:lnTo>
                    <a:pt x="1119" y="11182"/>
                  </a:lnTo>
                  <a:cubicBezTo>
                    <a:pt x="985" y="8326"/>
                    <a:pt x="1219" y="1521"/>
                    <a:pt x="3761" y="582"/>
                  </a:cubicBezTo>
                  <a:close/>
                  <a:moveTo>
                    <a:pt x="3707" y="0"/>
                  </a:moveTo>
                  <a:cubicBezTo>
                    <a:pt x="3680" y="0"/>
                    <a:pt x="3653" y="5"/>
                    <a:pt x="3628" y="14"/>
                  </a:cubicBezTo>
                  <a:cubicBezTo>
                    <a:pt x="0" y="1224"/>
                    <a:pt x="526" y="11031"/>
                    <a:pt x="551" y="11449"/>
                  </a:cubicBezTo>
                  <a:cubicBezTo>
                    <a:pt x="555" y="11582"/>
                    <a:pt x="659" y="11695"/>
                    <a:pt x="794" y="11720"/>
                  </a:cubicBezTo>
                  <a:lnTo>
                    <a:pt x="5352" y="12446"/>
                  </a:lnTo>
                  <a:cubicBezTo>
                    <a:pt x="5360" y="13365"/>
                    <a:pt x="5410" y="16684"/>
                    <a:pt x="5736" y="20103"/>
                  </a:cubicBezTo>
                  <a:cubicBezTo>
                    <a:pt x="6112" y="24035"/>
                    <a:pt x="9105" y="32243"/>
                    <a:pt x="11906" y="38630"/>
                  </a:cubicBezTo>
                  <a:cubicBezTo>
                    <a:pt x="14665" y="44925"/>
                    <a:pt x="15642" y="51255"/>
                    <a:pt x="15722" y="51777"/>
                  </a:cubicBezTo>
                  <a:cubicBezTo>
                    <a:pt x="15667" y="52298"/>
                    <a:pt x="15146" y="57357"/>
                    <a:pt x="15146" y="58109"/>
                  </a:cubicBezTo>
                  <a:cubicBezTo>
                    <a:pt x="15146" y="59074"/>
                    <a:pt x="16665" y="60488"/>
                    <a:pt x="17842" y="60881"/>
                  </a:cubicBezTo>
                  <a:cubicBezTo>
                    <a:pt x="18235" y="61010"/>
                    <a:pt x="18857" y="61850"/>
                    <a:pt x="19462" y="62664"/>
                  </a:cubicBezTo>
                  <a:cubicBezTo>
                    <a:pt x="20456" y="63995"/>
                    <a:pt x="21579" y="65507"/>
                    <a:pt x="22736" y="65507"/>
                  </a:cubicBezTo>
                  <a:cubicBezTo>
                    <a:pt x="23725" y="65507"/>
                    <a:pt x="28659" y="65457"/>
                    <a:pt x="28968" y="64538"/>
                  </a:cubicBezTo>
                  <a:cubicBezTo>
                    <a:pt x="29202" y="63829"/>
                    <a:pt x="28000" y="63169"/>
                    <a:pt x="27370" y="62881"/>
                  </a:cubicBezTo>
                  <a:cubicBezTo>
                    <a:pt x="27223" y="62580"/>
                    <a:pt x="26743" y="61596"/>
                    <a:pt x="26272" y="60488"/>
                  </a:cubicBezTo>
                  <a:cubicBezTo>
                    <a:pt x="25971" y="59796"/>
                    <a:pt x="24777" y="57976"/>
                    <a:pt x="23616" y="56218"/>
                  </a:cubicBezTo>
                  <a:cubicBezTo>
                    <a:pt x="22619" y="54694"/>
                    <a:pt x="21374" y="52804"/>
                    <a:pt x="21291" y="52465"/>
                  </a:cubicBezTo>
                  <a:cubicBezTo>
                    <a:pt x="21216" y="52177"/>
                    <a:pt x="13998" y="11135"/>
                    <a:pt x="13998" y="8935"/>
                  </a:cubicBezTo>
                  <a:cubicBezTo>
                    <a:pt x="13998" y="6806"/>
                    <a:pt x="13438" y="4719"/>
                    <a:pt x="13401" y="4594"/>
                  </a:cubicBezTo>
                  <a:cubicBezTo>
                    <a:pt x="11618" y="440"/>
                    <a:pt x="4058" y="14"/>
                    <a:pt x="3736" y="2"/>
                  </a:cubicBezTo>
                  <a:cubicBezTo>
                    <a:pt x="3727" y="1"/>
                    <a:pt x="3717" y="0"/>
                    <a:pt x="3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59"/>
            <p:cNvSpPr/>
            <p:nvPr/>
          </p:nvSpPr>
          <p:spPr>
            <a:xfrm>
              <a:off x="4174754" y="4392206"/>
              <a:ext cx="118174" cy="114786"/>
            </a:xfrm>
            <a:custGeom>
              <a:avLst/>
              <a:gdLst/>
              <a:ahLst/>
              <a:cxnLst/>
              <a:rect l="l" t="t" r="r" b="b"/>
              <a:pathLst>
                <a:path w="7148" h="6942" extrusionOk="0">
                  <a:moveTo>
                    <a:pt x="3749" y="1"/>
                  </a:moveTo>
                  <a:cubicBezTo>
                    <a:pt x="1075" y="1"/>
                    <a:pt x="0" y="4386"/>
                    <a:pt x="0" y="4386"/>
                  </a:cubicBezTo>
                  <a:cubicBezTo>
                    <a:pt x="384" y="6303"/>
                    <a:pt x="2296" y="6941"/>
                    <a:pt x="2296" y="6941"/>
                  </a:cubicBezTo>
                  <a:cubicBezTo>
                    <a:pt x="3444" y="3368"/>
                    <a:pt x="7147" y="3368"/>
                    <a:pt x="7147" y="3368"/>
                  </a:cubicBezTo>
                  <a:lnTo>
                    <a:pt x="5486" y="558"/>
                  </a:lnTo>
                  <a:cubicBezTo>
                    <a:pt x="4844" y="165"/>
                    <a:pt x="4267" y="1"/>
                    <a:pt x="37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59"/>
            <p:cNvSpPr/>
            <p:nvPr/>
          </p:nvSpPr>
          <p:spPr>
            <a:xfrm>
              <a:off x="4169909" y="4387411"/>
              <a:ext cx="127978" cy="124343"/>
            </a:xfrm>
            <a:custGeom>
              <a:avLst/>
              <a:gdLst/>
              <a:ahLst/>
              <a:cxnLst/>
              <a:rect l="l" t="t" r="r" b="b"/>
              <a:pathLst>
                <a:path w="7741" h="7520" extrusionOk="0">
                  <a:moveTo>
                    <a:pt x="4036" y="583"/>
                  </a:moveTo>
                  <a:cubicBezTo>
                    <a:pt x="4518" y="583"/>
                    <a:pt x="5029" y="743"/>
                    <a:pt x="5565" y="1061"/>
                  </a:cubicBezTo>
                  <a:lnTo>
                    <a:pt x="6952" y="3408"/>
                  </a:lnTo>
                  <a:cubicBezTo>
                    <a:pt x="5904" y="3545"/>
                    <a:pt x="3436" y="4159"/>
                    <a:pt x="2418" y="6843"/>
                  </a:cubicBezTo>
                  <a:cubicBezTo>
                    <a:pt x="1921" y="6601"/>
                    <a:pt x="877" y="5958"/>
                    <a:pt x="590" y="4685"/>
                  </a:cubicBezTo>
                  <a:cubicBezTo>
                    <a:pt x="715" y="4234"/>
                    <a:pt x="1537" y="1441"/>
                    <a:pt x="3240" y="740"/>
                  </a:cubicBezTo>
                  <a:cubicBezTo>
                    <a:pt x="3495" y="635"/>
                    <a:pt x="3761" y="583"/>
                    <a:pt x="4036" y="583"/>
                  </a:cubicBezTo>
                  <a:close/>
                  <a:moveTo>
                    <a:pt x="4044" y="0"/>
                  </a:moveTo>
                  <a:cubicBezTo>
                    <a:pt x="3692" y="0"/>
                    <a:pt x="3350" y="69"/>
                    <a:pt x="3020" y="206"/>
                  </a:cubicBezTo>
                  <a:cubicBezTo>
                    <a:pt x="898" y="1078"/>
                    <a:pt x="47" y="4464"/>
                    <a:pt x="9" y="4610"/>
                  </a:cubicBezTo>
                  <a:cubicBezTo>
                    <a:pt x="1" y="4651"/>
                    <a:pt x="1" y="4693"/>
                    <a:pt x="9" y="4735"/>
                  </a:cubicBezTo>
                  <a:cubicBezTo>
                    <a:pt x="419" y="6789"/>
                    <a:pt x="2413" y="7478"/>
                    <a:pt x="2498" y="7507"/>
                  </a:cubicBezTo>
                  <a:cubicBezTo>
                    <a:pt x="2527" y="7516"/>
                    <a:pt x="2560" y="7520"/>
                    <a:pt x="2589" y="7520"/>
                  </a:cubicBezTo>
                  <a:cubicBezTo>
                    <a:pt x="2635" y="7520"/>
                    <a:pt x="2681" y="7511"/>
                    <a:pt x="2719" y="7491"/>
                  </a:cubicBezTo>
                  <a:cubicBezTo>
                    <a:pt x="2789" y="7453"/>
                    <a:pt x="2844" y="7395"/>
                    <a:pt x="2864" y="7319"/>
                  </a:cubicBezTo>
                  <a:cubicBezTo>
                    <a:pt x="3933" y="3996"/>
                    <a:pt x="7298" y="3950"/>
                    <a:pt x="7440" y="3946"/>
                  </a:cubicBezTo>
                  <a:cubicBezTo>
                    <a:pt x="7544" y="3946"/>
                    <a:pt x="7640" y="3892"/>
                    <a:pt x="7690" y="3800"/>
                  </a:cubicBezTo>
                  <a:cubicBezTo>
                    <a:pt x="7741" y="3712"/>
                    <a:pt x="7741" y="3599"/>
                    <a:pt x="7690" y="3508"/>
                  </a:cubicBezTo>
                  <a:lnTo>
                    <a:pt x="6029" y="703"/>
                  </a:lnTo>
                  <a:cubicBezTo>
                    <a:pt x="6004" y="661"/>
                    <a:pt x="5970" y="628"/>
                    <a:pt x="5933" y="602"/>
                  </a:cubicBezTo>
                  <a:cubicBezTo>
                    <a:pt x="5279" y="201"/>
                    <a:pt x="4647" y="0"/>
                    <a:pt x="40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59"/>
            <p:cNvSpPr/>
            <p:nvPr/>
          </p:nvSpPr>
          <p:spPr>
            <a:xfrm>
              <a:off x="3213796" y="3005972"/>
              <a:ext cx="867510" cy="614242"/>
            </a:xfrm>
            <a:custGeom>
              <a:avLst/>
              <a:gdLst/>
              <a:ahLst/>
              <a:cxnLst/>
              <a:rect l="l" t="t" r="r" b="b"/>
              <a:pathLst>
                <a:path w="52473" h="37148" extrusionOk="0">
                  <a:moveTo>
                    <a:pt x="22327" y="1"/>
                  </a:moveTo>
                  <a:cubicBezTo>
                    <a:pt x="22327" y="1"/>
                    <a:pt x="15881" y="1705"/>
                    <a:pt x="9841" y="1705"/>
                  </a:cubicBezTo>
                  <a:cubicBezTo>
                    <a:pt x="7795" y="1705"/>
                    <a:pt x="5795" y="1510"/>
                    <a:pt x="4108" y="986"/>
                  </a:cubicBezTo>
                  <a:cubicBezTo>
                    <a:pt x="4108" y="986"/>
                    <a:pt x="719" y="17681"/>
                    <a:pt x="719" y="22043"/>
                  </a:cubicBezTo>
                  <a:cubicBezTo>
                    <a:pt x="719" y="25542"/>
                    <a:pt x="1" y="29074"/>
                    <a:pt x="2640" y="31122"/>
                  </a:cubicBezTo>
                  <a:cubicBezTo>
                    <a:pt x="3153" y="31854"/>
                    <a:pt x="3871" y="32375"/>
                    <a:pt x="4860" y="32559"/>
                  </a:cubicBezTo>
                  <a:cubicBezTo>
                    <a:pt x="12066" y="33912"/>
                    <a:pt x="24478" y="33444"/>
                    <a:pt x="26544" y="33858"/>
                  </a:cubicBezTo>
                  <a:cubicBezTo>
                    <a:pt x="28611" y="34271"/>
                    <a:pt x="39602" y="37147"/>
                    <a:pt x="39602" y="37147"/>
                  </a:cubicBezTo>
                  <a:cubicBezTo>
                    <a:pt x="39602" y="37147"/>
                    <a:pt x="40258" y="31085"/>
                    <a:pt x="42120" y="27157"/>
                  </a:cubicBezTo>
                  <a:cubicBezTo>
                    <a:pt x="43508" y="24221"/>
                    <a:pt x="48603" y="23850"/>
                    <a:pt x="51089" y="23850"/>
                  </a:cubicBezTo>
                  <a:cubicBezTo>
                    <a:pt x="51930" y="23850"/>
                    <a:pt x="52472" y="23893"/>
                    <a:pt x="52472" y="23893"/>
                  </a:cubicBezTo>
                  <a:lnTo>
                    <a:pt x="26611" y="14340"/>
                  </a:lnTo>
                  <a:lnTo>
                    <a:pt x="26422" y="14374"/>
                  </a:lnTo>
                  <a:cubicBezTo>
                    <a:pt x="24703" y="7265"/>
                    <a:pt x="22327" y="1"/>
                    <a:pt x="223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59"/>
            <p:cNvSpPr/>
            <p:nvPr/>
          </p:nvSpPr>
          <p:spPr>
            <a:xfrm>
              <a:off x="3216689" y="3001177"/>
              <a:ext cx="869808" cy="623783"/>
            </a:xfrm>
            <a:custGeom>
              <a:avLst/>
              <a:gdLst/>
              <a:ahLst/>
              <a:cxnLst/>
              <a:rect l="l" t="t" r="r" b="b"/>
              <a:pathLst>
                <a:path w="52612" h="37725" extrusionOk="0">
                  <a:moveTo>
                    <a:pt x="21956" y="641"/>
                  </a:moveTo>
                  <a:cubicBezTo>
                    <a:pt x="22394" y="1998"/>
                    <a:pt x="24448" y="8464"/>
                    <a:pt x="25968" y="14730"/>
                  </a:cubicBezTo>
                  <a:cubicBezTo>
                    <a:pt x="25997" y="14860"/>
                    <a:pt x="26115" y="14953"/>
                    <a:pt x="26245" y="14953"/>
                  </a:cubicBezTo>
                  <a:cubicBezTo>
                    <a:pt x="26262" y="14953"/>
                    <a:pt x="26280" y="14951"/>
                    <a:pt x="26297" y="14948"/>
                  </a:cubicBezTo>
                  <a:lnTo>
                    <a:pt x="26411" y="14931"/>
                  </a:lnTo>
                  <a:lnTo>
                    <a:pt x="50553" y="23848"/>
                  </a:lnTo>
                  <a:cubicBezTo>
                    <a:pt x="47902" y="23882"/>
                    <a:pt x="43084" y="24362"/>
                    <a:pt x="41681" y="27322"/>
                  </a:cubicBezTo>
                  <a:cubicBezTo>
                    <a:pt x="40049" y="30766"/>
                    <a:pt x="39344" y="35734"/>
                    <a:pt x="39176" y="37069"/>
                  </a:cubicBezTo>
                  <a:cubicBezTo>
                    <a:pt x="37315" y="36585"/>
                    <a:pt x="28305" y="34239"/>
                    <a:pt x="26427" y="33863"/>
                  </a:cubicBezTo>
                  <a:cubicBezTo>
                    <a:pt x="25663" y="33709"/>
                    <a:pt x="23671" y="33676"/>
                    <a:pt x="20912" y="33630"/>
                  </a:cubicBezTo>
                  <a:cubicBezTo>
                    <a:pt x="16032" y="33542"/>
                    <a:pt x="9349" y="33429"/>
                    <a:pt x="4740" y="32565"/>
                  </a:cubicBezTo>
                  <a:cubicBezTo>
                    <a:pt x="3879" y="32402"/>
                    <a:pt x="3212" y="31973"/>
                    <a:pt x="2702" y="31246"/>
                  </a:cubicBezTo>
                  <a:cubicBezTo>
                    <a:pt x="2686" y="31225"/>
                    <a:pt x="2665" y="31204"/>
                    <a:pt x="2644" y="31183"/>
                  </a:cubicBezTo>
                  <a:cubicBezTo>
                    <a:pt x="594" y="29593"/>
                    <a:pt x="690" y="26979"/>
                    <a:pt x="790" y="24212"/>
                  </a:cubicBezTo>
                  <a:cubicBezTo>
                    <a:pt x="811" y="23589"/>
                    <a:pt x="837" y="22963"/>
                    <a:pt x="837" y="22333"/>
                  </a:cubicBezTo>
                  <a:cubicBezTo>
                    <a:pt x="837" y="18375"/>
                    <a:pt x="3696" y="3952"/>
                    <a:pt x="4155" y="1643"/>
                  </a:cubicBezTo>
                  <a:cubicBezTo>
                    <a:pt x="5821" y="2115"/>
                    <a:pt x="7748" y="2293"/>
                    <a:pt x="9709" y="2293"/>
                  </a:cubicBezTo>
                  <a:cubicBezTo>
                    <a:pt x="15053" y="2293"/>
                    <a:pt x="20655" y="968"/>
                    <a:pt x="21956" y="641"/>
                  </a:cubicBezTo>
                  <a:close/>
                  <a:moveTo>
                    <a:pt x="22153" y="1"/>
                  </a:moveTo>
                  <a:cubicBezTo>
                    <a:pt x="22128" y="1"/>
                    <a:pt x="22103" y="4"/>
                    <a:pt x="22077" y="11"/>
                  </a:cubicBezTo>
                  <a:cubicBezTo>
                    <a:pt x="21990" y="33"/>
                    <a:pt x="15591" y="1701"/>
                    <a:pt x="9648" y="1701"/>
                  </a:cubicBezTo>
                  <a:cubicBezTo>
                    <a:pt x="7632" y="1701"/>
                    <a:pt x="5669" y="1509"/>
                    <a:pt x="4022" y="996"/>
                  </a:cubicBezTo>
                  <a:cubicBezTo>
                    <a:pt x="3994" y="987"/>
                    <a:pt x="3966" y="983"/>
                    <a:pt x="3938" y="983"/>
                  </a:cubicBezTo>
                  <a:cubicBezTo>
                    <a:pt x="3884" y="983"/>
                    <a:pt x="3832" y="998"/>
                    <a:pt x="3788" y="1025"/>
                  </a:cubicBezTo>
                  <a:cubicBezTo>
                    <a:pt x="3717" y="1067"/>
                    <a:pt x="3667" y="1138"/>
                    <a:pt x="3650" y="1217"/>
                  </a:cubicBezTo>
                  <a:cubicBezTo>
                    <a:pt x="3513" y="1898"/>
                    <a:pt x="256" y="17987"/>
                    <a:pt x="256" y="22333"/>
                  </a:cubicBezTo>
                  <a:cubicBezTo>
                    <a:pt x="256" y="22955"/>
                    <a:pt x="231" y="23577"/>
                    <a:pt x="210" y="24191"/>
                  </a:cubicBezTo>
                  <a:cubicBezTo>
                    <a:pt x="101" y="27096"/>
                    <a:pt x="1" y="29839"/>
                    <a:pt x="2251" y="31618"/>
                  </a:cubicBezTo>
                  <a:cubicBezTo>
                    <a:pt x="2844" y="32439"/>
                    <a:pt x="3646" y="32949"/>
                    <a:pt x="4631" y="33137"/>
                  </a:cubicBezTo>
                  <a:cubicBezTo>
                    <a:pt x="9290" y="34009"/>
                    <a:pt x="16003" y="34127"/>
                    <a:pt x="20904" y="34210"/>
                  </a:cubicBezTo>
                  <a:cubicBezTo>
                    <a:pt x="23530" y="34256"/>
                    <a:pt x="25600" y="34289"/>
                    <a:pt x="26314" y="34431"/>
                  </a:cubicBezTo>
                  <a:cubicBezTo>
                    <a:pt x="28347" y="34840"/>
                    <a:pt x="39243" y="37688"/>
                    <a:pt x="39352" y="37717"/>
                  </a:cubicBezTo>
                  <a:cubicBezTo>
                    <a:pt x="39377" y="37725"/>
                    <a:pt x="39402" y="37725"/>
                    <a:pt x="39427" y="37725"/>
                  </a:cubicBezTo>
                  <a:cubicBezTo>
                    <a:pt x="39486" y="37725"/>
                    <a:pt x="39544" y="37709"/>
                    <a:pt x="39594" y="37675"/>
                  </a:cubicBezTo>
                  <a:cubicBezTo>
                    <a:pt x="39661" y="37629"/>
                    <a:pt x="39707" y="37549"/>
                    <a:pt x="39715" y="37466"/>
                  </a:cubicBezTo>
                  <a:cubicBezTo>
                    <a:pt x="39723" y="37408"/>
                    <a:pt x="40388" y="31412"/>
                    <a:pt x="42207" y="27572"/>
                  </a:cubicBezTo>
                  <a:cubicBezTo>
                    <a:pt x="43530" y="24779"/>
                    <a:pt x="48538" y="24432"/>
                    <a:pt x="50954" y="24432"/>
                  </a:cubicBezTo>
                  <a:cubicBezTo>
                    <a:pt x="51741" y="24432"/>
                    <a:pt x="52253" y="24469"/>
                    <a:pt x="52272" y="24470"/>
                  </a:cubicBezTo>
                  <a:cubicBezTo>
                    <a:pt x="52282" y="24471"/>
                    <a:pt x="52292" y="24471"/>
                    <a:pt x="52301" y="24471"/>
                  </a:cubicBezTo>
                  <a:cubicBezTo>
                    <a:pt x="52445" y="24471"/>
                    <a:pt x="52550" y="24378"/>
                    <a:pt x="52582" y="24245"/>
                  </a:cubicBezTo>
                  <a:cubicBezTo>
                    <a:pt x="52611" y="24103"/>
                    <a:pt x="52536" y="23961"/>
                    <a:pt x="52398" y="23911"/>
                  </a:cubicBezTo>
                  <a:lnTo>
                    <a:pt x="26540" y="14355"/>
                  </a:lnTo>
                  <a:cubicBezTo>
                    <a:pt x="26515" y="14351"/>
                    <a:pt x="26494" y="14343"/>
                    <a:pt x="26469" y="14343"/>
                  </a:cubicBezTo>
                  <a:cubicBezTo>
                    <a:pt x="24770" y="7383"/>
                    <a:pt x="22449" y="274"/>
                    <a:pt x="22428" y="202"/>
                  </a:cubicBezTo>
                  <a:cubicBezTo>
                    <a:pt x="22386" y="82"/>
                    <a:pt x="22276" y="1"/>
                    <a:pt x="221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59"/>
            <p:cNvSpPr/>
            <p:nvPr/>
          </p:nvSpPr>
          <p:spPr>
            <a:xfrm>
              <a:off x="3526399" y="2459924"/>
              <a:ext cx="680974" cy="577253"/>
            </a:xfrm>
            <a:custGeom>
              <a:avLst/>
              <a:gdLst/>
              <a:ahLst/>
              <a:cxnLst/>
              <a:rect l="l" t="t" r="r" b="b"/>
              <a:pathLst>
                <a:path w="41190" h="34911" extrusionOk="0">
                  <a:moveTo>
                    <a:pt x="3442" y="0"/>
                  </a:moveTo>
                  <a:cubicBezTo>
                    <a:pt x="2928" y="0"/>
                    <a:pt x="2332" y="253"/>
                    <a:pt x="1721" y="1036"/>
                  </a:cubicBezTo>
                  <a:cubicBezTo>
                    <a:pt x="1" y="3236"/>
                    <a:pt x="1371" y="10888"/>
                    <a:pt x="2218" y="13948"/>
                  </a:cubicBezTo>
                  <a:cubicBezTo>
                    <a:pt x="3066" y="17008"/>
                    <a:pt x="17405" y="29691"/>
                    <a:pt x="18754" y="30630"/>
                  </a:cubicBezTo>
                  <a:cubicBezTo>
                    <a:pt x="19991" y="31496"/>
                    <a:pt x="34871" y="34910"/>
                    <a:pt x="38516" y="34910"/>
                  </a:cubicBezTo>
                  <a:cubicBezTo>
                    <a:pt x="38845" y="34910"/>
                    <a:pt x="39083" y="34882"/>
                    <a:pt x="39210" y="34822"/>
                  </a:cubicBezTo>
                  <a:cubicBezTo>
                    <a:pt x="40746" y="34091"/>
                    <a:pt x="41189" y="30414"/>
                    <a:pt x="40316" y="28418"/>
                  </a:cubicBezTo>
                  <a:cubicBezTo>
                    <a:pt x="39444" y="26422"/>
                    <a:pt x="23029" y="22206"/>
                    <a:pt x="23029" y="22206"/>
                  </a:cubicBezTo>
                  <a:lnTo>
                    <a:pt x="5040" y="832"/>
                  </a:lnTo>
                  <a:cubicBezTo>
                    <a:pt x="5040" y="832"/>
                    <a:pt x="4375" y="0"/>
                    <a:pt x="34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59"/>
            <p:cNvSpPr/>
            <p:nvPr/>
          </p:nvSpPr>
          <p:spPr>
            <a:xfrm>
              <a:off x="3518546" y="2455096"/>
              <a:ext cx="694051" cy="586893"/>
            </a:xfrm>
            <a:custGeom>
              <a:avLst/>
              <a:gdLst/>
              <a:ahLst/>
              <a:cxnLst/>
              <a:rect l="l" t="t" r="r" b="b"/>
              <a:pathLst>
                <a:path w="41981" h="35494" extrusionOk="0">
                  <a:moveTo>
                    <a:pt x="3917" y="585"/>
                  </a:moveTo>
                  <a:cubicBezTo>
                    <a:pt x="4693" y="585"/>
                    <a:pt x="5281" y="1299"/>
                    <a:pt x="5285" y="1307"/>
                  </a:cubicBezTo>
                  <a:cubicBezTo>
                    <a:pt x="5289" y="1307"/>
                    <a:pt x="5289" y="1311"/>
                    <a:pt x="5289" y="1311"/>
                  </a:cubicBezTo>
                  <a:lnTo>
                    <a:pt x="23283" y="22685"/>
                  </a:lnTo>
                  <a:cubicBezTo>
                    <a:pt x="23324" y="22731"/>
                    <a:pt x="23374" y="22765"/>
                    <a:pt x="23433" y="22781"/>
                  </a:cubicBezTo>
                  <a:cubicBezTo>
                    <a:pt x="29728" y="24397"/>
                    <a:pt x="39931" y="27469"/>
                    <a:pt x="40524" y="28827"/>
                  </a:cubicBezTo>
                  <a:cubicBezTo>
                    <a:pt x="41389" y="30810"/>
                    <a:pt x="40841" y="34241"/>
                    <a:pt x="39560" y="34851"/>
                  </a:cubicBezTo>
                  <a:cubicBezTo>
                    <a:pt x="39448" y="34903"/>
                    <a:pt x="39239" y="34928"/>
                    <a:pt x="38948" y="34928"/>
                  </a:cubicBezTo>
                  <a:cubicBezTo>
                    <a:pt x="35501" y="34928"/>
                    <a:pt x="20558" y="31497"/>
                    <a:pt x="19391" y="30685"/>
                  </a:cubicBezTo>
                  <a:cubicBezTo>
                    <a:pt x="17801" y="29573"/>
                    <a:pt x="3778" y="17066"/>
                    <a:pt x="2973" y="14161"/>
                  </a:cubicBezTo>
                  <a:cubicBezTo>
                    <a:pt x="2017" y="10725"/>
                    <a:pt x="877" y="3486"/>
                    <a:pt x="2426" y="1503"/>
                  </a:cubicBezTo>
                  <a:cubicBezTo>
                    <a:pt x="2902" y="898"/>
                    <a:pt x="3399" y="589"/>
                    <a:pt x="3904" y="585"/>
                  </a:cubicBezTo>
                  <a:close/>
                  <a:moveTo>
                    <a:pt x="3904" y="1"/>
                  </a:moveTo>
                  <a:cubicBezTo>
                    <a:pt x="3210" y="5"/>
                    <a:pt x="2559" y="392"/>
                    <a:pt x="1967" y="1149"/>
                  </a:cubicBezTo>
                  <a:cubicBezTo>
                    <a:pt x="0" y="3666"/>
                    <a:pt x="1817" y="12178"/>
                    <a:pt x="2414" y="14319"/>
                  </a:cubicBezTo>
                  <a:cubicBezTo>
                    <a:pt x="3306" y="17538"/>
                    <a:pt x="17913" y="30363"/>
                    <a:pt x="19062" y="31164"/>
                  </a:cubicBezTo>
                  <a:cubicBezTo>
                    <a:pt x="20160" y="31928"/>
                    <a:pt x="34880" y="35494"/>
                    <a:pt x="38934" y="35494"/>
                  </a:cubicBezTo>
                  <a:cubicBezTo>
                    <a:pt x="39343" y="35494"/>
                    <a:pt x="39643" y="35456"/>
                    <a:pt x="39811" y="35377"/>
                  </a:cubicBezTo>
                  <a:cubicBezTo>
                    <a:pt x="41493" y="34575"/>
                    <a:pt x="41981" y="30714"/>
                    <a:pt x="41058" y="28593"/>
                  </a:cubicBezTo>
                  <a:cubicBezTo>
                    <a:pt x="40169" y="26564"/>
                    <a:pt x="25741" y="22773"/>
                    <a:pt x="23666" y="22239"/>
                  </a:cubicBezTo>
                  <a:lnTo>
                    <a:pt x="5736" y="939"/>
                  </a:lnTo>
                  <a:cubicBezTo>
                    <a:pt x="5678" y="868"/>
                    <a:pt x="4956" y="1"/>
                    <a:pt x="39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59"/>
            <p:cNvSpPr/>
            <p:nvPr/>
          </p:nvSpPr>
          <p:spPr>
            <a:xfrm>
              <a:off x="3632579" y="2593683"/>
              <a:ext cx="545457" cy="438905"/>
            </a:xfrm>
            <a:custGeom>
              <a:avLst/>
              <a:gdLst/>
              <a:ahLst/>
              <a:cxnLst/>
              <a:rect l="l" t="t" r="r" b="b"/>
              <a:pathLst>
                <a:path w="32993" h="26544" extrusionOk="0">
                  <a:moveTo>
                    <a:pt x="0" y="1"/>
                  </a:moveTo>
                  <a:cubicBezTo>
                    <a:pt x="576" y="3975"/>
                    <a:pt x="1131" y="8187"/>
                    <a:pt x="1022" y="8848"/>
                  </a:cubicBezTo>
                  <a:cubicBezTo>
                    <a:pt x="997" y="8989"/>
                    <a:pt x="943" y="9202"/>
                    <a:pt x="864" y="9474"/>
                  </a:cubicBezTo>
                  <a:lnTo>
                    <a:pt x="5870" y="7590"/>
                  </a:lnTo>
                  <a:lnTo>
                    <a:pt x="1548" y="7332"/>
                  </a:lnTo>
                  <a:cubicBezTo>
                    <a:pt x="1548" y="7332"/>
                    <a:pt x="1895" y="6676"/>
                    <a:pt x="1929" y="5178"/>
                  </a:cubicBezTo>
                  <a:cubicBezTo>
                    <a:pt x="1945" y="4251"/>
                    <a:pt x="843" y="1754"/>
                    <a:pt x="0" y="1"/>
                  </a:cubicBezTo>
                  <a:close/>
                  <a:moveTo>
                    <a:pt x="860" y="9486"/>
                  </a:moveTo>
                  <a:cubicBezTo>
                    <a:pt x="735" y="9916"/>
                    <a:pt x="551" y="10480"/>
                    <a:pt x="334" y="11106"/>
                  </a:cubicBezTo>
                  <a:cubicBezTo>
                    <a:pt x="4847" y="15752"/>
                    <a:pt x="11434" y="21563"/>
                    <a:pt x="12494" y="22303"/>
                  </a:cubicBezTo>
                  <a:cubicBezTo>
                    <a:pt x="13664" y="23116"/>
                    <a:pt x="28609" y="26544"/>
                    <a:pt x="32053" y="26544"/>
                  </a:cubicBezTo>
                  <a:cubicBezTo>
                    <a:pt x="32341" y="26544"/>
                    <a:pt x="32550" y="26523"/>
                    <a:pt x="32663" y="26469"/>
                  </a:cubicBezTo>
                  <a:cubicBezTo>
                    <a:pt x="32779" y="26414"/>
                    <a:pt x="32888" y="26335"/>
                    <a:pt x="32993" y="26239"/>
                  </a:cubicBezTo>
                  <a:cubicBezTo>
                    <a:pt x="32504" y="26156"/>
                    <a:pt x="32178" y="26047"/>
                    <a:pt x="32166" y="26043"/>
                  </a:cubicBezTo>
                  <a:cubicBezTo>
                    <a:pt x="32132" y="26031"/>
                    <a:pt x="32099" y="26014"/>
                    <a:pt x="32070" y="25989"/>
                  </a:cubicBezTo>
                  <a:cubicBezTo>
                    <a:pt x="31995" y="25917"/>
                    <a:pt x="30158" y="24297"/>
                    <a:pt x="30525" y="22340"/>
                  </a:cubicBezTo>
                  <a:cubicBezTo>
                    <a:pt x="30534" y="22290"/>
                    <a:pt x="30546" y="22243"/>
                    <a:pt x="30554" y="22198"/>
                  </a:cubicBezTo>
                  <a:cubicBezTo>
                    <a:pt x="29193" y="21856"/>
                    <a:pt x="27954" y="21655"/>
                    <a:pt x="27118" y="21655"/>
                  </a:cubicBezTo>
                  <a:cubicBezTo>
                    <a:pt x="27031" y="21655"/>
                    <a:pt x="26952" y="21655"/>
                    <a:pt x="26872" y="21659"/>
                  </a:cubicBezTo>
                  <a:cubicBezTo>
                    <a:pt x="24973" y="21768"/>
                    <a:pt x="25862" y="23338"/>
                    <a:pt x="23758" y="23338"/>
                  </a:cubicBezTo>
                  <a:cubicBezTo>
                    <a:pt x="23465" y="23338"/>
                    <a:pt x="23111" y="23308"/>
                    <a:pt x="22681" y="23237"/>
                  </a:cubicBezTo>
                  <a:cubicBezTo>
                    <a:pt x="19199" y="22669"/>
                    <a:pt x="15246" y="20925"/>
                    <a:pt x="11627" y="18854"/>
                  </a:cubicBezTo>
                  <a:cubicBezTo>
                    <a:pt x="8011" y="16783"/>
                    <a:pt x="1548" y="10688"/>
                    <a:pt x="1548" y="10688"/>
                  </a:cubicBezTo>
                  <a:lnTo>
                    <a:pt x="1548" y="10688"/>
                  </a:lnTo>
                  <a:lnTo>
                    <a:pt x="6625" y="11264"/>
                  </a:lnTo>
                  <a:lnTo>
                    <a:pt x="6625" y="11264"/>
                  </a:lnTo>
                  <a:lnTo>
                    <a:pt x="860" y="9486"/>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59"/>
            <p:cNvSpPr/>
            <p:nvPr/>
          </p:nvSpPr>
          <p:spPr>
            <a:xfrm>
              <a:off x="3636365" y="2777308"/>
              <a:ext cx="547540" cy="259831"/>
            </a:xfrm>
            <a:custGeom>
              <a:avLst/>
              <a:gdLst/>
              <a:ahLst/>
              <a:cxnLst/>
              <a:rect l="l" t="t" r="r" b="b"/>
              <a:pathLst>
                <a:path w="33119" h="15714" extrusionOk="0">
                  <a:moveTo>
                    <a:pt x="105" y="0"/>
                  </a:moveTo>
                  <a:cubicBezTo>
                    <a:pt x="72" y="96"/>
                    <a:pt x="38" y="196"/>
                    <a:pt x="1" y="297"/>
                  </a:cubicBezTo>
                  <a:cubicBezTo>
                    <a:pt x="4597" y="5018"/>
                    <a:pt x="11205" y="10812"/>
                    <a:pt x="12103" y="11434"/>
                  </a:cubicBezTo>
                  <a:cubicBezTo>
                    <a:pt x="13338" y="12299"/>
                    <a:pt x="28213" y="15713"/>
                    <a:pt x="31862" y="15713"/>
                  </a:cubicBezTo>
                  <a:cubicBezTo>
                    <a:pt x="32192" y="15713"/>
                    <a:pt x="32429" y="15684"/>
                    <a:pt x="32559" y="15626"/>
                  </a:cubicBezTo>
                  <a:cubicBezTo>
                    <a:pt x="32768" y="15526"/>
                    <a:pt x="32951" y="15376"/>
                    <a:pt x="33118" y="15179"/>
                  </a:cubicBezTo>
                  <a:cubicBezTo>
                    <a:pt x="32993" y="15166"/>
                    <a:pt x="32876" y="15150"/>
                    <a:pt x="32764" y="15133"/>
                  </a:cubicBezTo>
                  <a:cubicBezTo>
                    <a:pt x="32659" y="15229"/>
                    <a:pt x="32550" y="15308"/>
                    <a:pt x="32434" y="15363"/>
                  </a:cubicBezTo>
                  <a:cubicBezTo>
                    <a:pt x="32321" y="15417"/>
                    <a:pt x="32112" y="15438"/>
                    <a:pt x="31824" y="15438"/>
                  </a:cubicBezTo>
                  <a:cubicBezTo>
                    <a:pt x="28380" y="15438"/>
                    <a:pt x="13435" y="12010"/>
                    <a:pt x="12265" y="11197"/>
                  </a:cubicBezTo>
                  <a:cubicBezTo>
                    <a:pt x="11205" y="10457"/>
                    <a:pt x="4618" y="4646"/>
                    <a:pt x="105" y="0"/>
                  </a:cubicBez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59"/>
            <p:cNvSpPr/>
            <p:nvPr/>
          </p:nvSpPr>
          <p:spPr>
            <a:xfrm>
              <a:off x="3635324" y="2736618"/>
              <a:ext cx="114868" cy="66735"/>
            </a:xfrm>
            <a:custGeom>
              <a:avLst/>
              <a:gdLst/>
              <a:ahLst/>
              <a:cxnLst/>
              <a:rect l="l" t="t" r="r" b="b"/>
              <a:pathLst>
                <a:path w="6948" h="4036" extrusionOk="0">
                  <a:moveTo>
                    <a:pt x="4095" y="0"/>
                  </a:moveTo>
                  <a:cubicBezTo>
                    <a:pt x="4077" y="0"/>
                    <a:pt x="4060" y="4"/>
                    <a:pt x="4042" y="10"/>
                  </a:cubicBezTo>
                  <a:lnTo>
                    <a:pt x="93" y="1542"/>
                  </a:lnTo>
                  <a:cubicBezTo>
                    <a:pt x="39" y="1567"/>
                    <a:pt x="1" y="1621"/>
                    <a:pt x="1" y="1685"/>
                  </a:cubicBezTo>
                  <a:cubicBezTo>
                    <a:pt x="5" y="1743"/>
                    <a:pt x="43" y="1797"/>
                    <a:pt x="101" y="1818"/>
                  </a:cubicBezTo>
                  <a:lnTo>
                    <a:pt x="6735" y="4026"/>
                  </a:lnTo>
                  <a:cubicBezTo>
                    <a:pt x="6752" y="4030"/>
                    <a:pt x="6768" y="4035"/>
                    <a:pt x="6781" y="4035"/>
                  </a:cubicBezTo>
                  <a:cubicBezTo>
                    <a:pt x="6843" y="4035"/>
                    <a:pt x="6902" y="3997"/>
                    <a:pt x="6918" y="3935"/>
                  </a:cubicBezTo>
                  <a:cubicBezTo>
                    <a:pt x="6948" y="3860"/>
                    <a:pt x="6906" y="3776"/>
                    <a:pt x="6827" y="3750"/>
                  </a:cubicBezTo>
                  <a:lnTo>
                    <a:pt x="577" y="1667"/>
                  </a:lnTo>
                  <a:lnTo>
                    <a:pt x="4147" y="282"/>
                  </a:lnTo>
                  <a:cubicBezTo>
                    <a:pt x="4222" y="253"/>
                    <a:pt x="4259" y="169"/>
                    <a:pt x="4230" y="93"/>
                  </a:cubicBezTo>
                  <a:cubicBezTo>
                    <a:pt x="4207" y="36"/>
                    <a:pt x="4153" y="0"/>
                    <a:pt x="40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59"/>
            <p:cNvSpPr/>
            <p:nvPr/>
          </p:nvSpPr>
          <p:spPr>
            <a:xfrm>
              <a:off x="4136362" y="2929255"/>
              <a:ext cx="128226" cy="95043"/>
            </a:xfrm>
            <a:custGeom>
              <a:avLst/>
              <a:gdLst/>
              <a:ahLst/>
              <a:cxnLst/>
              <a:rect l="l" t="t" r="r" b="b"/>
              <a:pathLst>
                <a:path w="7756" h="5748" extrusionOk="0">
                  <a:moveTo>
                    <a:pt x="2689" y="1"/>
                  </a:moveTo>
                  <a:cubicBezTo>
                    <a:pt x="2574" y="1"/>
                    <a:pt x="2464" y="4"/>
                    <a:pt x="2359" y="11"/>
                  </a:cubicBezTo>
                  <a:cubicBezTo>
                    <a:pt x="2359" y="11"/>
                    <a:pt x="681" y="282"/>
                    <a:pt x="339" y="2098"/>
                  </a:cubicBezTo>
                  <a:cubicBezTo>
                    <a:pt x="1" y="3914"/>
                    <a:pt x="1792" y="5471"/>
                    <a:pt x="1792" y="5471"/>
                  </a:cubicBezTo>
                  <a:cubicBezTo>
                    <a:pt x="1792" y="5471"/>
                    <a:pt x="2597" y="5747"/>
                    <a:pt x="3573" y="5747"/>
                  </a:cubicBezTo>
                  <a:cubicBezTo>
                    <a:pt x="4712" y="5747"/>
                    <a:pt x="6086" y="5372"/>
                    <a:pt x="6693" y="3747"/>
                  </a:cubicBezTo>
                  <a:cubicBezTo>
                    <a:pt x="7755" y="905"/>
                    <a:pt x="4587" y="1"/>
                    <a:pt x="26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59"/>
            <p:cNvSpPr/>
            <p:nvPr/>
          </p:nvSpPr>
          <p:spPr>
            <a:xfrm>
              <a:off x="4131204" y="2924410"/>
              <a:ext cx="126441" cy="104567"/>
            </a:xfrm>
            <a:custGeom>
              <a:avLst/>
              <a:gdLst/>
              <a:ahLst/>
              <a:cxnLst/>
              <a:rect l="l" t="t" r="r" b="b"/>
              <a:pathLst>
                <a:path w="7648" h="6324" extrusionOk="0">
                  <a:moveTo>
                    <a:pt x="2992" y="584"/>
                  </a:moveTo>
                  <a:cubicBezTo>
                    <a:pt x="4108" y="584"/>
                    <a:pt x="5844" y="920"/>
                    <a:pt x="6583" y="1915"/>
                  </a:cubicBezTo>
                  <a:cubicBezTo>
                    <a:pt x="6980" y="2454"/>
                    <a:pt x="7030" y="3134"/>
                    <a:pt x="6729" y="3940"/>
                  </a:cubicBezTo>
                  <a:cubicBezTo>
                    <a:pt x="6181" y="5414"/>
                    <a:pt x="4935" y="5759"/>
                    <a:pt x="3887" y="5759"/>
                  </a:cubicBezTo>
                  <a:cubicBezTo>
                    <a:pt x="3116" y="5759"/>
                    <a:pt x="2453" y="5572"/>
                    <a:pt x="2255" y="5510"/>
                  </a:cubicBezTo>
                  <a:cubicBezTo>
                    <a:pt x="1999" y="5267"/>
                    <a:pt x="659" y="3928"/>
                    <a:pt x="939" y="2446"/>
                  </a:cubicBezTo>
                  <a:cubicBezTo>
                    <a:pt x="1223" y="918"/>
                    <a:pt x="2550" y="621"/>
                    <a:pt x="2705" y="592"/>
                  </a:cubicBezTo>
                  <a:cubicBezTo>
                    <a:pt x="2795" y="587"/>
                    <a:pt x="2891" y="584"/>
                    <a:pt x="2992" y="584"/>
                  </a:cubicBezTo>
                  <a:close/>
                  <a:moveTo>
                    <a:pt x="3001" y="1"/>
                  </a:moveTo>
                  <a:cubicBezTo>
                    <a:pt x="2879" y="1"/>
                    <a:pt x="2764" y="4"/>
                    <a:pt x="2655" y="11"/>
                  </a:cubicBezTo>
                  <a:cubicBezTo>
                    <a:pt x="2642" y="16"/>
                    <a:pt x="2634" y="16"/>
                    <a:pt x="2625" y="16"/>
                  </a:cubicBezTo>
                  <a:cubicBezTo>
                    <a:pt x="2605" y="20"/>
                    <a:pt x="743" y="342"/>
                    <a:pt x="367" y="2337"/>
                  </a:cubicBezTo>
                  <a:cubicBezTo>
                    <a:pt x="0" y="4294"/>
                    <a:pt x="1837" y="5914"/>
                    <a:pt x="1912" y="5986"/>
                  </a:cubicBezTo>
                  <a:cubicBezTo>
                    <a:pt x="1941" y="6011"/>
                    <a:pt x="1974" y="6028"/>
                    <a:pt x="2008" y="6040"/>
                  </a:cubicBezTo>
                  <a:cubicBezTo>
                    <a:pt x="2029" y="6048"/>
                    <a:pt x="2860" y="6323"/>
                    <a:pt x="3878" y="6323"/>
                  </a:cubicBezTo>
                  <a:cubicBezTo>
                    <a:pt x="5110" y="6323"/>
                    <a:pt x="6613" y="5919"/>
                    <a:pt x="7276" y="4144"/>
                  </a:cubicBezTo>
                  <a:cubicBezTo>
                    <a:pt x="7648" y="3142"/>
                    <a:pt x="7573" y="2279"/>
                    <a:pt x="7047" y="1569"/>
                  </a:cubicBezTo>
                  <a:cubicBezTo>
                    <a:pt x="6181" y="398"/>
                    <a:pt x="4275" y="1"/>
                    <a:pt x="30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59"/>
            <p:cNvSpPr/>
            <p:nvPr/>
          </p:nvSpPr>
          <p:spPr>
            <a:xfrm>
              <a:off x="4142099" y="2963182"/>
              <a:ext cx="95872" cy="56417"/>
            </a:xfrm>
            <a:custGeom>
              <a:avLst/>
              <a:gdLst/>
              <a:ahLst/>
              <a:cxnLst/>
              <a:rect l="l" t="t" r="r" b="b"/>
              <a:pathLst>
                <a:path w="5799" h="3412" extrusionOk="0">
                  <a:moveTo>
                    <a:pt x="301" y="1"/>
                  </a:moveTo>
                  <a:cubicBezTo>
                    <a:pt x="293" y="34"/>
                    <a:pt x="284" y="67"/>
                    <a:pt x="280" y="101"/>
                  </a:cubicBezTo>
                  <a:cubicBezTo>
                    <a:pt x="0" y="1583"/>
                    <a:pt x="1340" y="2922"/>
                    <a:pt x="1596" y="3165"/>
                  </a:cubicBezTo>
                  <a:cubicBezTo>
                    <a:pt x="1791" y="3227"/>
                    <a:pt x="2459" y="3411"/>
                    <a:pt x="3232" y="3411"/>
                  </a:cubicBezTo>
                  <a:cubicBezTo>
                    <a:pt x="4129" y="3411"/>
                    <a:pt x="5172" y="3161"/>
                    <a:pt x="5799" y="2159"/>
                  </a:cubicBezTo>
                  <a:cubicBezTo>
                    <a:pt x="4288" y="1290"/>
                    <a:pt x="2217" y="522"/>
                    <a:pt x="3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59"/>
            <p:cNvSpPr/>
            <p:nvPr/>
          </p:nvSpPr>
          <p:spPr>
            <a:xfrm>
              <a:off x="4136362" y="2961942"/>
              <a:ext cx="105626" cy="62271"/>
            </a:xfrm>
            <a:custGeom>
              <a:avLst/>
              <a:gdLst/>
              <a:ahLst/>
              <a:cxnLst/>
              <a:rect l="l" t="t" r="r" b="b"/>
              <a:pathLst>
                <a:path w="6389" h="3766" extrusionOk="0">
                  <a:moveTo>
                    <a:pt x="369" y="0"/>
                  </a:moveTo>
                  <a:cubicBezTo>
                    <a:pt x="360" y="42"/>
                    <a:pt x="347" y="80"/>
                    <a:pt x="339" y="121"/>
                  </a:cubicBezTo>
                  <a:cubicBezTo>
                    <a:pt x="1" y="1937"/>
                    <a:pt x="1792" y="3494"/>
                    <a:pt x="1792" y="3494"/>
                  </a:cubicBezTo>
                  <a:cubicBezTo>
                    <a:pt x="1792" y="3494"/>
                    <a:pt x="2589" y="3766"/>
                    <a:pt x="3562" y="3766"/>
                  </a:cubicBezTo>
                  <a:cubicBezTo>
                    <a:pt x="4539" y="3766"/>
                    <a:pt x="5695" y="3490"/>
                    <a:pt x="6388" y="2380"/>
                  </a:cubicBezTo>
                  <a:cubicBezTo>
                    <a:pt x="6309" y="2330"/>
                    <a:pt x="6230" y="2280"/>
                    <a:pt x="6146" y="2234"/>
                  </a:cubicBezTo>
                  <a:cubicBezTo>
                    <a:pt x="5519" y="3236"/>
                    <a:pt x="4476" y="3486"/>
                    <a:pt x="3579" y="3486"/>
                  </a:cubicBezTo>
                  <a:cubicBezTo>
                    <a:pt x="2806" y="3486"/>
                    <a:pt x="2138" y="3302"/>
                    <a:pt x="1943" y="3240"/>
                  </a:cubicBezTo>
                  <a:cubicBezTo>
                    <a:pt x="1687" y="2997"/>
                    <a:pt x="347" y="1658"/>
                    <a:pt x="627" y="176"/>
                  </a:cubicBezTo>
                  <a:cubicBezTo>
                    <a:pt x="631" y="142"/>
                    <a:pt x="640" y="109"/>
                    <a:pt x="648" y="76"/>
                  </a:cubicBezTo>
                  <a:cubicBezTo>
                    <a:pt x="556" y="51"/>
                    <a:pt x="460" y="26"/>
                    <a:pt x="369" y="0"/>
                  </a:cubicBez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59"/>
            <p:cNvSpPr/>
            <p:nvPr/>
          </p:nvSpPr>
          <p:spPr>
            <a:xfrm>
              <a:off x="4353186" y="2997722"/>
              <a:ext cx="67949" cy="51507"/>
            </a:xfrm>
            <a:custGeom>
              <a:avLst/>
              <a:gdLst/>
              <a:ahLst/>
              <a:cxnLst/>
              <a:rect l="l" t="t" r="r" b="b"/>
              <a:pathLst>
                <a:path w="4110" h="3115" extrusionOk="0">
                  <a:moveTo>
                    <a:pt x="268" y="1"/>
                  </a:moveTo>
                  <a:cubicBezTo>
                    <a:pt x="0" y="1"/>
                    <a:pt x="2014" y="2902"/>
                    <a:pt x="2659" y="3076"/>
                  </a:cubicBezTo>
                  <a:cubicBezTo>
                    <a:pt x="2754" y="3101"/>
                    <a:pt x="2853" y="3114"/>
                    <a:pt x="2950" y="3114"/>
                  </a:cubicBezTo>
                  <a:cubicBezTo>
                    <a:pt x="3569" y="3114"/>
                    <a:pt x="4109" y="2584"/>
                    <a:pt x="3156" y="1519"/>
                  </a:cubicBezTo>
                  <a:cubicBezTo>
                    <a:pt x="2058" y="282"/>
                    <a:pt x="392" y="70"/>
                    <a:pt x="392" y="70"/>
                  </a:cubicBezTo>
                  <a:cubicBezTo>
                    <a:pt x="332" y="22"/>
                    <a:pt x="291" y="1"/>
                    <a:pt x="2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59"/>
            <p:cNvSpPr/>
            <p:nvPr/>
          </p:nvSpPr>
          <p:spPr>
            <a:xfrm>
              <a:off x="4352194" y="2992927"/>
              <a:ext cx="69387" cy="61113"/>
            </a:xfrm>
            <a:custGeom>
              <a:avLst/>
              <a:gdLst/>
              <a:ahLst/>
              <a:cxnLst/>
              <a:rect l="l" t="t" r="r" b="b"/>
              <a:pathLst>
                <a:path w="4197" h="3696" extrusionOk="0">
                  <a:moveTo>
                    <a:pt x="827" y="736"/>
                  </a:moveTo>
                  <a:cubicBezTo>
                    <a:pt x="1358" y="877"/>
                    <a:pt x="2305" y="1223"/>
                    <a:pt x="2999" y="2000"/>
                  </a:cubicBezTo>
                  <a:cubicBezTo>
                    <a:pt x="3433" y="2485"/>
                    <a:pt x="3496" y="2810"/>
                    <a:pt x="3407" y="2952"/>
                  </a:cubicBezTo>
                  <a:cubicBezTo>
                    <a:pt x="3345" y="3054"/>
                    <a:pt x="3188" y="3113"/>
                    <a:pt x="3008" y="3113"/>
                  </a:cubicBezTo>
                  <a:cubicBezTo>
                    <a:pt x="2939" y="3113"/>
                    <a:pt x="2866" y="3104"/>
                    <a:pt x="2794" y="3086"/>
                  </a:cubicBezTo>
                  <a:cubicBezTo>
                    <a:pt x="2444" y="2990"/>
                    <a:pt x="1320" y="1528"/>
                    <a:pt x="827" y="736"/>
                  </a:cubicBezTo>
                  <a:close/>
                  <a:moveTo>
                    <a:pt x="328" y="0"/>
                  </a:moveTo>
                  <a:cubicBezTo>
                    <a:pt x="278" y="0"/>
                    <a:pt x="225" y="12"/>
                    <a:pt x="172" y="42"/>
                  </a:cubicBezTo>
                  <a:cubicBezTo>
                    <a:pt x="72" y="100"/>
                    <a:pt x="1" y="256"/>
                    <a:pt x="18" y="372"/>
                  </a:cubicBezTo>
                  <a:cubicBezTo>
                    <a:pt x="72" y="815"/>
                    <a:pt x="1897" y="3445"/>
                    <a:pt x="2644" y="3649"/>
                  </a:cubicBezTo>
                  <a:cubicBezTo>
                    <a:pt x="2769" y="3678"/>
                    <a:pt x="2890" y="3695"/>
                    <a:pt x="3011" y="3695"/>
                  </a:cubicBezTo>
                  <a:cubicBezTo>
                    <a:pt x="3391" y="3695"/>
                    <a:pt x="3733" y="3537"/>
                    <a:pt x="3904" y="3256"/>
                  </a:cubicBezTo>
                  <a:cubicBezTo>
                    <a:pt x="4055" y="3011"/>
                    <a:pt x="4197" y="2468"/>
                    <a:pt x="3433" y="1612"/>
                  </a:cubicBezTo>
                  <a:cubicBezTo>
                    <a:pt x="2402" y="451"/>
                    <a:pt x="924" y="142"/>
                    <a:pt x="569" y="84"/>
                  </a:cubicBezTo>
                  <a:cubicBezTo>
                    <a:pt x="509" y="43"/>
                    <a:pt x="423" y="0"/>
                    <a:pt x="3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59"/>
            <p:cNvSpPr/>
            <p:nvPr/>
          </p:nvSpPr>
          <p:spPr>
            <a:xfrm>
              <a:off x="4341596" y="2993720"/>
              <a:ext cx="60063" cy="57277"/>
            </a:xfrm>
            <a:custGeom>
              <a:avLst/>
              <a:gdLst/>
              <a:ahLst/>
              <a:cxnLst/>
              <a:rect l="l" t="t" r="r" b="b"/>
              <a:pathLst>
                <a:path w="3633" h="3464" extrusionOk="0">
                  <a:moveTo>
                    <a:pt x="245" y="1"/>
                  </a:moveTo>
                  <a:cubicBezTo>
                    <a:pt x="0" y="1"/>
                    <a:pt x="1576" y="3116"/>
                    <a:pt x="2191" y="3376"/>
                  </a:cubicBezTo>
                  <a:cubicBezTo>
                    <a:pt x="2327" y="3433"/>
                    <a:pt x="2475" y="3463"/>
                    <a:pt x="2616" y="3463"/>
                  </a:cubicBezTo>
                  <a:cubicBezTo>
                    <a:pt x="3173" y="3463"/>
                    <a:pt x="3633" y="2997"/>
                    <a:pt x="2900" y="1902"/>
                  </a:cubicBezTo>
                  <a:cubicBezTo>
                    <a:pt x="1978" y="524"/>
                    <a:pt x="362" y="86"/>
                    <a:pt x="362" y="86"/>
                  </a:cubicBezTo>
                  <a:cubicBezTo>
                    <a:pt x="306" y="28"/>
                    <a:pt x="268" y="1"/>
                    <a:pt x="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59"/>
            <p:cNvSpPr/>
            <p:nvPr/>
          </p:nvSpPr>
          <p:spPr>
            <a:xfrm>
              <a:off x="4340339" y="2988925"/>
              <a:ext cx="63700" cy="66901"/>
            </a:xfrm>
            <a:custGeom>
              <a:avLst/>
              <a:gdLst/>
              <a:ahLst/>
              <a:cxnLst/>
              <a:rect l="l" t="t" r="r" b="b"/>
              <a:pathLst>
                <a:path w="3853" h="4046" extrusionOk="0">
                  <a:moveTo>
                    <a:pt x="756" y="798"/>
                  </a:moveTo>
                  <a:cubicBezTo>
                    <a:pt x="1261" y="1011"/>
                    <a:pt x="2150" y="1482"/>
                    <a:pt x="2735" y="2351"/>
                  </a:cubicBezTo>
                  <a:cubicBezTo>
                    <a:pt x="3097" y="2893"/>
                    <a:pt x="3115" y="3223"/>
                    <a:pt x="3006" y="3348"/>
                  </a:cubicBezTo>
                  <a:cubicBezTo>
                    <a:pt x="2946" y="3425"/>
                    <a:pt x="2828" y="3465"/>
                    <a:pt x="2693" y="3465"/>
                  </a:cubicBezTo>
                  <a:cubicBezTo>
                    <a:pt x="2593" y="3465"/>
                    <a:pt x="2483" y="3443"/>
                    <a:pt x="2380" y="3398"/>
                  </a:cubicBezTo>
                  <a:cubicBezTo>
                    <a:pt x="2045" y="3257"/>
                    <a:pt x="1136" y="1654"/>
                    <a:pt x="756" y="798"/>
                  </a:cubicBezTo>
                  <a:close/>
                  <a:moveTo>
                    <a:pt x="318" y="0"/>
                  </a:moveTo>
                  <a:cubicBezTo>
                    <a:pt x="282" y="0"/>
                    <a:pt x="244" y="6"/>
                    <a:pt x="205" y="22"/>
                  </a:cubicBezTo>
                  <a:cubicBezTo>
                    <a:pt x="96" y="67"/>
                    <a:pt x="5" y="213"/>
                    <a:pt x="5" y="330"/>
                  </a:cubicBezTo>
                  <a:cubicBezTo>
                    <a:pt x="1" y="773"/>
                    <a:pt x="1440" y="3633"/>
                    <a:pt x="2155" y="3933"/>
                  </a:cubicBezTo>
                  <a:cubicBezTo>
                    <a:pt x="2334" y="4008"/>
                    <a:pt x="2513" y="4045"/>
                    <a:pt x="2693" y="4045"/>
                  </a:cubicBezTo>
                  <a:cubicBezTo>
                    <a:pt x="2997" y="4045"/>
                    <a:pt x="3282" y="3933"/>
                    <a:pt x="3457" y="3720"/>
                  </a:cubicBezTo>
                  <a:cubicBezTo>
                    <a:pt x="3641" y="3498"/>
                    <a:pt x="3853" y="2981"/>
                    <a:pt x="3215" y="2030"/>
                  </a:cubicBezTo>
                  <a:cubicBezTo>
                    <a:pt x="2350" y="735"/>
                    <a:pt x="935" y="226"/>
                    <a:pt x="589" y="117"/>
                  </a:cubicBezTo>
                  <a:cubicBezTo>
                    <a:pt x="526" y="64"/>
                    <a:pt x="431" y="0"/>
                    <a:pt x="3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59"/>
            <p:cNvSpPr/>
            <p:nvPr/>
          </p:nvSpPr>
          <p:spPr>
            <a:xfrm>
              <a:off x="4204151" y="2950352"/>
              <a:ext cx="180105" cy="101211"/>
            </a:xfrm>
            <a:custGeom>
              <a:avLst/>
              <a:gdLst/>
              <a:ahLst/>
              <a:cxnLst/>
              <a:rect l="l" t="t" r="r" b="b"/>
              <a:pathLst>
                <a:path w="10894" h="6121" extrusionOk="0">
                  <a:moveTo>
                    <a:pt x="2092" y="0"/>
                  </a:moveTo>
                  <a:cubicBezTo>
                    <a:pt x="2092" y="0"/>
                    <a:pt x="313" y="642"/>
                    <a:pt x="159" y="1719"/>
                  </a:cubicBezTo>
                  <a:cubicBezTo>
                    <a:pt x="1" y="2801"/>
                    <a:pt x="798" y="3632"/>
                    <a:pt x="798" y="3632"/>
                  </a:cubicBezTo>
                  <a:cubicBezTo>
                    <a:pt x="798" y="3632"/>
                    <a:pt x="2531" y="5022"/>
                    <a:pt x="3203" y="5172"/>
                  </a:cubicBezTo>
                  <a:cubicBezTo>
                    <a:pt x="3666" y="5275"/>
                    <a:pt x="4501" y="5702"/>
                    <a:pt x="5031" y="5702"/>
                  </a:cubicBezTo>
                  <a:cubicBezTo>
                    <a:pt x="5276" y="5702"/>
                    <a:pt x="5455" y="5611"/>
                    <a:pt x="5502" y="5355"/>
                  </a:cubicBezTo>
                  <a:cubicBezTo>
                    <a:pt x="5658" y="4546"/>
                    <a:pt x="3908" y="3833"/>
                    <a:pt x="3908" y="3833"/>
                  </a:cubicBezTo>
                  <a:lnTo>
                    <a:pt x="3908" y="3833"/>
                  </a:lnTo>
                  <a:cubicBezTo>
                    <a:pt x="3908" y="3833"/>
                    <a:pt x="7294" y="4037"/>
                    <a:pt x="7415" y="4717"/>
                  </a:cubicBezTo>
                  <a:cubicBezTo>
                    <a:pt x="7536" y="5398"/>
                    <a:pt x="8742" y="6099"/>
                    <a:pt x="9824" y="6120"/>
                  </a:cubicBezTo>
                  <a:cubicBezTo>
                    <a:pt x="9830" y="6120"/>
                    <a:pt x="9836" y="6120"/>
                    <a:pt x="9842" y="6120"/>
                  </a:cubicBezTo>
                  <a:cubicBezTo>
                    <a:pt x="10894" y="6120"/>
                    <a:pt x="9597" y="3946"/>
                    <a:pt x="9340" y="3402"/>
                  </a:cubicBezTo>
                  <a:cubicBezTo>
                    <a:pt x="9076" y="2856"/>
                    <a:pt x="4259" y="45"/>
                    <a:pt x="20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59"/>
            <p:cNvSpPr/>
            <p:nvPr/>
          </p:nvSpPr>
          <p:spPr>
            <a:xfrm>
              <a:off x="4199124" y="2945507"/>
              <a:ext cx="182833" cy="110884"/>
            </a:xfrm>
            <a:custGeom>
              <a:avLst/>
              <a:gdLst/>
              <a:ahLst/>
              <a:cxnLst/>
              <a:rect l="l" t="t" r="r" b="b"/>
              <a:pathLst>
                <a:path w="11059" h="6706" extrusionOk="0">
                  <a:moveTo>
                    <a:pt x="2442" y="585"/>
                  </a:moveTo>
                  <a:cubicBezTo>
                    <a:pt x="4575" y="673"/>
                    <a:pt x="9093" y="3357"/>
                    <a:pt x="9380" y="3820"/>
                  </a:cubicBezTo>
                  <a:cubicBezTo>
                    <a:pt x="9413" y="3895"/>
                    <a:pt x="9472" y="4000"/>
                    <a:pt x="9534" y="4126"/>
                  </a:cubicBezTo>
                  <a:cubicBezTo>
                    <a:pt x="10265" y="5523"/>
                    <a:pt x="10320" y="5974"/>
                    <a:pt x="10240" y="6104"/>
                  </a:cubicBezTo>
                  <a:cubicBezTo>
                    <a:pt x="10232" y="6112"/>
                    <a:pt x="10195" y="6124"/>
                    <a:pt x="10132" y="6124"/>
                  </a:cubicBezTo>
                  <a:cubicBezTo>
                    <a:pt x="9143" y="6104"/>
                    <a:pt x="8091" y="5448"/>
                    <a:pt x="8002" y="4960"/>
                  </a:cubicBezTo>
                  <a:cubicBezTo>
                    <a:pt x="7865" y="4171"/>
                    <a:pt x="5581" y="3916"/>
                    <a:pt x="4228" y="3833"/>
                  </a:cubicBezTo>
                  <a:lnTo>
                    <a:pt x="4212" y="3833"/>
                  </a:lnTo>
                  <a:cubicBezTo>
                    <a:pt x="4078" y="3833"/>
                    <a:pt x="3958" y="3925"/>
                    <a:pt x="3928" y="4058"/>
                  </a:cubicBezTo>
                  <a:cubicBezTo>
                    <a:pt x="3899" y="4196"/>
                    <a:pt x="3970" y="4338"/>
                    <a:pt x="4103" y="4392"/>
                  </a:cubicBezTo>
                  <a:cubicBezTo>
                    <a:pt x="4717" y="4647"/>
                    <a:pt x="5594" y="5203"/>
                    <a:pt x="5523" y="5594"/>
                  </a:cubicBezTo>
                  <a:cubicBezTo>
                    <a:pt x="5511" y="5661"/>
                    <a:pt x="5490" y="5673"/>
                    <a:pt x="5477" y="5678"/>
                  </a:cubicBezTo>
                  <a:cubicBezTo>
                    <a:pt x="5443" y="5698"/>
                    <a:pt x="5395" y="5706"/>
                    <a:pt x="5337" y="5706"/>
                  </a:cubicBezTo>
                  <a:cubicBezTo>
                    <a:pt x="5065" y="5706"/>
                    <a:pt x="4566" y="5523"/>
                    <a:pt x="4245" y="5403"/>
                  </a:cubicBezTo>
                  <a:cubicBezTo>
                    <a:pt x="3995" y="5311"/>
                    <a:pt x="3761" y="5223"/>
                    <a:pt x="3569" y="5182"/>
                  </a:cubicBezTo>
                  <a:cubicBezTo>
                    <a:pt x="3126" y="5081"/>
                    <a:pt x="1933" y="4221"/>
                    <a:pt x="1311" y="3725"/>
                  </a:cubicBezTo>
                  <a:cubicBezTo>
                    <a:pt x="1303" y="3716"/>
                    <a:pt x="613" y="2977"/>
                    <a:pt x="752" y="2059"/>
                  </a:cubicBezTo>
                  <a:cubicBezTo>
                    <a:pt x="856" y="1340"/>
                    <a:pt x="1962" y="773"/>
                    <a:pt x="2442" y="585"/>
                  </a:cubicBezTo>
                  <a:close/>
                  <a:moveTo>
                    <a:pt x="2400" y="1"/>
                  </a:moveTo>
                  <a:cubicBezTo>
                    <a:pt x="2371" y="5"/>
                    <a:pt x="2330" y="9"/>
                    <a:pt x="2296" y="22"/>
                  </a:cubicBezTo>
                  <a:cubicBezTo>
                    <a:pt x="2216" y="47"/>
                    <a:pt x="355" y="735"/>
                    <a:pt x="175" y="1971"/>
                  </a:cubicBezTo>
                  <a:cubicBezTo>
                    <a:pt x="0" y="3182"/>
                    <a:pt x="856" y="4087"/>
                    <a:pt x="918" y="4151"/>
                  </a:cubicBezTo>
                  <a:cubicBezTo>
                    <a:pt x="1102" y="4296"/>
                    <a:pt x="2725" y="5590"/>
                    <a:pt x="3444" y="5749"/>
                  </a:cubicBezTo>
                  <a:cubicBezTo>
                    <a:pt x="3598" y="5783"/>
                    <a:pt x="3811" y="5862"/>
                    <a:pt x="4041" y="5949"/>
                  </a:cubicBezTo>
                  <a:cubicBezTo>
                    <a:pt x="4491" y="6114"/>
                    <a:pt x="4951" y="6286"/>
                    <a:pt x="5333" y="6286"/>
                  </a:cubicBezTo>
                  <a:cubicBezTo>
                    <a:pt x="5492" y="6286"/>
                    <a:pt x="5639" y="6256"/>
                    <a:pt x="5765" y="6183"/>
                  </a:cubicBezTo>
                  <a:cubicBezTo>
                    <a:pt x="5886" y="6116"/>
                    <a:pt x="6041" y="5974"/>
                    <a:pt x="6095" y="5704"/>
                  </a:cubicBezTo>
                  <a:cubicBezTo>
                    <a:pt x="6178" y="5248"/>
                    <a:pt x="5886" y="4852"/>
                    <a:pt x="5511" y="4542"/>
                  </a:cubicBezTo>
                  <a:lnTo>
                    <a:pt x="5511" y="4542"/>
                  </a:lnTo>
                  <a:cubicBezTo>
                    <a:pt x="6533" y="4685"/>
                    <a:pt x="7330" y="4889"/>
                    <a:pt x="7430" y="5060"/>
                  </a:cubicBezTo>
                  <a:cubicBezTo>
                    <a:pt x="7594" y="5958"/>
                    <a:pt x="9008" y="6680"/>
                    <a:pt x="10124" y="6705"/>
                  </a:cubicBezTo>
                  <a:lnTo>
                    <a:pt x="10145" y="6705"/>
                  </a:lnTo>
                  <a:cubicBezTo>
                    <a:pt x="10478" y="6705"/>
                    <a:pt x="10650" y="6546"/>
                    <a:pt x="10733" y="6409"/>
                  </a:cubicBezTo>
                  <a:cubicBezTo>
                    <a:pt x="11058" y="5887"/>
                    <a:pt x="10574" y="4860"/>
                    <a:pt x="10052" y="3858"/>
                  </a:cubicBezTo>
                  <a:cubicBezTo>
                    <a:pt x="9989" y="3737"/>
                    <a:pt x="9939" y="3641"/>
                    <a:pt x="9906" y="3569"/>
                  </a:cubicBezTo>
                  <a:cubicBezTo>
                    <a:pt x="9555" y="2835"/>
                    <a:pt x="4600" y="47"/>
                    <a:pt x="24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59"/>
            <p:cNvSpPr/>
            <p:nvPr/>
          </p:nvSpPr>
          <p:spPr>
            <a:xfrm>
              <a:off x="3106409" y="2341078"/>
              <a:ext cx="541671" cy="717834"/>
            </a:xfrm>
            <a:custGeom>
              <a:avLst/>
              <a:gdLst/>
              <a:ahLst/>
              <a:cxnLst/>
              <a:rect l="l" t="t" r="r" b="b"/>
              <a:pathLst>
                <a:path w="32764" h="43413" extrusionOk="0">
                  <a:moveTo>
                    <a:pt x="16754" y="1"/>
                  </a:moveTo>
                  <a:cubicBezTo>
                    <a:pt x="15474" y="1"/>
                    <a:pt x="14042" y="551"/>
                    <a:pt x="13117" y="2584"/>
                  </a:cubicBezTo>
                  <a:cubicBezTo>
                    <a:pt x="13117" y="2584"/>
                    <a:pt x="2463" y="8762"/>
                    <a:pt x="1657" y="9163"/>
                  </a:cubicBezTo>
                  <a:cubicBezTo>
                    <a:pt x="852" y="9568"/>
                    <a:pt x="0" y="15968"/>
                    <a:pt x="0" y="16573"/>
                  </a:cubicBezTo>
                  <a:cubicBezTo>
                    <a:pt x="0" y="17174"/>
                    <a:pt x="10603" y="41200"/>
                    <a:pt x="10603" y="41200"/>
                  </a:cubicBezTo>
                  <a:cubicBezTo>
                    <a:pt x="10603" y="41200"/>
                    <a:pt x="13222" y="43413"/>
                    <a:pt x="20878" y="43413"/>
                  </a:cubicBezTo>
                  <a:cubicBezTo>
                    <a:pt x="28530" y="43413"/>
                    <a:pt x="29127" y="42269"/>
                    <a:pt x="29127" y="42269"/>
                  </a:cubicBezTo>
                  <a:lnTo>
                    <a:pt x="29740" y="32132"/>
                  </a:lnTo>
                  <a:cubicBezTo>
                    <a:pt x="29740" y="32132"/>
                    <a:pt x="32358" y="25286"/>
                    <a:pt x="32559" y="24076"/>
                  </a:cubicBezTo>
                  <a:cubicBezTo>
                    <a:pt x="32763" y="22868"/>
                    <a:pt x="30442" y="8020"/>
                    <a:pt x="30442" y="8020"/>
                  </a:cubicBezTo>
                  <a:lnTo>
                    <a:pt x="19563" y="768"/>
                  </a:lnTo>
                  <a:cubicBezTo>
                    <a:pt x="19563" y="768"/>
                    <a:pt x="18264" y="1"/>
                    <a:pt x="167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59"/>
            <p:cNvSpPr/>
            <p:nvPr/>
          </p:nvSpPr>
          <p:spPr>
            <a:xfrm>
              <a:off x="3101565" y="2336250"/>
              <a:ext cx="551276" cy="727490"/>
            </a:xfrm>
            <a:custGeom>
              <a:avLst/>
              <a:gdLst/>
              <a:ahLst/>
              <a:cxnLst/>
              <a:rect l="l" t="t" r="r" b="b"/>
              <a:pathLst>
                <a:path w="33345" h="43997" extrusionOk="0">
                  <a:moveTo>
                    <a:pt x="17038" y="583"/>
                  </a:moveTo>
                  <a:cubicBezTo>
                    <a:pt x="18450" y="583"/>
                    <a:pt x="19689" y="1302"/>
                    <a:pt x="19693" y="1302"/>
                  </a:cubicBezTo>
                  <a:lnTo>
                    <a:pt x="30468" y="8482"/>
                  </a:lnTo>
                  <a:cubicBezTo>
                    <a:pt x="31395" y="14435"/>
                    <a:pt x="32705" y="23474"/>
                    <a:pt x="32568" y="24321"/>
                  </a:cubicBezTo>
                  <a:cubicBezTo>
                    <a:pt x="32372" y="25486"/>
                    <a:pt x="29788" y="32253"/>
                    <a:pt x="29763" y="32324"/>
                  </a:cubicBezTo>
                  <a:cubicBezTo>
                    <a:pt x="29750" y="32349"/>
                    <a:pt x="29746" y="32378"/>
                    <a:pt x="29742" y="32408"/>
                  </a:cubicBezTo>
                  <a:lnTo>
                    <a:pt x="29137" y="42439"/>
                  </a:lnTo>
                  <a:cubicBezTo>
                    <a:pt x="28898" y="42632"/>
                    <a:pt x="27528" y="43416"/>
                    <a:pt x="21171" y="43416"/>
                  </a:cubicBezTo>
                  <a:cubicBezTo>
                    <a:pt x="14295" y="43416"/>
                    <a:pt x="11523" y="41592"/>
                    <a:pt x="11135" y="41304"/>
                  </a:cubicBezTo>
                  <a:cubicBezTo>
                    <a:pt x="6956" y="31844"/>
                    <a:pt x="723" y="17571"/>
                    <a:pt x="582" y="16865"/>
                  </a:cubicBezTo>
                  <a:cubicBezTo>
                    <a:pt x="582" y="15967"/>
                    <a:pt x="1499" y="10106"/>
                    <a:pt x="2080" y="9714"/>
                  </a:cubicBezTo>
                  <a:cubicBezTo>
                    <a:pt x="2886" y="9314"/>
                    <a:pt x="13122" y="3377"/>
                    <a:pt x="13557" y="3127"/>
                  </a:cubicBezTo>
                  <a:cubicBezTo>
                    <a:pt x="13611" y="3097"/>
                    <a:pt x="13648" y="3052"/>
                    <a:pt x="13673" y="2992"/>
                  </a:cubicBezTo>
                  <a:cubicBezTo>
                    <a:pt x="14212" y="1811"/>
                    <a:pt x="14979" y="1052"/>
                    <a:pt x="15956" y="742"/>
                  </a:cubicBezTo>
                  <a:cubicBezTo>
                    <a:pt x="16316" y="628"/>
                    <a:pt x="16682" y="583"/>
                    <a:pt x="17038" y="583"/>
                  </a:cubicBezTo>
                  <a:close/>
                  <a:moveTo>
                    <a:pt x="17047" y="0"/>
                  </a:moveTo>
                  <a:cubicBezTo>
                    <a:pt x="16637" y="0"/>
                    <a:pt x="16210" y="53"/>
                    <a:pt x="15786" y="187"/>
                  </a:cubicBezTo>
                  <a:cubicBezTo>
                    <a:pt x="14667" y="542"/>
                    <a:pt x="13794" y="1373"/>
                    <a:pt x="13185" y="2667"/>
                  </a:cubicBezTo>
                  <a:cubicBezTo>
                    <a:pt x="12204" y="3235"/>
                    <a:pt x="2572" y="8821"/>
                    <a:pt x="1821" y="9196"/>
                  </a:cubicBezTo>
                  <a:cubicBezTo>
                    <a:pt x="769" y="9722"/>
                    <a:pt x="1" y="16573"/>
                    <a:pt x="1" y="16865"/>
                  </a:cubicBezTo>
                  <a:cubicBezTo>
                    <a:pt x="1" y="17483"/>
                    <a:pt x="8137" y="35960"/>
                    <a:pt x="10630" y="41609"/>
                  </a:cubicBezTo>
                  <a:cubicBezTo>
                    <a:pt x="10651" y="41651"/>
                    <a:pt x="10676" y="41684"/>
                    <a:pt x="10709" y="41713"/>
                  </a:cubicBezTo>
                  <a:cubicBezTo>
                    <a:pt x="10817" y="41805"/>
                    <a:pt x="13497" y="43996"/>
                    <a:pt x="21171" y="43996"/>
                  </a:cubicBezTo>
                  <a:cubicBezTo>
                    <a:pt x="28623" y="43996"/>
                    <a:pt x="29566" y="42911"/>
                    <a:pt x="29679" y="42694"/>
                  </a:cubicBezTo>
                  <a:cubicBezTo>
                    <a:pt x="29700" y="42661"/>
                    <a:pt x="29708" y="42619"/>
                    <a:pt x="29713" y="42578"/>
                  </a:cubicBezTo>
                  <a:lnTo>
                    <a:pt x="30322" y="32487"/>
                  </a:lnTo>
                  <a:cubicBezTo>
                    <a:pt x="30559" y="31861"/>
                    <a:pt x="32944" y="25603"/>
                    <a:pt x="33139" y="24418"/>
                  </a:cubicBezTo>
                  <a:cubicBezTo>
                    <a:pt x="33345" y="23198"/>
                    <a:pt x="31261" y="9794"/>
                    <a:pt x="31019" y="8270"/>
                  </a:cubicBezTo>
                  <a:cubicBezTo>
                    <a:pt x="31006" y="8186"/>
                    <a:pt x="30960" y="8115"/>
                    <a:pt x="30894" y="8069"/>
                  </a:cubicBezTo>
                  <a:lnTo>
                    <a:pt x="20002" y="809"/>
                  </a:lnTo>
                  <a:cubicBezTo>
                    <a:pt x="19932" y="770"/>
                    <a:pt x="18607" y="0"/>
                    <a:pt x="170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59"/>
            <p:cNvSpPr/>
            <p:nvPr/>
          </p:nvSpPr>
          <p:spPr>
            <a:xfrm>
              <a:off x="3143329" y="2409611"/>
              <a:ext cx="155240" cy="131999"/>
            </a:xfrm>
            <a:custGeom>
              <a:avLst/>
              <a:gdLst/>
              <a:ahLst/>
              <a:cxnLst/>
              <a:rect l="l" t="t" r="r" b="b"/>
              <a:pathLst>
                <a:path w="9390" h="7983" extrusionOk="0">
                  <a:moveTo>
                    <a:pt x="8767" y="0"/>
                  </a:moveTo>
                  <a:cubicBezTo>
                    <a:pt x="5996" y="1603"/>
                    <a:pt x="1491" y="4204"/>
                    <a:pt x="0" y="5035"/>
                  </a:cubicBezTo>
                  <a:lnTo>
                    <a:pt x="89" y="5035"/>
                  </a:lnTo>
                  <a:cubicBezTo>
                    <a:pt x="577" y="5035"/>
                    <a:pt x="840" y="5210"/>
                    <a:pt x="894" y="5252"/>
                  </a:cubicBezTo>
                  <a:cubicBezTo>
                    <a:pt x="1019" y="5348"/>
                    <a:pt x="1044" y="5532"/>
                    <a:pt x="948" y="5657"/>
                  </a:cubicBezTo>
                  <a:cubicBezTo>
                    <a:pt x="923" y="5694"/>
                    <a:pt x="890" y="5719"/>
                    <a:pt x="852" y="5740"/>
                  </a:cubicBezTo>
                  <a:lnTo>
                    <a:pt x="2046" y="7983"/>
                  </a:lnTo>
                  <a:cubicBezTo>
                    <a:pt x="4526" y="6012"/>
                    <a:pt x="8989" y="3102"/>
                    <a:pt x="8989" y="3102"/>
                  </a:cubicBezTo>
                  <a:lnTo>
                    <a:pt x="9389" y="2864"/>
                  </a:lnTo>
                  <a:cubicBezTo>
                    <a:pt x="9135" y="1871"/>
                    <a:pt x="8922" y="819"/>
                    <a:pt x="87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59"/>
            <p:cNvSpPr/>
            <p:nvPr/>
          </p:nvSpPr>
          <p:spPr>
            <a:xfrm>
              <a:off x="3131110" y="2404568"/>
              <a:ext cx="157174" cy="90661"/>
            </a:xfrm>
            <a:custGeom>
              <a:avLst/>
              <a:gdLst/>
              <a:ahLst/>
              <a:cxnLst/>
              <a:rect l="l" t="t" r="r" b="b"/>
              <a:pathLst>
                <a:path w="9507" h="5483" extrusionOk="0">
                  <a:moveTo>
                    <a:pt x="9452" y="1"/>
                  </a:moveTo>
                  <a:cubicBezTo>
                    <a:pt x="6292" y="1829"/>
                    <a:pt x="735" y="5035"/>
                    <a:pt x="163" y="5323"/>
                  </a:cubicBezTo>
                  <a:cubicBezTo>
                    <a:pt x="109" y="5352"/>
                    <a:pt x="55" y="5402"/>
                    <a:pt x="1" y="5482"/>
                  </a:cubicBezTo>
                  <a:cubicBezTo>
                    <a:pt x="289" y="5390"/>
                    <a:pt x="531" y="5348"/>
                    <a:pt x="739" y="5340"/>
                  </a:cubicBezTo>
                  <a:cubicBezTo>
                    <a:pt x="2230" y="4509"/>
                    <a:pt x="6735" y="1908"/>
                    <a:pt x="9506" y="305"/>
                  </a:cubicBezTo>
                  <a:cubicBezTo>
                    <a:pt x="9490" y="197"/>
                    <a:pt x="9469" y="97"/>
                    <a:pt x="9452" y="1"/>
                  </a:cubicBez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59"/>
            <p:cNvSpPr/>
            <p:nvPr/>
          </p:nvSpPr>
          <p:spPr>
            <a:xfrm>
              <a:off x="3374289" y="2455509"/>
              <a:ext cx="214179" cy="400875"/>
            </a:xfrm>
            <a:custGeom>
              <a:avLst/>
              <a:gdLst/>
              <a:ahLst/>
              <a:cxnLst/>
              <a:rect l="l" t="t" r="r" b="b"/>
              <a:pathLst>
                <a:path w="12955" h="24244" extrusionOk="0">
                  <a:moveTo>
                    <a:pt x="2626" y="1"/>
                  </a:moveTo>
                  <a:lnTo>
                    <a:pt x="0" y="6209"/>
                  </a:lnTo>
                  <a:lnTo>
                    <a:pt x="476" y="5252"/>
                  </a:lnTo>
                  <a:lnTo>
                    <a:pt x="3578" y="8592"/>
                  </a:lnTo>
                  <a:lnTo>
                    <a:pt x="2931" y="22810"/>
                  </a:lnTo>
                  <a:lnTo>
                    <a:pt x="7465" y="24005"/>
                  </a:lnTo>
                  <a:lnTo>
                    <a:pt x="7945" y="17797"/>
                  </a:lnTo>
                  <a:lnTo>
                    <a:pt x="9615" y="24243"/>
                  </a:lnTo>
                  <a:lnTo>
                    <a:pt x="12954" y="20903"/>
                  </a:lnTo>
                  <a:lnTo>
                    <a:pt x="5728" y="8354"/>
                  </a:lnTo>
                  <a:lnTo>
                    <a:pt x="6684" y="4534"/>
                  </a:lnTo>
                  <a:lnTo>
                    <a:pt x="26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59"/>
            <p:cNvSpPr/>
            <p:nvPr/>
          </p:nvSpPr>
          <p:spPr>
            <a:xfrm>
              <a:off x="3368833" y="2450698"/>
              <a:ext cx="224875" cy="410432"/>
            </a:xfrm>
            <a:custGeom>
              <a:avLst/>
              <a:gdLst/>
              <a:ahLst/>
              <a:cxnLst/>
              <a:rect l="l" t="t" r="r" b="b"/>
              <a:pathLst>
                <a:path w="13602" h="24822" extrusionOk="0">
                  <a:moveTo>
                    <a:pt x="3043" y="826"/>
                  </a:moveTo>
                  <a:lnTo>
                    <a:pt x="6692" y="4904"/>
                  </a:lnTo>
                  <a:lnTo>
                    <a:pt x="5774" y="8574"/>
                  </a:lnTo>
                  <a:cubicBezTo>
                    <a:pt x="5758" y="8649"/>
                    <a:pt x="5766" y="8724"/>
                    <a:pt x="5803" y="8791"/>
                  </a:cubicBezTo>
                  <a:lnTo>
                    <a:pt x="12921" y="21144"/>
                  </a:lnTo>
                  <a:lnTo>
                    <a:pt x="10099" y="23970"/>
                  </a:lnTo>
                  <a:lnTo>
                    <a:pt x="8554" y="18017"/>
                  </a:lnTo>
                  <a:cubicBezTo>
                    <a:pt x="8521" y="17887"/>
                    <a:pt x="8404" y="17800"/>
                    <a:pt x="8275" y="17800"/>
                  </a:cubicBezTo>
                  <a:lnTo>
                    <a:pt x="8249" y="17800"/>
                  </a:lnTo>
                  <a:cubicBezTo>
                    <a:pt x="8107" y="17812"/>
                    <a:pt x="7995" y="17925"/>
                    <a:pt x="7982" y="18067"/>
                  </a:cubicBezTo>
                  <a:lnTo>
                    <a:pt x="7531" y="23924"/>
                  </a:lnTo>
                  <a:lnTo>
                    <a:pt x="3561" y="22881"/>
                  </a:lnTo>
                  <a:lnTo>
                    <a:pt x="4200" y="8895"/>
                  </a:lnTo>
                  <a:cubicBezTo>
                    <a:pt x="4205" y="8820"/>
                    <a:pt x="4175" y="8741"/>
                    <a:pt x="4121" y="8687"/>
                  </a:cubicBezTo>
                  <a:lnTo>
                    <a:pt x="1099" y="5426"/>
                  </a:lnTo>
                  <a:lnTo>
                    <a:pt x="3043" y="826"/>
                  </a:lnTo>
                  <a:close/>
                  <a:moveTo>
                    <a:pt x="2946" y="1"/>
                  </a:moveTo>
                  <a:cubicBezTo>
                    <a:pt x="2933" y="1"/>
                    <a:pt x="2920" y="1"/>
                    <a:pt x="2906" y="3"/>
                  </a:cubicBezTo>
                  <a:cubicBezTo>
                    <a:pt x="2810" y="20"/>
                    <a:pt x="2727" y="87"/>
                    <a:pt x="2685" y="178"/>
                  </a:cubicBezTo>
                  <a:lnTo>
                    <a:pt x="63" y="6382"/>
                  </a:lnTo>
                  <a:cubicBezTo>
                    <a:pt x="1" y="6533"/>
                    <a:pt x="67" y="6704"/>
                    <a:pt x="217" y="6766"/>
                  </a:cubicBezTo>
                  <a:cubicBezTo>
                    <a:pt x="253" y="6782"/>
                    <a:pt x="291" y="6789"/>
                    <a:pt x="329" y="6789"/>
                  </a:cubicBezTo>
                  <a:cubicBezTo>
                    <a:pt x="442" y="6789"/>
                    <a:pt x="550" y="6722"/>
                    <a:pt x="598" y="6612"/>
                  </a:cubicBezTo>
                  <a:lnTo>
                    <a:pt x="848" y="6015"/>
                  </a:lnTo>
                  <a:lnTo>
                    <a:pt x="3616" y="8991"/>
                  </a:lnTo>
                  <a:lnTo>
                    <a:pt x="2972" y="23089"/>
                  </a:lnTo>
                  <a:cubicBezTo>
                    <a:pt x="2964" y="23223"/>
                    <a:pt x="3056" y="23348"/>
                    <a:pt x="3190" y="23382"/>
                  </a:cubicBezTo>
                  <a:lnTo>
                    <a:pt x="7723" y="24575"/>
                  </a:lnTo>
                  <a:cubicBezTo>
                    <a:pt x="7747" y="24581"/>
                    <a:pt x="7771" y="24584"/>
                    <a:pt x="7794" y="24584"/>
                  </a:cubicBezTo>
                  <a:cubicBezTo>
                    <a:pt x="7855" y="24584"/>
                    <a:pt x="7915" y="24565"/>
                    <a:pt x="7966" y="24529"/>
                  </a:cubicBezTo>
                  <a:cubicBezTo>
                    <a:pt x="8037" y="24479"/>
                    <a:pt x="8078" y="24404"/>
                    <a:pt x="8087" y="24317"/>
                  </a:cubicBezTo>
                  <a:lnTo>
                    <a:pt x="8429" y="19850"/>
                  </a:lnTo>
                  <a:lnTo>
                    <a:pt x="9660" y="24604"/>
                  </a:lnTo>
                  <a:cubicBezTo>
                    <a:pt x="9690" y="24710"/>
                    <a:pt x="9765" y="24789"/>
                    <a:pt x="9870" y="24814"/>
                  </a:cubicBezTo>
                  <a:cubicBezTo>
                    <a:pt x="9895" y="24822"/>
                    <a:pt x="9920" y="24822"/>
                    <a:pt x="9945" y="24822"/>
                  </a:cubicBezTo>
                  <a:cubicBezTo>
                    <a:pt x="10020" y="24822"/>
                    <a:pt x="10095" y="24793"/>
                    <a:pt x="10149" y="24739"/>
                  </a:cubicBezTo>
                  <a:lnTo>
                    <a:pt x="13489" y="21398"/>
                  </a:lnTo>
                  <a:cubicBezTo>
                    <a:pt x="13585" y="21307"/>
                    <a:pt x="13602" y="21161"/>
                    <a:pt x="13539" y="21048"/>
                  </a:cubicBezTo>
                  <a:lnTo>
                    <a:pt x="6367" y="8604"/>
                  </a:lnTo>
                  <a:lnTo>
                    <a:pt x="7294" y="4896"/>
                  </a:lnTo>
                  <a:cubicBezTo>
                    <a:pt x="7319" y="4804"/>
                    <a:pt x="7294" y="4704"/>
                    <a:pt x="7231" y="4633"/>
                  </a:cubicBezTo>
                  <a:lnTo>
                    <a:pt x="3173" y="99"/>
                  </a:lnTo>
                  <a:cubicBezTo>
                    <a:pt x="3115" y="34"/>
                    <a:pt x="3033" y="1"/>
                    <a:pt x="29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59"/>
            <p:cNvSpPr/>
            <p:nvPr/>
          </p:nvSpPr>
          <p:spPr>
            <a:xfrm>
              <a:off x="3288908" y="2317964"/>
              <a:ext cx="212228" cy="260360"/>
            </a:xfrm>
            <a:custGeom>
              <a:avLst/>
              <a:gdLst/>
              <a:ahLst/>
              <a:cxnLst/>
              <a:rect l="l" t="t" r="r" b="b"/>
              <a:pathLst>
                <a:path w="12837" h="15746" extrusionOk="0">
                  <a:moveTo>
                    <a:pt x="4530" y="0"/>
                  </a:moveTo>
                  <a:cubicBezTo>
                    <a:pt x="2578" y="0"/>
                    <a:pt x="759" y="1071"/>
                    <a:pt x="0" y="4015"/>
                  </a:cubicBezTo>
                  <a:cubicBezTo>
                    <a:pt x="0" y="4015"/>
                    <a:pt x="664" y="8441"/>
                    <a:pt x="1549" y="10432"/>
                  </a:cubicBezTo>
                  <a:cubicBezTo>
                    <a:pt x="2434" y="12427"/>
                    <a:pt x="4430" y="15746"/>
                    <a:pt x="4430" y="15746"/>
                  </a:cubicBezTo>
                  <a:lnTo>
                    <a:pt x="8633" y="11542"/>
                  </a:lnTo>
                  <a:lnTo>
                    <a:pt x="12837" y="14418"/>
                  </a:lnTo>
                  <a:cubicBezTo>
                    <a:pt x="12837" y="14418"/>
                    <a:pt x="12395" y="7113"/>
                    <a:pt x="10846" y="3794"/>
                  </a:cubicBezTo>
                  <a:cubicBezTo>
                    <a:pt x="9962" y="1896"/>
                    <a:pt x="7128" y="0"/>
                    <a:pt x="453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59"/>
            <p:cNvSpPr/>
            <p:nvPr/>
          </p:nvSpPr>
          <p:spPr>
            <a:xfrm>
              <a:off x="3284064" y="2313169"/>
              <a:ext cx="222048" cy="270000"/>
            </a:xfrm>
            <a:custGeom>
              <a:avLst/>
              <a:gdLst/>
              <a:ahLst/>
              <a:cxnLst/>
              <a:rect l="l" t="t" r="r" b="b"/>
              <a:pathLst>
                <a:path w="13431" h="16329" extrusionOk="0">
                  <a:moveTo>
                    <a:pt x="4822" y="582"/>
                  </a:moveTo>
                  <a:cubicBezTo>
                    <a:pt x="7314" y="582"/>
                    <a:pt x="10057" y="2448"/>
                    <a:pt x="10876" y="4205"/>
                  </a:cubicBezTo>
                  <a:cubicBezTo>
                    <a:pt x="12128" y="6889"/>
                    <a:pt x="12654" y="12321"/>
                    <a:pt x="12796" y="14128"/>
                  </a:cubicBezTo>
                  <a:lnTo>
                    <a:pt x="9089" y="11590"/>
                  </a:lnTo>
                  <a:cubicBezTo>
                    <a:pt x="9040" y="11556"/>
                    <a:pt x="8983" y="11540"/>
                    <a:pt x="8927" y="11540"/>
                  </a:cubicBezTo>
                  <a:cubicBezTo>
                    <a:pt x="8851" y="11540"/>
                    <a:pt x="8776" y="11569"/>
                    <a:pt x="8722" y="11623"/>
                  </a:cubicBezTo>
                  <a:lnTo>
                    <a:pt x="4781" y="15564"/>
                  </a:lnTo>
                  <a:cubicBezTo>
                    <a:pt x="4263" y="14687"/>
                    <a:pt x="2819" y="12199"/>
                    <a:pt x="2109" y="10604"/>
                  </a:cubicBezTo>
                  <a:cubicBezTo>
                    <a:pt x="1303" y="8793"/>
                    <a:pt x="673" y="4848"/>
                    <a:pt x="590" y="4317"/>
                  </a:cubicBezTo>
                  <a:cubicBezTo>
                    <a:pt x="1191" y="2059"/>
                    <a:pt x="2498" y="774"/>
                    <a:pt x="4380" y="602"/>
                  </a:cubicBezTo>
                  <a:cubicBezTo>
                    <a:pt x="4526" y="589"/>
                    <a:pt x="4673" y="582"/>
                    <a:pt x="4822" y="582"/>
                  </a:cubicBezTo>
                  <a:close/>
                  <a:moveTo>
                    <a:pt x="4813" y="1"/>
                  </a:moveTo>
                  <a:cubicBezTo>
                    <a:pt x="4650" y="1"/>
                    <a:pt x="4487" y="8"/>
                    <a:pt x="4326" y="22"/>
                  </a:cubicBezTo>
                  <a:cubicBezTo>
                    <a:pt x="2819" y="159"/>
                    <a:pt x="844" y="1003"/>
                    <a:pt x="14" y="4230"/>
                  </a:cubicBezTo>
                  <a:cubicBezTo>
                    <a:pt x="1" y="4267"/>
                    <a:pt x="1" y="4309"/>
                    <a:pt x="5" y="4347"/>
                  </a:cubicBezTo>
                  <a:cubicBezTo>
                    <a:pt x="34" y="4531"/>
                    <a:pt x="685" y="8835"/>
                    <a:pt x="1579" y="10843"/>
                  </a:cubicBezTo>
                  <a:cubicBezTo>
                    <a:pt x="2459" y="12826"/>
                    <a:pt x="4388" y="16049"/>
                    <a:pt x="4472" y="16186"/>
                  </a:cubicBezTo>
                  <a:cubicBezTo>
                    <a:pt x="4517" y="16261"/>
                    <a:pt x="4598" y="16315"/>
                    <a:pt x="4685" y="16324"/>
                  </a:cubicBezTo>
                  <a:cubicBezTo>
                    <a:pt x="4698" y="16324"/>
                    <a:pt x="4710" y="16328"/>
                    <a:pt x="4718" y="16328"/>
                  </a:cubicBezTo>
                  <a:cubicBezTo>
                    <a:pt x="4798" y="16328"/>
                    <a:pt x="4873" y="16295"/>
                    <a:pt x="4927" y="16240"/>
                  </a:cubicBezTo>
                  <a:lnTo>
                    <a:pt x="8960" y="12208"/>
                  </a:lnTo>
                  <a:lnTo>
                    <a:pt x="12968" y="14947"/>
                  </a:lnTo>
                  <a:cubicBezTo>
                    <a:pt x="13017" y="14983"/>
                    <a:pt x="13076" y="15001"/>
                    <a:pt x="13134" y="15001"/>
                  </a:cubicBezTo>
                  <a:cubicBezTo>
                    <a:pt x="13183" y="15001"/>
                    <a:pt x="13232" y="14988"/>
                    <a:pt x="13276" y="14963"/>
                  </a:cubicBezTo>
                  <a:cubicBezTo>
                    <a:pt x="13372" y="14905"/>
                    <a:pt x="13431" y="14800"/>
                    <a:pt x="13423" y="14692"/>
                  </a:cubicBezTo>
                  <a:cubicBezTo>
                    <a:pt x="13406" y="14392"/>
                    <a:pt x="12959" y="7294"/>
                    <a:pt x="11402" y="3959"/>
                  </a:cubicBezTo>
                  <a:cubicBezTo>
                    <a:pt x="10488" y="2000"/>
                    <a:pt x="7564" y="1"/>
                    <a:pt x="48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59"/>
            <p:cNvSpPr/>
            <p:nvPr/>
          </p:nvSpPr>
          <p:spPr>
            <a:xfrm>
              <a:off x="3293802" y="2335126"/>
              <a:ext cx="41844" cy="116820"/>
            </a:xfrm>
            <a:custGeom>
              <a:avLst/>
              <a:gdLst/>
              <a:ahLst/>
              <a:cxnLst/>
              <a:rect l="l" t="t" r="r" b="b"/>
              <a:pathLst>
                <a:path w="2531" h="7065" extrusionOk="0">
                  <a:moveTo>
                    <a:pt x="1829" y="1"/>
                  </a:moveTo>
                  <a:cubicBezTo>
                    <a:pt x="982" y="623"/>
                    <a:pt x="364" y="1629"/>
                    <a:pt x="1" y="2989"/>
                  </a:cubicBezTo>
                  <a:cubicBezTo>
                    <a:pt x="55" y="3349"/>
                    <a:pt x="368" y="5290"/>
                    <a:pt x="810" y="7064"/>
                  </a:cubicBezTo>
                  <a:lnTo>
                    <a:pt x="2531" y="6054"/>
                  </a:lnTo>
                  <a:cubicBezTo>
                    <a:pt x="1695" y="4681"/>
                    <a:pt x="1278" y="3461"/>
                    <a:pt x="1408" y="2280"/>
                  </a:cubicBezTo>
                  <a:cubicBezTo>
                    <a:pt x="1462" y="1787"/>
                    <a:pt x="1620" y="965"/>
                    <a:pt x="18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59"/>
            <p:cNvSpPr/>
            <p:nvPr/>
          </p:nvSpPr>
          <p:spPr>
            <a:xfrm>
              <a:off x="3288908" y="2328430"/>
              <a:ext cx="36586" cy="125997"/>
            </a:xfrm>
            <a:custGeom>
              <a:avLst/>
              <a:gdLst/>
              <a:ahLst/>
              <a:cxnLst/>
              <a:rect l="l" t="t" r="r" b="b"/>
              <a:pathLst>
                <a:path w="2213" h="7620" extrusionOk="0">
                  <a:moveTo>
                    <a:pt x="2213" y="1"/>
                  </a:moveTo>
                  <a:lnTo>
                    <a:pt x="2213" y="1"/>
                  </a:lnTo>
                  <a:cubicBezTo>
                    <a:pt x="1240" y="602"/>
                    <a:pt x="442" y="1675"/>
                    <a:pt x="0" y="3382"/>
                  </a:cubicBezTo>
                  <a:cubicBezTo>
                    <a:pt x="0" y="3382"/>
                    <a:pt x="334" y="5612"/>
                    <a:pt x="848" y="7619"/>
                  </a:cubicBezTo>
                  <a:lnTo>
                    <a:pt x="1106" y="7469"/>
                  </a:lnTo>
                  <a:cubicBezTo>
                    <a:pt x="664" y="5695"/>
                    <a:pt x="351" y="3754"/>
                    <a:pt x="297" y="3394"/>
                  </a:cubicBezTo>
                  <a:cubicBezTo>
                    <a:pt x="660" y="2034"/>
                    <a:pt x="1278" y="1028"/>
                    <a:pt x="2125" y="406"/>
                  </a:cubicBezTo>
                  <a:cubicBezTo>
                    <a:pt x="2150" y="272"/>
                    <a:pt x="2180" y="134"/>
                    <a:pt x="2213" y="1"/>
                  </a:cubicBez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59"/>
            <p:cNvSpPr/>
            <p:nvPr/>
          </p:nvSpPr>
          <p:spPr>
            <a:xfrm>
              <a:off x="3318157" y="2212296"/>
              <a:ext cx="153736" cy="366035"/>
            </a:xfrm>
            <a:custGeom>
              <a:avLst/>
              <a:gdLst/>
              <a:ahLst/>
              <a:cxnLst/>
              <a:rect l="l" t="t" r="r" b="b"/>
              <a:pathLst>
                <a:path w="9299" h="22137" extrusionOk="0">
                  <a:moveTo>
                    <a:pt x="2566" y="0"/>
                  </a:moveTo>
                  <a:cubicBezTo>
                    <a:pt x="2481" y="0"/>
                    <a:pt x="2435" y="3"/>
                    <a:pt x="2435" y="3"/>
                  </a:cubicBezTo>
                  <a:cubicBezTo>
                    <a:pt x="2435" y="3"/>
                    <a:pt x="444" y="7747"/>
                    <a:pt x="222" y="9742"/>
                  </a:cubicBezTo>
                  <a:cubicBezTo>
                    <a:pt x="1" y="11734"/>
                    <a:pt x="1550" y="13946"/>
                    <a:pt x="3546" y="16380"/>
                  </a:cubicBezTo>
                  <a:cubicBezTo>
                    <a:pt x="5536" y="18818"/>
                    <a:pt x="8191" y="22137"/>
                    <a:pt x="8191" y="22137"/>
                  </a:cubicBezTo>
                  <a:lnTo>
                    <a:pt x="8191" y="18818"/>
                  </a:lnTo>
                  <a:cubicBezTo>
                    <a:pt x="8191" y="17712"/>
                    <a:pt x="7750" y="15274"/>
                    <a:pt x="7750" y="13061"/>
                  </a:cubicBezTo>
                  <a:cubicBezTo>
                    <a:pt x="7750" y="10849"/>
                    <a:pt x="8634" y="9079"/>
                    <a:pt x="8634" y="9079"/>
                  </a:cubicBezTo>
                  <a:cubicBezTo>
                    <a:pt x="8634" y="9079"/>
                    <a:pt x="9299" y="6420"/>
                    <a:pt x="7528" y="3100"/>
                  </a:cubicBezTo>
                  <a:cubicBezTo>
                    <a:pt x="5966" y="173"/>
                    <a:pt x="3196" y="0"/>
                    <a:pt x="25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59"/>
            <p:cNvSpPr/>
            <p:nvPr/>
          </p:nvSpPr>
          <p:spPr>
            <a:xfrm>
              <a:off x="3313411" y="2207451"/>
              <a:ext cx="163242" cy="375725"/>
            </a:xfrm>
            <a:custGeom>
              <a:avLst/>
              <a:gdLst/>
              <a:ahLst/>
              <a:cxnLst/>
              <a:rect l="l" t="t" r="r" b="b"/>
              <a:pathLst>
                <a:path w="9874" h="22723" extrusionOk="0">
                  <a:moveTo>
                    <a:pt x="2952" y="584"/>
                  </a:moveTo>
                  <a:cubicBezTo>
                    <a:pt x="3678" y="605"/>
                    <a:pt x="6145" y="880"/>
                    <a:pt x="7561" y="3532"/>
                  </a:cubicBezTo>
                  <a:cubicBezTo>
                    <a:pt x="9160" y="6528"/>
                    <a:pt x="8704" y="8992"/>
                    <a:pt x="8646" y="9272"/>
                  </a:cubicBezTo>
                  <a:cubicBezTo>
                    <a:pt x="8521" y="9539"/>
                    <a:pt x="7744" y="11237"/>
                    <a:pt x="7744" y="13354"/>
                  </a:cubicBezTo>
                  <a:cubicBezTo>
                    <a:pt x="7744" y="14665"/>
                    <a:pt x="7902" y="16068"/>
                    <a:pt x="8024" y="17195"/>
                  </a:cubicBezTo>
                  <a:cubicBezTo>
                    <a:pt x="8112" y="17984"/>
                    <a:pt x="8191" y="18669"/>
                    <a:pt x="8191" y="19111"/>
                  </a:cubicBezTo>
                  <a:lnTo>
                    <a:pt x="8191" y="21603"/>
                  </a:lnTo>
                  <a:cubicBezTo>
                    <a:pt x="7314" y="20514"/>
                    <a:pt x="5503" y="18260"/>
                    <a:pt x="4058" y="16489"/>
                  </a:cubicBezTo>
                  <a:cubicBezTo>
                    <a:pt x="2363" y="14423"/>
                    <a:pt x="580" y="12052"/>
                    <a:pt x="798" y="10065"/>
                  </a:cubicBezTo>
                  <a:cubicBezTo>
                    <a:pt x="994" y="8303"/>
                    <a:pt x="2626" y="1853"/>
                    <a:pt x="2952" y="584"/>
                  </a:cubicBezTo>
                  <a:close/>
                  <a:moveTo>
                    <a:pt x="2826" y="1"/>
                  </a:moveTo>
                  <a:cubicBezTo>
                    <a:pt x="2751" y="1"/>
                    <a:pt x="2708" y="3"/>
                    <a:pt x="2705" y="4"/>
                  </a:cubicBezTo>
                  <a:cubicBezTo>
                    <a:pt x="2580" y="12"/>
                    <a:pt x="2472" y="100"/>
                    <a:pt x="2442" y="221"/>
                  </a:cubicBezTo>
                  <a:cubicBezTo>
                    <a:pt x="2363" y="538"/>
                    <a:pt x="443" y="8011"/>
                    <a:pt x="222" y="10002"/>
                  </a:cubicBezTo>
                  <a:cubicBezTo>
                    <a:pt x="0" y="11998"/>
                    <a:pt x="1353" y="14106"/>
                    <a:pt x="3607" y="16857"/>
                  </a:cubicBezTo>
                  <a:cubicBezTo>
                    <a:pt x="5573" y="19266"/>
                    <a:pt x="8224" y="22580"/>
                    <a:pt x="8253" y="22614"/>
                  </a:cubicBezTo>
                  <a:cubicBezTo>
                    <a:pt x="8308" y="22680"/>
                    <a:pt x="8391" y="22722"/>
                    <a:pt x="8478" y="22722"/>
                  </a:cubicBezTo>
                  <a:cubicBezTo>
                    <a:pt x="8513" y="22722"/>
                    <a:pt x="8546" y="22714"/>
                    <a:pt x="8575" y="22705"/>
                  </a:cubicBezTo>
                  <a:cubicBezTo>
                    <a:pt x="8692" y="22664"/>
                    <a:pt x="8771" y="22555"/>
                    <a:pt x="8771" y="22430"/>
                  </a:cubicBezTo>
                  <a:lnTo>
                    <a:pt x="8771" y="19111"/>
                  </a:lnTo>
                  <a:cubicBezTo>
                    <a:pt x="8771" y="18636"/>
                    <a:pt x="8692" y="17938"/>
                    <a:pt x="8604" y="17129"/>
                  </a:cubicBezTo>
                  <a:cubicBezTo>
                    <a:pt x="8478" y="16018"/>
                    <a:pt x="8328" y="14636"/>
                    <a:pt x="8328" y="13354"/>
                  </a:cubicBezTo>
                  <a:cubicBezTo>
                    <a:pt x="8328" y="11242"/>
                    <a:pt x="9172" y="9518"/>
                    <a:pt x="9185" y="9501"/>
                  </a:cubicBezTo>
                  <a:cubicBezTo>
                    <a:pt x="9193" y="9480"/>
                    <a:pt x="9201" y="9459"/>
                    <a:pt x="9205" y="9439"/>
                  </a:cubicBezTo>
                  <a:cubicBezTo>
                    <a:pt x="9235" y="9326"/>
                    <a:pt x="9873" y="6637"/>
                    <a:pt x="8074" y="3256"/>
                  </a:cubicBezTo>
                  <a:cubicBezTo>
                    <a:pt x="6429" y="178"/>
                    <a:pt x="3461" y="1"/>
                    <a:pt x="28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59"/>
            <p:cNvSpPr/>
            <p:nvPr/>
          </p:nvSpPr>
          <p:spPr>
            <a:xfrm>
              <a:off x="3323282" y="2300339"/>
              <a:ext cx="112305" cy="171352"/>
            </a:xfrm>
            <a:custGeom>
              <a:avLst/>
              <a:gdLst/>
              <a:ahLst/>
              <a:cxnLst/>
              <a:rect l="l" t="t" r="r" b="b"/>
              <a:pathLst>
                <a:path w="6793" h="10363" extrusionOk="0">
                  <a:moveTo>
                    <a:pt x="1219" y="1"/>
                  </a:moveTo>
                  <a:cubicBezTo>
                    <a:pt x="1182" y="18"/>
                    <a:pt x="1144" y="39"/>
                    <a:pt x="1102" y="59"/>
                  </a:cubicBezTo>
                  <a:cubicBezTo>
                    <a:pt x="677" y="1871"/>
                    <a:pt x="292" y="3646"/>
                    <a:pt x="201" y="4447"/>
                  </a:cubicBezTo>
                  <a:cubicBezTo>
                    <a:pt x="0" y="6271"/>
                    <a:pt x="1490" y="8425"/>
                    <a:pt x="3047" y="10362"/>
                  </a:cubicBezTo>
                  <a:lnTo>
                    <a:pt x="3261" y="6216"/>
                  </a:lnTo>
                  <a:lnTo>
                    <a:pt x="6792" y="4497"/>
                  </a:lnTo>
                  <a:cubicBezTo>
                    <a:pt x="5377" y="4288"/>
                    <a:pt x="4058" y="3633"/>
                    <a:pt x="2935" y="2547"/>
                  </a:cubicBezTo>
                  <a:cubicBezTo>
                    <a:pt x="2201" y="1837"/>
                    <a:pt x="1644" y="969"/>
                    <a:pt x="12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59"/>
            <p:cNvSpPr/>
            <p:nvPr/>
          </p:nvSpPr>
          <p:spPr>
            <a:xfrm>
              <a:off x="3318305" y="2301298"/>
              <a:ext cx="55367" cy="177569"/>
            </a:xfrm>
            <a:custGeom>
              <a:avLst/>
              <a:gdLst/>
              <a:ahLst/>
              <a:cxnLst/>
              <a:rect l="l" t="t" r="r" b="b"/>
              <a:pathLst>
                <a:path w="3349" h="10739" extrusionOk="0">
                  <a:moveTo>
                    <a:pt x="1403" y="1"/>
                  </a:moveTo>
                  <a:lnTo>
                    <a:pt x="1403" y="1"/>
                  </a:lnTo>
                  <a:cubicBezTo>
                    <a:pt x="1307" y="47"/>
                    <a:pt x="1194" y="101"/>
                    <a:pt x="1065" y="164"/>
                  </a:cubicBezTo>
                  <a:cubicBezTo>
                    <a:pt x="660" y="1904"/>
                    <a:pt x="301" y="3575"/>
                    <a:pt x="213" y="4359"/>
                  </a:cubicBezTo>
                  <a:cubicBezTo>
                    <a:pt x="1" y="6280"/>
                    <a:pt x="1436" y="8409"/>
                    <a:pt x="3323" y="10738"/>
                  </a:cubicBezTo>
                  <a:lnTo>
                    <a:pt x="3348" y="10304"/>
                  </a:lnTo>
                  <a:cubicBezTo>
                    <a:pt x="1791" y="8367"/>
                    <a:pt x="301" y="6213"/>
                    <a:pt x="502" y="4389"/>
                  </a:cubicBezTo>
                  <a:cubicBezTo>
                    <a:pt x="593" y="3588"/>
                    <a:pt x="978" y="1813"/>
                    <a:pt x="1403" y="1"/>
                  </a:cubicBez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59"/>
            <p:cNvSpPr/>
            <p:nvPr/>
          </p:nvSpPr>
          <p:spPr>
            <a:xfrm>
              <a:off x="3457520" y="2313615"/>
              <a:ext cx="120009" cy="116919"/>
            </a:xfrm>
            <a:custGeom>
              <a:avLst/>
              <a:gdLst/>
              <a:ahLst/>
              <a:cxnLst/>
              <a:rect l="l" t="t" r="r" b="b"/>
              <a:pathLst>
                <a:path w="7259" h="7071" extrusionOk="0">
                  <a:moveTo>
                    <a:pt x="3366" y="0"/>
                  </a:moveTo>
                  <a:cubicBezTo>
                    <a:pt x="2467" y="0"/>
                    <a:pt x="1385" y="595"/>
                    <a:pt x="1020" y="1473"/>
                  </a:cubicBezTo>
                  <a:cubicBezTo>
                    <a:pt x="456" y="2830"/>
                    <a:pt x="1" y="4637"/>
                    <a:pt x="1696" y="6332"/>
                  </a:cubicBezTo>
                  <a:cubicBezTo>
                    <a:pt x="2212" y="6848"/>
                    <a:pt x="2832" y="7071"/>
                    <a:pt x="3461" y="7071"/>
                  </a:cubicBezTo>
                  <a:cubicBezTo>
                    <a:pt x="4901" y="7071"/>
                    <a:pt x="6388" y="5905"/>
                    <a:pt x="6781" y="4412"/>
                  </a:cubicBezTo>
                  <a:cubicBezTo>
                    <a:pt x="7259" y="2604"/>
                    <a:pt x="6611" y="1596"/>
                    <a:pt x="6261" y="1596"/>
                  </a:cubicBezTo>
                  <a:cubicBezTo>
                    <a:pt x="6195" y="1596"/>
                    <a:pt x="6140" y="1631"/>
                    <a:pt x="6105" y="1702"/>
                  </a:cubicBezTo>
                  <a:cubicBezTo>
                    <a:pt x="5888" y="2135"/>
                    <a:pt x="6191" y="3404"/>
                    <a:pt x="4813" y="3404"/>
                  </a:cubicBezTo>
                  <a:cubicBezTo>
                    <a:pt x="4757" y="3404"/>
                    <a:pt x="4697" y="3402"/>
                    <a:pt x="4635" y="3398"/>
                  </a:cubicBezTo>
                  <a:cubicBezTo>
                    <a:pt x="3053" y="3280"/>
                    <a:pt x="4522" y="571"/>
                    <a:pt x="4522" y="571"/>
                  </a:cubicBezTo>
                  <a:cubicBezTo>
                    <a:pt x="4284" y="174"/>
                    <a:pt x="3852" y="0"/>
                    <a:pt x="33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59"/>
            <p:cNvSpPr/>
            <p:nvPr/>
          </p:nvSpPr>
          <p:spPr>
            <a:xfrm>
              <a:off x="3451865" y="2308804"/>
              <a:ext cx="130326" cy="126575"/>
            </a:xfrm>
            <a:custGeom>
              <a:avLst/>
              <a:gdLst/>
              <a:ahLst/>
              <a:cxnLst/>
              <a:rect l="l" t="t" r="r" b="b"/>
              <a:pathLst>
                <a:path w="7883" h="7655" extrusionOk="0">
                  <a:moveTo>
                    <a:pt x="3703" y="583"/>
                  </a:moveTo>
                  <a:cubicBezTo>
                    <a:pt x="3958" y="583"/>
                    <a:pt x="4297" y="637"/>
                    <a:pt x="4522" y="887"/>
                  </a:cubicBezTo>
                  <a:cubicBezTo>
                    <a:pt x="4283" y="1375"/>
                    <a:pt x="3686" y="2728"/>
                    <a:pt x="4096" y="3475"/>
                  </a:cubicBezTo>
                  <a:cubicBezTo>
                    <a:pt x="4208" y="3685"/>
                    <a:pt x="4451" y="3939"/>
                    <a:pt x="4956" y="3976"/>
                  </a:cubicBezTo>
                  <a:cubicBezTo>
                    <a:pt x="5025" y="3981"/>
                    <a:pt x="5092" y="3983"/>
                    <a:pt x="5156" y="3983"/>
                  </a:cubicBezTo>
                  <a:cubicBezTo>
                    <a:pt x="6438" y="3983"/>
                    <a:pt x="6562" y="3019"/>
                    <a:pt x="6634" y="2486"/>
                  </a:cubicBezTo>
                  <a:cubicBezTo>
                    <a:pt x="6647" y="2402"/>
                    <a:pt x="6655" y="2319"/>
                    <a:pt x="6672" y="2248"/>
                  </a:cubicBezTo>
                  <a:cubicBezTo>
                    <a:pt x="6876" y="2482"/>
                    <a:pt x="7202" y="3267"/>
                    <a:pt x="6842" y="4627"/>
                  </a:cubicBezTo>
                  <a:cubicBezTo>
                    <a:pt x="6559" y="5714"/>
                    <a:pt x="5586" y="6681"/>
                    <a:pt x="4484" y="6978"/>
                  </a:cubicBezTo>
                  <a:cubicBezTo>
                    <a:pt x="4252" y="7040"/>
                    <a:pt x="4025" y="7071"/>
                    <a:pt x="3805" y="7071"/>
                  </a:cubicBezTo>
                  <a:cubicBezTo>
                    <a:pt x="3216" y="7071"/>
                    <a:pt x="2678" y="6850"/>
                    <a:pt x="2247" y="6419"/>
                  </a:cubicBezTo>
                  <a:cubicBezTo>
                    <a:pt x="677" y="4849"/>
                    <a:pt x="1094" y="3167"/>
                    <a:pt x="1628" y="1876"/>
                  </a:cubicBezTo>
                  <a:cubicBezTo>
                    <a:pt x="1913" y="1205"/>
                    <a:pt x="2748" y="649"/>
                    <a:pt x="3574" y="587"/>
                  </a:cubicBezTo>
                  <a:cubicBezTo>
                    <a:pt x="3611" y="583"/>
                    <a:pt x="3657" y="583"/>
                    <a:pt x="3703" y="583"/>
                  </a:cubicBezTo>
                  <a:close/>
                  <a:moveTo>
                    <a:pt x="3704" y="0"/>
                  </a:moveTo>
                  <a:cubicBezTo>
                    <a:pt x="3647" y="0"/>
                    <a:pt x="3590" y="2"/>
                    <a:pt x="3532" y="7"/>
                  </a:cubicBezTo>
                  <a:cubicBezTo>
                    <a:pt x="2634" y="73"/>
                    <a:pt x="1507" y="658"/>
                    <a:pt x="1094" y="1656"/>
                  </a:cubicBezTo>
                  <a:cubicBezTo>
                    <a:pt x="535" y="2999"/>
                    <a:pt x="0" y="4995"/>
                    <a:pt x="1833" y="6828"/>
                  </a:cubicBezTo>
                  <a:cubicBezTo>
                    <a:pt x="2380" y="7375"/>
                    <a:pt x="3056" y="7654"/>
                    <a:pt x="3796" y="7654"/>
                  </a:cubicBezTo>
                  <a:cubicBezTo>
                    <a:pt x="4071" y="7654"/>
                    <a:pt x="4351" y="7617"/>
                    <a:pt x="4638" y="7542"/>
                  </a:cubicBezTo>
                  <a:cubicBezTo>
                    <a:pt x="5954" y="7182"/>
                    <a:pt x="7064" y="6076"/>
                    <a:pt x="7406" y="4778"/>
                  </a:cubicBezTo>
                  <a:cubicBezTo>
                    <a:pt x="7882" y="2970"/>
                    <a:pt x="7314" y="1831"/>
                    <a:pt x="6784" y="1631"/>
                  </a:cubicBezTo>
                  <a:cubicBezTo>
                    <a:pt x="6722" y="1607"/>
                    <a:pt x="6659" y="1595"/>
                    <a:pt x="6599" y="1595"/>
                  </a:cubicBezTo>
                  <a:cubicBezTo>
                    <a:pt x="6426" y="1595"/>
                    <a:pt x="6271" y="1690"/>
                    <a:pt x="6187" y="1860"/>
                  </a:cubicBezTo>
                  <a:cubicBezTo>
                    <a:pt x="6108" y="2014"/>
                    <a:pt x="6083" y="2211"/>
                    <a:pt x="6058" y="2411"/>
                  </a:cubicBezTo>
                  <a:cubicBezTo>
                    <a:pt x="5984" y="2963"/>
                    <a:pt x="5923" y="3402"/>
                    <a:pt x="5158" y="3402"/>
                  </a:cubicBezTo>
                  <a:cubicBezTo>
                    <a:pt x="5108" y="3402"/>
                    <a:pt x="5055" y="3400"/>
                    <a:pt x="4998" y="3396"/>
                  </a:cubicBezTo>
                  <a:cubicBezTo>
                    <a:pt x="4734" y="3379"/>
                    <a:pt x="4647" y="3275"/>
                    <a:pt x="4605" y="3196"/>
                  </a:cubicBezTo>
                  <a:cubicBezTo>
                    <a:pt x="4359" y="2745"/>
                    <a:pt x="4788" y="1610"/>
                    <a:pt x="5119" y="999"/>
                  </a:cubicBezTo>
                  <a:cubicBezTo>
                    <a:pt x="5169" y="908"/>
                    <a:pt x="5164" y="799"/>
                    <a:pt x="5114" y="712"/>
                  </a:cubicBezTo>
                  <a:cubicBezTo>
                    <a:pt x="4838" y="252"/>
                    <a:pt x="4328" y="0"/>
                    <a:pt x="3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59"/>
            <p:cNvSpPr/>
            <p:nvPr/>
          </p:nvSpPr>
          <p:spPr>
            <a:xfrm>
              <a:off x="3309460" y="1923283"/>
              <a:ext cx="297916" cy="447801"/>
            </a:xfrm>
            <a:custGeom>
              <a:avLst/>
              <a:gdLst/>
              <a:ahLst/>
              <a:cxnLst/>
              <a:rect l="l" t="t" r="r" b="b"/>
              <a:pathLst>
                <a:path w="18020" h="27082" extrusionOk="0">
                  <a:moveTo>
                    <a:pt x="7737" y="0"/>
                  </a:moveTo>
                  <a:cubicBezTo>
                    <a:pt x="6092" y="0"/>
                    <a:pt x="4421" y="261"/>
                    <a:pt x="3157" y="1272"/>
                  </a:cubicBezTo>
                  <a:cubicBezTo>
                    <a:pt x="1" y="3790"/>
                    <a:pt x="536" y="8862"/>
                    <a:pt x="761" y="12390"/>
                  </a:cubicBezTo>
                  <a:cubicBezTo>
                    <a:pt x="1016" y="16397"/>
                    <a:pt x="966" y="22242"/>
                    <a:pt x="3971" y="25143"/>
                  </a:cubicBezTo>
                  <a:cubicBezTo>
                    <a:pt x="5383" y="26504"/>
                    <a:pt x="7015" y="27081"/>
                    <a:pt x="8637" y="27081"/>
                  </a:cubicBezTo>
                  <a:cubicBezTo>
                    <a:pt x="12847" y="27081"/>
                    <a:pt x="16983" y="23187"/>
                    <a:pt x="16983" y="18994"/>
                  </a:cubicBezTo>
                  <a:cubicBezTo>
                    <a:pt x="16983" y="16543"/>
                    <a:pt x="17076" y="12803"/>
                    <a:pt x="17239" y="11968"/>
                  </a:cubicBezTo>
                  <a:cubicBezTo>
                    <a:pt x="17443" y="10933"/>
                    <a:pt x="17602" y="9885"/>
                    <a:pt x="17673" y="8833"/>
                  </a:cubicBezTo>
                  <a:cubicBezTo>
                    <a:pt x="18019" y="3489"/>
                    <a:pt x="14993" y="846"/>
                    <a:pt x="10291" y="175"/>
                  </a:cubicBezTo>
                  <a:cubicBezTo>
                    <a:pt x="9795" y="104"/>
                    <a:pt x="9278" y="54"/>
                    <a:pt x="8743" y="29"/>
                  </a:cubicBezTo>
                  <a:cubicBezTo>
                    <a:pt x="8411" y="11"/>
                    <a:pt x="8075" y="0"/>
                    <a:pt x="77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59"/>
            <p:cNvSpPr/>
            <p:nvPr/>
          </p:nvSpPr>
          <p:spPr>
            <a:xfrm>
              <a:off x="3307393" y="1918456"/>
              <a:ext cx="304529" cy="457523"/>
            </a:xfrm>
            <a:custGeom>
              <a:avLst/>
              <a:gdLst/>
              <a:ahLst/>
              <a:cxnLst/>
              <a:rect l="l" t="t" r="r" b="b"/>
              <a:pathLst>
                <a:path w="18420" h="27670" extrusionOk="0">
                  <a:moveTo>
                    <a:pt x="7858" y="579"/>
                  </a:moveTo>
                  <a:cubicBezTo>
                    <a:pt x="8200" y="579"/>
                    <a:pt x="8534" y="592"/>
                    <a:pt x="8851" y="608"/>
                  </a:cubicBezTo>
                  <a:cubicBezTo>
                    <a:pt x="9381" y="637"/>
                    <a:pt x="9894" y="683"/>
                    <a:pt x="10375" y="755"/>
                  </a:cubicBezTo>
                  <a:cubicBezTo>
                    <a:pt x="13844" y="1252"/>
                    <a:pt x="17898" y="3101"/>
                    <a:pt x="17505" y="9109"/>
                  </a:cubicBezTo>
                  <a:cubicBezTo>
                    <a:pt x="17443" y="10043"/>
                    <a:pt x="17309" y="11024"/>
                    <a:pt x="17079" y="12202"/>
                  </a:cubicBezTo>
                  <a:cubicBezTo>
                    <a:pt x="16908" y="13078"/>
                    <a:pt x="16817" y="16882"/>
                    <a:pt x="16817" y="19286"/>
                  </a:cubicBezTo>
                  <a:cubicBezTo>
                    <a:pt x="16817" y="22221"/>
                    <a:pt x="14684" y="25177"/>
                    <a:pt x="11628" y="26475"/>
                  </a:cubicBezTo>
                  <a:cubicBezTo>
                    <a:pt x="10666" y="26884"/>
                    <a:pt x="9703" y="27085"/>
                    <a:pt x="8771" y="27085"/>
                  </a:cubicBezTo>
                  <a:cubicBezTo>
                    <a:pt x="7123" y="27085"/>
                    <a:pt x="5571" y="26456"/>
                    <a:pt x="4297" y="25227"/>
                  </a:cubicBezTo>
                  <a:cubicBezTo>
                    <a:pt x="1709" y="22730"/>
                    <a:pt x="1458" y="17934"/>
                    <a:pt x="1253" y="14080"/>
                  </a:cubicBezTo>
                  <a:cubicBezTo>
                    <a:pt x="1228" y="13587"/>
                    <a:pt x="1203" y="13116"/>
                    <a:pt x="1174" y="12665"/>
                  </a:cubicBezTo>
                  <a:lnTo>
                    <a:pt x="1137" y="12072"/>
                  </a:lnTo>
                  <a:cubicBezTo>
                    <a:pt x="911" y="8699"/>
                    <a:pt x="602" y="4078"/>
                    <a:pt x="3466" y="1790"/>
                  </a:cubicBezTo>
                  <a:cubicBezTo>
                    <a:pt x="4706" y="801"/>
                    <a:pt x="6363" y="579"/>
                    <a:pt x="7858" y="579"/>
                  </a:cubicBezTo>
                  <a:close/>
                  <a:moveTo>
                    <a:pt x="7863" y="0"/>
                  </a:moveTo>
                  <a:cubicBezTo>
                    <a:pt x="6266" y="0"/>
                    <a:pt x="4475" y="240"/>
                    <a:pt x="3102" y="1335"/>
                  </a:cubicBezTo>
                  <a:cubicBezTo>
                    <a:pt x="0" y="3810"/>
                    <a:pt x="322" y="8608"/>
                    <a:pt x="557" y="12109"/>
                  </a:cubicBezTo>
                  <a:lnTo>
                    <a:pt x="594" y="12699"/>
                  </a:lnTo>
                  <a:cubicBezTo>
                    <a:pt x="623" y="13149"/>
                    <a:pt x="648" y="13621"/>
                    <a:pt x="673" y="14109"/>
                  </a:cubicBezTo>
                  <a:cubicBezTo>
                    <a:pt x="882" y="18063"/>
                    <a:pt x="1141" y="22989"/>
                    <a:pt x="3896" y="25644"/>
                  </a:cubicBezTo>
                  <a:cubicBezTo>
                    <a:pt x="5282" y="26984"/>
                    <a:pt x="6973" y="27669"/>
                    <a:pt x="8763" y="27669"/>
                  </a:cubicBezTo>
                  <a:cubicBezTo>
                    <a:pt x="9774" y="27669"/>
                    <a:pt x="10817" y="27452"/>
                    <a:pt x="11857" y="27009"/>
                  </a:cubicBezTo>
                  <a:cubicBezTo>
                    <a:pt x="15118" y="25623"/>
                    <a:pt x="17397" y="22446"/>
                    <a:pt x="17397" y="19286"/>
                  </a:cubicBezTo>
                  <a:cubicBezTo>
                    <a:pt x="17397" y="16598"/>
                    <a:pt x="17501" y="13074"/>
                    <a:pt x="17647" y="12315"/>
                  </a:cubicBezTo>
                  <a:cubicBezTo>
                    <a:pt x="17885" y="11112"/>
                    <a:pt x="18023" y="10106"/>
                    <a:pt x="18085" y="9146"/>
                  </a:cubicBezTo>
                  <a:cubicBezTo>
                    <a:pt x="18420" y="4040"/>
                    <a:pt x="15781" y="938"/>
                    <a:pt x="10459" y="178"/>
                  </a:cubicBezTo>
                  <a:cubicBezTo>
                    <a:pt x="9958" y="107"/>
                    <a:pt x="9428" y="57"/>
                    <a:pt x="8881" y="28"/>
                  </a:cubicBezTo>
                  <a:cubicBezTo>
                    <a:pt x="8555" y="12"/>
                    <a:pt x="8214" y="0"/>
                    <a:pt x="78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59"/>
            <p:cNvSpPr/>
            <p:nvPr/>
          </p:nvSpPr>
          <p:spPr>
            <a:xfrm>
              <a:off x="3322588" y="2037152"/>
              <a:ext cx="177377" cy="329146"/>
            </a:xfrm>
            <a:custGeom>
              <a:avLst/>
              <a:gdLst/>
              <a:ahLst/>
              <a:cxnLst/>
              <a:rect l="l" t="t" r="r" b="b"/>
              <a:pathLst>
                <a:path w="10729" h="19906" extrusionOk="0">
                  <a:moveTo>
                    <a:pt x="151" y="1"/>
                  </a:moveTo>
                  <a:lnTo>
                    <a:pt x="151" y="1"/>
                  </a:lnTo>
                  <a:cubicBezTo>
                    <a:pt x="0" y="1670"/>
                    <a:pt x="117" y="3402"/>
                    <a:pt x="218" y="4893"/>
                  </a:cubicBezTo>
                  <a:lnTo>
                    <a:pt x="255" y="5486"/>
                  </a:lnTo>
                  <a:cubicBezTo>
                    <a:pt x="284" y="5937"/>
                    <a:pt x="309" y="6408"/>
                    <a:pt x="334" y="6901"/>
                  </a:cubicBezTo>
                  <a:cubicBezTo>
                    <a:pt x="539" y="10755"/>
                    <a:pt x="790" y="15551"/>
                    <a:pt x="3378" y="18048"/>
                  </a:cubicBezTo>
                  <a:cubicBezTo>
                    <a:pt x="4655" y="19275"/>
                    <a:pt x="6204" y="19905"/>
                    <a:pt x="7853" y="19905"/>
                  </a:cubicBezTo>
                  <a:cubicBezTo>
                    <a:pt x="8784" y="19905"/>
                    <a:pt x="9748" y="19705"/>
                    <a:pt x="10709" y="19296"/>
                  </a:cubicBezTo>
                  <a:cubicBezTo>
                    <a:pt x="10717" y="19292"/>
                    <a:pt x="10725" y="19288"/>
                    <a:pt x="10729" y="19288"/>
                  </a:cubicBezTo>
                  <a:cubicBezTo>
                    <a:pt x="9802" y="19254"/>
                    <a:pt x="8408" y="19175"/>
                    <a:pt x="7127" y="18978"/>
                  </a:cubicBezTo>
                  <a:cubicBezTo>
                    <a:pt x="4964" y="18645"/>
                    <a:pt x="1971" y="15150"/>
                    <a:pt x="3465" y="10329"/>
                  </a:cubicBezTo>
                  <a:cubicBezTo>
                    <a:pt x="4964" y="5507"/>
                    <a:pt x="4964" y="3011"/>
                    <a:pt x="4964" y="3011"/>
                  </a:cubicBezTo>
                  <a:lnTo>
                    <a:pt x="15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59"/>
            <p:cNvSpPr/>
            <p:nvPr/>
          </p:nvSpPr>
          <p:spPr>
            <a:xfrm>
              <a:off x="3317330" y="2034325"/>
              <a:ext cx="193215" cy="336735"/>
            </a:xfrm>
            <a:custGeom>
              <a:avLst/>
              <a:gdLst/>
              <a:ahLst/>
              <a:cxnLst/>
              <a:rect l="l" t="t" r="r" b="b"/>
              <a:pathLst>
                <a:path w="11687" h="20365" extrusionOk="0">
                  <a:moveTo>
                    <a:pt x="193" y="1"/>
                  </a:moveTo>
                  <a:lnTo>
                    <a:pt x="193" y="1"/>
                  </a:lnTo>
                  <a:cubicBezTo>
                    <a:pt x="1" y="1945"/>
                    <a:pt x="176" y="3987"/>
                    <a:pt x="285" y="5674"/>
                  </a:cubicBezTo>
                  <a:cubicBezTo>
                    <a:pt x="540" y="9681"/>
                    <a:pt x="490" y="15526"/>
                    <a:pt x="3495" y="18427"/>
                  </a:cubicBezTo>
                  <a:cubicBezTo>
                    <a:pt x="4906" y="19785"/>
                    <a:pt x="6534" y="20365"/>
                    <a:pt x="8154" y="20365"/>
                  </a:cubicBezTo>
                  <a:cubicBezTo>
                    <a:pt x="9369" y="20365"/>
                    <a:pt x="10580" y="20039"/>
                    <a:pt x="11686" y="19475"/>
                  </a:cubicBezTo>
                  <a:cubicBezTo>
                    <a:pt x="11515" y="19471"/>
                    <a:pt x="11297" y="19467"/>
                    <a:pt x="11047" y="19459"/>
                  </a:cubicBezTo>
                  <a:cubicBezTo>
                    <a:pt x="11043" y="19459"/>
                    <a:pt x="11035" y="19463"/>
                    <a:pt x="11027" y="19467"/>
                  </a:cubicBezTo>
                  <a:cubicBezTo>
                    <a:pt x="10066" y="19876"/>
                    <a:pt x="9102" y="20076"/>
                    <a:pt x="8171" y="20076"/>
                  </a:cubicBezTo>
                  <a:cubicBezTo>
                    <a:pt x="6522" y="20076"/>
                    <a:pt x="4973" y="19446"/>
                    <a:pt x="3696" y="18219"/>
                  </a:cubicBezTo>
                  <a:cubicBezTo>
                    <a:pt x="1108" y="15722"/>
                    <a:pt x="857" y="10926"/>
                    <a:pt x="652" y="7072"/>
                  </a:cubicBezTo>
                  <a:cubicBezTo>
                    <a:pt x="627" y="6579"/>
                    <a:pt x="602" y="6108"/>
                    <a:pt x="573" y="5657"/>
                  </a:cubicBezTo>
                  <a:lnTo>
                    <a:pt x="536" y="5064"/>
                  </a:lnTo>
                  <a:cubicBezTo>
                    <a:pt x="435" y="3573"/>
                    <a:pt x="318" y="1841"/>
                    <a:pt x="469" y="172"/>
                  </a:cubicBezTo>
                  <a:lnTo>
                    <a:pt x="193" y="1"/>
                  </a:ln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59"/>
            <p:cNvSpPr/>
            <p:nvPr/>
          </p:nvSpPr>
          <p:spPr>
            <a:xfrm>
              <a:off x="3453254" y="2149169"/>
              <a:ext cx="19128" cy="32739"/>
            </a:xfrm>
            <a:custGeom>
              <a:avLst/>
              <a:gdLst/>
              <a:ahLst/>
              <a:cxnLst/>
              <a:rect l="l" t="t" r="r" b="b"/>
              <a:pathLst>
                <a:path w="1157" h="1980" extrusionOk="0">
                  <a:moveTo>
                    <a:pt x="581" y="1"/>
                  </a:moveTo>
                  <a:cubicBezTo>
                    <a:pt x="259" y="1"/>
                    <a:pt x="0" y="444"/>
                    <a:pt x="0" y="991"/>
                  </a:cubicBezTo>
                  <a:cubicBezTo>
                    <a:pt x="0" y="1537"/>
                    <a:pt x="259" y="1980"/>
                    <a:pt x="581" y="1980"/>
                  </a:cubicBezTo>
                  <a:cubicBezTo>
                    <a:pt x="897" y="1980"/>
                    <a:pt x="1157" y="1537"/>
                    <a:pt x="1157" y="991"/>
                  </a:cubicBezTo>
                  <a:cubicBezTo>
                    <a:pt x="1157" y="444"/>
                    <a:pt x="897" y="1"/>
                    <a:pt x="5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59"/>
            <p:cNvSpPr/>
            <p:nvPr/>
          </p:nvSpPr>
          <p:spPr>
            <a:xfrm>
              <a:off x="3537113" y="2152608"/>
              <a:ext cx="20236" cy="32690"/>
            </a:xfrm>
            <a:custGeom>
              <a:avLst/>
              <a:gdLst/>
              <a:ahLst/>
              <a:cxnLst/>
              <a:rect l="l" t="t" r="r" b="b"/>
              <a:pathLst>
                <a:path w="1224" h="1977" extrusionOk="0">
                  <a:moveTo>
                    <a:pt x="659" y="1"/>
                  </a:moveTo>
                  <a:cubicBezTo>
                    <a:pt x="348" y="1"/>
                    <a:pt x="71" y="417"/>
                    <a:pt x="38" y="953"/>
                  </a:cubicBezTo>
                  <a:cubicBezTo>
                    <a:pt x="0" y="1496"/>
                    <a:pt x="230" y="1955"/>
                    <a:pt x="547" y="1976"/>
                  </a:cubicBezTo>
                  <a:cubicBezTo>
                    <a:pt x="555" y="1977"/>
                    <a:pt x="562" y="1977"/>
                    <a:pt x="570" y="1977"/>
                  </a:cubicBezTo>
                  <a:cubicBezTo>
                    <a:pt x="878" y="1977"/>
                    <a:pt x="1153" y="1558"/>
                    <a:pt x="1190" y="1028"/>
                  </a:cubicBezTo>
                  <a:cubicBezTo>
                    <a:pt x="1224" y="482"/>
                    <a:pt x="994" y="22"/>
                    <a:pt x="676" y="1"/>
                  </a:cubicBezTo>
                  <a:cubicBezTo>
                    <a:pt x="671" y="1"/>
                    <a:pt x="665" y="1"/>
                    <a:pt x="6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59"/>
            <p:cNvSpPr/>
            <p:nvPr/>
          </p:nvSpPr>
          <p:spPr>
            <a:xfrm>
              <a:off x="3433298" y="2099832"/>
              <a:ext cx="50110" cy="26588"/>
            </a:xfrm>
            <a:custGeom>
              <a:avLst/>
              <a:gdLst/>
              <a:ahLst/>
              <a:cxnLst/>
              <a:rect l="l" t="t" r="r" b="b"/>
              <a:pathLst>
                <a:path w="3031" h="1608" extrusionOk="0">
                  <a:moveTo>
                    <a:pt x="2042" y="1"/>
                  </a:moveTo>
                  <a:cubicBezTo>
                    <a:pt x="759" y="1"/>
                    <a:pt x="0" y="1607"/>
                    <a:pt x="0" y="1607"/>
                  </a:cubicBezTo>
                  <a:lnTo>
                    <a:pt x="3031" y="309"/>
                  </a:lnTo>
                  <a:cubicBezTo>
                    <a:pt x="2674" y="89"/>
                    <a:pt x="2344" y="1"/>
                    <a:pt x="20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59"/>
            <p:cNvSpPr/>
            <p:nvPr/>
          </p:nvSpPr>
          <p:spPr>
            <a:xfrm>
              <a:off x="3427842" y="2095021"/>
              <a:ext cx="61038" cy="36228"/>
            </a:xfrm>
            <a:custGeom>
              <a:avLst/>
              <a:gdLst/>
              <a:ahLst/>
              <a:cxnLst/>
              <a:rect l="l" t="t" r="r" b="b"/>
              <a:pathLst>
                <a:path w="3692" h="2191" extrusionOk="0">
                  <a:moveTo>
                    <a:pt x="2370" y="0"/>
                  </a:moveTo>
                  <a:cubicBezTo>
                    <a:pt x="2193" y="0"/>
                    <a:pt x="2017" y="26"/>
                    <a:pt x="1842" y="78"/>
                  </a:cubicBezTo>
                  <a:cubicBezTo>
                    <a:pt x="719" y="412"/>
                    <a:pt x="93" y="1719"/>
                    <a:pt x="68" y="1777"/>
                  </a:cubicBezTo>
                  <a:cubicBezTo>
                    <a:pt x="0" y="1919"/>
                    <a:pt x="64" y="2095"/>
                    <a:pt x="205" y="2162"/>
                  </a:cubicBezTo>
                  <a:cubicBezTo>
                    <a:pt x="247" y="2182"/>
                    <a:pt x="289" y="2191"/>
                    <a:pt x="330" y="2191"/>
                  </a:cubicBezTo>
                  <a:cubicBezTo>
                    <a:pt x="439" y="2191"/>
                    <a:pt x="544" y="2128"/>
                    <a:pt x="594" y="2024"/>
                  </a:cubicBezTo>
                  <a:cubicBezTo>
                    <a:pt x="598" y="2012"/>
                    <a:pt x="1141" y="892"/>
                    <a:pt x="2013" y="634"/>
                  </a:cubicBezTo>
                  <a:cubicBezTo>
                    <a:pt x="2131" y="599"/>
                    <a:pt x="2250" y="582"/>
                    <a:pt x="2370" y="582"/>
                  </a:cubicBezTo>
                  <a:cubicBezTo>
                    <a:pt x="2641" y="582"/>
                    <a:pt x="2919" y="670"/>
                    <a:pt x="3211" y="846"/>
                  </a:cubicBezTo>
                  <a:cubicBezTo>
                    <a:pt x="3258" y="877"/>
                    <a:pt x="3310" y="891"/>
                    <a:pt x="3362" y="891"/>
                  </a:cubicBezTo>
                  <a:cubicBezTo>
                    <a:pt x="3458" y="891"/>
                    <a:pt x="3553" y="841"/>
                    <a:pt x="3607" y="754"/>
                  </a:cubicBezTo>
                  <a:cubicBezTo>
                    <a:pt x="3692" y="617"/>
                    <a:pt x="3649" y="437"/>
                    <a:pt x="3511" y="353"/>
                  </a:cubicBezTo>
                  <a:cubicBezTo>
                    <a:pt x="3131" y="118"/>
                    <a:pt x="2748" y="0"/>
                    <a:pt x="23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59"/>
            <p:cNvSpPr/>
            <p:nvPr/>
          </p:nvSpPr>
          <p:spPr>
            <a:xfrm>
              <a:off x="3533509" y="2104214"/>
              <a:ext cx="35776" cy="24621"/>
            </a:xfrm>
            <a:custGeom>
              <a:avLst/>
              <a:gdLst/>
              <a:ahLst/>
              <a:cxnLst/>
              <a:rect l="l" t="t" r="r" b="b"/>
              <a:pathLst>
                <a:path w="2164" h="1489" extrusionOk="0">
                  <a:moveTo>
                    <a:pt x="923" y="0"/>
                  </a:moveTo>
                  <a:cubicBezTo>
                    <a:pt x="417" y="0"/>
                    <a:pt x="1" y="479"/>
                    <a:pt x="1" y="479"/>
                  </a:cubicBezTo>
                  <a:lnTo>
                    <a:pt x="2164" y="1489"/>
                  </a:lnTo>
                  <a:cubicBezTo>
                    <a:pt x="1810" y="321"/>
                    <a:pt x="1337" y="0"/>
                    <a:pt x="9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59"/>
            <p:cNvSpPr/>
            <p:nvPr/>
          </p:nvSpPr>
          <p:spPr>
            <a:xfrm>
              <a:off x="3528135" y="2099386"/>
              <a:ext cx="46539" cy="34211"/>
            </a:xfrm>
            <a:custGeom>
              <a:avLst/>
              <a:gdLst/>
              <a:ahLst/>
              <a:cxnLst/>
              <a:rect l="l" t="t" r="r" b="b"/>
              <a:pathLst>
                <a:path w="2815" h="2069" extrusionOk="0">
                  <a:moveTo>
                    <a:pt x="1251" y="0"/>
                  </a:moveTo>
                  <a:cubicBezTo>
                    <a:pt x="619" y="0"/>
                    <a:pt x="128" y="552"/>
                    <a:pt x="105" y="578"/>
                  </a:cubicBezTo>
                  <a:cubicBezTo>
                    <a:pt x="0" y="700"/>
                    <a:pt x="13" y="883"/>
                    <a:pt x="134" y="987"/>
                  </a:cubicBezTo>
                  <a:cubicBezTo>
                    <a:pt x="191" y="1035"/>
                    <a:pt x="260" y="1060"/>
                    <a:pt x="329" y="1060"/>
                  </a:cubicBezTo>
                  <a:cubicBezTo>
                    <a:pt x="409" y="1060"/>
                    <a:pt x="487" y="1027"/>
                    <a:pt x="543" y="962"/>
                  </a:cubicBezTo>
                  <a:cubicBezTo>
                    <a:pt x="645" y="846"/>
                    <a:pt x="948" y="585"/>
                    <a:pt x="1248" y="585"/>
                  </a:cubicBezTo>
                  <a:cubicBezTo>
                    <a:pt x="1282" y="585"/>
                    <a:pt x="1315" y="588"/>
                    <a:pt x="1349" y="595"/>
                  </a:cubicBezTo>
                  <a:cubicBezTo>
                    <a:pt x="1678" y="665"/>
                    <a:pt x="1984" y="1116"/>
                    <a:pt x="2213" y="1864"/>
                  </a:cubicBezTo>
                  <a:cubicBezTo>
                    <a:pt x="2250" y="1989"/>
                    <a:pt x="2364" y="2068"/>
                    <a:pt x="2489" y="2068"/>
                  </a:cubicBezTo>
                  <a:cubicBezTo>
                    <a:pt x="2518" y="2068"/>
                    <a:pt x="2547" y="2064"/>
                    <a:pt x="2576" y="2056"/>
                  </a:cubicBezTo>
                  <a:cubicBezTo>
                    <a:pt x="2726" y="2010"/>
                    <a:pt x="2815" y="1848"/>
                    <a:pt x="2768" y="1697"/>
                  </a:cubicBezTo>
                  <a:cubicBezTo>
                    <a:pt x="2468" y="708"/>
                    <a:pt x="2029" y="144"/>
                    <a:pt x="1470" y="23"/>
                  </a:cubicBezTo>
                  <a:cubicBezTo>
                    <a:pt x="1395" y="8"/>
                    <a:pt x="1322" y="0"/>
                    <a:pt x="12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59"/>
            <p:cNvSpPr/>
            <p:nvPr/>
          </p:nvSpPr>
          <p:spPr>
            <a:xfrm>
              <a:off x="3500111" y="2198044"/>
              <a:ext cx="33412" cy="50068"/>
            </a:xfrm>
            <a:custGeom>
              <a:avLst/>
              <a:gdLst/>
              <a:ahLst/>
              <a:cxnLst/>
              <a:rect l="l" t="t" r="r" b="b"/>
              <a:pathLst>
                <a:path w="2021" h="3028" extrusionOk="0">
                  <a:moveTo>
                    <a:pt x="1124" y="1"/>
                  </a:moveTo>
                  <a:lnTo>
                    <a:pt x="1" y="3027"/>
                  </a:lnTo>
                  <a:cubicBezTo>
                    <a:pt x="1" y="3027"/>
                    <a:pt x="1445" y="2885"/>
                    <a:pt x="1733" y="2451"/>
                  </a:cubicBezTo>
                  <a:cubicBezTo>
                    <a:pt x="2021" y="2018"/>
                    <a:pt x="1299" y="1295"/>
                    <a:pt x="1153" y="284"/>
                  </a:cubicBezTo>
                  <a:cubicBezTo>
                    <a:pt x="1140" y="197"/>
                    <a:pt x="1132" y="101"/>
                    <a:pt x="11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59"/>
            <p:cNvSpPr/>
            <p:nvPr/>
          </p:nvSpPr>
          <p:spPr>
            <a:xfrm>
              <a:off x="3495084" y="2193282"/>
              <a:ext cx="41761" cy="59675"/>
            </a:xfrm>
            <a:custGeom>
              <a:avLst/>
              <a:gdLst/>
              <a:ahLst/>
              <a:cxnLst/>
              <a:rect l="l" t="t" r="r" b="b"/>
              <a:pathLst>
                <a:path w="2526" h="3609" extrusionOk="0">
                  <a:moveTo>
                    <a:pt x="1432" y="0"/>
                  </a:moveTo>
                  <a:cubicBezTo>
                    <a:pt x="1423" y="0"/>
                    <a:pt x="1415" y="0"/>
                    <a:pt x="1407" y="1"/>
                  </a:cubicBezTo>
                  <a:cubicBezTo>
                    <a:pt x="1244" y="13"/>
                    <a:pt x="1127" y="151"/>
                    <a:pt x="1139" y="314"/>
                  </a:cubicBezTo>
                  <a:cubicBezTo>
                    <a:pt x="1147" y="418"/>
                    <a:pt x="1157" y="518"/>
                    <a:pt x="1169" y="614"/>
                  </a:cubicBezTo>
                  <a:cubicBezTo>
                    <a:pt x="1240" y="1107"/>
                    <a:pt x="1436" y="1533"/>
                    <a:pt x="1590" y="1875"/>
                  </a:cubicBezTo>
                  <a:cubicBezTo>
                    <a:pt x="1724" y="2167"/>
                    <a:pt x="1866" y="2472"/>
                    <a:pt x="1795" y="2576"/>
                  </a:cubicBezTo>
                  <a:cubicBezTo>
                    <a:pt x="1669" y="2768"/>
                    <a:pt x="906" y="2965"/>
                    <a:pt x="276" y="3027"/>
                  </a:cubicBezTo>
                  <a:cubicBezTo>
                    <a:pt x="117" y="3044"/>
                    <a:pt x="0" y="3186"/>
                    <a:pt x="16" y="3345"/>
                  </a:cubicBezTo>
                  <a:cubicBezTo>
                    <a:pt x="29" y="3495"/>
                    <a:pt x="159" y="3608"/>
                    <a:pt x="305" y="3608"/>
                  </a:cubicBezTo>
                  <a:cubicBezTo>
                    <a:pt x="313" y="3608"/>
                    <a:pt x="326" y="3608"/>
                    <a:pt x="334" y="3603"/>
                  </a:cubicBezTo>
                  <a:cubicBezTo>
                    <a:pt x="706" y="3566"/>
                    <a:pt x="1941" y="3408"/>
                    <a:pt x="2280" y="2898"/>
                  </a:cubicBezTo>
                  <a:cubicBezTo>
                    <a:pt x="2525" y="2526"/>
                    <a:pt x="2330" y="2092"/>
                    <a:pt x="2120" y="1633"/>
                  </a:cubicBezTo>
                  <a:cubicBezTo>
                    <a:pt x="1974" y="1312"/>
                    <a:pt x="1804" y="944"/>
                    <a:pt x="1745" y="535"/>
                  </a:cubicBezTo>
                  <a:cubicBezTo>
                    <a:pt x="1737" y="452"/>
                    <a:pt x="1724" y="360"/>
                    <a:pt x="1716" y="268"/>
                  </a:cubicBezTo>
                  <a:cubicBezTo>
                    <a:pt x="1704" y="114"/>
                    <a:pt x="1583" y="0"/>
                    <a:pt x="14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59"/>
            <p:cNvSpPr/>
            <p:nvPr/>
          </p:nvSpPr>
          <p:spPr>
            <a:xfrm>
              <a:off x="3432554" y="2265353"/>
              <a:ext cx="58046" cy="23364"/>
            </a:xfrm>
            <a:custGeom>
              <a:avLst/>
              <a:gdLst/>
              <a:ahLst/>
              <a:cxnLst/>
              <a:rect l="l" t="t" r="r" b="b"/>
              <a:pathLst>
                <a:path w="3511" h="1413" extrusionOk="0">
                  <a:moveTo>
                    <a:pt x="0" y="0"/>
                  </a:moveTo>
                  <a:lnTo>
                    <a:pt x="0" y="0"/>
                  </a:lnTo>
                  <a:cubicBezTo>
                    <a:pt x="548" y="1161"/>
                    <a:pt x="1601" y="1412"/>
                    <a:pt x="2412" y="1412"/>
                  </a:cubicBezTo>
                  <a:cubicBezTo>
                    <a:pt x="3033" y="1412"/>
                    <a:pt x="3511" y="1265"/>
                    <a:pt x="3511" y="1265"/>
                  </a:cubicBez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59"/>
            <p:cNvSpPr/>
            <p:nvPr/>
          </p:nvSpPr>
          <p:spPr>
            <a:xfrm>
              <a:off x="3427081" y="2260509"/>
              <a:ext cx="68907" cy="33087"/>
            </a:xfrm>
            <a:custGeom>
              <a:avLst/>
              <a:gdLst/>
              <a:ahLst/>
              <a:cxnLst/>
              <a:rect l="l" t="t" r="r" b="b"/>
              <a:pathLst>
                <a:path w="4168" h="2001" extrusionOk="0">
                  <a:moveTo>
                    <a:pt x="333" y="1"/>
                  </a:moveTo>
                  <a:cubicBezTo>
                    <a:pt x="292" y="1"/>
                    <a:pt x="249" y="10"/>
                    <a:pt x="210" y="30"/>
                  </a:cubicBezTo>
                  <a:cubicBezTo>
                    <a:pt x="64" y="97"/>
                    <a:pt x="0" y="268"/>
                    <a:pt x="68" y="414"/>
                  </a:cubicBezTo>
                  <a:cubicBezTo>
                    <a:pt x="652" y="1654"/>
                    <a:pt x="1800" y="2001"/>
                    <a:pt x="2773" y="2001"/>
                  </a:cubicBezTo>
                  <a:cubicBezTo>
                    <a:pt x="3216" y="2001"/>
                    <a:pt x="3624" y="1930"/>
                    <a:pt x="3925" y="1837"/>
                  </a:cubicBezTo>
                  <a:cubicBezTo>
                    <a:pt x="4079" y="1787"/>
                    <a:pt x="4167" y="1625"/>
                    <a:pt x="4117" y="1475"/>
                  </a:cubicBezTo>
                  <a:cubicBezTo>
                    <a:pt x="4080" y="1350"/>
                    <a:pt x="3966" y="1268"/>
                    <a:pt x="3842" y="1268"/>
                  </a:cubicBezTo>
                  <a:cubicBezTo>
                    <a:pt x="3813" y="1268"/>
                    <a:pt x="3783" y="1273"/>
                    <a:pt x="3754" y="1282"/>
                  </a:cubicBezTo>
                  <a:cubicBezTo>
                    <a:pt x="3714" y="1293"/>
                    <a:pt x="3282" y="1422"/>
                    <a:pt x="2733" y="1422"/>
                  </a:cubicBezTo>
                  <a:cubicBezTo>
                    <a:pt x="2007" y="1422"/>
                    <a:pt x="1079" y="1196"/>
                    <a:pt x="594" y="168"/>
                  </a:cubicBezTo>
                  <a:cubicBezTo>
                    <a:pt x="545" y="63"/>
                    <a:pt x="441" y="1"/>
                    <a:pt x="3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59"/>
            <p:cNvSpPr/>
            <p:nvPr/>
          </p:nvSpPr>
          <p:spPr>
            <a:xfrm>
              <a:off x="3402859" y="2104379"/>
              <a:ext cx="103543" cy="103559"/>
            </a:xfrm>
            <a:custGeom>
              <a:avLst/>
              <a:gdLst/>
              <a:ahLst/>
              <a:cxnLst/>
              <a:rect l="l" t="t" r="r" b="b"/>
              <a:pathLst>
                <a:path w="6263" h="6263" extrusionOk="0">
                  <a:moveTo>
                    <a:pt x="3132" y="288"/>
                  </a:moveTo>
                  <a:cubicBezTo>
                    <a:pt x="4702" y="288"/>
                    <a:pt x="5974" y="1562"/>
                    <a:pt x="5974" y="3132"/>
                  </a:cubicBezTo>
                  <a:cubicBezTo>
                    <a:pt x="5974" y="4697"/>
                    <a:pt x="4702" y="5970"/>
                    <a:pt x="3132" y="5970"/>
                  </a:cubicBezTo>
                  <a:cubicBezTo>
                    <a:pt x="1566" y="5970"/>
                    <a:pt x="293" y="4697"/>
                    <a:pt x="293" y="3132"/>
                  </a:cubicBezTo>
                  <a:cubicBezTo>
                    <a:pt x="293" y="1562"/>
                    <a:pt x="1566" y="288"/>
                    <a:pt x="3132" y="288"/>
                  </a:cubicBezTo>
                  <a:close/>
                  <a:moveTo>
                    <a:pt x="3132" y="1"/>
                  </a:moveTo>
                  <a:cubicBezTo>
                    <a:pt x="1407" y="1"/>
                    <a:pt x="1" y="1403"/>
                    <a:pt x="1" y="3132"/>
                  </a:cubicBezTo>
                  <a:cubicBezTo>
                    <a:pt x="1" y="4856"/>
                    <a:pt x="1407" y="6263"/>
                    <a:pt x="3132" y="6263"/>
                  </a:cubicBezTo>
                  <a:cubicBezTo>
                    <a:pt x="4860" y="6263"/>
                    <a:pt x="6263" y="4856"/>
                    <a:pt x="6263" y="3132"/>
                  </a:cubicBezTo>
                  <a:cubicBezTo>
                    <a:pt x="6263" y="1403"/>
                    <a:pt x="4860" y="1"/>
                    <a:pt x="31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59"/>
            <p:cNvSpPr/>
            <p:nvPr/>
          </p:nvSpPr>
          <p:spPr>
            <a:xfrm>
              <a:off x="3519786" y="2104379"/>
              <a:ext cx="93475" cy="103559"/>
            </a:xfrm>
            <a:custGeom>
              <a:avLst/>
              <a:gdLst/>
              <a:ahLst/>
              <a:cxnLst/>
              <a:rect l="l" t="t" r="r" b="b"/>
              <a:pathLst>
                <a:path w="5654" h="6263" extrusionOk="0">
                  <a:moveTo>
                    <a:pt x="2827" y="288"/>
                  </a:moveTo>
                  <a:cubicBezTo>
                    <a:pt x="4225" y="288"/>
                    <a:pt x="5364" y="1562"/>
                    <a:pt x="5364" y="3132"/>
                  </a:cubicBezTo>
                  <a:cubicBezTo>
                    <a:pt x="5364" y="4697"/>
                    <a:pt x="4225" y="5970"/>
                    <a:pt x="2827" y="5970"/>
                  </a:cubicBezTo>
                  <a:cubicBezTo>
                    <a:pt x="1428" y="5970"/>
                    <a:pt x="289" y="4697"/>
                    <a:pt x="289" y="3132"/>
                  </a:cubicBezTo>
                  <a:cubicBezTo>
                    <a:pt x="289" y="1562"/>
                    <a:pt x="1428" y="288"/>
                    <a:pt x="2827" y="288"/>
                  </a:cubicBezTo>
                  <a:close/>
                  <a:moveTo>
                    <a:pt x="2827" y="1"/>
                  </a:moveTo>
                  <a:cubicBezTo>
                    <a:pt x="1266" y="1"/>
                    <a:pt x="0" y="1403"/>
                    <a:pt x="0" y="3132"/>
                  </a:cubicBezTo>
                  <a:cubicBezTo>
                    <a:pt x="0" y="4856"/>
                    <a:pt x="1266" y="6263"/>
                    <a:pt x="2827" y="6263"/>
                  </a:cubicBezTo>
                  <a:cubicBezTo>
                    <a:pt x="4384" y="6263"/>
                    <a:pt x="5653" y="4856"/>
                    <a:pt x="5653" y="3132"/>
                  </a:cubicBezTo>
                  <a:cubicBezTo>
                    <a:pt x="5653" y="1403"/>
                    <a:pt x="4384" y="1"/>
                    <a:pt x="28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59"/>
            <p:cNvSpPr/>
            <p:nvPr/>
          </p:nvSpPr>
          <p:spPr>
            <a:xfrm>
              <a:off x="3332243" y="2153733"/>
              <a:ext cx="75537" cy="7821"/>
            </a:xfrm>
            <a:custGeom>
              <a:avLst/>
              <a:gdLst/>
              <a:ahLst/>
              <a:cxnLst/>
              <a:rect l="l" t="t" r="r" b="b"/>
              <a:pathLst>
                <a:path w="4569" h="473" extrusionOk="0">
                  <a:moveTo>
                    <a:pt x="4409" y="0"/>
                  </a:moveTo>
                  <a:lnTo>
                    <a:pt x="147" y="184"/>
                  </a:lnTo>
                  <a:cubicBezTo>
                    <a:pt x="63" y="189"/>
                    <a:pt x="0" y="255"/>
                    <a:pt x="5" y="334"/>
                  </a:cubicBezTo>
                  <a:cubicBezTo>
                    <a:pt x="9" y="414"/>
                    <a:pt x="71" y="472"/>
                    <a:pt x="151" y="472"/>
                  </a:cubicBezTo>
                  <a:lnTo>
                    <a:pt x="156" y="472"/>
                  </a:lnTo>
                  <a:lnTo>
                    <a:pt x="4422" y="293"/>
                  </a:lnTo>
                  <a:cubicBezTo>
                    <a:pt x="4505" y="289"/>
                    <a:pt x="4568" y="218"/>
                    <a:pt x="4564" y="139"/>
                  </a:cubicBezTo>
                  <a:cubicBezTo>
                    <a:pt x="4559" y="59"/>
                    <a:pt x="4480" y="0"/>
                    <a:pt x="44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59"/>
            <p:cNvSpPr/>
            <p:nvPr/>
          </p:nvSpPr>
          <p:spPr>
            <a:xfrm>
              <a:off x="3590335" y="2153733"/>
              <a:ext cx="22931" cy="4861"/>
            </a:xfrm>
            <a:custGeom>
              <a:avLst/>
              <a:gdLst/>
              <a:ahLst/>
              <a:cxnLst/>
              <a:rect l="l" t="t" r="r" b="b"/>
              <a:pathLst>
                <a:path w="1387" h="294" extrusionOk="0">
                  <a:moveTo>
                    <a:pt x="142" y="0"/>
                  </a:moveTo>
                  <a:cubicBezTo>
                    <a:pt x="62" y="0"/>
                    <a:pt x="0" y="64"/>
                    <a:pt x="0" y="147"/>
                  </a:cubicBezTo>
                  <a:cubicBezTo>
                    <a:pt x="0" y="226"/>
                    <a:pt x="62" y="293"/>
                    <a:pt x="142" y="293"/>
                  </a:cubicBezTo>
                  <a:lnTo>
                    <a:pt x="1240" y="293"/>
                  </a:lnTo>
                  <a:cubicBezTo>
                    <a:pt x="1319" y="293"/>
                    <a:pt x="1386" y="226"/>
                    <a:pt x="1386" y="147"/>
                  </a:cubicBezTo>
                  <a:cubicBezTo>
                    <a:pt x="1386" y="64"/>
                    <a:pt x="1319" y="0"/>
                    <a:pt x="12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59"/>
            <p:cNvSpPr/>
            <p:nvPr/>
          </p:nvSpPr>
          <p:spPr>
            <a:xfrm>
              <a:off x="3501632" y="2138621"/>
              <a:ext cx="25262" cy="4845"/>
            </a:xfrm>
            <a:custGeom>
              <a:avLst/>
              <a:gdLst/>
              <a:ahLst/>
              <a:cxnLst/>
              <a:rect l="l" t="t" r="r" b="b"/>
              <a:pathLst>
                <a:path w="1528" h="293" extrusionOk="0">
                  <a:moveTo>
                    <a:pt x="146" y="1"/>
                  </a:moveTo>
                  <a:cubicBezTo>
                    <a:pt x="63" y="1"/>
                    <a:pt x="0" y="63"/>
                    <a:pt x="0" y="146"/>
                  </a:cubicBezTo>
                  <a:cubicBezTo>
                    <a:pt x="0" y="226"/>
                    <a:pt x="63" y="292"/>
                    <a:pt x="146" y="292"/>
                  </a:cubicBezTo>
                  <a:lnTo>
                    <a:pt x="1383" y="292"/>
                  </a:lnTo>
                  <a:cubicBezTo>
                    <a:pt x="1466" y="292"/>
                    <a:pt x="1528" y="226"/>
                    <a:pt x="1528" y="146"/>
                  </a:cubicBezTo>
                  <a:cubicBezTo>
                    <a:pt x="1528" y="63"/>
                    <a:pt x="1466" y="1"/>
                    <a:pt x="1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59"/>
            <p:cNvSpPr/>
            <p:nvPr/>
          </p:nvSpPr>
          <p:spPr>
            <a:xfrm>
              <a:off x="3139972" y="1843937"/>
              <a:ext cx="534611" cy="569763"/>
            </a:xfrm>
            <a:custGeom>
              <a:avLst/>
              <a:gdLst/>
              <a:ahLst/>
              <a:cxnLst/>
              <a:rect l="l" t="t" r="r" b="b"/>
              <a:pathLst>
                <a:path w="32337" h="34458" extrusionOk="0">
                  <a:moveTo>
                    <a:pt x="14863" y="0"/>
                  </a:moveTo>
                  <a:cubicBezTo>
                    <a:pt x="13418" y="0"/>
                    <a:pt x="11673" y="242"/>
                    <a:pt x="9747" y="995"/>
                  </a:cubicBezTo>
                  <a:cubicBezTo>
                    <a:pt x="2103" y="3988"/>
                    <a:pt x="2274" y="14200"/>
                    <a:pt x="4170" y="20704"/>
                  </a:cubicBezTo>
                  <a:cubicBezTo>
                    <a:pt x="4741" y="22666"/>
                    <a:pt x="6115" y="25651"/>
                    <a:pt x="4858" y="27622"/>
                  </a:cubicBezTo>
                  <a:cubicBezTo>
                    <a:pt x="4580" y="28061"/>
                    <a:pt x="4118" y="28260"/>
                    <a:pt x="3652" y="28260"/>
                  </a:cubicBezTo>
                  <a:cubicBezTo>
                    <a:pt x="2798" y="28260"/>
                    <a:pt x="1930" y="27590"/>
                    <a:pt x="2149" y="26494"/>
                  </a:cubicBezTo>
                  <a:cubicBezTo>
                    <a:pt x="2487" y="24799"/>
                    <a:pt x="3051" y="25363"/>
                    <a:pt x="3506" y="25138"/>
                  </a:cubicBezTo>
                  <a:cubicBezTo>
                    <a:pt x="3957" y="24912"/>
                    <a:pt x="3280" y="24687"/>
                    <a:pt x="2261" y="24344"/>
                  </a:cubicBezTo>
                  <a:cubicBezTo>
                    <a:pt x="2123" y="24298"/>
                    <a:pt x="1987" y="24275"/>
                    <a:pt x="1855" y="24275"/>
                  </a:cubicBezTo>
                  <a:cubicBezTo>
                    <a:pt x="1016" y="24275"/>
                    <a:pt x="337" y="25212"/>
                    <a:pt x="228" y="27171"/>
                  </a:cubicBezTo>
                  <a:cubicBezTo>
                    <a:pt x="1" y="31282"/>
                    <a:pt x="4012" y="34458"/>
                    <a:pt x="7701" y="34458"/>
                  </a:cubicBezTo>
                  <a:cubicBezTo>
                    <a:pt x="9485" y="34458"/>
                    <a:pt x="11193" y="33715"/>
                    <a:pt x="12311" y="31976"/>
                  </a:cubicBezTo>
                  <a:cubicBezTo>
                    <a:pt x="13708" y="29650"/>
                    <a:pt x="12473" y="25609"/>
                    <a:pt x="11864" y="22691"/>
                  </a:cubicBezTo>
                  <a:cubicBezTo>
                    <a:pt x="11667" y="21747"/>
                    <a:pt x="11550" y="20595"/>
                    <a:pt x="11479" y="19614"/>
                  </a:cubicBezTo>
                  <a:cubicBezTo>
                    <a:pt x="12406" y="19472"/>
                    <a:pt x="13625" y="19084"/>
                    <a:pt x="14297" y="18186"/>
                  </a:cubicBezTo>
                  <a:cubicBezTo>
                    <a:pt x="14920" y="17360"/>
                    <a:pt x="15383" y="16454"/>
                    <a:pt x="15667" y="15824"/>
                  </a:cubicBezTo>
                  <a:cubicBezTo>
                    <a:pt x="16076" y="15832"/>
                    <a:pt x="16502" y="15853"/>
                    <a:pt x="16965" y="15899"/>
                  </a:cubicBezTo>
                  <a:cubicBezTo>
                    <a:pt x="17098" y="15912"/>
                    <a:pt x="17229" y="15919"/>
                    <a:pt x="17357" y="15919"/>
                  </a:cubicBezTo>
                  <a:cubicBezTo>
                    <a:pt x="21703" y="15919"/>
                    <a:pt x="23022" y="8447"/>
                    <a:pt x="23022" y="8447"/>
                  </a:cubicBezTo>
                  <a:cubicBezTo>
                    <a:pt x="23022" y="8447"/>
                    <a:pt x="25348" y="12872"/>
                    <a:pt x="26049" y="14504"/>
                  </a:cubicBezTo>
                  <a:lnTo>
                    <a:pt x="26746" y="16132"/>
                  </a:lnTo>
                  <a:cubicBezTo>
                    <a:pt x="26746" y="16132"/>
                    <a:pt x="26767" y="16135"/>
                    <a:pt x="26806" y="16135"/>
                  </a:cubicBezTo>
                  <a:cubicBezTo>
                    <a:pt x="27139" y="16135"/>
                    <a:pt x="28805" y="15948"/>
                    <a:pt x="30471" y="12408"/>
                  </a:cubicBezTo>
                  <a:cubicBezTo>
                    <a:pt x="32336" y="8447"/>
                    <a:pt x="30240" y="2160"/>
                    <a:pt x="25816" y="1462"/>
                  </a:cubicBezTo>
                  <a:cubicBezTo>
                    <a:pt x="21390" y="766"/>
                    <a:pt x="19061" y="766"/>
                    <a:pt x="19061" y="766"/>
                  </a:cubicBezTo>
                  <a:cubicBezTo>
                    <a:pt x="19061" y="766"/>
                    <a:pt x="17437" y="0"/>
                    <a:pt x="148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59"/>
            <p:cNvSpPr/>
            <p:nvPr/>
          </p:nvSpPr>
          <p:spPr>
            <a:xfrm>
              <a:off x="3135525" y="1839010"/>
              <a:ext cx="530429" cy="579552"/>
            </a:xfrm>
            <a:custGeom>
              <a:avLst/>
              <a:gdLst/>
              <a:ahLst/>
              <a:cxnLst/>
              <a:rect l="l" t="t" r="r" b="b"/>
              <a:pathLst>
                <a:path w="32084" h="35050" extrusionOk="0">
                  <a:moveTo>
                    <a:pt x="15127" y="595"/>
                  </a:moveTo>
                  <a:cubicBezTo>
                    <a:pt x="17603" y="595"/>
                    <a:pt x="19182" y="1313"/>
                    <a:pt x="19208" y="1326"/>
                  </a:cubicBezTo>
                  <a:cubicBezTo>
                    <a:pt x="19246" y="1343"/>
                    <a:pt x="19288" y="1351"/>
                    <a:pt x="19330" y="1351"/>
                  </a:cubicBezTo>
                  <a:cubicBezTo>
                    <a:pt x="19355" y="1351"/>
                    <a:pt x="21692" y="1359"/>
                    <a:pt x="26039" y="2049"/>
                  </a:cubicBezTo>
                  <a:cubicBezTo>
                    <a:pt x="27704" y="2311"/>
                    <a:pt x="29149" y="3443"/>
                    <a:pt x="30096" y="5238"/>
                  </a:cubicBezTo>
                  <a:cubicBezTo>
                    <a:pt x="31311" y="7530"/>
                    <a:pt x="31466" y="10482"/>
                    <a:pt x="30476" y="12581"/>
                  </a:cubicBezTo>
                  <a:cubicBezTo>
                    <a:pt x="29052" y="15608"/>
                    <a:pt x="27659" y="16063"/>
                    <a:pt x="27203" y="16130"/>
                  </a:cubicBezTo>
                  <a:lnTo>
                    <a:pt x="26586" y="14685"/>
                  </a:lnTo>
                  <a:cubicBezTo>
                    <a:pt x="25888" y="13066"/>
                    <a:pt x="23642" y="8791"/>
                    <a:pt x="23546" y="8611"/>
                  </a:cubicBezTo>
                  <a:cubicBezTo>
                    <a:pt x="23494" y="8515"/>
                    <a:pt x="23389" y="8454"/>
                    <a:pt x="23284" y="8454"/>
                  </a:cubicBezTo>
                  <a:cubicBezTo>
                    <a:pt x="23271" y="8454"/>
                    <a:pt x="23258" y="8455"/>
                    <a:pt x="23245" y="8457"/>
                  </a:cubicBezTo>
                  <a:cubicBezTo>
                    <a:pt x="23120" y="8478"/>
                    <a:pt x="23025" y="8573"/>
                    <a:pt x="23004" y="8695"/>
                  </a:cubicBezTo>
                  <a:cubicBezTo>
                    <a:pt x="22991" y="8772"/>
                    <a:pt x="21678" y="15927"/>
                    <a:pt x="17623" y="15927"/>
                  </a:cubicBezTo>
                  <a:cubicBezTo>
                    <a:pt x="17506" y="15927"/>
                    <a:pt x="17386" y="15921"/>
                    <a:pt x="17264" y="15908"/>
                  </a:cubicBezTo>
                  <a:cubicBezTo>
                    <a:pt x="16842" y="15867"/>
                    <a:pt x="16412" y="15842"/>
                    <a:pt x="15944" y="15829"/>
                  </a:cubicBezTo>
                  <a:cubicBezTo>
                    <a:pt x="15939" y="15829"/>
                    <a:pt x="15933" y="15829"/>
                    <a:pt x="15928" y="15829"/>
                  </a:cubicBezTo>
                  <a:cubicBezTo>
                    <a:pt x="15820" y="15829"/>
                    <a:pt x="15716" y="15902"/>
                    <a:pt x="15673" y="16001"/>
                  </a:cubicBezTo>
                  <a:cubicBezTo>
                    <a:pt x="15397" y="16606"/>
                    <a:pt x="14942" y="17500"/>
                    <a:pt x="14333" y="18313"/>
                  </a:cubicBezTo>
                  <a:cubicBezTo>
                    <a:pt x="13661" y="19211"/>
                    <a:pt x="12399" y="19519"/>
                    <a:pt x="11703" y="19625"/>
                  </a:cubicBezTo>
                  <a:cubicBezTo>
                    <a:pt x="11557" y="19650"/>
                    <a:pt x="11447" y="19783"/>
                    <a:pt x="11457" y="19933"/>
                  </a:cubicBezTo>
                  <a:cubicBezTo>
                    <a:pt x="11548" y="21194"/>
                    <a:pt x="11682" y="22242"/>
                    <a:pt x="11848" y="23047"/>
                  </a:cubicBezTo>
                  <a:cubicBezTo>
                    <a:pt x="11936" y="23465"/>
                    <a:pt x="12037" y="23908"/>
                    <a:pt x="12137" y="24367"/>
                  </a:cubicBezTo>
                  <a:cubicBezTo>
                    <a:pt x="12730" y="26980"/>
                    <a:pt x="13468" y="30228"/>
                    <a:pt x="12337" y="32119"/>
                  </a:cubicBezTo>
                  <a:cubicBezTo>
                    <a:pt x="11230" y="33838"/>
                    <a:pt x="9561" y="34458"/>
                    <a:pt x="7951" y="34458"/>
                  </a:cubicBezTo>
                  <a:cubicBezTo>
                    <a:pt x="7219" y="34458"/>
                    <a:pt x="6500" y="34330"/>
                    <a:pt x="5850" y="34118"/>
                  </a:cubicBezTo>
                  <a:cubicBezTo>
                    <a:pt x="3278" y="33284"/>
                    <a:pt x="602" y="30854"/>
                    <a:pt x="786" y="27485"/>
                  </a:cubicBezTo>
                  <a:cubicBezTo>
                    <a:pt x="857" y="26245"/>
                    <a:pt x="1178" y="25344"/>
                    <a:pt x="1671" y="25010"/>
                  </a:cubicBezTo>
                  <a:cubicBezTo>
                    <a:pt x="1809" y="24914"/>
                    <a:pt x="1963" y="24864"/>
                    <a:pt x="2126" y="24864"/>
                  </a:cubicBezTo>
                  <a:cubicBezTo>
                    <a:pt x="2226" y="24864"/>
                    <a:pt x="2330" y="24885"/>
                    <a:pt x="2439" y="24918"/>
                  </a:cubicBezTo>
                  <a:cubicBezTo>
                    <a:pt x="2723" y="25014"/>
                    <a:pt x="3052" y="25122"/>
                    <a:pt x="3299" y="25218"/>
                  </a:cubicBezTo>
                  <a:cubicBezTo>
                    <a:pt x="2823" y="25255"/>
                    <a:pt x="2389" y="25452"/>
                    <a:pt x="2135" y="26733"/>
                  </a:cubicBezTo>
                  <a:cubicBezTo>
                    <a:pt x="1959" y="27602"/>
                    <a:pt x="2372" y="28378"/>
                    <a:pt x="3191" y="28708"/>
                  </a:cubicBezTo>
                  <a:cubicBezTo>
                    <a:pt x="3435" y="28806"/>
                    <a:pt x="3684" y="28853"/>
                    <a:pt x="3926" y="28853"/>
                  </a:cubicBezTo>
                  <a:cubicBezTo>
                    <a:pt x="4512" y="28853"/>
                    <a:pt x="5055" y="28577"/>
                    <a:pt x="5374" y="28078"/>
                  </a:cubicBezTo>
                  <a:cubicBezTo>
                    <a:pt x="6493" y="26320"/>
                    <a:pt x="5695" y="23912"/>
                    <a:pt x="5052" y="21974"/>
                  </a:cubicBezTo>
                  <a:cubicBezTo>
                    <a:pt x="4927" y="21603"/>
                    <a:pt x="4810" y="21248"/>
                    <a:pt x="4719" y="20922"/>
                  </a:cubicBezTo>
                  <a:cubicBezTo>
                    <a:pt x="3040" y="15174"/>
                    <a:pt x="2297" y="4629"/>
                    <a:pt x="10125" y="1565"/>
                  </a:cubicBezTo>
                  <a:cubicBezTo>
                    <a:pt x="12003" y="830"/>
                    <a:pt x="13712" y="595"/>
                    <a:pt x="15127" y="595"/>
                  </a:cubicBezTo>
                  <a:close/>
                  <a:moveTo>
                    <a:pt x="15153" y="0"/>
                  </a:moveTo>
                  <a:cubicBezTo>
                    <a:pt x="13676" y="0"/>
                    <a:pt x="11890" y="249"/>
                    <a:pt x="9912" y="1022"/>
                  </a:cubicBezTo>
                  <a:cubicBezTo>
                    <a:pt x="1696" y="4240"/>
                    <a:pt x="2430" y="15145"/>
                    <a:pt x="4158" y="21081"/>
                  </a:cubicBezTo>
                  <a:cubicBezTo>
                    <a:pt x="4255" y="21415"/>
                    <a:pt x="4376" y="21779"/>
                    <a:pt x="4501" y="22158"/>
                  </a:cubicBezTo>
                  <a:cubicBezTo>
                    <a:pt x="5102" y="23978"/>
                    <a:pt x="5854" y="26241"/>
                    <a:pt x="4885" y="27765"/>
                  </a:cubicBezTo>
                  <a:cubicBezTo>
                    <a:pt x="4653" y="28126"/>
                    <a:pt x="4287" y="28267"/>
                    <a:pt x="3930" y="28267"/>
                  </a:cubicBezTo>
                  <a:cubicBezTo>
                    <a:pt x="3747" y="28267"/>
                    <a:pt x="3566" y="28230"/>
                    <a:pt x="3407" y="28166"/>
                  </a:cubicBezTo>
                  <a:cubicBezTo>
                    <a:pt x="2973" y="27995"/>
                    <a:pt x="2560" y="27556"/>
                    <a:pt x="2702" y="26847"/>
                  </a:cubicBezTo>
                  <a:cubicBezTo>
                    <a:pt x="2911" y="25816"/>
                    <a:pt x="3132" y="25807"/>
                    <a:pt x="3416" y="25794"/>
                  </a:cubicBezTo>
                  <a:cubicBezTo>
                    <a:pt x="3557" y="25790"/>
                    <a:pt x="3729" y="25781"/>
                    <a:pt x="3904" y="25694"/>
                  </a:cubicBezTo>
                  <a:cubicBezTo>
                    <a:pt x="4168" y="25561"/>
                    <a:pt x="4214" y="25386"/>
                    <a:pt x="4205" y="25260"/>
                  </a:cubicBezTo>
                  <a:cubicBezTo>
                    <a:pt x="4180" y="24889"/>
                    <a:pt x="3692" y="24725"/>
                    <a:pt x="2623" y="24367"/>
                  </a:cubicBezTo>
                  <a:cubicBezTo>
                    <a:pt x="2453" y="24311"/>
                    <a:pt x="2286" y="24284"/>
                    <a:pt x="2124" y="24284"/>
                  </a:cubicBezTo>
                  <a:cubicBezTo>
                    <a:pt x="1846" y="24284"/>
                    <a:pt x="1582" y="24364"/>
                    <a:pt x="1345" y="24525"/>
                  </a:cubicBezTo>
                  <a:cubicBezTo>
                    <a:pt x="682" y="24976"/>
                    <a:pt x="289" y="25987"/>
                    <a:pt x="206" y="27452"/>
                  </a:cubicBezTo>
                  <a:cubicBezTo>
                    <a:pt x="0" y="31130"/>
                    <a:pt x="2894" y="33772"/>
                    <a:pt x="5670" y="34670"/>
                  </a:cubicBezTo>
                  <a:cubicBezTo>
                    <a:pt x="6451" y="34924"/>
                    <a:pt x="7223" y="35049"/>
                    <a:pt x="7962" y="35049"/>
                  </a:cubicBezTo>
                  <a:cubicBezTo>
                    <a:pt x="9970" y="35049"/>
                    <a:pt x="11732" y="34132"/>
                    <a:pt x="12830" y="32424"/>
                  </a:cubicBezTo>
                  <a:cubicBezTo>
                    <a:pt x="14087" y="30328"/>
                    <a:pt x="13322" y="26951"/>
                    <a:pt x="12705" y="24237"/>
                  </a:cubicBezTo>
                  <a:cubicBezTo>
                    <a:pt x="12605" y="23783"/>
                    <a:pt x="12505" y="23344"/>
                    <a:pt x="12416" y="22931"/>
                  </a:cubicBezTo>
                  <a:cubicBezTo>
                    <a:pt x="12266" y="22205"/>
                    <a:pt x="12145" y="21273"/>
                    <a:pt x="12058" y="20155"/>
                  </a:cubicBezTo>
                  <a:cubicBezTo>
                    <a:pt x="12867" y="20000"/>
                    <a:pt x="14087" y="19612"/>
                    <a:pt x="14800" y="18660"/>
                  </a:cubicBezTo>
                  <a:cubicBezTo>
                    <a:pt x="15385" y="17879"/>
                    <a:pt x="15831" y="17040"/>
                    <a:pt x="16119" y="16418"/>
                  </a:cubicBezTo>
                  <a:cubicBezTo>
                    <a:pt x="16503" y="16430"/>
                    <a:pt x="16854" y="16452"/>
                    <a:pt x="17205" y="16485"/>
                  </a:cubicBezTo>
                  <a:cubicBezTo>
                    <a:pt x="17355" y="16502"/>
                    <a:pt x="17497" y="16510"/>
                    <a:pt x="17634" y="16510"/>
                  </a:cubicBezTo>
                  <a:cubicBezTo>
                    <a:pt x="21333" y="16510"/>
                    <a:pt x="22920" y="11571"/>
                    <a:pt x="23404" y="9592"/>
                  </a:cubicBezTo>
                  <a:cubicBezTo>
                    <a:pt x="24089" y="10908"/>
                    <a:pt x="25534" y="13704"/>
                    <a:pt x="26051" y="14916"/>
                  </a:cubicBezTo>
                  <a:lnTo>
                    <a:pt x="26748" y="16544"/>
                  </a:lnTo>
                  <a:cubicBezTo>
                    <a:pt x="26790" y="16639"/>
                    <a:pt x="26877" y="16706"/>
                    <a:pt x="26977" y="16719"/>
                  </a:cubicBezTo>
                  <a:cubicBezTo>
                    <a:pt x="26986" y="16720"/>
                    <a:pt x="27018" y="16724"/>
                    <a:pt x="27070" y="16724"/>
                  </a:cubicBezTo>
                  <a:cubicBezTo>
                    <a:pt x="27497" y="16724"/>
                    <a:pt x="29283" y="16486"/>
                    <a:pt x="31002" y="12828"/>
                  </a:cubicBezTo>
                  <a:cubicBezTo>
                    <a:pt x="32083" y="10536"/>
                    <a:pt x="31929" y="7451"/>
                    <a:pt x="30609" y="4966"/>
                  </a:cubicBezTo>
                  <a:cubicBezTo>
                    <a:pt x="29574" y="3005"/>
                    <a:pt x="27979" y="1765"/>
                    <a:pt x="26131" y="1473"/>
                  </a:cubicBezTo>
                  <a:cubicBezTo>
                    <a:pt x="22077" y="833"/>
                    <a:pt x="19802" y="775"/>
                    <a:pt x="19397" y="771"/>
                  </a:cubicBezTo>
                  <a:cubicBezTo>
                    <a:pt x="19064" y="625"/>
                    <a:pt x="17496" y="0"/>
                    <a:pt x="151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59"/>
            <p:cNvSpPr/>
            <p:nvPr/>
          </p:nvSpPr>
          <p:spPr>
            <a:xfrm>
              <a:off x="3513718" y="1949853"/>
              <a:ext cx="105610" cy="152486"/>
            </a:xfrm>
            <a:custGeom>
              <a:avLst/>
              <a:gdLst/>
              <a:ahLst/>
              <a:cxnLst/>
              <a:rect l="l" t="t" r="r" b="b"/>
              <a:pathLst>
                <a:path w="6388" h="9222" extrusionOk="0">
                  <a:moveTo>
                    <a:pt x="166" y="0"/>
                  </a:moveTo>
                  <a:cubicBezTo>
                    <a:pt x="106" y="0"/>
                    <a:pt x="49" y="36"/>
                    <a:pt x="30" y="96"/>
                  </a:cubicBezTo>
                  <a:cubicBezTo>
                    <a:pt x="0" y="175"/>
                    <a:pt x="42" y="254"/>
                    <a:pt x="117" y="283"/>
                  </a:cubicBezTo>
                  <a:cubicBezTo>
                    <a:pt x="176" y="300"/>
                    <a:pt x="5744" y="2254"/>
                    <a:pt x="5916" y="5510"/>
                  </a:cubicBezTo>
                  <a:cubicBezTo>
                    <a:pt x="6082" y="8657"/>
                    <a:pt x="5319" y="8933"/>
                    <a:pt x="5319" y="8933"/>
                  </a:cubicBezTo>
                  <a:cubicBezTo>
                    <a:pt x="5240" y="8950"/>
                    <a:pt x="5189" y="9025"/>
                    <a:pt x="5201" y="9104"/>
                  </a:cubicBezTo>
                  <a:cubicBezTo>
                    <a:pt x="5218" y="9175"/>
                    <a:pt x="5277" y="9222"/>
                    <a:pt x="5348" y="9222"/>
                  </a:cubicBezTo>
                  <a:lnTo>
                    <a:pt x="5373" y="9222"/>
                  </a:lnTo>
                  <a:cubicBezTo>
                    <a:pt x="5477" y="9200"/>
                    <a:pt x="6388" y="8917"/>
                    <a:pt x="6203" y="5497"/>
                  </a:cubicBezTo>
                  <a:cubicBezTo>
                    <a:pt x="6024" y="2045"/>
                    <a:pt x="451" y="87"/>
                    <a:pt x="213" y="8"/>
                  </a:cubicBezTo>
                  <a:cubicBezTo>
                    <a:pt x="197" y="3"/>
                    <a:pt x="181" y="0"/>
                    <a:pt x="1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59"/>
            <p:cNvSpPr/>
            <p:nvPr/>
          </p:nvSpPr>
          <p:spPr>
            <a:xfrm>
              <a:off x="3501979" y="1925780"/>
              <a:ext cx="123564" cy="46579"/>
            </a:xfrm>
            <a:custGeom>
              <a:avLst/>
              <a:gdLst/>
              <a:ahLst/>
              <a:cxnLst/>
              <a:rect l="l" t="t" r="r" b="b"/>
              <a:pathLst>
                <a:path w="7474" h="2817" extrusionOk="0">
                  <a:moveTo>
                    <a:pt x="2231" y="1"/>
                  </a:moveTo>
                  <a:cubicBezTo>
                    <a:pt x="1048" y="1"/>
                    <a:pt x="149" y="202"/>
                    <a:pt x="125" y="207"/>
                  </a:cubicBezTo>
                  <a:cubicBezTo>
                    <a:pt x="50" y="228"/>
                    <a:pt x="0" y="304"/>
                    <a:pt x="21" y="383"/>
                  </a:cubicBezTo>
                  <a:cubicBezTo>
                    <a:pt x="36" y="450"/>
                    <a:pt x="94" y="496"/>
                    <a:pt x="157" y="496"/>
                  </a:cubicBezTo>
                  <a:cubicBezTo>
                    <a:pt x="169" y="496"/>
                    <a:pt x="181" y="494"/>
                    <a:pt x="192" y="491"/>
                  </a:cubicBezTo>
                  <a:cubicBezTo>
                    <a:pt x="214" y="486"/>
                    <a:pt x="1093" y="289"/>
                    <a:pt x="2242" y="289"/>
                  </a:cubicBezTo>
                  <a:cubicBezTo>
                    <a:pt x="3914" y="289"/>
                    <a:pt x="6160" y="706"/>
                    <a:pt x="7177" y="2737"/>
                  </a:cubicBezTo>
                  <a:cubicBezTo>
                    <a:pt x="7202" y="2787"/>
                    <a:pt x="7252" y="2816"/>
                    <a:pt x="7306" y="2816"/>
                  </a:cubicBezTo>
                  <a:cubicBezTo>
                    <a:pt x="7327" y="2816"/>
                    <a:pt x="7352" y="2812"/>
                    <a:pt x="7373" y="2804"/>
                  </a:cubicBezTo>
                  <a:cubicBezTo>
                    <a:pt x="7443" y="2766"/>
                    <a:pt x="7473" y="2679"/>
                    <a:pt x="7435" y="2608"/>
                  </a:cubicBezTo>
                  <a:cubicBezTo>
                    <a:pt x="6352" y="441"/>
                    <a:pt x="3981" y="1"/>
                    <a:pt x="223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59"/>
            <p:cNvSpPr/>
            <p:nvPr/>
          </p:nvSpPr>
          <p:spPr>
            <a:xfrm>
              <a:off x="3224708" y="1870077"/>
              <a:ext cx="280441" cy="350443"/>
            </a:xfrm>
            <a:custGeom>
              <a:avLst/>
              <a:gdLst/>
              <a:ahLst/>
              <a:cxnLst/>
              <a:rect l="l" t="t" r="r" b="b"/>
              <a:pathLst>
                <a:path w="16963" h="21194" extrusionOk="0">
                  <a:moveTo>
                    <a:pt x="10320" y="1"/>
                  </a:moveTo>
                  <a:cubicBezTo>
                    <a:pt x="10267" y="1"/>
                    <a:pt x="10215" y="29"/>
                    <a:pt x="10191" y="82"/>
                  </a:cubicBezTo>
                  <a:cubicBezTo>
                    <a:pt x="10153" y="153"/>
                    <a:pt x="10182" y="241"/>
                    <a:pt x="10254" y="274"/>
                  </a:cubicBezTo>
                  <a:cubicBezTo>
                    <a:pt x="10308" y="303"/>
                    <a:pt x="15572" y="2958"/>
                    <a:pt x="16436" y="5376"/>
                  </a:cubicBezTo>
                  <a:cubicBezTo>
                    <a:pt x="16662" y="6006"/>
                    <a:pt x="16516" y="6854"/>
                    <a:pt x="16019" y="7831"/>
                  </a:cubicBezTo>
                  <a:cubicBezTo>
                    <a:pt x="14829" y="10168"/>
                    <a:pt x="11899" y="12773"/>
                    <a:pt x="9745" y="13407"/>
                  </a:cubicBezTo>
                  <a:cubicBezTo>
                    <a:pt x="8483" y="13775"/>
                    <a:pt x="7369" y="13804"/>
                    <a:pt x="6288" y="13829"/>
                  </a:cubicBezTo>
                  <a:cubicBezTo>
                    <a:pt x="4839" y="13867"/>
                    <a:pt x="3474" y="13900"/>
                    <a:pt x="2192" y="14856"/>
                  </a:cubicBezTo>
                  <a:cubicBezTo>
                    <a:pt x="1" y="16501"/>
                    <a:pt x="852" y="20889"/>
                    <a:pt x="890" y="21077"/>
                  </a:cubicBezTo>
                  <a:cubicBezTo>
                    <a:pt x="903" y="21147"/>
                    <a:pt x="961" y="21193"/>
                    <a:pt x="1032" y="21193"/>
                  </a:cubicBezTo>
                  <a:cubicBezTo>
                    <a:pt x="1040" y="21193"/>
                    <a:pt x="1049" y="21193"/>
                    <a:pt x="1057" y="21189"/>
                  </a:cubicBezTo>
                  <a:cubicBezTo>
                    <a:pt x="1136" y="21177"/>
                    <a:pt x="1190" y="21097"/>
                    <a:pt x="1174" y="21018"/>
                  </a:cubicBezTo>
                  <a:cubicBezTo>
                    <a:pt x="1165" y="20977"/>
                    <a:pt x="322" y="16626"/>
                    <a:pt x="2367" y="15091"/>
                  </a:cubicBezTo>
                  <a:cubicBezTo>
                    <a:pt x="3574" y="14189"/>
                    <a:pt x="4835" y="14155"/>
                    <a:pt x="6296" y="14122"/>
                  </a:cubicBezTo>
                  <a:cubicBezTo>
                    <a:pt x="7344" y="14097"/>
                    <a:pt x="8529" y="14068"/>
                    <a:pt x="9824" y="13683"/>
                  </a:cubicBezTo>
                  <a:cubicBezTo>
                    <a:pt x="12045" y="13032"/>
                    <a:pt x="15059" y="10356"/>
                    <a:pt x="16278" y="7960"/>
                  </a:cubicBezTo>
                  <a:cubicBezTo>
                    <a:pt x="16812" y="6912"/>
                    <a:pt x="16962" y="5985"/>
                    <a:pt x="16708" y="5280"/>
                  </a:cubicBezTo>
                  <a:cubicBezTo>
                    <a:pt x="15806" y="2750"/>
                    <a:pt x="10604" y="128"/>
                    <a:pt x="10383" y="16"/>
                  </a:cubicBezTo>
                  <a:cubicBezTo>
                    <a:pt x="10363" y="5"/>
                    <a:pt x="10342" y="1"/>
                    <a:pt x="103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59"/>
            <p:cNvSpPr/>
            <p:nvPr/>
          </p:nvSpPr>
          <p:spPr>
            <a:xfrm>
              <a:off x="3189094" y="1932096"/>
              <a:ext cx="270918" cy="205728"/>
            </a:xfrm>
            <a:custGeom>
              <a:avLst/>
              <a:gdLst/>
              <a:ahLst/>
              <a:cxnLst/>
              <a:rect l="l" t="t" r="r" b="b"/>
              <a:pathLst>
                <a:path w="16387" h="12442" extrusionOk="0">
                  <a:moveTo>
                    <a:pt x="16218" y="0"/>
                  </a:moveTo>
                  <a:cubicBezTo>
                    <a:pt x="16152" y="0"/>
                    <a:pt x="16095" y="50"/>
                    <a:pt x="16082" y="118"/>
                  </a:cubicBezTo>
                  <a:cubicBezTo>
                    <a:pt x="16078" y="143"/>
                    <a:pt x="15522" y="2760"/>
                    <a:pt x="12215" y="4847"/>
                  </a:cubicBezTo>
                  <a:cubicBezTo>
                    <a:pt x="10475" y="5949"/>
                    <a:pt x="8909" y="5991"/>
                    <a:pt x="7398" y="6037"/>
                  </a:cubicBezTo>
                  <a:cubicBezTo>
                    <a:pt x="6016" y="6074"/>
                    <a:pt x="4593" y="6116"/>
                    <a:pt x="3111" y="6989"/>
                  </a:cubicBezTo>
                  <a:cubicBezTo>
                    <a:pt x="1" y="8818"/>
                    <a:pt x="1428" y="12316"/>
                    <a:pt x="1440" y="12353"/>
                  </a:cubicBezTo>
                  <a:cubicBezTo>
                    <a:pt x="1466" y="12408"/>
                    <a:pt x="1520" y="12442"/>
                    <a:pt x="1579" y="12442"/>
                  </a:cubicBezTo>
                  <a:cubicBezTo>
                    <a:pt x="1595" y="12442"/>
                    <a:pt x="1616" y="12437"/>
                    <a:pt x="1633" y="12429"/>
                  </a:cubicBezTo>
                  <a:cubicBezTo>
                    <a:pt x="1708" y="12400"/>
                    <a:pt x="1741" y="12311"/>
                    <a:pt x="1712" y="12241"/>
                  </a:cubicBezTo>
                  <a:cubicBezTo>
                    <a:pt x="1695" y="12207"/>
                    <a:pt x="363" y="8943"/>
                    <a:pt x="3257" y="7240"/>
                  </a:cubicBezTo>
                  <a:cubicBezTo>
                    <a:pt x="4672" y="6409"/>
                    <a:pt x="5999" y="6367"/>
                    <a:pt x="7406" y="6330"/>
                  </a:cubicBezTo>
                  <a:cubicBezTo>
                    <a:pt x="8959" y="6284"/>
                    <a:pt x="10562" y="6238"/>
                    <a:pt x="12375" y="5093"/>
                  </a:cubicBezTo>
                  <a:cubicBezTo>
                    <a:pt x="15781" y="2939"/>
                    <a:pt x="16344" y="288"/>
                    <a:pt x="16369" y="176"/>
                  </a:cubicBezTo>
                  <a:cubicBezTo>
                    <a:pt x="16386" y="97"/>
                    <a:pt x="16332" y="22"/>
                    <a:pt x="16253" y="5"/>
                  </a:cubicBezTo>
                  <a:cubicBezTo>
                    <a:pt x="16241" y="2"/>
                    <a:pt x="16229" y="0"/>
                    <a:pt x="162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59"/>
            <p:cNvSpPr/>
            <p:nvPr/>
          </p:nvSpPr>
          <p:spPr>
            <a:xfrm>
              <a:off x="3253444" y="2131759"/>
              <a:ext cx="91507" cy="95308"/>
            </a:xfrm>
            <a:custGeom>
              <a:avLst/>
              <a:gdLst/>
              <a:ahLst/>
              <a:cxnLst/>
              <a:rect l="l" t="t" r="r" b="b"/>
              <a:pathLst>
                <a:path w="5535" h="5764" extrusionOk="0">
                  <a:moveTo>
                    <a:pt x="2613" y="0"/>
                  </a:moveTo>
                  <a:cubicBezTo>
                    <a:pt x="2337" y="0"/>
                    <a:pt x="2055" y="103"/>
                    <a:pt x="1774" y="345"/>
                  </a:cubicBezTo>
                  <a:cubicBezTo>
                    <a:pt x="1" y="1862"/>
                    <a:pt x="2755" y="5763"/>
                    <a:pt x="4877" y="5763"/>
                  </a:cubicBezTo>
                  <a:cubicBezTo>
                    <a:pt x="5009" y="5763"/>
                    <a:pt x="5138" y="5748"/>
                    <a:pt x="5263" y="5717"/>
                  </a:cubicBezTo>
                  <a:lnTo>
                    <a:pt x="5535" y="3300"/>
                  </a:lnTo>
                  <a:cubicBezTo>
                    <a:pt x="5535" y="3300"/>
                    <a:pt x="4175" y="0"/>
                    <a:pt x="26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59"/>
            <p:cNvSpPr/>
            <p:nvPr/>
          </p:nvSpPr>
          <p:spPr>
            <a:xfrm>
              <a:off x="3264951" y="2126931"/>
              <a:ext cx="85456" cy="104964"/>
            </a:xfrm>
            <a:custGeom>
              <a:avLst/>
              <a:gdLst/>
              <a:ahLst/>
              <a:cxnLst/>
              <a:rect l="l" t="t" r="r" b="b"/>
              <a:pathLst>
                <a:path w="5169" h="6348" extrusionOk="0">
                  <a:moveTo>
                    <a:pt x="1911" y="1"/>
                  </a:moveTo>
                  <a:cubicBezTo>
                    <a:pt x="1552" y="1"/>
                    <a:pt x="1208" y="140"/>
                    <a:pt x="885" y="415"/>
                  </a:cubicBezTo>
                  <a:cubicBezTo>
                    <a:pt x="76" y="1113"/>
                    <a:pt x="1" y="2327"/>
                    <a:pt x="689" y="3658"/>
                  </a:cubicBezTo>
                  <a:cubicBezTo>
                    <a:pt x="1403" y="5041"/>
                    <a:pt x="2873" y="6348"/>
                    <a:pt x="4192" y="6348"/>
                  </a:cubicBezTo>
                  <a:cubicBezTo>
                    <a:pt x="4342" y="6348"/>
                    <a:pt x="4492" y="6331"/>
                    <a:pt x="4638" y="6293"/>
                  </a:cubicBezTo>
                  <a:cubicBezTo>
                    <a:pt x="4793" y="6255"/>
                    <a:pt x="4889" y="6097"/>
                    <a:pt x="4852" y="5938"/>
                  </a:cubicBezTo>
                  <a:cubicBezTo>
                    <a:pt x="4816" y="5808"/>
                    <a:pt x="4702" y="5719"/>
                    <a:pt x="4572" y="5719"/>
                  </a:cubicBezTo>
                  <a:cubicBezTo>
                    <a:pt x="4547" y="5719"/>
                    <a:pt x="4522" y="5723"/>
                    <a:pt x="4496" y="5729"/>
                  </a:cubicBezTo>
                  <a:cubicBezTo>
                    <a:pt x="4394" y="5755"/>
                    <a:pt x="4289" y="5767"/>
                    <a:pt x="4181" y="5767"/>
                  </a:cubicBezTo>
                  <a:cubicBezTo>
                    <a:pt x="3128" y="5767"/>
                    <a:pt x="1839" y="4619"/>
                    <a:pt x="1207" y="3396"/>
                  </a:cubicBezTo>
                  <a:cubicBezTo>
                    <a:pt x="998" y="2991"/>
                    <a:pt x="384" y="1613"/>
                    <a:pt x="1265" y="858"/>
                  </a:cubicBezTo>
                  <a:cubicBezTo>
                    <a:pt x="1481" y="674"/>
                    <a:pt x="1696" y="583"/>
                    <a:pt x="1921" y="583"/>
                  </a:cubicBezTo>
                  <a:cubicBezTo>
                    <a:pt x="1988" y="583"/>
                    <a:pt x="2056" y="591"/>
                    <a:pt x="2126" y="608"/>
                  </a:cubicBezTo>
                  <a:cubicBezTo>
                    <a:pt x="3186" y="866"/>
                    <a:pt x="4251" y="2928"/>
                    <a:pt x="4567" y="3704"/>
                  </a:cubicBezTo>
                  <a:cubicBezTo>
                    <a:pt x="4616" y="3816"/>
                    <a:pt x="4727" y="3884"/>
                    <a:pt x="4841" y="3884"/>
                  </a:cubicBezTo>
                  <a:cubicBezTo>
                    <a:pt x="4877" y="3884"/>
                    <a:pt x="4913" y="3878"/>
                    <a:pt x="4947" y="3864"/>
                  </a:cubicBezTo>
                  <a:cubicBezTo>
                    <a:pt x="5097" y="3801"/>
                    <a:pt x="5168" y="3629"/>
                    <a:pt x="5106" y="3483"/>
                  </a:cubicBezTo>
                  <a:cubicBezTo>
                    <a:pt x="5056" y="3358"/>
                    <a:pt x="3829" y="419"/>
                    <a:pt x="2259" y="43"/>
                  </a:cubicBezTo>
                  <a:cubicBezTo>
                    <a:pt x="2142" y="15"/>
                    <a:pt x="2026" y="1"/>
                    <a:pt x="19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59"/>
            <p:cNvSpPr/>
            <p:nvPr/>
          </p:nvSpPr>
          <p:spPr>
            <a:xfrm>
              <a:off x="3618691" y="3023713"/>
              <a:ext cx="157588" cy="89554"/>
            </a:xfrm>
            <a:custGeom>
              <a:avLst/>
              <a:gdLst/>
              <a:ahLst/>
              <a:cxnLst/>
              <a:rect l="l" t="t" r="r" b="b"/>
              <a:pathLst>
                <a:path w="9532" h="5416" extrusionOk="0">
                  <a:moveTo>
                    <a:pt x="4768" y="1"/>
                  </a:moveTo>
                  <a:cubicBezTo>
                    <a:pt x="2134" y="1"/>
                    <a:pt x="1" y="1215"/>
                    <a:pt x="1" y="2710"/>
                  </a:cubicBezTo>
                  <a:cubicBezTo>
                    <a:pt x="1" y="4205"/>
                    <a:pt x="2134" y="5415"/>
                    <a:pt x="4768" y="5415"/>
                  </a:cubicBezTo>
                  <a:cubicBezTo>
                    <a:pt x="7398" y="5415"/>
                    <a:pt x="9532" y="4205"/>
                    <a:pt x="9532" y="2710"/>
                  </a:cubicBezTo>
                  <a:cubicBezTo>
                    <a:pt x="9532" y="1215"/>
                    <a:pt x="7398" y="1"/>
                    <a:pt x="47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59"/>
            <p:cNvSpPr/>
            <p:nvPr/>
          </p:nvSpPr>
          <p:spPr>
            <a:xfrm>
              <a:off x="3613945" y="3018951"/>
              <a:ext cx="167160" cy="99144"/>
            </a:xfrm>
            <a:custGeom>
              <a:avLst/>
              <a:gdLst/>
              <a:ahLst/>
              <a:cxnLst/>
              <a:rect l="l" t="t" r="r" b="b"/>
              <a:pathLst>
                <a:path w="10111" h="5996" extrusionOk="0">
                  <a:moveTo>
                    <a:pt x="5055" y="580"/>
                  </a:moveTo>
                  <a:cubicBezTo>
                    <a:pt x="7480" y="580"/>
                    <a:pt x="9526" y="1687"/>
                    <a:pt x="9526" y="2998"/>
                  </a:cubicBezTo>
                  <a:cubicBezTo>
                    <a:pt x="9526" y="4308"/>
                    <a:pt x="7480" y="5415"/>
                    <a:pt x="5055" y="5415"/>
                  </a:cubicBezTo>
                  <a:cubicBezTo>
                    <a:pt x="2630" y="5415"/>
                    <a:pt x="580" y="4308"/>
                    <a:pt x="580" y="2998"/>
                  </a:cubicBezTo>
                  <a:cubicBezTo>
                    <a:pt x="580" y="1687"/>
                    <a:pt x="2630" y="580"/>
                    <a:pt x="5055" y="580"/>
                  </a:cubicBezTo>
                  <a:close/>
                  <a:moveTo>
                    <a:pt x="5055" y="0"/>
                  </a:moveTo>
                  <a:cubicBezTo>
                    <a:pt x="2220" y="0"/>
                    <a:pt x="0" y="1316"/>
                    <a:pt x="0" y="2998"/>
                  </a:cubicBezTo>
                  <a:cubicBezTo>
                    <a:pt x="0" y="4680"/>
                    <a:pt x="2220" y="5996"/>
                    <a:pt x="5055" y="5996"/>
                  </a:cubicBezTo>
                  <a:cubicBezTo>
                    <a:pt x="7890" y="5996"/>
                    <a:pt x="10111" y="4680"/>
                    <a:pt x="10111" y="2998"/>
                  </a:cubicBezTo>
                  <a:cubicBezTo>
                    <a:pt x="10111" y="1316"/>
                    <a:pt x="7890" y="0"/>
                    <a:pt x="50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59"/>
            <p:cNvSpPr/>
            <p:nvPr/>
          </p:nvSpPr>
          <p:spPr>
            <a:xfrm>
              <a:off x="3042142" y="2497720"/>
              <a:ext cx="518955" cy="532162"/>
            </a:xfrm>
            <a:custGeom>
              <a:avLst/>
              <a:gdLst/>
              <a:ahLst/>
              <a:cxnLst/>
              <a:rect l="l" t="t" r="r" b="b"/>
              <a:pathLst>
                <a:path w="31390" h="32184" extrusionOk="0">
                  <a:moveTo>
                    <a:pt x="6209" y="0"/>
                  </a:moveTo>
                  <a:cubicBezTo>
                    <a:pt x="5731" y="0"/>
                    <a:pt x="4971" y="191"/>
                    <a:pt x="3900" y="1000"/>
                  </a:cubicBezTo>
                  <a:cubicBezTo>
                    <a:pt x="1871" y="2532"/>
                    <a:pt x="1" y="9483"/>
                    <a:pt x="1245" y="12430"/>
                  </a:cubicBezTo>
                  <a:cubicBezTo>
                    <a:pt x="2488" y="15378"/>
                    <a:pt x="5908" y="30699"/>
                    <a:pt x="7477" y="31538"/>
                  </a:cubicBezTo>
                  <a:cubicBezTo>
                    <a:pt x="8330" y="31995"/>
                    <a:pt x="13745" y="32183"/>
                    <a:pt x="18823" y="32183"/>
                  </a:cubicBezTo>
                  <a:cubicBezTo>
                    <a:pt x="23070" y="32183"/>
                    <a:pt x="27081" y="32051"/>
                    <a:pt x="27991" y="31835"/>
                  </a:cubicBezTo>
                  <a:cubicBezTo>
                    <a:pt x="29991" y="31363"/>
                    <a:pt x="31390" y="28749"/>
                    <a:pt x="31052" y="26490"/>
                  </a:cubicBezTo>
                  <a:cubicBezTo>
                    <a:pt x="30718" y="24228"/>
                    <a:pt x="28484" y="23639"/>
                    <a:pt x="27821" y="23623"/>
                  </a:cubicBezTo>
                  <a:cubicBezTo>
                    <a:pt x="27161" y="23602"/>
                    <a:pt x="13673" y="22833"/>
                    <a:pt x="13673" y="22833"/>
                  </a:cubicBezTo>
                  <a:lnTo>
                    <a:pt x="9481" y="5124"/>
                  </a:lnTo>
                  <a:lnTo>
                    <a:pt x="6839" y="153"/>
                  </a:lnTo>
                  <a:cubicBezTo>
                    <a:pt x="6839" y="153"/>
                    <a:pt x="6636" y="0"/>
                    <a:pt x="62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59"/>
            <p:cNvSpPr/>
            <p:nvPr/>
          </p:nvSpPr>
          <p:spPr>
            <a:xfrm>
              <a:off x="3036703" y="2492826"/>
              <a:ext cx="529652" cy="541769"/>
            </a:xfrm>
            <a:custGeom>
              <a:avLst/>
              <a:gdLst/>
              <a:ahLst/>
              <a:cxnLst/>
              <a:rect l="l" t="t" r="r" b="b"/>
              <a:pathLst>
                <a:path w="32037" h="32765" extrusionOk="0">
                  <a:moveTo>
                    <a:pt x="6532" y="1"/>
                  </a:moveTo>
                  <a:cubicBezTo>
                    <a:pt x="5991" y="1"/>
                    <a:pt x="5174" y="215"/>
                    <a:pt x="4054" y="1062"/>
                  </a:cubicBezTo>
                  <a:cubicBezTo>
                    <a:pt x="1937" y="2665"/>
                    <a:pt x="0" y="9738"/>
                    <a:pt x="1307" y="12839"/>
                  </a:cubicBezTo>
                  <a:cubicBezTo>
                    <a:pt x="1753" y="13896"/>
                    <a:pt x="2480" y="16559"/>
                    <a:pt x="3322" y="19648"/>
                  </a:cubicBezTo>
                  <a:cubicBezTo>
                    <a:pt x="5218" y="26586"/>
                    <a:pt x="6642" y="31542"/>
                    <a:pt x="7669" y="32089"/>
                  </a:cubicBezTo>
                  <a:cubicBezTo>
                    <a:pt x="8570" y="32573"/>
                    <a:pt x="13968" y="32765"/>
                    <a:pt x="19049" y="32765"/>
                  </a:cubicBezTo>
                  <a:cubicBezTo>
                    <a:pt x="23391" y="32765"/>
                    <a:pt x="27503" y="32627"/>
                    <a:pt x="28388" y="32414"/>
                  </a:cubicBezTo>
                  <a:cubicBezTo>
                    <a:pt x="30475" y="31921"/>
                    <a:pt x="32037" y="29216"/>
                    <a:pt x="31669" y="26745"/>
                  </a:cubicBezTo>
                  <a:cubicBezTo>
                    <a:pt x="31297" y="24224"/>
                    <a:pt x="28805" y="23643"/>
                    <a:pt x="28158" y="23626"/>
                  </a:cubicBezTo>
                  <a:cubicBezTo>
                    <a:pt x="27553" y="23609"/>
                    <a:pt x="15972" y="22954"/>
                    <a:pt x="14235" y="22854"/>
                  </a:cubicBezTo>
                  <a:lnTo>
                    <a:pt x="10094" y="5354"/>
                  </a:lnTo>
                  <a:cubicBezTo>
                    <a:pt x="10062" y="5223"/>
                    <a:pt x="9944" y="5131"/>
                    <a:pt x="9815" y="5131"/>
                  </a:cubicBezTo>
                  <a:cubicBezTo>
                    <a:pt x="9792" y="5131"/>
                    <a:pt x="9768" y="5134"/>
                    <a:pt x="9744" y="5141"/>
                  </a:cubicBezTo>
                  <a:cubicBezTo>
                    <a:pt x="9589" y="5174"/>
                    <a:pt x="9493" y="5333"/>
                    <a:pt x="9526" y="5487"/>
                  </a:cubicBezTo>
                  <a:lnTo>
                    <a:pt x="13722" y="23201"/>
                  </a:lnTo>
                  <a:cubicBezTo>
                    <a:pt x="13751" y="23326"/>
                    <a:pt x="13860" y="23414"/>
                    <a:pt x="13985" y="23422"/>
                  </a:cubicBezTo>
                  <a:cubicBezTo>
                    <a:pt x="14536" y="23455"/>
                    <a:pt x="27486" y="24190"/>
                    <a:pt x="28141" y="24206"/>
                  </a:cubicBezTo>
                  <a:cubicBezTo>
                    <a:pt x="28655" y="24224"/>
                    <a:pt x="30784" y="24732"/>
                    <a:pt x="31097" y="26829"/>
                  </a:cubicBezTo>
                  <a:cubicBezTo>
                    <a:pt x="31414" y="28987"/>
                    <a:pt x="30037" y="31424"/>
                    <a:pt x="28254" y="31850"/>
                  </a:cubicBezTo>
                  <a:cubicBezTo>
                    <a:pt x="27293" y="32078"/>
                    <a:pt x="23571" y="32197"/>
                    <a:pt x="19563" y="32197"/>
                  </a:cubicBezTo>
                  <a:cubicBezTo>
                    <a:pt x="14384" y="32197"/>
                    <a:pt x="8729" y="31998"/>
                    <a:pt x="7940" y="31580"/>
                  </a:cubicBezTo>
                  <a:cubicBezTo>
                    <a:pt x="7055" y="31104"/>
                    <a:pt x="5147" y="24119"/>
                    <a:pt x="3886" y="19493"/>
                  </a:cubicBezTo>
                  <a:cubicBezTo>
                    <a:pt x="3035" y="16387"/>
                    <a:pt x="2304" y="13703"/>
                    <a:pt x="1841" y="12613"/>
                  </a:cubicBezTo>
                  <a:cubicBezTo>
                    <a:pt x="638" y="9754"/>
                    <a:pt x="2467" y="2995"/>
                    <a:pt x="4404" y="1530"/>
                  </a:cubicBezTo>
                  <a:cubicBezTo>
                    <a:pt x="5425" y="757"/>
                    <a:pt x="6123" y="591"/>
                    <a:pt x="6535" y="591"/>
                  </a:cubicBezTo>
                  <a:cubicBezTo>
                    <a:pt x="6835" y="591"/>
                    <a:pt x="6984" y="679"/>
                    <a:pt x="6996" y="686"/>
                  </a:cubicBezTo>
                  <a:cubicBezTo>
                    <a:pt x="7047" y="723"/>
                    <a:pt x="7106" y="741"/>
                    <a:pt x="7165" y="741"/>
                  </a:cubicBezTo>
                  <a:cubicBezTo>
                    <a:pt x="7252" y="741"/>
                    <a:pt x="7340" y="701"/>
                    <a:pt x="7397" y="624"/>
                  </a:cubicBezTo>
                  <a:cubicBezTo>
                    <a:pt x="7493" y="499"/>
                    <a:pt x="7468" y="315"/>
                    <a:pt x="7343" y="219"/>
                  </a:cubicBezTo>
                  <a:cubicBezTo>
                    <a:pt x="7289" y="179"/>
                    <a:pt x="7025" y="1"/>
                    <a:pt x="65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59"/>
            <p:cNvSpPr/>
            <p:nvPr/>
          </p:nvSpPr>
          <p:spPr>
            <a:xfrm>
              <a:off x="3180596" y="2870741"/>
              <a:ext cx="90036" cy="60981"/>
            </a:xfrm>
            <a:custGeom>
              <a:avLst/>
              <a:gdLst/>
              <a:ahLst/>
              <a:cxnLst/>
              <a:rect l="l" t="t" r="r" b="b"/>
              <a:pathLst>
                <a:path w="5446" h="3688" extrusionOk="0">
                  <a:moveTo>
                    <a:pt x="2208" y="1"/>
                  </a:moveTo>
                  <a:cubicBezTo>
                    <a:pt x="1561" y="1"/>
                    <a:pt x="876" y="60"/>
                    <a:pt x="218" y="222"/>
                  </a:cubicBezTo>
                  <a:cubicBezTo>
                    <a:pt x="139" y="239"/>
                    <a:pt x="89" y="318"/>
                    <a:pt x="110" y="398"/>
                  </a:cubicBezTo>
                  <a:cubicBezTo>
                    <a:pt x="123" y="461"/>
                    <a:pt x="182" y="507"/>
                    <a:pt x="248" y="507"/>
                  </a:cubicBezTo>
                  <a:cubicBezTo>
                    <a:pt x="260" y="507"/>
                    <a:pt x="273" y="505"/>
                    <a:pt x="285" y="502"/>
                  </a:cubicBezTo>
                  <a:cubicBezTo>
                    <a:pt x="904" y="349"/>
                    <a:pt x="1557" y="294"/>
                    <a:pt x="2177" y="294"/>
                  </a:cubicBezTo>
                  <a:cubicBezTo>
                    <a:pt x="3017" y="294"/>
                    <a:pt x="3799" y="395"/>
                    <a:pt x="4363" y="494"/>
                  </a:cubicBezTo>
                  <a:cubicBezTo>
                    <a:pt x="3057" y="702"/>
                    <a:pt x="748" y="1375"/>
                    <a:pt x="26" y="3496"/>
                  </a:cubicBezTo>
                  <a:cubicBezTo>
                    <a:pt x="1" y="3575"/>
                    <a:pt x="43" y="3654"/>
                    <a:pt x="118" y="3683"/>
                  </a:cubicBezTo>
                  <a:cubicBezTo>
                    <a:pt x="130" y="3688"/>
                    <a:pt x="147" y="3688"/>
                    <a:pt x="164" y="3688"/>
                  </a:cubicBezTo>
                  <a:cubicBezTo>
                    <a:pt x="222" y="3688"/>
                    <a:pt x="280" y="3650"/>
                    <a:pt x="301" y="3592"/>
                  </a:cubicBezTo>
                  <a:cubicBezTo>
                    <a:pt x="1257" y="777"/>
                    <a:pt x="5253" y="690"/>
                    <a:pt x="5295" y="690"/>
                  </a:cubicBezTo>
                  <a:cubicBezTo>
                    <a:pt x="5365" y="686"/>
                    <a:pt x="5428" y="632"/>
                    <a:pt x="5436" y="561"/>
                  </a:cubicBezTo>
                  <a:cubicBezTo>
                    <a:pt x="5445" y="490"/>
                    <a:pt x="5399" y="423"/>
                    <a:pt x="5332" y="402"/>
                  </a:cubicBezTo>
                  <a:cubicBezTo>
                    <a:pt x="5251" y="381"/>
                    <a:pt x="3853" y="1"/>
                    <a:pt x="22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59"/>
            <p:cNvSpPr/>
            <p:nvPr/>
          </p:nvSpPr>
          <p:spPr>
            <a:xfrm>
              <a:off x="3047251" y="2502581"/>
              <a:ext cx="482931" cy="522622"/>
            </a:xfrm>
            <a:custGeom>
              <a:avLst/>
              <a:gdLst/>
              <a:ahLst/>
              <a:cxnLst/>
              <a:rect l="l" t="t" r="r" b="b"/>
              <a:pathLst>
                <a:path w="29211" h="31607" extrusionOk="0">
                  <a:moveTo>
                    <a:pt x="5900" y="0"/>
                  </a:moveTo>
                  <a:cubicBezTo>
                    <a:pt x="5486" y="0"/>
                    <a:pt x="4788" y="167"/>
                    <a:pt x="3766" y="940"/>
                  </a:cubicBezTo>
                  <a:cubicBezTo>
                    <a:pt x="1829" y="2405"/>
                    <a:pt x="0" y="9164"/>
                    <a:pt x="1203" y="12023"/>
                  </a:cubicBezTo>
                  <a:cubicBezTo>
                    <a:pt x="1666" y="13113"/>
                    <a:pt x="2397" y="15797"/>
                    <a:pt x="3248" y="18903"/>
                  </a:cubicBezTo>
                  <a:cubicBezTo>
                    <a:pt x="4509" y="23529"/>
                    <a:pt x="6417" y="30514"/>
                    <a:pt x="7302" y="30990"/>
                  </a:cubicBezTo>
                  <a:cubicBezTo>
                    <a:pt x="8091" y="31406"/>
                    <a:pt x="13740" y="31607"/>
                    <a:pt x="18916" y="31607"/>
                  </a:cubicBezTo>
                  <a:cubicBezTo>
                    <a:pt x="22928" y="31607"/>
                    <a:pt x="26655" y="31486"/>
                    <a:pt x="27616" y="31260"/>
                  </a:cubicBezTo>
                  <a:cubicBezTo>
                    <a:pt x="28208" y="31119"/>
                    <a:pt x="28755" y="30755"/>
                    <a:pt x="29210" y="30254"/>
                  </a:cubicBezTo>
                  <a:cubicBezTo>
                    <a:pt x="28597" y="29900"/>
                    <a:pt x="27703" y="29198"/>
                    <a:pt x="27645" y="27499"/>
                  </a:cubicBezTo>
                  <a:cubicBezTo>
                    <a:pt x="27165" y="27403"/>
                    <a:pt x="26426" y="27366"/>
                    <a:pt x="25520" y="27366"/>
                  </a:cubicBezTo>
                  <a:cubicBezTo>
                    <a:pt x="23725" y="27366"/>
                    <a:pt x="21275" y="27516"/>
                    <a:pt x="18853" y="27670"/>
                  </a:cubicBezTo>
                  <a:cubicBezTo>
                    <a:pt x="16436" y="27821"/>
                    <a:pt x="14048" y="27975"/>
                    <a:pt x="12378" y="27975"/>
                  </a:cubicBezTo>
                  <a:cubicBezTo>
                    <a:pt x="11322" y="27975"/>
                    <a:pt x="10555" y="27913"/>
                    <a:pt x="10249" y="27749"/>
                  </a:cubicBezTo>
                  <a:cubicBezTo>
                    <a:pt x="9268" y="27227"/>
                    <a:pt x="8592" y="26410"/>
                    <a:pt x="8467" y="25599"/>
                  </a:cubicBezTo>
                  <a:cubicBezTo>
                    <a:pt x="8429" y="25683"/>
                    <a:pt x="8395" y="25771"/>
                    <a:pt x="8366" y="25859"/>
                  </a:cubicBezTo>
                  <a:cubicBezTo>
                    <a:pt x="8345" y="25917"/>
                    <a:pt x="8287" y="25955"/>
                    <a:pt x="8229" y="25955"/>
                  </a:cubicBezTo>
                  <a:cubicBezTo>
                    <a:pt x="8212" y="25955"/>
                    <a:pt x="8195" y="25955"/>
                    <a:pt x="8183" y="25950"/>
                  </a:cubicBezTo>
                  <a:cubicBezTo>
                    <a:pt x="8108" y="25921"/>
                    <a:pt x="8066" y="25842"/>
                    <a:pt x="8091" y="25763"/>
                  </a:cubicBezTo>
                  <a:cubicBezTo>
                    <a:pt x="8195" y="25462"/>
                    <a:pt x="8329" y="25191"/>
                    <a:pt x="8488" y="24944"/>
                  </a:cubicBezTo>
                  <a:cubicBezTo>
                    <a:pt x="8563" y="24631"/>
                    <a:pt x="8734" y="24327"/>
                    <a:pt x="9022" y="24055"/>
                  </a:cubicBezTo>
                  <a:cubicBezTo>
                    <a:pt x="10216" y="22924"/>
                    <a:pt x="6730" y="22661"/>
                    <a:pt x="6755" y="21667"/>
                  </a:cubicBezTo>
                  <a:cubicBezTo>
                    <a:pt x="6784" y="20670"/>
                    <a:pt x="8788" y="20389"/>
                    <a:pt x="8659" y="19054"/>
                  </a:cubicBezTo>
                  <a:cubicBezTo>
                    <a:pt x="8530" y="17722"/>
                    <a:pt x="4208" y="17434"/>
                    <a:pt x="4318" y="13610"/>
                  </a:cubicBezTo>
                  <a:cubicBezTo>
                    <a:pt x="4422" y="9790"/>
                    <a:pt x="5378" y="5156"/>
                    <a:pt x="6246" y="3849"/>
                  </a:cubicBezTo>
                  <a:cubicBezTo>
                    <a:pt x="6455" y="3532"/>
                    <a:pt x="7073" y="3015"/>
                    <a:pt x="7882" y="2410"/>
                  </a:cubicBezTo>
                  <a:lnTo>
                    <a:pt x="6663" y="117"/>
                  </a:lnTo>
                  <a:cubicBezTo>
                    <a:pt x="6622" y="138"/>
                    <a:pt x="6576" y="150"/>
                    <a:pt x="6530" y="150"/>
                  </a:cubicBezTo>
                  <a:cubicBezTo>
                    <a:pt x="6472" y="150"/>
                    <a:pt x="6409" y="134"/>
                    <a:pt x="6358" y="96"/>
                  </a:cubicBezTo>
                  <a:cubicBezTo>
                    <a:pt x="6346" y="88"/>
                    <a:pt x="6200" y="0"/>
                    <a:pt x="59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59"/>
            <p:cNvSpPr/>
            <p:nvPr/>
          </p:nvSpPr>
          <p:spPr>
            <a:xfrm>
              <a:off x="3042142" y="2497753"/>
              <a:ext cx="492454" cy="532162"/>
            </a:xfrm>
            <a:custGeom>
              <a:avLst/>
              <a:gdLst/>
              <a:ahLst/>
              <a:cxnLst/>
              <a:rect l="l" t="t" r="r" b="b"/>
              <a:pathLst>
                <a:path w="29787" h="32184" extrusionOk="0">
                  <a:moveTo>
                    <a:pt x="6209" y="0"/>
                  </a:moveTo>
                  <a:cubicBezTo>
                    <a:pt x="5729" y="0"/>
                    <a:pt x="4972" y="188"/>
                    <a:pt x="3900" y="998"/>
                  </a:cubicBezTo>
                  <a:cubicBezTo>
                    <a:pt x="1871" y="2530"/>
                    <a:pt x="1" y="9481"/>
                    <a:pt x="1245" y="12428"/>
                  </a:cubicBezTo>
                  <a:cubicBezTo>
                    <a:pt x="2488" y="15376"/>
                    <a:pt x="5908" y="30697"/>
                    <a:pt x="7477" y="31536"/>
                  </a:cubicBezTo>
                  <a:cubicBezTo>
                    <a:pt x="8329" y="31991"/>
                    <a:pt x="13756" y="32183"/>
                    <a:pt x="18841" y="32183"/>
                  </a:cubicBezTo>
                  <a:cubicBezTo>
                    <a:pt x="23082" y="32183"/>
                    <a:pt x="27086" y="32049"/>
                    <a:pt x="27991" y="31833"/>
                  </a:cubicBezTo>
                  <a:cubicBezTo>
                    <a:pt x="28677" y="31673"/>
                    <a:pt x="29290" y="31261"/>
                    <a:pt x="29787" y="30697"/>
                  </a:cubicBezTo>
                  <a:cubicBezTo>
                    <a:pt x="29787" y="30697"/>
                    <a:pt x="29783" y="30693"/>
                    <a:pt x="29779" y="30693"/>
                  </a:cubicBezTo>
                  <a:cubicBezTo>
                    <a:pt x="29704" y="30650"/>
                    <a:pt x="29612" y="30605"/>
                    <a:pt x="29519" y="30546"/>
                  </a:cubicBezTo>
                  <a:cubicBezTo>
                    <a:pt x="29064" y="31047"/>
                    <a:pt x="28517" y="31411"/>
                    <a:pt x="27925" y="31552"/>
                  </a:cubicBezTo>
                  <a:cubicBezTo>
                    <a:pt x="26964" y="31778"/>
                    <a:pt x="23237" y="31899"/>
                    <a:pt x="19225" y="31899"/>
                  </a:cubicBezTo>
                  <a:cubicBezTo>
                    <a:pt x="14049" y="31899"/>
                    <a:pt x="8400" y="31698"/>
                    <a:pt x="7611" y="31282"/>
                  </a:cubicBezTo>
                  <a:cubicBezTo>
                    <a:pt x="6726" y="30806"/>
                    <a:pt x="4818" y="23821"/>
                    <a:pt x="3557" y="19195"/>
                  </a:cubicBezTo>
                  <a:cubicBezTo>
                    <a:pt x="2706" y="16089"/>
                    <a:pt x="1975" y="13405"/>
                    <a:pt x="1512" y="12315"/>
                  </a:cubicBezTo>
                  <a:cubicBezTo>
                    <a:pt x="309" y="9456"/>
                    <a:pt x="2138" y="2697"/>
                    <a:pt x="4075" y="1232"/>
                  </a:cubicBezTo>
                  <a:cubicBezTo>
                    <a:pt x="5097" y="459"/>
                    <a:pt x="5795" y="292"/>
                    <a:pt x="6209" y="292"/>
                  </a:cubicBezTo>
                  <a:cubicBezTo>
                    <a:pt x="6509" y="292"/>
                    <a:pt x="6655" y="380"/>
                    <a:pt x="6667" y="388"/>
                  </a:cubicBezTo>
                  <a:cubicBezTo>
                    <a:pt x="6718" y="426"/>
                    <a:pt x="6781" y="442"/>
                    <a:pt x="6839" y="442"/>
                  </a:cubicBezTo>
                  <a:cubicBezTo>
                    <a:pt x="6885" y="442"/>
                    <a:pt x="6931" y="430"/>
                    <a:pt x="6972" y="409"/>
                  </a:cubicBezTo>
                  <a:lnTo>
                    <a:pt x="6839" y="151"/>
                  </a:lnTo>
                  <a:cubicBezTo>
                    <a:pt x="6839" y="151"/>
                    <a:pt x="6634" y="0"/>
                    <a:pt x="6209" y="0"/>
                  </a:cubicBez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59"/>
            <p:cNvSpPr/>
            <p:nvPr/>
          </p:nvSpPr>
          <p:spPr>
            <a:xfrm>
              <a:off x="3180596" y="2915002"/>
              <a:ext cx="6993" cy="16717"/>
            </a:xfrm>
            <a:custGeom>
              <a:avLst/>
              <a:gdLst/>
              <a:ahLst/>
              <a:cxnLst/>
              <a:rect l="l" t="t" r="r" b="b"/>
              <a:pathLst>
                <a:path w="423" h="1011" extrusionOk="0">
                  <a:moveTo>
                    <a:pt x="423" y="0"/>
                  </a:moveTo>
                  <a:lnTo>
                    <a:pt x="423" y="0"/>
                  </a:lnTo>
                  <a:cubicBezTo>
                    <a:pt x="264" y="247"/>
                    <a:pt x="130" y="518"/>
                    <a:pt x="26" y="819"/>
                  </a:cubicBezTo>
                  <a:cubicBezTo>
                    <a:pt x="1" y="898"/>
                    <a:pt x="43" y="977"/>
                    <a:pt x="118" y="1006"/>
                  </a:cubicBezTo>
                  <a:cubicBezTo>
                    <a:pt x="130" y="1011"/>
                    <a:pt x="147" y="1011"/>
                    <a:pt x="164" y="1011"/>
                  </a:cubicBezTo>
                  <a:cubicBezTo>
                    <a:pt x="222" y="1011"/>
                    <a:pt x="280" y="973"/>
                    <a:pt x="301" y="915"/>
                  </a:cubicBezTo>
                  <a:cubicBezTo>
                    <a:pt x="330" y="827"/>
                    <a:pt x="364" y="739"/>
                    <a:pt x="402" y="655"/>
                  </a:cubicBezTo>
                  <a:cubicBezTo>
                    <a:pt x="364" y="435"/>
                    <a:pt x="372" y="217"/>
                    <a:pt x="423" y="0"/>
                  </a:cubicBez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59"/>
            <p:cNvSpPr/>
            <p:nvPr/>
          </p:nvSpPr>
          <p:spPr>
            <a:xfrm>
              <a:off x="3508047" y="2900370"/>
              <a:ext cx="127631" cy="119482"/>
            </a:xfrm>
            <a:custGeom>
              <a:avLst/>
              <a:gdLst/>
              <a:ahLst/>
              <a:cxnLst/>
              <a:rect l="l" t="t" r="r" b="b"/>
              <a:pathLst>
                <a:path w="7720" h="7226" extrusionOk="0">
                  <a:moveTo>
                    <a:pt x="2138" y="0"/>
                  </a:moveTo>
                  <a:cubicBezTo>
                    <a:pt x="2138" y="0"/>
                    <a:pt x="130" y="739"/>
                    <a:pt x="68" y="3118"/>
                  </a:cubicBezTo>
                  <a:cubicBezTo>
                    <a:pt x="1" y="5503"/>
                    <a:pt x="1579" y="5941"/>
                    <a:pt x="1967" y="6216"/>
                  </a:cubicBezTo>
                  <a:cubicBezTo>
                    <a:pt x="2270" y="6429"/>
                    <a:pt x="3736" y="7226"/>
                    <a:pt x="4826" y="7226"/>
                  </a:cubicBezTo>
                  <a:cubicBezTo>
                    <a:pt x="5148" y="7226"/>
                    <a:pt x="5437" y="7156"/>
                    <a:pt x="5654" y="6981"/>
                  </a:cubicBezTo>
                  <a:cubicBezTo>
                    <a:pt x="6605" y="6212"/>
                    <a:pt x="7720" y="4125"/>
                    <a:pt x="6839" y="2380"/>
                  </a:cubicBezTo>
                  <a:cubicBezTo>
                    <a:pt x="5962" y="635"/>
                    <a:pt x="3065" y="25"/>
                    <a:pt x="21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59"/>
            <p:cNvSpPr/>
            <p:nvPr/>
          </p:nvSpPr>
          <p:spPr>
            <a:xfrm>
              <a:off x="3503368" y="2895526"/>
              <a:ext cx="137286" cy="129171"/>
            </a:xfrm>
            <a:custGeom>
              <a:avLst/>
              <a:gdLst/>
              <a:ahLst/>
              <a:cxnLst/>
              <a:rect l="l" t="t" r="r" b="b"/>
              <a:pathLst>
                <a:path w="8304" h="7812" extrusionOk="0">
                  <a:moveTo>
                    <a:pt x="2471" y="586"/>
                  </a:moveTo>
                  <a:cubicBezTo>
                    <a:pt x="3398" y="631"/>
                    <a:pt x="6074" y="1232"/>
                    <a:pt x="6863" y="2802"/>
                  </a:cubicBezTo>
                  <a:cubicBezTo>
                    <a:pt x="7698" y="4459"/>
                    <a:pt x="6533" y="6417"/>
                    <a:pt x="5756" y="7048"/>
                  </a:cubicBezTo>
                  <a:cubicBezTo>
                    <a:pt x="5597" y="7177"/>
                    <a:pt x="5373" y="7230"/>
                    <a:pt x="5113" y="7230"/>
                  </a:cubicBezTo>
                  <a:cubicBezTo>
                    <a:pt x="4192" y="7230"/>
                    <a:pt x="2833" y="6568"/>
                    <a:pt x="2417" y="6272"/>
                  </a:cubicBezTo>
                  <a:cubicBezTo>
                    <a:pt x="2355" y="6230"/>
                    <a:pt x="2267" y="6180"/>
                    <a:pt x="2158" y="6122"/>
                  </a:cubicBezTo>
                  <a:cubicBezTo>
                    <a:pt x="1607" y="5829"/>
                    <a:pt x="588" y="5282"/>
                    <a:pt x="638" y="3420"/>
                  </a:cubicBezTo>
                  <a:cubicBezTo>
                    <a:pt x="693" y="1450"/>
                    <a:pt x="2174" y="715"/>
                    <a:pt x="2471" y="586"/>
                  </a:cubicBezTo>
                  <a:close/>
                  <a:moveTo>
                    <a:pt x="2430" y="1"/>
                  </a:moveTo>
                  <a:cubicBezTo>
                    <a:pt x="2396" y="1"/>
                    <a:pt x="2355" y="5"/>
                    <a:pt x="2321" y="18"/>
                  </a:cubicBezTo>
                  <a:cubicBezTo>
                    <a:pt x="2234" y="51"/>
                    <a:pt x="129" y="856"/>
                    <a:pt x="58" y="3403"/>
                  </a:cubicBezTo>
                  <a:cubicBezTo>
                    <a:pt x="0" y="5629"/>
                    <a:pt x="1273" y="6309"/>
                    <a:pt x="1883" y="6635"/>
                  </a:cubicBezTo>
                  <a:cubicBezTo>
                    <a:pt x="1966" y="6677"/>
                    <a:pt x="2037" y="6714"/>
                    <a:pt x="2083" y="6748"/>
                  </a:cubicBezTo>
                  <a:cubicBezTo>
                    <a:pt x="2104" y="6764"/>
                    <a:pt x="3778" y="7812"/>
                    <a:pt x="5105" y="7812"/>
                  </a:cubicBezTo>
                  <a:cubicBezTo>
                    <a:pt x="5490" y="7812"/>
                    <a:pt x="5844" y="7725"/>
                    <a:pt x="6120" y="7499"/>
                  </a:cubicBezTo>
                  <a:cubicBezTo>
                    <a:pt x="7239" y="6592"/>
                    <a:pt x="8303" y="4363"/>
                    <a:pt x="7384" y="2540"/>
                  </a:cubicBezTo>
                  <a:cubicBezTo>
                    <a:pt x="6446" y="681"/>
                    <a:pt x="3423" y="26"/>
                    <a:pt x="2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59"/>
            <p:cNvSpPr/>
            <p:nvPr/>
          </p:nvSpPr>
          <p:spPr>
            <a:xfrm>
              <a:off x="3514330" y="2961860"/>
              <a:ext cx="93475" cy="53177"/>
            </a:xfrm>
            <a:custGeom>
              <a:avLst/>
              <a:gdLst/>
              <a:ahLst/>
              <a:cxnLst/>
              <a:rect l="l" t="t" r="r" b="b"/>
              <a:pathLst>
                <a:path w="5654" h="3216" extrusionOk="0">
                  <a:moveTo>
                    <a:pt x="1" y="0"/>
                  </a:moveTo>
                  <a:lnTo>
                    <a:pt x="1" y="0"/>
                  </a:lnTo>
                  <a:cubicBezTo>
                    <a:pt x="155" y="1395"/>
                    <a:pt x="1010" y="1850"/>
                    <a:pt x="1495" y="2110"/>
                  </a:cubicBezTo>
                  <a:cubicBezTo>
                    <a:pt x="1604" y="2168"/>
                    <a:pt x="1692" y="2218"/>
                    <a:pt x="1754" y="2260"/>
                  </a:cubicBezTo>
                  <a:cubicBezTo>
                    <a:pt x="2172" y="2555"/>
                    <a:pt x="3532" y="3216"/>
                    <a:pt x="4451" y="3216"/>
                  </a:cubicBezTo>
                  <a:cubicBezTo>
                    <a:pt x="4710" y="3216"/>
                    <a:pt x="4935" y="3166"/>
                    <a:pt x="5093" y="3036"/>
                  </a:cubicBezTo>
                  <a:cubicBezTo>
                    <a:pt x="5269" y="2894"/>
                    <a:pt x="5465" y="2681"/>
                    <a:pt x="5653" y="2422"/>
                  </a:cubicBezTo>
                  <a:lnTo>
                    <a:pt x="3941" y="1508"/>
                  </a:lnTo>
                  <a:cubicBezTo>
                    <a:pt x="2168" y="1023"/>
                    <a:pt x="480" y="522"/>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59"/>
            <p:cNvSpPr/>
            <p:nvPr/>
          </p:nvSpPr>
          <p:spPr>
            <a:xfrm>
              <a:off x="3509221" y="2958553"/>
              <a:ext cx="102849" cy="61312"/>
            </a:xfrm>
            <a:custGeom>
              <a:avLst/>
              <a:gdLst/>
              <a:ahLst/>
              <a:cxnLst/>
              <a:rect l="l" t="t" r="r" b="b"/>
              <a:pathLst>
                <a:path w="6221" h="3708" extrusionOk="0">
                  <a:moveTo>
                    <a:pt x="1" y="0"/>
                  </a:moveTo>
                  <a:cubicBezTo>
                    <a:pt x="113" y="2034"/>
                    <a:pt x="1529" y="2439"/>
                    <a:pt x="1896" y="2697"/>
                  </a:cubicBezTo>
                  <a:cubicBezTo>
                    <a:pt x="2196" y="2911"/>
                    <a:pt x="3666" y="3707"/>
                    <a:pt x="4756" y="3707"/>
                  </a:cubicBezTo>
                  <a:cubicBezTo>
                    <a:pt x="5077" y="3707"/>
                    <a:pt x="5369" y="3637"/>
                    <a:pt x="5583" y="3462"/>
                  </a:cubicBezTo>
                  <a:cubicBezTo>
                    <a:pt x="5795" y="3290"/>
                    <a:pt x="6016" y="3048"/>
                    <a:pt x="6221" y="2760"/>
                  </a:cubicBezTo>
                  <a:lnTo>
                    <a:pt x="5962" y="2622"/>
                  </a:lnTo>
                  <a:cubicBezTo>
                    <a:pt x="5774" y="2881"/>
                    <a:pt x="5578" y="3094"/>
                    <a:pt x="5402" y="3236"/>
                  </a:cubicBezTo>
                  <a:cubicBezTo>
                    <a:pt x="5244" y="3366"/>
                    <a:pt x="5019" y="3416"/>
                    <a:pt x="4760" y="3416"/>
                  </a:cubicBezTo>
                  <a:cubicBezTo>
                    <a:pt x="3841" y="3416"/>
                    <a:pt x="2481" y="2755"/>
                    <a:pt x="2063" y="2460"/>
                  </a:cubicBezTo>
                  <a:cubicBezTo>
                    <a:pt x="2001" y="2418"/>
                    <a:pt x="1913" y="2368"/>
                    <a:pt x="1804" y="2310"/>
                  </a:cubicBezTo>
                  <a:cubicBezTo>
                    <a:pt x="1319" y="2050"/>
                    <a:pt x="464" y="1595"/>
                    <a:pt x="310" y="200"/>
                  </a:cubicBezTo>
                  <a:lnTo>
                    <a:pt x="276" y="167"/>
                  </a:lnTo>
                  <a:cubicBezTo>
                    <a:pt x="226" y="100"/>
                    <a:pt x="130" y="46"/>
                    <a:pt x="1" y="0"/>
                  </a:cubicBezTo>
                  <a:close/>
                </a:path>
              </a:pathLst>
            </a:custGeom>
            <a:solidFill>
              <a:srgbClr val="353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59"/>
            <p:cNvSpPr/>
            <p:nvPr/>
          </p:nvSpPr>
          <p:spPr>
            <a:xfrm>
              <a:off x="3567205" y="2935703"/>
              <a:ext cx="207896" cy="127948"/>
            </a:xfrm>
            <a:custGeom>
              <a:avLst/>
              <a:gdLst/>
              <a:ahLst/>
              <a:cxnLst/>
              <a:rect l="l" t="t" r="r" b="b"/>
              <a:pathLst>
                <a:path w="12575" h="7738" extrusionOk="0">
                  <a:moveTo>
                    <a:pt x="1837" y="0"/>
                  </a:moveTo>
                  <a:cubicBezTo>
                    <a:pt x="1837" y="0"/>
                    <a:pt x="392" y="547"/>
                    <a:pt x="197" y="1638"/>
                  </a:cubicBezTo>
                  <a:cubicBezTo>
                    <a:pt x="1" y="2723"/>
                    <a:pt x="67" y="3311"/>
                    <a:pt x="317" y="3403"/>
                  </a:cubicBezTo>
                  <a:cubicBezTo>
                    <a:pt x="564" y="3495"/>
                    <a:pt x="1394" y="3854"/>
                    <a:pt x="1394" y="3854"/>
                  </a:cubicBezTo>
                  <a:lnTo>
                    <a:pt x="3962" y="5181"/>
                  </a:lnTo>
                  <a:cubicBezTo>
                    <a:pt x="3962" y="5181"/>
                    <a:pt x="5999" y="7507"/>
                    <a:pt x="6667" y="7694"/>
                  </a:cubicBezTo>
                  <a:cubicBezTo>
                    <a:pt x="6775" y="7724"/>
                    <a:pt x="6850" y="7737"/>
                    <a:pt x="6900" y="7737"/>
                  </a:cubicBezTo>
                  <a:cubicBezTo>
                    <a:pt x="7164" y="7737"/>
                    <a:pt x="6748" y="7363"/>
                    <a:pt x="6689" y="6939"/>
                  </a:cubicBezTo>
                  <a:cubicBezTo>
                    <a:pt x="6617" y="6434"/>
                    <a:pt x="5570" y="4889"/>
                    <a:pt x="5569" y="4889"/>
                  </a:cubicBezTo>
                  <a:lnTo>
                    <a:pt x="5569" y="4889"/>
                  </a:lnTo>
                  <a:lnTo>
                    <a:pt x="8600" y="7578"/>
                  </a:lnTo>
                  <a:cubicBezTo>
                    <a:pt x="8600" y="7578"/>
                    <a:pt x="8838" y="7665"/>
                    <a:pt x="9055" y="7665"/>
                  </a:cubicBezTo>
                  <a:cubicBezTo>
                    <a:pt x="9282" y="7665"/>
                    <a:pt x="9486" y="7570"/>
                    <a:pt x="9369" y="7181"/>
                  </a:cubicBezTo>
                  <a:cubicBezTo>
                    <a:pt x="9139" y="6417"/>
                    <a:pt x="7587" y="4864"/>
                    <a:pt x="7586" y="4864"/>
                  </a:cubicBezTo>
                  <a:lnTo>
                    <a:pt x="7586" y="4864"/>
                  </a:lnTo>
                  <a:lnTo>
                    <a:pt x="10454" y="7461"/>
                  </a:lnTo>
                  <a:cubicBezTo>
                    <a:pt x="10454" y="7461"/>
                    <a:pt x="10673" y="7562"/>
                    <a:pt x="10844" y="7562"/>
                  </a:cubicBezTo>
                  <a:cubicBezTo>
                    <a:pt x="10951" y="7562"/>
                    <a:pt x="11039" y="7522"/>
                    <a:pt x="11043" y="7394"/>
                  </a:cubicBezTo>
                  <a:cubicBezTo>
                    <a:pt x="11051" y="7056"/>
                    <a:pt x="11063" y="6722"/>
                    <a:pt x="10733" y="6459"/>
                  </a:cubicBezTo>
                  <a:cubicBezTo>
                    <a:pt x="10404" y="6200"/>
                    <a:pt x="8450" y="3962"/>
                    <a:pt x="8450" y="3962"/>
                  </a:cubicBezTo>
                  <a:lnTo>
                    <a:pt x="8450" y="3962"/>
                  </a:lnTo>
                  <a:lnTo>
                    <a:pt x="11176" y="5632"/>
                  </a:lnTo>
                  <a:cubicBezTo>
                    <a:pt x="11176" y="5632"/>
                    <a:pt x="11744" y="6405"/>
                    <a:pt x="12161" y="6417"/>
                  </a:cubicBezTo>
                  <a:cubicBezTo>
                    <a:pt x="12168" y="6417"/>
                    <a:pt x="12175" y="6417"/>
                    <a:pt x="12182" y="6417"/>
                  </a:cubicBezTo>
                  <a:cubicBezTo>
                    <a:pt x="12575" y="6417"/>
                    <a:pt x="12331" y="6156"/>
                    <a:pt x="12028" y="5236"/>
                  </a:cubicBezTo>
                  <a:cubicBezTo>
                    <a:pt x="11714" y="4305"/>
                    <a:pt x="9652" y="2985"/>
                    <a:pt x="8909" y="2464"/>
                  </a:cubicBezTo>
                  <a:cubicBezTo>
                    <a:pt x="8170" y="1938"/>
                    <a:pt x="4105" y="64"/>
                    <a:pt x="18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59"/>
            <p:cNvSpPr/>
            <p:nvPr/>
          </p:nvSpPr>
          <p:spPr>
            <a:xfrm>
              <a:off x="3561897" y="2930875"/>
              <a:ext cx="216047" cy="137588"/>
            </a:xfrm>
            <a:custGeom>
              <a:avLst/>
              <a:gdLst/>
              <a:ahLst/>
              <a:cxnLst/>
              <a:rect l="l" t="t" r="r" b="b"/>
              <a:pathLst>
                <a:path w="13068" h="8321" extrusionOk="0">
                  <a:moveTo>
                    <a:pt x="2212" y="585"/>
                  </a:moveTo>
                  <a:cubicBezTo>
                    <a:pt x="4459" y="677"/>
                    <a:pt x="8416" y="2535"/>
                    <a:pt x="9063" y="2994"/>
                  </a:cubicBezTo>
                  <a:lnTo>
                    <a:pt x="9397" y="3223"/>
                  </a:lnTo>
                  <a:cubicBezTo>
                    <a:pt x="10187" y="3766"/>
                    <a:pt x="11831" y="4897"/>
                    <a:pt x="12069" y="5620"/>
                  </a:cubicBezTo>
                  <a:cubicBezTo>
                    <a:pt x="12152" y="5866"/>
                    <a:pt x="12232" y="6067"/>
                    <a:pt x="12295" y="6229"/>
                  </a:cubicBezTo>
                  <a:cubicBezTo>
                    <a:pt x="12311" y="6271"/>
                    <a:pt x="12328" y="6317"/>
                    <a:pt x="12345" y="6358"/>
                  </a:cubicBezTo>
                  <a:cubicBezTo>
                    <a:pt x="12160" y="6250"/>
                    <a:pt x="11906" y="5991"/>
                    <a:pt x="11731" y="5753"/>
                  </a:cubicBezTo>
                  <a:cubicBezTo>
                    <a:pt x="11710" y="5724"/>
                    <a:pt x="11680" y="5695"/>
                    <a:pt x="11647" y="5678"/>
                  </a:cubicBezTo>
                  <a:lnTo>
                    <a:pt x="8921" y="4009"/>
                  </a:lnTo>
                  <a:cubicBezTo>
                    <a:pt x="8874" y="3979"/>
                    <a:pt x="8822" y="3965"/>
                    <a:pt x="8769" y="3965"/>
                  </a:cubicBezTo>
                  <a:cubicBezTo>
                    <a:pt x="8687" y="3965"/>
                    <a:pt x="8606" y="4000"/>
                    <a:pt x="8549" y="4067"/>
                  </a:cubicBezTo>
                  <a:cubicBezTo>
                    <a:pt x="8453" y="4175"/>
                    <a:pt x="8458" y="4338"/>
                    <a:pt x="8549" y="4446"/>
                  </a:cubicBezTo>
                  <a:cubicBezTo>
                    <a:pt x="8754" y="4676"/>
                    <a:pt x="10532" y="6709"/>
                    <a:pt x="10871" y="6980"/>
                  </a:cubicBezTo>
                  <a:cubicBezTo>
                    <a:pt x="11050" y="7123"/>
                    <a:pt x="11079" y="7285"/>
                    <a:pt x="11075" y="7552"/>
                  </a:cubicBezTo>
                  <a:cubicBezTo>
                    <a:pt x="11033" y="7540"/>
                    <a:pt x="10979" y="7523"/>
                    <a:pt x="10933" y="7506"/>
                  </a:cubicBezTo>
                  <a:lnTo>
                    <a:pt x="8099" y="4939"/>
                  </a:lnTo>
                  <a:cubicBezTo>
                    <a:pt x="8043" y="4890"/>
                    <a:pt x="7973" y="4865"/>
                    <a:pt x="7903" y="4865"/>
                  </a:cubicBezTo>
                  <a:cubicBezTo>
                    <a:pt x="7827" y="4865"/>
                    <a:pt x="7750" y="4895"/>
                    <a:pt x="7694" y="4955"/>
                  </a:cubicBezTo>
                  <a:cubicBezTo>
                    <a:pt x="7586" y="5069"/>
                    <a:pt x="7590" y="5248"/>
                    <a:pt x="7698" y="5361"/>
                  </a:cubicBezTo>
                  <a:cubicBezTo>
                    <a:pt x="8116" y="5778"/>
                    <a:pt x="9239" y="6989"/>
                    <a:pt x="9410" y="7556"/>
                  </a:cubicBezTo>
                  <a:cubicBezTo>
                    <a:pt x="9430" y="7616"/>
                    <a:pt x="9435" y="7649"/>
                    <a:pt x="9439" y="7661"/>
                  </a:cubicBezTo>
                  <a:cubicBezTo>
                    <a:pt x="9422" y="7665"/>
                    <a:pt x="9401" y="7667"/>
                    <a:pt x="9375" y="7667"/>
                  </a:cubicBezTo>
                  <a:cubicBezTo>
                    <a:pt x="9294" y="7667"/>
                    <a:pt x="9177" y="7647"/>
                    <a:pt x="9071" y="7616"/>
                  </a:cubicBezTo>
                  <a:lnTo>
                    <a:pt x="6083" y="4964"/>
                  </a:lnTo>
                  <a:cubicBezTo>
                    <a:pt x="6026" y="4916"/>
                    <a:pt x="5957" y="4892"/>
                    <a:pt x="5888" y="4892"/>
                  </a:cubicBezTo>
                  <a:cubicBezTo>
                    <a:pt x="5819" y="4892"/>
                    <a:pt x="5751" y="4916"/>
                    <a:pt x="5694" y="4964"/>
                  </a:cubicBezTo>
                  <a:cubicBezTo>
                    <a:pt x="5586" y="5061"/>
                    <a:pt x="5565" y="5227"/>
                    <a:pt x="5648" y="5348"/>
                  </a:cubicBezTo>
                  <a:cubicBezTo>
                    <a:pt x="6070" y="5962"/>
                    <a:pt x="6680" y="6968"/>
                    <a:pt x="6721" y="7269"/>
                  </a:cubicBezTo>
                  <a:cubicBezTo>
                    <a:pt x="6734" y="7369"/>
                    <a:pt x="6763" y="7465"/>
                    <a:pt x="6796" y="7552"/>
                  </a:cubicBezTo>
                  <a:cubicBezTo>
                    <a:pt x="6237" y="7152"/>
                    <a:pt x="5189" y="6067"/>
                    <a:pt x="4505" y="5281"/>
                  </a:cubicBezTo>
                  <a:cubicBezTo>
                    <a:pt x="4480" y="5256"/>
                    <a:pt x="4451" y="5236"/>
                    <a:pt x="4417" y="5219"/>
                  </a:cubicBezTo>
                  <a:lnTo>
                    <a:pt x="1833" y="3878"/>
                  </a:lnTo>
                  <a:cubicBezTo>
                    <a:pt x="1833" y="3878"/>
                    <a:pt x="989" y="3516"/>
                    <a:pt x="764" y="3440"/>
                  </a:cubicBezTo>
                  <a:cubicBezTo>
                    <a:pt x="764" y="3436"/>
                    <a:pt x="580" y="3207"/>
                    <a:pt x="806" y="1980"/>
                  </a:cubicBezTo>
                  <a:cubicBezTo>
                    <a:pt x="952" y="1173"/>
                    <a:pt x="1971" y="689"/>
                    <a:pt x="2212" y="585"/>
                  </a:cubicBezTo>
                  <a:close/>
                  <a:moveTo>
                    <a:pt x="2166" y="1"/>
                  </a:moveTo>
                  <a:cubicBezTo>
                    <a:pt x="2129" y="1"/>
                    <a:pt x="2091" y="9"/>
                    <a:pt x="2054" y="21"/>
                  </a:cubicBezTo>
                  <a:cubicBezTo>
                    <a:pt x="1991" y="46"/>
                    <a:pt x="455" y="643"/>
                    <a:pt x="233" y="1874"/>
                  </a:cubicBezTo>
                  <a:cubicBezTo>
                    <a:pt x="0" y="3144"/>
                    <a:pt x="96" y="3808"/>
                    <a:pt x="538" y="3967"/>
                  </a:cubicBezTo>
                  <a:cubicBezTo>
                    <a:pt x="781" y="4059"/>
                    <a:pt x="1582" y="4404"/>
                    <a:pt x="1582" y="4404"/>
                  </a:cubicBezTo>
                  <a:lnTo>
                    <a:pt x="4104" y="5707"/>
                  </a:lnTo>
                  <a:cubicBezTo>
                    <a:pt x="4526" y="6188"/>
                    <a:pt x="6216" y="8070"/>
                    <a:pt x="6909" y="8267"/>
                  </a:cubicBezTo>
                  <a:cubicBezTo>
                    <a:pt x="6992" y="8287"/>
                    <a:pt x="7106" y="8321"/>
                    <a:pt x="7218" y="8321"/>
                  </a:cubicBezTo>
                  <a:cubicBezTo>
                    <a:pt x="7331" y="8321"/>
                    <a:pt x="7443" y="8287"/>
                    <a:pt x="7523" y="8187"/>
                  </a:cubicBezTo>
                  <a:cubicBezTo>
                    <a:pt x="7677" y="7995"/>
                    <a:pt x="7561" y="7778"/>
                    <a:pt x="7464" y="7602"/>
                  </a:cubicBezTo>
                  <a:cubicBezTo>
                    <a:pt x="7397" y="7481"/>
                    <a:pt x="7314" y="7327"/>
                    <a:pt x="7297" y="7190"/>
                  </a:cubicBezTo>
                  <a:cubicBezTo>
                    <a:pt x="7276" y="7051"/>
                    <a:pt x="7206" y="6859"/>
                    <a:pt x="7101" y="6647"/>
                  </a:cubicBezTo>
                  <a:lnTo>
                    <a:pt x="7101" y="6647"/>
                  </a:lnTo>
                  <a:lnTo>
                    <a:pt x="8729" y="8086"/>
                  </a:lnTo>
                  <a:cubicBezTo>
                    <a:pt x="8759" y="8111"/>
                    <a:pt x="8788" y="8133"/>
                    <a:pt x="8821" y="8146"/>
                  </a:cubicBezTo>
                  <a:cubicBezTo>
                    <a:pt x="8917" y="8179"/>
                    <a:pt x="9140" y="8249"/>
                    <a:pt x="9370" y="8249"/>
                  </a:cubicBezTo>
                  <a:cubicBezTo>
                    <a:pt x="9542" y="8249"/>
                    <a:pt x="9718" y="8210"/>
                    <a:pt x="9848" y="8086"/>
                  </a:cubicBezTo>
                  <a:cubicBezTo>
                    <a:pt x="9961" y="7978"/>
                    <a:pt x="10073" y="7778"/>
                    <a:pt x="9977" y="7423"/>
                  </a:cubicBezTo>
                  <a:lnTo>
                    <a:pt x="9977" y="7423"/>
                  </a:lnTo>
                  <a:lnTo>
                    <a:pt x="10578" y="7970"/>
                  </a:lnTo>
                  <a:cubicBezTo>
                    <a:pt x="10599" y="7986"/>
                    <a:pt x="10624" y="8003"/>
                    <a:pt x="10654" y="8016"/>
                  </a:cubicBezTo>
                  <a:cubicBezTo>
                    <a:pt x="10754" y="8063"/>
                    <a:pt x="10959" y="8144"/>
                    <a:pt x="11162" y="8144"/>
                  </a:cubicBezTo>
                  <a:cubicBezTo>
                    <a:pt x="11262" y="8144"/>
                    <a:pt x="11361" y="8124"/>
                    <a:pt x="11447" y="8070"/>
                  </a:cubicBezTo>
                  <a:cubicBezTo>
                    <a:pt x="11576" y="7991"/>
                    <a:pt x="11651" y="7857"/>
                    <a:pt x="11655" y="7695"/>
                  </a:cubicBezTo>
                  <a:cubicBezTo>
                    <a:pt x="11664" y="7331"/>
                    <a:pt x="11676" y="6876"/>
                    <a:pt x="11234" y="6525"/>
                  </a:cubicBezTo>
                  <a:cubicBezTo>
                    <a:pt x="11121" y="6433"/>
                    <a:pt x="10738" y="6020"/>
                    <a:pt x="10287" y="5523"/>
                  </a:cubicBezTo>
                  <a:lnTo>
                    <a:pt x="10287" y="5523"/>
                  </a:lnTo>
                  <a:lnTo>
                    <a:pt x="11297" y="6146"/>
                  </a:lnTo>
                  <a:cubicBezTo>
                    <a:pt x="11464" y="6358"/>
                    <a:pt x="11981" y="6984"/>
                    <a:pt x="12474" y="6997"/>
                  </a:cubicBezTo>
                  <a:cubicBezTo>
                    <a:pt x="12487" y="6998"/>
                    <a:pt x="12503" y="6999"/>
                    <a:pt x="12521" y="6999"/>
                  </a:cubicBezTo>
                  <a:cubicBezTo>
                    <a:pt x="12627" y="6999"/>
                    <a:pt x="12811" y="6979"/>
                    <a:pt x="12925" y="6822"/>
                  </a:cubicBezTo>
                  <a:cubicBezTo>
                    <a:pt x="13067" y="6618"/>
                    <a:pt x="12979" y="6392"/>
                    <a:pt x="12837" y="6016"/>
                  </a:cubicBezTo>
                  <a:cubicBezTo>
                    <a:pt x="12775" y="5862"/>
                    <a:pt x="12699" y="5674"/>
                    <a:pt x="12624" y="5436"/>
                  </a:cubicBezTo>
                  <a:cubicBezTo>
                    <a:pt x="12345" y="4597"/>
                    <a:pt x="10979" y="3608"/>
                    <a:pt x="9727" y="2743"/>
                  </a:cubicBezTo>
                  <a:lnTo>
                    <a:pt x="9397" y="2518"/>
                  </a:lnTo>
                  <a:cubicBezTo>
                    <a:pt x="8692" y="2017"/>
                    <a:pt x="4555" y="67"/>
                    <a:pt x="21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59"/>
            <p:cNvSpPr/>
            <p:nvPr/>
          </p:nvSpPr>
          <p:spPr>
            <a:xfrm>
              <a:off x="5372921" y="2704890"/>
              <a:ext cx="442988" cy="219320"/>
            </a:xfrm>
            <a:custGeom>
              <a:avLst/>
              <a:gdLst/>
              <a:ahLst/>
              <a:cxnLst/>
              <a:rect l="l" t="t" r="r" b="b"/>
              <a:pathLst>
                <a:path w="26795" h="13264" extrusionOk="0">
                  <a:moveTo>
                    <a:pt x="4087" y="1"/>
                  </a:moveTo>
                  <a:lnTo>
                    <a:pt x="1" y="13263"/>
                  </a:lnTo>
                  <a:lnTo>
                    <a:pt x="22706" y="13263"/>
                  </a:lnTo>
                  <a:lnTo>
                    <a:pt x="2679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59"/>
            <p:cNvSpPr/>
            <p:nvPr/>
          </p:nvSpPr>
          <p:spPr>
            <a:xfrm>
              <a:off x="5367879" y="2700128"/>
              <a:ext cx="453057" cy="228911"/>
            </a:xfrm>
            <a:custGeom>
              <a:avLst/>
              <a:gdLst/>
              <a:ahLst/>
              <a:cxnLst/>
              <a:rect l="l" t="t" r="r" b="b"/>
              <a:pathLst>
                <a:path w="27404" h="13844" extrusionOk="0">
                  <a:moveTo>
                    <a:pt x="26706" y="581"/>
                  </a:moveTo>
                  <a:lnTo>
                    <a:pt x="22799" y="13260"/>
                  </a:lnTo>
                  <a:lnTo>
                    <a:pt x="698" y="13260"/>
                  </a:lnTo>
                  <a:lnTo>
                    <a:pt x="4606" y="581"/>
                  </a:lnTo>
                  <a:close/>
                  <a:moveTo>
                    <a:pt x="4392" y="0"/>
                  </a:moveTo>
                  <a:cubicBezTo>
                    <a:pt x="4263" y="0"/>
                    <a:pt x="4150" y="84"/>
                    <a:pt x="4113" y="205"/>
                  </a:cubicBezTo>
                  <a:lnTo>
                    <a:pt x="30" y="13464"/>
                  </a:lnTo>
                  <a:cubicBezTo>
                    <a:pt x="1" y="13551"/>
                    <a:pt x="17" y="13647"/>
                    <a:pt x="72" y="13722"/>
                  </a:cubicBezTo>
                  <a:cubicBezTo>
                    <a:pt x="126" y="13798"/>
                    <a:pt x="213" y="13844"/>
                    <a:pt x="306" y="13844"/>
                  </a:cubicBezTo>
                  <a:lnTo>
                    <a:pt x="23011" y="13844"/>
                  </a:lnTo>
                  <a:cubicBezTo>
                    <a:pt x="23141" y="13844"/>
                    <a:pt x="23254" y="13760"/>
                    <a:pt x="23292" y="13635"/>
                  </a:cubicBezTo>
                  <a:lnTo>
                    <a:pt x="27379" y="376"/>
                  </a:lnTo>
                  <a:cubicBezTo>
                    <a:pt x="27404" y="289"/>
                    <a:pt x="27387" y="192"/>
                    <a:pt x="27332" y="117"/>
                  </a:cubicBezTo>
                  <a:cubicBezTo>
                    <a:pt x="27278" y="42"/>
                    <a:pt x="27190" y="0"/>
                    <a:pt x="270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59"/>
            <p:cNvSpPr/>
            <p:nvPr/>
          </p:nvSpPr>
          <p:spPr>
            <a:xfrm>
              <a:off x="5343458" y="2725524"/>
              <a:ext cx="442955" cy="219320"/>
            </a:xfrm>
            <a:custGeom>
              <a:avLst/>
              <a:gdLst/>
              <a:ahLst/>
              <a:cxnLst/>
              <a:rect l="l" t="t" r="r" b="b"/>
              <a:pathLst>
                <a:path w="26793" h="13264" extrusionOk="0">
                  <a:moveTo>
                    <a:pt x="4087" y="1"/>
                  </a:moveTo>
                  <a:lnTo>
                    <a:pt x="0" y="13263"/>
                  </a:lnTo>
                  <a:lnTo>
                    <a:pt x="22706" y="13263"/>
                  </a:lnTo>
                  <a:lnTo>
                    <a:pt x="267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59"/>
            <p:cNvSpPr/>
            <p:nvPr/>
          </p:nvSpPr>
          <p:spPr>
            <a:xfrm>
              <a:off x="5338415" y="2720762"/>
              <a:ext cx="453057" cy="228861"/>
            </a:xfrm>
            <a:custGeom>
              <a:avLst/>
              <a:gdLst/>
              <a:ahLst/>
              <a:cxnLst/>
              <a:rect l="l" t="t" r="r" b="b"/>
              <a:pathLst>
                <a:path w="27404" h="13841" extrusionOk="0">
                  <a:moveTo>
                    <a:pt x="26706" y="581"/>
                  </a:moveTo>
                  <a:lnTo>
                    <a:pt x="22798" y="13260"/>
                  </a:lnTo>
                  <a:lnTo>
                    <a:pt x="697" y="13260"/>
                  </a:lnTo>
                  <a:lnTo>
                    <a:pt x="4604" y="581"/>
                  </a:lnTo>
                  <a:close/>
                  <a:moveTo>
                    <a:pt x="4392" y="0"/>
                  </a:moveTo>
                  <a:cubicBezTo>
                    <a:pt x="4263" y="0"/>
                    <a:pt x="4150" y="85"/>
                    <a:pt x="4112" y="205"/>
                  </a:cubicBezTo>
                  <a:lnTo>
                    <a:pt x="26" y="13464"/>
                  </a:lnTo>
                  <a:cubicBezTo>
                    <a:pt x="1" y="13551"/>
                    <a:pt x="17" y="13648"/>
                    <a:pt x="71" y="13723"/>
                  </a:cubicBezTo>
                  <a:cubicBezTo>
                    <a:pt x="126" y="13798"/>
                    <a:pt x="213" y="13840"/>
                    <a:pt x="305" y="13840"/>
                  </a:cubicBezTo>
                  <a:lnTo>
                    <a:pt x="23011" y="13840"/>
                  </a:lnTo>
                  <a:cubicBezTo>
                    <a:pt x="23140" y="13840"/>
                    <a:pt x="23253" y="13761"/>
                    <a:pt x="23290" y="13636"/>
                  </a:cubicBezTo>
                  <a:lnTo>
                    <a:pt x="27378" y="376"/>
                  </a:lnTo>
                  <a:cubicBezTo>
                    <a:pt x="27403" y="289"/>
                    <a:pt x="27386" y="193"/>
                    <a:pt x="27332" y="118"/>
                  </a:cubicBezTo>
                  <a:cubicBezTo>
                    <a:pt x="27278" y="43"/>
                    <a:pt x="27190" y="0"/>
                    <a:pt x="270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59"/>
            <p:cNvSpPr/>
            <p:nvPr/>
          </p:nvSpPr>
          <p:spPr>
            <a:xfrm>
              <a:off x="5179394" y="2857994"/>
              <a:ext cx="676576" cy="219238"/>
            </a:xfrm>
            <a:custGeom>
              <a:avLst/>
              <a:gdLst/>
              <a:ahLst/>
              <a:cxnLst/>
              <a:rect l="l" t="t" r="r" b="b"/>
              <a:pathLst>
                <a:path w="40924" h="13259" extrusionOk="0">
                  <a:moveTo>
                    <a:pt x="0" y="0"/>
                  </a:moveTo>
                  <a:lnTo>
                    <a:pt x="0" y="13259"/>
                  </a:lnTo>
                  <a:lnTo>
                    <a:pt x="40924" y="13259"/>
                  </a:lnTo>
                  <a:lnTo>
                    <a:pt x="40924" y="101"/>
                  </a:lnTo>
                  <a:cubicBezTo>
                    <a:pt x="40924" y="45"/>
                    <a:pt x="40879" y="0"/>
                    <a:pt x="408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59"/>
            <p:cNvSpPr/>
            <p:nvPr/>
          </p:nvSpPr>
          <p:spPr>
            <a:xfrm>
              <a:off x="5174549" y="2853149"/>
              <a:ext cx="686264" cy="228927"/>
            </a:xfrm>
            <a:custGeom>
              <a:avLst/>
              <a:gdLst/>
              <a:ahLst/>
              <a:cxnLst/>
              <a:rect l="l" t="t" r="r" b="b"/>
              <a:pathLst>
                <a:path w="41510" h="13845" extrusionOk="0">
                  <a:moveTo>
                    <a:pt x="37715" y="585"/>
                  </a:moveTo>
                  <a:cubicBezTo>
                    <a:pt x="39484" y="585"/>
                    <a:pt x="40929" y="2026"/>
                    <a:pt x="40929" y="3795"/>
                  </a:cubicBezTo>
                  <a:lnTo>
                    <a:pt x="40929" y="13263"/>
                  </a:lnTo>
                  <a:lnTo>
                    <a:pt x="585" y="13263"/>
                  </a:lnTo>
                  <a:lnTo>
                    <a:pt x="585" y="585"/>
                  </a:lnTo>
                  <a:close/>
                  <a:moveTo>
                    <a:pt x="293" y="1"/>
                  </a:moveTo>
                  <a:cubicBezTo>
                    <a:pt x="134" y="1"/>
                    <a:pt x="0" y="130"/>
                    <a:pt x="0" y="293"/>
                  </a:cubicBezTo>
                  <a:lnTo>
                    <a:pt x="0" y="13552"/>
                  </a:lnTo>
                  <a:cubicBezTo>
                    <a:pt x="0" y="13714"/>
                    <a:pt x="134" y="13844"/>
                    <a:pt x="293" y="13844"/>
                  </a:cubicBezTo>
                  <a:lnTo>
                    <a:pt x="41217" y="13844"/>
                  </a:lnTo>
                  <a:cubicBezTo>
                    <a:pt x="41380" y="13844"/>
                    <a:pt x="41509" y="13714"/>
                    <a:pt x="41509" y="13552"/>
                  </a:cubicBezTo>
                  <a:lnTo>
                    <a:pt x="41509" y="3795"/>
                  </a:lnTo>
                  <a:cubicBezTo>
                    <a:pt x="41509" y="1704"/>
                    <a:pt x="39806" y="1"/>
                    <a:pt x="37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59"/>
            <p:cNvSpPr/>
            <p:nvPr/>
          </p:nvSpPr>
          <p:spPr>
            <a:xfrm>
              <a:off x="5068403" y="2857994"/>
              <a:ext cx="676576" cy="219238"/>
            </a:xfrm>
            <a:custGeom>
              <a:avLst/>
              <a:gdLst/>
              <a:ahLst/>
              <a:cxnLst/>
              <a:rect l="l" t="t" r="r" b="b"/>
              <a:pathLst>
                <a:path w="40924" h="13259" extrusionOk="0">
                  <a:moveTo>
                    <a:pt x="0" y="0"/>
                  </a:moveTo>
                  <a:lnTo>
                    <a:pt x="0" y="13259"/>
                  </a:lnTo>
                  <a:lnTo>
                    <a:pt x="40924" y="13259"/>
                  </a:lnTo>
                  <a:lnTo>
                    <a:pt x="4092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59"/>
            <p:cNvSpPr/>
            <p:nvPr/>
          </p:nvSpPr>
          <p:spPr>
            <a:xfrm>
              <a:off x="5063558" y="2853149"/>
              <a:ext cx="686264" cy="228927"/>
            </a:xfrm>
            <a:custGeom>
              <a:avLst/>
              <a:gdLst/>
              <a:ahLst/>
              <a:cxnLst/>
              <a:rect l="l" t="t" r="r" b="b"/>
              <a:pathLst>
                <a:path w="41510" h="13845" extrusionOk="0">
                  <a:moveTo>
                    <a:pt x="40925" y="585"/>
                  </a:moveTo>
                  <a:lnTo>
                    <a:pt x="40925" y="13263"/>
                  </a:lnTo>
                  <a:lnTo>
                    <a:pt x="585" y="13263"/>
                  </a:lnTo>
                  <a:lnTo>
                    <a:pt x="585" y="585"/>
                  </a:lnTo>
                  <a:close/>
                  <a:moveTo>
                    <a:pt x="293" y="1"/>
                  </a:moveTo>
                  <a:cubicBezTo>
                    <a:pt x="130" y="1"/>
                    <a:pt x="1" y="130"/>
                    <a:pt x="1" y="293"/>
                  </a:cubicBezTo>
                  <a:lnTo>
                    <a:pt x="1" y="13552"/>
                  </a:lnTo>
                  <a:cubicBezTo>
                    <a:pt x="1" y="13714"/>
                    <a:pt x="130" y="13844"/>
                    <a:pt x="293" y="13844"/>
                  </a:cubicBezTo>
                  <a:lnTo>
                    <a:pt x="41217" y="13844"/>
                  </a:lnTo>
                  <a:cubicBezTo>
                    <a:pt x="41380" y="13844"/>
                    <a:pt x="41509" y="13714"/>
                    <a:pt x="41509" y="13552"/>
                  </a:cubicBezTo>
                  <a:lnTo>
                    <a:pt x="41509" y="293"/>
                  </a:lnTo>
                  <a:cubicBezTo>
                    <a:pt x="41509" y="130"/>
                    <a:pt x="41380" y="1"/>
                    <a:pt x="412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59"/>
            <p:cNvSpPr/>
            <p:nvPr/>
          </p:nvSpPr>
          <p:spPr>
            <a:xfrm>
              <a:off x="5052249" y="3018472"/>
              <a:ext cx="540497" cy="28936"/>
            </a:xfrm>
            <a:custGeom>
              <a:avLst/>
              <a:gdLst/>
              <a:ahLst/>
              <a:cxnLst/>
              <a:rect l="l" t="t" r="r" b="b"/>
              <a:pathLst>
                <a:path w="32693" h="1750" extrusionOk="0">
                  <a:moveTo>
                    <a:pt x="0" y="0"/>
                  </a:moveTo>
                  <a:lnTo>
                    <a:pt x="0" y="1749"/>
                  </a:lnTo>
                  <a:lnTo>
                    <a:pt x="32692" y="1749"/>
                  </a:lnTo>
                  <a:lnTo>
                    <a:pt x="3269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59"/>
            <p:cNvSpPr/>
            <p:nvPr/>
          </p:nvSpPr>
          <p:spPr>
            <a:xfrm>
              <a:off x="5047405" y="3013627"/>
              <a:ext cx="550086" cy="38609"/>
            </a:xfrm>
            <a:custGeom>
              <a:avLst/>
              <a:gdLst/>
              <a:ahLst/>
              <a:cxnLst/>
              <a:rect l="l" t="t" r="r" b="b"/>
              <a:pathLst>
                <a:path w="33273" h="2335" extrusionOk="0">
                  <a:moveTo>
                    <a:pt x="32693" y="586"/>
                  </a:moveTo>
                  <a:lnTo>
                    <a:pt x="32693" y="1754"/>
                  </a:lnTo>
                  <a:lnTo>
                    <a:pt x="581" y="1754"/>
                  </a:lnTo>
                  <a:lnTo>
                    <a:pt x="581" y="586"/>
                  </a:lnTo>
                  <a:close/>
                  <a:moveTo>
                    <a:pt x="293" y="1"/>
                  </a:moveTo>
                  <a:cubicBezTo>
                    <a:pt x="130" y="1"/>
                    <a:pt x="1" y="131"/>
                    <a:pt x="1" y="293"/>
                  </a:cubicBezTo>
                  <a:lnTo>
                    <a:pt x="1" y="2042"/>
                  </a:lnTo>
                  <a:cubicBezTo>
                    <a:pt x="1" y="2205"/>
                    <a:pt x="130" y="2335"/>
                    <a:pt x="293" y="2335"/>
                  </a:cubicBezTo>
                  <a:lnTo>
                    <a:pt x="32985" y="2335"/>
                  </a:lnTo>
                  <a:cubicBezTo>
                    <a:pt x="33143" y="2335"/>
                    <a:pt x="33273" y="2205"/>
                    <a:pt x="33273" y="2042"/>
                  </a:cubicBezTo>
                  <a:lnTo>
                    <a:pt x="33273" y="293"/>
                  </a:lnTo>
                  <a:cubicBezTo>
                    <a:pt x="33273" y="131"/>
                    <a:pt x="33143" y="1"/>
                    <a:pt x="329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59"/>
            <p:cNvSpPr/>
            <p:nvPr/>
          </p:nvSpPr>
          <p:spPr>
            <a:xfrm>
              <a:off x="5167506" y="2989471"/>
              <a:ext cx="425249" cy="29019"/>
            </a:xfrm>
            <a:custGeom>
              <a:avLst/>
              <a:gdLst/>
              <a:ahLst/>
              <a:cxnLst/>
              <a:rect l="l" t="t" r="r" b="b"/>
              <a:pathLst>
                <a:path w="25722" h="1755" extrusionOk="0">
                  <a:moveTo>
                    <a:pt x="1" y="1"/>
                  </a:moveTo>
                  <a:lnTo>
                    <a:pt x="1" y="1754"/>
                  </a:lnTo>
                  <a:lnTo>
                    <a:pt x="25721" y="1754"/>
                  </a:lnTo>
                  <a:lnTo>
                    <a:pt x="2572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59"/>
            <p:cNvSpPr/>
            <p:nvPr/>
          </p:nvSpPr>
          <p:spPr>
            <a:xfrm>
              <a:off x="5162744" y="2984726"/>
              <a:ext cx="434755" cy="38593"/>
            </a:xfrm>
            <a:custGeom>
              <a:avLst/>
              <a:gdLst/>
              <a:ahLst/>
              <a:cxnLst/>
              <a:rect l="l" t="t" r="r" b="b"/>
              <a:pathLst>
                <a:path w="26297" h="2334" extrusionOk="0">
                  <a:moveTo>
                    <a:pt x="25717" y="580"/>
                  </a:moveTo>
                  <a:lnTo>
                    <a:pt x="25717" y="1749"/>
                  </a:lnTo>
                  <a:lnTo>
                    <a:pt x="581" y="1749"/>
                  </a:lnTo>
                  <a:lnTo>
                    <a:pt x="581" y="580"/>
                  </a:lnTo>
                  <a:close/>
                  <a:moveTo>
                    <a:pt x="289" y="0"/>
                  </a:moveTo>
                  <a:cubicBezTo>
                    <a:pt x="130" y="0"/>
                    <a:pt x="0" y="129"/>
                    <a:pt x="0" y="288"/>
                  </a:cubicBezTo>
                  <a:lnTo>
                    <a:pt x="0" y="2041"/>
                  </a:lnTo>
                  <a:cubicBezTo>
                    <a:pt x="0" y="2199"/>
                    <a:pt x="130" y="2334"/>
                    <a:pt x="289" y="2334"/>
                  </a:cubicBezTo>
                  <a:lnTo>
                    <a:pt x="26009" y="2334"/>
                  </a:lnTo>
                  <a:cubicBezTo>
                    <a:pt x="26167" y="2334"/>
                    <a:pt x="26297" y="2199"/>
                    <a:pt x="26297" y="2041"/>
                  </a:cubicBezTo>
                  <a:lnTo>
                    <a:pt x="26297" y="288"/>
                  </a:lnTo>
                  <a:cubicBezTo>
                    <a:pt x="26297" y="129"/>
                    <a:pt x="26167" y="0"/>
                    <a:pt x="260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59"/>
            <p:cNvSpPr/>
            <p:nvPr/>
          </p:nvSpPr>
          <p:spPr>
            <a:xfrm>
              <a:off x="4627811" y="3055954"/>
              <a:ext cx="426621" cy="19892"/>
            </a:xfrm>
            <a:custGeom>
              <a:avLst/>
              <a:gdLst/>
              <a:ahLst/>
              <a:cxnLst/>
              <a:rect l="l" t="t" r="r" b="b"/>
              <a:pathLst>
                <a:path w="25805" h="1203" extrusionOk="0">
                  <a:moveTo>
                    <a:pt x="1" y="0"/>
                  </a:moveTo>
                  <a:lnTo>
                    <a:pt x="1" y="1203"/>
                  </a:lnTo>
                  <a:lnTo>
                    <a:pt x="25805" y="1203"/>
                  </a:lnTo>
                  <a:lnTo>
                    <a:pt x="2580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59"/>
            <p:cNvSpPr/>
            <p:nvPr/>
          </p:nvSpPr>
          <p:spPr>
            <a:xfrm>
              <a:off x="4623050" y="3051109"/>
              <a:ext cx="436144" cy="29498"/>
            </a:xfrm>
            <a:custGeom>
              <a:avLst/>
              <a:gdLst/>
              <a:ahLst/>
              <a:cxnLst/>
              <a:rect l="l" t="t" r="r" b="b"/>
              <a:pathLst>
                <a:path w="26381" h="1784" extrusionOk="0">
                  <a:moveTo>
                    <a:pt x="25800" y="581"/>
                  </a:moveTo>
                  <a:lnTo>
                    <a:pt x="25800" y="1203"/>
                  </a:lnTo>
                  <a:lnTo>
                    <a:pt x="581" y="1203"/>
                  </a:lnTo>
                  <a:lnTo>
                    <a:pt x="581" y="581"/>
                  </a:lnTo>
                  <a:close/>
                  <a:moveTo>
                    <a:pt x="293" y="1"/>
                  </a:moveTo>
                  <a:cubicBezTo>
                    <a:pt x="130" y="1"/>
                    <a:pt x="0" y="130"/>
                    <a:pt x="0" y="293"/>
                  </a:cubicBezTo>
                  <a:lnTo>
                    <a:pt x="0" y="1496"/>
                  </a:lnTo>
                  <a:cubicBezTo>
                    <a:pt x="0" y="1654"/>
                    <a:pt x="130" y="1783"/>
                    <a:pt x="293" y="1783"/>
                  </a:cubicBezTo>
                  <a:lnTo>
                    <a:pt x="26093" y="1783"/>
                  </a:lnTo>
                  <a:cubicBezTo>
                    <a:pt x="26251" y="1783"/>
                    <a:pt x="26380" y="1654"/>
                    <a:pt x="26380" y="1496"/>
                  </a:cubicBezTo>
                  <a:lnTo>
                    <a:pt x="26380" y="293"/>
                  </a:lnTo>
                  <a:cubicBezTo>
                    <a:pt x="26380" y="130"/>
                    <a:pt x="26251" y="1"/>
                    <a:pt x="260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59"/>
            <p:cNvSpPr/>
            <p:nvPr/>
          </p:nvSpPr>
          <p:spPr>
            <a:xfrm>
              <a:off x="4463053" y="2351561"/>
              <a:ext cx="919339" cy="592962"/>
            </a:xfrm>
            <a:custGeom>
              <a:avLst/>
              <a:gdLst/>
              <a:ahLst/>
              <a:cxnLst/>
              <a:rect l="l" t="t" r="r" b="b"/>
              <a:pathLst>
                <a:path w="55608" h="35861" extrusionOk="0">
                  <a:moveTo>
                    <a:pt x="1" y="0"/>
                  </a:moveTo>
                  <a:lnTo>
                    <a:pt x="1" y="35860"/>
                  </a:lnTo>
                  <a:lnTo>
                    <a:pt x="55608" y="35860"/>
                  </a:lnTo>
                  <a:lnTo>
                    <a:pt x="5560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59"/>
            <p:cNvSpPr/>
            <p:nvPr/>
          </p:nvSpPr>
          <p:spPr>
            <a:xfrm>
              <a:off x="4458225" y="2346716"/>
              <a:ext cx="929011" cy="602651"/>
            </a:xfrm>
            <a:custGeom>
              <a:avLst/>
              <a:gdLst/>
              <a:ahLst/>
              <a:cxnLst/>
              <a:rect l="l" t="t" r="r" b="b"/>
              <a:pathLst>
                <a:path w="56193" h="36447" extrusionOk="0">
                  <a:moveTo>
                    <a:pt x="55607" y="585"/>
                  </a:moveTo>
                  <a:lnTo>
                    <a:pt x="55607" y="35866"/>
                  </a:lnTo>
                  <a:lnTo>
                    <a:pt x="585" y="35866"/>
                  </a:lnTo>
                  <a:lnTo>
                    <a:pt x="585" y="585"/>
                  </a:lnTo>
                  <a:close/>
                  <a:moveTo>
                    <a:pt x="293" y="1"/>
                  </a:moveTo>
                  <a:cubicBezTo>
                    <a:pt x="129" y="1"/>
                    <a:pt x="0" y="130"/>
                    <a:pt x="0" y="293"/>
                  </a:cubicBezTo>
                  <a:lnTo>
                    <a:pt x="0" y="36153"/>
                  </a:lnTo>
                  <a:cubicBezTo>
                    <a:pt x="0" y="36317"/>
                    <a:pt x="129" y="36446"/>
                    <a:pt x="293" y="36446"/>
                  </a:cubicBezTo>
                  <a:lnTo>
                    <a:pt x="55900" y="36446"/>
                  </a:lnTo>
                  <a:cubicBezTo>
                    <a:pt x="56058" y="36446"/>
                    <a:pt x="56192" y="36317"/>
                    <a:pt x="56192" y="36153"/>
                  </a:cubicBezTo>
                  <a:lnTo>
                    <a:pt x="56192" y="293"/>
                  </a:lnTo>
                  <a:cubicBezTo>
                    <a:pt x="56192" y="130"/>
                    <a:pt x="56058" y="1"/>
                    <a:pt x="559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59"/>
            <p:cNvSpPr/>
            <p:nvPr/>
          </p:nvSpPr>
          <p:spPr>
            <a:xfrm>
              <a:off x="5933872" y="1936852"/>
              <a:ext cx="681018" cy="2464780"/>
            </a:xfrm>
            <a:custGeom>
              <a:avLst/>
              <a:gdLst/>
              <a:ahLst/>
              <a:cxnLst/>
              <a:rect l="l" t="t" r="r" b="b"/>
              <a:pathLst>
                <a:path w="31775" h="115002" extrusionOk="0">
                  <a:moveTo>
                    <a:pt x="9250" y="0"/>
                  </a:moveTo>
                  <a:cubicBezTo>
                    <a:pt x="7524" y="0"/>
                    <a:pt x="6071" y="1372"/>
                    <a:pt x="5798" y="3128"/>
                  </a:cubicBezTo>
                  <a:cubicBezTo>
                    <a:pt x="5476" y="5209"/>
                    <a:pt x="6841" y="7415"/>
                    <a:pt x="8227" y="8845"/>
                  </a:cubicBezTo>
                  <a:cubicBezTo>
                    <a:pt x="9648" y="10313"/>
                    <a:pt x="13557" y="11929"/>
                    <a:pt x="14525" y="12316"/>
                  </a:cubicBezTo>
                  <a:cubicBezTo>
                    <a:pt x="14818" y="13141"/>
                    <a:pt x="15123" y="14052"/>
                    <a:pt x="15436" y="15033"/>
                  </a:cubicBezTo>
                  <a:cubicBezTo>
                    <a:pt x="15977" y="16785"/>
                    <a:pt x="16574" y="18772"/>
                    <a:pt x="17073" y="20970"/>
                  </a:cubicBezTo>
                  <a:cubicBezTo>
                    <a:pt x="17217" y="21596"/>
                    <a:pt x="17358" y="22235"/>
                    <a:pt x="17497" y="22895"/>
                  </a:cubicBezTo>
                  <a:cubicBezTo>
                    <a:pt x="17065" y="21898"/>
                    <a:pt x="16418" y="20471"/>
                    <a:pt x="16340" y="20343"/>
                  </a:cubicBezTo>
                  <a:cubicBezTo>
                    <a:pt x="15094" y="18238"/>
                    <a:pt x="11638" y="15007"/>
                    <a:pt x="8830" y="15007"/>
                  </a:cubicBezTo>
                  <a:cubicBezTo>
                    <a:pt x="8580" y="15007"/>
                    <a:pt x="8336" y="15032"/>
                    <a:pt x="8098" y="15087"/>
                  </a:cubicBezTo>
                  <a:cubicBezTo>
                    <a:pt x="6000" y="15566"/>
                    <a:pt x="5011" y="17792"/>
                    <a:pt x="5670" y="19750"/>
                  </a:cubicBezTo>
                  <a:cubicBezTo>
                    <a:pt x="6342" y="21744"/>
                    <a:pt x="8573" y="23072"/>
                    <a:pt x="10461" y="23703"/>
                  </a:cubicBezTo>
                  <a:cubicBezTo>
                    <a:pt x="11316" y="23989"/>
                    <a:pt x="12616" y="24076"/>
                    <a:pt x="13890" y="24076"/>
                  </a:cubicBezTo>
                  <a:cubicBezTo>
                    <a:pt x="15541" y="24076"/>
                    <a:pt x="17149" y="23930"/>
                    <a:pt x="17691" y="23877"/>
                  </a:cubicBezTo>
                  <a:cubicBezTo>
                    <a:pt x="17955" y="25232"/>
                    <a:pt x="18186" y="26655"/>
                    <a:pt x="18351" y="28131"/>
                  </a:cubicBezTo>
                  <a:cubicBezTo>
                    <a:pt x="18640" y="30683"/>
                    <a:pt x="18813" y="33412"/>
                    <a:pt x="18627" y="36211"/>
                  </a:cubicBezTo>
                  <a:lnTo>
                    <a:pt x="18591" y="36730"/>
                  </a:lnTo>
                  <a:cubicBezTo>
                    <a:pt x="18483" y="36264"/>
                    <a:pt x="17535" y="33325"/>
                    <a:pt x="17448" y="33132"/>
                  </a:cubicBezTo>
                  <a:cubicBezTo>
                    <a:pt x="16392" y="30801"/>
                    <a:pt x="13075" y="26981"/>
                    <a:pt x="10189" y="26981"/>
                  </a:cubicBezTo>
                  <a:cubicBezTo>
                    <a:pt x="10068" y="26981"/>
                    <a:pt x="9948" y="26987"/>
                    <a:pt x="9829" y="27001"/>
                  </a:cubicBezTo>
                  <a:cubicBezTo>
                    <a:pt x="7694" y="27245"/>
                    <a:pt x="6465" y="29351"/>
                    <a:pt x="6907" y="31366"/>
                  </a:cubicBezTo>
                  <a:cubicBezTo>
                    <a:pt x="7356" y="33424"/>
                    <a:pt x="9426" y="34991"/>
                    <a:pt x="11235" y="35824"/>
                  </a:cubicBezTo>
                  <a:cubicBezTo>
                    <a:pt x="13297" y="36776"/>
                    <a:pt x="18306" y="36792"/>
                    <a:pt x="18586" y="36792"/>
                  </a:cubicBezTo>
                  <a:cubicBezTo>
                    <a:pt x="18380" y="39405"/>
                    <a:pt x="17952" y="42082"/>
                    <a:pt x="17383" y="44769"/>
                  </a:cubicBezTo>
                  <a:cubicBezTo>
                    <a:pt x="16970" y="46727"/>
                    <a:pt x="16483" y="48690"/>
                    <a:pt x="15964" y="50656"/>
                  </a:cubicBezTo>
                  <a:cubicBezTo>
                    <a:pt x="15791" y="50001"/>
                    <a:pt x="14930" y="47326"/>
                    <a:pt x="14843" y="47140"/>
                  </a:cubicBezTo>
                  <a:cubicBezTo>
                    <a:pt x="13786" y="44808"/>
                    <a:pt x="10470" y="40989"/>
                    <a:pt x="7583" y="40989"/>
                  </a:cubicBezTo>
                  <a:cubicBezTo>
                    <a:pt x="7464" y="40989"/>
                    <a:pt x="7346" y="40996"/>
                    <a:pt x="7228" y="41009"/>
                  </a:cubicBezTo>
                  <a:cubicBezTo>
                    <a:pt x="5089" y="41253"/>
                    <a:pt x="3864" y="43363"/>
                    <a:pt x="4302" y="45375"/>
                  </a:cubicBezTo>
                  <a:cubicBezTo>
                    <a:pt x="4751" y="47436"/>
                    <a:pt x="6825" y="48999"/>
                    <a:pt x="8630" y="49832"/>
                  </a:cubicBezTo>
                  <a:cubicBezTo>
                    <a:pt x="10613" y="50747"/>
                    <a:pt x="15313" y="50796"/>
                    <a:pt x="15927" y="50800"/>
                  </a:cubicBezTo>
                  <a:cubicBezTo>
                    <a:pt x="15692" y="51691"/>
                    <a:pt x="15453" y="52581"/>
                    <a:pt x="15210" y="53472"/>
                  </a:cubicBezTo>
                  <a:cubicBezTo>
                    <a:pt x="14422" y="56379"/>
                    <a:pt x="13619" y="59289"/>
                    <a:pt x="12913" y="62187"/>
                  </a:cubicBezTo>
                  <a:cubicBezTo>
                    <a:pt x="12674" y="63172"/>
                    <a:pt x="12447" y="64157"/>
                    <a:pt x="12242" y="65139"/>
                  </a:cubicBezTo>
                  <a:cubicBezTo>
                    <a:pt x="11932" y="64116"/>
                    <a:pt x="11355" y="62340"/>
                    <a:pt x="11285" y="62191"/>
                  </a:cubicBezTo>
                  <a:cubicBezTo>
                    <a:pt x="10232" y="59864"/>
                    <a:pt x="6913" y="56041"/>
                    <a:pt x="4026" y="56041"/>
                  </a:cubicBezTo>
                  <a:cubicBezTo>
                    <a:pt x="3907" y="56041"/>
                    <a:pt x="3788" y="56048"/>
                    <a:pt x="3670" y="56061"/>
                  </a:cubicBezTo>
                  <a:cubicBezTo>
                    <a:pt x="1535" y="56308"/>
                    <a:pt x="306" y="58415"/>
                    <a:pt x="744" y="60430"/>
                  </a:cubicBezTo>
                  <a:cubicBezTo>
                    <a:pt x="1193" y="62488"/>
                    <a:pt x="3267" y="64051"/>
                    <a:pt x="5072" y="64888"/>
                  </a:cubicBezTo>
                  <a:cubicBezTo>
                    <a:pt x="6870" y="65716"/>
                    <a:pt x="10898" y="65831"/>
                    <a:pt x="12097" y="65852"/>
                  </a:cubicBezTo>
                  <a:cubicBezTo>
                    <a:pt x="11759" y="67513"/>
                    <a:pt x="11479" y="69171"/>
                    <a:pt x="11269" y="70819"/>
                  </a:cubicBezTo>
                  <a:cubicBezTo>
                    <a:pt x="11190" y="71532"/>
                    <a:pt x="11066" y="72254"/>
                    <a:pt x="11034" y="72938"/>
                  </a:cubicBezTo>
                  <a:cubicBezTo>
                    <a:pt x="10980" y="73631"/>
                    <a:pt x="10935" y="74320"/>
                    <a:pt x="10885" y="74995"/>
                  </a:cubicBezTo>
                  <a:cubicBezTo>
                    <a:pt x="10832" y="76401"/>
                    <a:pt x="10782" y="77712"/>
                    <a:pt x="10765" y="79023"/>
                  </a:cubicBezTo>
                  <a:cubicBezTo>
                    <a:pt x="10754" y="79646"/>
                    <a:pt x="10750" y="80264"/>
                    <a:pt x="10745" y="80874"/>
                  </a:cubicBezTo>
                  <a:cubicBezTo>
                    <a:pt x="10584" y="79798"/>
                    <a:pt x="10320" y="78182"/>
                    <a:pt x="10280" y="78038"/>
                  </a:cubicBezTo>
                  <a:cubicBezTo>
                    <a:pt x="9557" y="75469"/>
                    <a:pt x="6659" y="70939"/>
                    <a:pt x="3679" y="70824"/>
                  </a:cubicBezTo>
                  <a:cubicBezTo>
                    <a:pt x="3634" y="70822"/>
                    <a:pt x="3589" y="70821"/>
                    <a:pt x="3544" y="70821"/>
                  </a:cubicBezTo>
                  <a:cubicBezTo>
                    <a:pt x="1467" y="70821"/>
                    <a:pt x="0" y="72681"/>
                    <a:pt x="125" y="74699"/>
                  </a:cubicBezTo>
                  <a:cubicBezTo>
                    <a:pt x="257" y="76801"/>
                    <a:pt x="2068" y="78660"/>
                    <a:pt x="3729" y="79757"/>
                  </a:cubicBezTo>
                  <a:cubicBezTo>
                    <a:pt x="5501" y="80932"/>
                    <a:pt x="9958" y="81687"/>
                    <a:pt x="10741" y="81810"/>
                  </a:cubicBezTo>
                  <a:cubicBezTo>
                    <a:pt x="10741" y="83394"/>
                    <a:pt x="10765" y="84914"/>
                    <a:pt x="10807" y="86358"/>
                  </a:cubicBezTo>
                  <a:cubicBezTo>
                    <a:pt x="10898" y="89841"/>
                    <a:pt x="11075" y="92875"/>
                    <a:pt x="11256" y="95295"/>
                  </a:cubicBezTo>
                  <a:lnTo>
                    <a:pt x="5456" y="95295"/>
                  </a:lnTo>
                  <a:cubicBezTo>
                    <a:pt x="5295" y="95295"/>
                    <a:pt x="5167" y="95423"/>
                    <a:pt x="5167" y="95584"/>
                  </a:cubicBezTo>
                  <a:lnTo>
                    <a:pt x="5167" y="98543"/>
                  </a:lnTo>
                  <a:cubicBezTo>
                    <a:pt x="5167" y="98705"/>
                    <a:pt x="5295" y="98832"/>
                    <a:pt x="5456" y="98832"/>
                  </a:cubicBezTo>
                  <a:lnTo>
                    <a:pt x="6458" y="98832"/>
                  </a:lnTo>
                  <a:lnTo>
                    <a:pt x="9005" y="114758"/>
                  </a:lnTo>
                  <a:cubicBezTo>
                    <a:pt x="9026" y="114897"/>
                    <a:pt x="9146" y="115001"/>
                    <a:pt x="9290" y="115001"/>
                  </a:cubicBezTo>
                  <a:lnTo>
                    <a:pt x="15939" y="115001"/>
                  </a:lnTo>
                  <a:cubicBezTo>
                    <a:pt x="16080" y="115001"/>
                    <a:pt x="16199" y="114897"/>
                    <a:pt x="16220" y="114758"/>
                  </a:cubicBezTo>
                  <a:lnTo>
                    <a:pt x="18768" y="98832"/>
                  </a:lnTo>
                  <a:lnTo>
                    <a:pt x="19769" y="98832"/>
                  </a:lnTo>
                  <a:cubicBezTo>
                    <a:pt x="19930" y="98832"/>
                    <a:pt x="20058" y="98705"/>
                    <a:pt x="20058" y="98543"/>
                  </a:cubicBezTo>
                  <a:lnTo>
                    <a:pt x="20058" y="95584"/>
                  </a:lnTo>
                  <a:cubicBezTo>
                    <a:pt x="20058" y="95423"/>
                    <a:pt x="19930" y="95295"/>
                    <a:pt x="19769" y="95295"/>
                  </a:cubicBezTo>
                  <a:lnTo>
                    <a:pt x="13227" y="95295"/>
                  </a:lnTo>
                  <a:cubicBezTo>
                    <a:pt x="12992" y="92879"/>
                    <a:pt x="12740" y="89821"/>
                    <a:pt x="12571" y="86291"/>
                  </a:cubicBezTo>
                  <a:cubicBezTo>
                    <a:pt x="12510" y="84988"/>
                    <a:pt x="12456" y="83628"/>
                    <a:pt x="12423" y="82210"/>
                  </a:cubicBezTo>
                  <a:cubicBezTo>
                    <a:pt x="13178" y="82136"/>
                    <a:pt x="17708" y="81678"/>
                    <a:pt x="19567" y="80619"/>
                  </a:cubicBezTo>
                  <a:cubicBezTo>
                    <a:pt x="21295" y="79630"/>
                    <a:pt x="23220" y="77893"/>
                    <a:pt x="23492" y="75804"/>
                  </a:cubicBezTo>
                  <a:cubicBezTo>
                    <a:pt x="23755" y="73759"/>
                    <a:pt x="22350" y="71764"/>
                    <a:pt x="20202" y="71706"/>
                  </a:cubicBezTo>
                  <a:cubicBezTo>
                    <a:pt x="20174" y="71705"/>
                    <a:pt x="20147" y="71704"/>
                    <a:pt x="20119" y="71704"/>
                  </a:cubicBezTo>
                  <a:cubicBezTo>
                    <a:pt x="17158" y="71704"/>
                    <a:pt x="14018" y="75984"/>
                    <a:pt x="13140" y="78471"/>
                  </a:cubicBezTo>
                  <a:cubicBezTo>
                    <a:pt x="13087" y="78635"/>
                    <a:pt x="12617" y="80660"/>
                    <a:pt x="12411" y="81666"/>
                  </a:cubicBezTo>
                  <a:cubicBezTo>
                    <a:pt x="12390" y="80804"/>
                    <a:pt x="12377" y="79927"/>
                    <a:pt x="12377" y="79031"/>
                  </a:cubicBezTo>
                  <a:cubicBezTo>
                    <a:pt x="12361" y="77754"/>
                    <a:pt x="12386" y="76397"/>
                    <a:pt x="12402" y="75086"/>
                  </a:cubicBezTo>
                  <a:cubicBezTo>
                    <a:pt x="12440" y="74411"/>
                    <a:pt x="12472" y="73722"/>
                    <a:pt x="12506" y="73029"/>
                  </a:cubicBezTo>
                  <a:cubicBezTo>
                    <a:pt x="12526" y="72328"/>
                    <a:pt x="12633" y="71665"/>
                    <a:pt x="12691" y="70972"/>
                  </a:cubicBezTo>
                  <a:cubicBezTo>
                    <a:pt x="12803" y="69953"/>
                    <a:pt x="12938" y="68919"/>
                    <a:pt x="13099" y="67876"/>
                  </a:cubicBezTo>
                  <a:cubicBezTo>
                    <a:pt x="13551" y="67898"/>
                    <a:pt x="14299" y="67927"/>
                    <a:pt x="15160" y="67927"/>
                  </a:cubicBezTo>
                  <a:cubicBezTo>
                    <a:pt x="16812" y="67927"/>
                    <a:pt x="18879" y="67822"/>
                    <a:pt x="20058" y="67369"/>
                  </a:cubicBezTo>
                  <a:cubicBezTo>
                    <a:pt x="21913" y="66656"/>
                    <a:pt x="24082" y="65229"/>
                    <a:pt x="24667" y="63206"/>
                  </a:cubicBezTo>
                  <a:cubicBezTo>
                    <a:pt x="25236" y="61222"/>
                    <a:pt x="24147" y="59037"/>
                    <a:pt x="22033" y="58654"/>
                  </a:cubicBezTo>
                  <a:cubicBezTo>
                    <a:pt x="21844" y="58620"/>
                    <a:pt x="21652" y="58604"/>
                    <a:pt x="21458" y="58604"/>
                  </a:cubicBezTo>
                  <a:cubicBezTo>
                    <a:pt x="18619" y="58604"/>
                    <a:pt x="15207" y="62074"/>
                    <a:pt x="14030" y="64273"/>
                  </a:cubicBezTo>
                  <a:cubicBezTo>
                    <a:pt x="13990" y="64355"/>
                    <a:pt x="13750" y="64937"/>
                    <a:pt x="13486" y="65609"/>
                  </a:cubicBezTo>
                  <a:cubicBezTo>
                    <a:pt x="13676" y="64566"/>
                    <a:pt x="13891" y="63514"/>
                    <a:pt x="14125" y="62464"/>
                  </a:cubicBezTo>
                  <a:cubicBezTo>
                    <a:pt x="14761" y="59581"/>
                    <a:pt x="15499" y="56663"/>
                    <a:pt x="16224" y="53736"/>
                  </a:cubicBezTo>
                  <a:cubicBezTo>
                    <a:pt x="16376" y="53125"/>
                    <a:pt x="16529" y="52515"/>
                    <a:pt x="16677" y="51906"/>
                  </a:cubicBezTo>
                  <a:cubicBezTo>
                    <a:pt x="17093" y="51927"/>
                    <a:pt x="17914" y="51962"/>
                    <a:pt x="18880" y="51962"/>
                  </a:cubicBezTo>
                  <a:cubicBezTo>
                    <a:pt x="20535" y="51962"/>
                    <a:pt x="22614" y="51858"/>
                    <a:pt x="23797" y="51402"/>
                  </a:cubicBezTo>
                  <a:cubicBezTo>
                    <a:pt x="25656" y="50690"/>
                    <a:pt x="27821" y="49263"/>
                    <a:pt x="28406" y="47239"/>
                  </a:cubicBezTo>
                  <a:cubicBezTo>
                    <a:pt x="28974" y="45256"/>
                    <a:pt x="27891" y="43075"/>
                    <a:pt x="25776" y="42691"/>
                  </a:cubicBezTo>
                  <a:cubicBezTo>
                    <a:pt x="25586" y="42657"/>
                    <a:pt x="25393" y="42640"/>
                    <a:pt x="25197" y="42640"/>
                  </a:cubicBezTo>
                  <a:cubicBezTo>
                    <a:pt x="22356" y="42640"/>
                    <a:pt x="18946" y="46112"/>
                    <a:pt x="17769" y="48310"/>
                  </a:cubicBezTo>
                  <a:cubicBezTo>
                    <a:pt x="17729" y="48393"/>
                    <a:pt x="17478" y="49003"/>
                    <a:pt x="17205" y="49695"/>
                  </a:cubicBezTo>
                  <a:cubicBezTo>
                    <a:pt x="17572" y="48108"/>
                    <a:pt x="17918" y="46521"/>
                    <a:pt x="18215" y="44938"/>
                  </a:cubicBezTo>
                  <a:cubicBezTo>
                    <a:pt x="18743" y="42151"/>
                    <a:pt x="19126" y="39373"/>
                    <a:pt x="19270" y="36660"/>
                  </a:cubicBezTo>
                  <a:cubicBezTo>
                    <a:pt x="19558" y="36679"/>
                    <a:pt x="20524" y="36732"/>
                    <a:pt x="21698" y="36732"/>
                  </a:cubicBezTo>
                  <a:cubicBezTo>
                    <a:pt x="23351" y="36732"/>
                    <a:pt x="25416" y="36627"/>
                    <a:pt x="26592" y="36174"/>
                  </a:cubicBezTo>
                  <a:cubicBezTo>
                    <a:pt x="28451" y="35461"/>
                    <a:pt x="30620" y="34034"/>
                    <a:pt x="31201" y="32010"/>
                  </a:cubicBezTo>
                  <a:cubicBezTo>
                    <a:pt x="31775" y="30027"/>
                    <a:pt x="30686" y="27842"/>
                    <a:pt x="28571" y="27458"/>
                  </a:cubicBezTo>
                  <a:cubicBezTo>
                    <a:pt x="28383" y="27424"/>
                    <a:pt x="28191" y="27408"/>
                    <a:pt x="27997" y="27408"/>
                  </a:cubicBezTo>
                  <a:cubicBezTo>
                    <a:pt x="25158" y="27408"/>
                    <a:pt x="21746" y="30879"/>
                    <a:pt x="20569" y="33078"/>
                  </a:cubicBezTo>
                  <a:cubicBezTo>
                    <a:pt x="20482" y="33242"/>
                    <a:pt x="19596" y="35468"/>
                    <a:pt x="19287" y="36322"/>
                  </a:cubicBezTo>
                  <a:cubicBezTo>
                    <a:pt x="19287" y="36298"/>
                    <a:pt x="19287" y="36269"/>
                    <a:pt x="19291" y="36244"/>
                  </a:cubicBezTo>
                  <a:cubicBezTo>
                    <a:pt x="19415" y="33391"/>
                    <a:pt x="19179" y="30654"/>
                    <a:pt x="18833" y="28069"/>
                  </a:cubicBezTo>
                  <a:cubicBezTo>
                    <a:pt x="18492" y="25488"/>
                    <a:pt x="17948" y="23089"/>
                    <a:pt x="17391" y="20892"/>
                  </a:cubicBezTo>
                  <a:cubicBezTo>
                    <a:pt x="16842" y="18694"/>
                    <a:pt x="16199" y="16719"/>
                    <a:pt x="15622" y="14976"/>
                  </a:cubicBezTo>
                  <a:cubicBezTo>
                    <a:pt x="15301" y="14040"/>
                    <a:pt x="14987" y="13174"/>
                    <a:pt x="14690" y="12383"/>
                  </a:cubicBezTo>
                  <a:lnTo>
                    <a:pt x="14690" y="12383"/>
                  </a:lnTo>
                  <a:cubicBezTo>
                    <a:pt x="14727" y="12394"/>
                    <a:pt x="14748" y="12403"/>
                    <a:pt x="14748" y="12403"/>
                  </a:cubicBezTo>
                  <a:cubicBezTo>
                    <a:pt x="14748" y="12403"/>
                    <a:pt x="14748" y="12403"/>
                    <a:pt x="14748" y="12403"/>
                  </a:cubicBezTo>
                  <a:cubicBezTo>
                    <a:pt x="14798" y="12403"/>
                    <a:pt x="15008" y="8803"/>
                    <a:pt x="14995" y="8573"/>
                  </a:cubicBezTo>
                  <a:cubicBezTo>
                    <a:pt x="14843" y="5914"/>
                    <a:pt x="12988" y="864"/>
                    <a:pt x="10098" y="110"/>
                  </a:cubicBezTo>
                  <a:cubicBezTo>
                    <a:pt x="9810" y="35"/>
                    <a:pt x="9527" y="0"/>
                    <a:pt x="92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59"/>
            <p:cNvSpPr/>
            <p:nvPr/>
          </p:nvSpPr>
          <p:spPr>
            <a:xfrm>
              <a:off x="6318375" y="2194797"/>
              <a:ext cx="223948" cy="243537"/>
            </a:xfrm>
            <a:custGeom>
              <a:avLst/>
              <a:gdLst/>
              <a:ahLst/>
              <a:cxnLst/>
              <a:rect l="l" t="t" r="r" b="b"/>
              <a:pathLst>
                <a:path w="10449" h="11363" extrusionOk="0">
                  <a:moveTo>
                    <a:pt x="6980" y="0"/>
                  </a:moveTo>
                  <a:cubicBezTo>
                    <a:pt x="6882" y="0"/>
                    <a:pt x="6782" y="4"/>
                    <a:pt x="6681" y="13"/>
                  </a:cubicBezTo>
                  <a:cubicBezTo>
                    <a:pt x="3709" y="277"/>
                    <a:pt x="1038" y="4948"/>
                    <a:pt x="448" y="7546"/>
                  </a:cubicBezTo>
                  <a:cubicBezTo>
                    <a:pt x="395" y="7772"/>
                    <a:pt x="0" y="11363"/>
                    <a:pt x="52" y="11363"/>
                  </a:cubicBezTo>
                  <a:cubicBezTo>
                    <a:pt x="52" y="11363"/>
                    <a:pt x="52" y="11363"/>
                    <a:pt x="52" y="11363"/>
                  </a:cubicBezTo>
                  <a:cubicBezTo>
                    <a:pt x="57" y="11363"/>
                    <a:pt x="5193" y="10324"/>
                    <a:pt x="7073" y="8939"/>
                  </a:cubicBezTo>
                  <a:cubicBezTo>
                    <a:pt x="8677" y="7760"/>
                    <a:pt x="10391" y="5814"/>
                    <a:pt x="10421" y="3708"/>
                  </a:cubicBezTo>
                  <a:cubicBezTo>
                    <a:pt x="10448" y="1743"/>
                    <a:pt x="8971" y="0"/>
                    <a:pt x="69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59"/>
            <p:cNvSpPr/>
            <p:nvPr/>
          </p:nvSpPr>
          <p:spPr>
            <a:xfrm>
              <a:off x="4513233" y="2351561"/>
              <a:ext cx="869163" cy="592962"/>
            </a:xfrm>
            <a:custGeom>
              <a:avLst/>
              <a:gdLst/>
              <a:ahLst/>
              <a:cxnLst/>
              <a:rect l="l" t="t" r="r" b="b"/>
              <a:pathLst>
                <a:path w="52573" h="35861" extrusionOk="0">
                  <a:moveTo>
                    <a:pt x="1" y="0"/>
                  </a:moveTo>
                  <a:lnTo>
                    <a:pt x="1" y="35860"/>
                  </a:lnTo>
                  <a:lnTo>
                    <a:pt x="52573" y="35860"/>
                  </a:lnTo>
                  <a:lnTo>
                    <a:pt x="5257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59"/>
            <p:cNvSpPr/>
            <p:nvPr/>
          </p:nvSpPr>
          <p:spPr>
            <a:xfrm>
              <a:off x="4508405" y="2346716"/>
              <a:ext cx="878835" cy="602651"/>
            </a:xfrm>
            <a:custGeom>
              <a:avLst/>
              <a:gdLst/>
              <a:ahLst/>
              <a:cxnLst/>
              <a:rect l="l" t="t" r="r" b="b"/>
              <a:pathLst>
                <a:path w="53158" h="36447" extrusionOk="0">
                  <a:moveTo>
                    <a:pt x="52572" y="585"/>
                  </a:moveTo>
                  <a:lnTo>
                    <a:pt x="52572" y="35866"/>
                  </a:lnTo>
                  <a:lnTo>
                    <a:pt x="581" y="35866"/>
                  </a:lnTo>
                  <a:lnTo>
                    <a:pt x="581" y="585"/>
                  </a:lnTo>
                  <a:close/>
                  <a:moveTo>
                    <a:pt x="293" y="1"/>
                  </a:moveTo>
                  <a:cubicBezTo>
                    <a:pt x="130" y="1"/>
                    <a:pt x="0" y="130"/>
                    <a:pt x="0" y="293"/>
                  </a:cubicBezTo>
                  <a:lnTo>
                    <a:pt x="0" y="36153"/>
                  </a:lnTo>
                  <a:cubicBezTo>
                    <a:pt x="0" y="36317"/>
                    <a:pt x="130" y="36446"/>
                    <a:pt x="293" y="36446"/>
                  </a:cubicBezTo>
                  <a:lnTo>
                    <a:pt x="52865" y="36446"/>
                  </a:lnTo>
                  <a:cubicBezTo>
                    <a:pt x="53023" y="36446"/>
                    <a:pt x="53157" y="36317"/>
                    <a:pt x="53157" y="36153"/>
                  </a:cubicBezTo>
                  <a:lnTo>
                    <a:pt x="53157" y="293"/>
                  </a:lnTo>
                  <a:cubicBezTo>
                    <a:pt x="53157" y="130"/>
                    <a:pt x="53023" y="1"/>
                    <a:pt x="528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59"/>
            <p:cNvSpPr/>
            <p:nvPr/>
          </p:nvSpPr>
          <p:spPr>
            <a:xfrm>
              <a:off x="4863120" y="2627098"/>
              <a:ext cx="201201" cy="457805"/>
            </a:xfrm>
            <a:custGeom>
              <a:avLst/>
              <a:gdLst/>
              <a:ahLst/>
              <a:cxnLst/>
              <a:rect l="l" t="t" r="r" b="b"/>
              <a:pathLst>
                <a:path w="12170" h="27687" extrusionOk="0">
                  <a:moveTo>
                    <a:pt x="0" y="1"/>
                  </a:moveTo>
                  <a:lnTo>
                    <a:pt x="0" y="27687"/>
                  </a:lnTo>
                  <a:lnTo>
                    <a:pt x="12170" y="27687"/>
                  </a:lnTo>
                  <a:lnTo>
                    <a:pt x="1217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59"/>
            <p:cNvSpPr/>
            <p:nvPr/>
          </p:nvSpPr>
          <p:spPr>
            <a:xfrm>
              <a:off x="4858341" y="2622253"/>
              <a:ext cx="210740" cy="467428"/>
            </a:xfrm>
            <a:custGeom>
              <a:avLst/>
              <a:gdLst/>
              <a:ahLst/>
              <a:cxnLst/>
              <a:rect l="l" t="t" r="r" b="b"/>
              <a:pathLst>
                <a:path w="12747" h="28269" extrusionOk="0">
                  <a:moveTo>
                    <a:pt x="12166" y="586"/>
                  </a:moveTo>
                  <a:lnTo>
                    <a:pt x="12166" y="27688"/>
                  </a:lnTo>
                  <a:lnTo>
                    <a:pt x="582" y="27688"/>
                  </a:lnTo>
                  <a:lnTo>
                    <a:pt x="582" y="586"/>
                  </a:lnTo>
                  <a:close/>
                  <a:moveTo>
                    <a:pt x="289" y="1"/>
                  </a:moveTo>
                  <a:cubicBezTo>
                    <a:pt x="131" y="1"/>
                    <a:pt x="1" y="131"/>
                    <a:pt x="1" y="294"/>
                  </a:cubicBezTo>
                  <a:lnTo>
                    <a:pt x="1" y="27980"/>
                  </a:lnTo>
                  <a:cubicBezTo>
                    <a:pt x="1" y="28139"/>
                    <a:pt x="131" y="28268"/>
                    <a:pt x="289" y="28268"/>
                  </a:cubicBezTo>
                  <a:lnTo>
                    <a:pt x="12459" y="28268"/>
                  </a:lnTo>
                  <a:cubicBezTo>
                    <a:pt x="12617" y="28268"/>
                    <a:pt x="12746" y="28139"/>
                    <a:pt x="12746" y="27980"/>
                  </a:cubicBezTo>
                  <a:lnTo>
                    <a:pt x="12746" y="294"/>
                  </a:lnTo>
                  <a:cubicBezTo>
                    <a:pt x="12746" y="131"/>
                    <a:pt x="12617" y="1"/>
                    <a:pt x="124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59"/>
            <p:cNvSpPr/>
            <p:nvPr/>
          </p:nvSpPr>
          <p:spPr>
            <a:xfrm>
              <a:off x="4881687" y="2627098"/>
              <a:ext cx="201118" cy="457805"/>
            </a:xfrm>
            <a:custGeom>
              <a:avLst/>
              <a:gdLst/>
              <a:ahLst/>
              <a:cxnLst/>
              <a:rect l="l" t="t" r="r" b="b"/>
              <a:pathLst>
                <a:path w="12165" h="27687" extrusionOk="0">
                  <a:moveTo>
                    <a:pt x="0" y="1"/>
                  </a:moveTo>
                  <a:lnTo>
                    <a:pt x="0" y="27687"/>
                  </a:lnTo>
                  <a:lnTo>
                    <a:pt x="12165" y="27687"/>
                  </a:lnTo>
                  <a:lnTo>
                    <a:pt x="1216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59"/>
            <p:cNvSpPr/>
            <p:nvPr/>
          </p:nvSpPr>
          <p:spPr>
            <a:xfrm>
              <a:off x="4876843" y="2622253"/>
              <a:ext cx="210806" cy="467428"/>
            </a:xfrm>
            <a:custGeom>
              <a:avLst/>
              <a:gdLst/>
              <a:ahLst/>
              <a:cxnLst/>
              <a:rect l="l" t="t" r="r" b="b"/>
              <a:pathLst>
                <a:path w="12751" h="28269" extrusionOk="0">
                  <a:moveTo>
                    <a:pt x="12170" y="586"/>
                  </a:moveTo>
                  <a:lnTo>
                    <a:pt x="12170" y="27688"/>
                  </a:lnTo>
                  <a:lnTo>
                    <a:pt x="585" y="27688"/>
                  </a:lnTo>
                  <a:lnTo>
                    <a:pt x="585" y="586"/>
                  </a:lnTo>
                  <a:close/>
                  <a:moveTo>
                    <a:pt x="293" y="1"/>
                  </a:moveTo>
                  <a:cubicBezTo>
                    <a:pt x="134" y="1"/>
                    <a:pt x="1" y="131"/>
                    <a:pt x="1" y="294"/>
                  </a:cubicBezTo>
                  <a:lnTo>
                    <a:pt x="1" y="27980"/>
                  </a:lnTo>
                  <a:cubicBezTo>
                    <a:pt x="1" y="28139"/>
                    <a:pt x="134" y="28268"/>
                    <a:pt x="293" y="28268"/>
                  </a:cubicBezTo>
                  <a:lnTo>
                    <a:pt x="12458" y="28268"/>
                  </a:lnTo>
                  <a:cubicBezTo>
                    <a:pt x="12621" y="28268"/>
                    <a:pt x="12750" y="28139"/>
                    <a:pt x="12750" y="27980"/>
                  </a:cubicBezTo>
                  <a:lnTo>
                    <a:pt x="12750" y="294"/>
                  </a:lnTo>
                  <a:cubicBezTo>
                    <a:pt x="12750" y="131"/>
                    <a:pt x="12621" y="1"/>
                    <a:pt x="124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59"/>
            <p:cNvSpPr/>
            <p:nvPr/>
          </p:nvSpPr>
          <p:spPr>
            <a:xfrm>
              <a:off x="4868278" y="2627644"/>
              <a:ext cx="224048" cy="318315"/>
            </a:xfrm>
            <a:custGeom>
              <a:avLst/>
              <a:gdLst/>
              <a:ahLst/>
              <a:cxnLst/>
              <a:rect l="l" t="t" r="r" b="b"/>
              <a:pathLst>
                <a:path w="13552" h="19251" extrusionOk="0">
                  <a:moveTo>
                    <a:pt x="1" y="1"/>
                  </a:moveTo>
                  <a:lnTo>
                    <a:pt x="1" y="586"/>
                  </a:lnTo>
                  <a:lnTo>
                    <a:pt x="12972" y="586"/>
                  </a:lnTo>
                  <a:lnTo>
                    <a:pt x="12972" y="19251"/>
                  </a:lnTo>
                  <a:lnTo>
                    <a:pt x="13552" y="19251"/>
                  </a:lnTo>
                  <a:lnTo>
                    <a:pt x="13552" y="293"/>
                  </a:lnTo>
                  <a:cubicBezTo>
                    <a:pt x="13552" y="131"/>
                    <a:pt x="13423" y="1"/>
                    <a:pt x="132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59"/>
            <p:cNvSpPr/>
            <p:nvPr/>
          </p:nvSpPr>
          <p:spPr>
            <a:xfrm>
              <a:off x="2827898" y="3130571"/>
              <a:ext cx="1034372" cy="1409791"/>
            </a:xfrm>
            <a:custGeom>
              <a:avLst/>
              <a:gdLst/>
              <a:ahLst/>
              <a:cxnLst/>
              <a:rect l="l" t="t" r="r" b="b"/>
              <a:pathLst>
                <a:path w="62566" h="85261" extrusionOk="0">
                  <a:moveTo>
                    <a:pt x="2743" y="0"/>
                  </a:moveTo>
                  <a:lnTo>
                    <a:pt x="38" y="83411"/>
                  </a:lnTo>
                  <a:cubicBezTo>
                    <a:pt x="1" y="84420"/>
                    <a:pt x="752" y="85260"/>
                    <a:pt x="1695" y="85260"/>
                  </a:cubicBezTo>
                  <a:cubicBezTo>
                    <a:pt x="2551" y="85260"/>
                    <a:pt x="3265" y="84563"/>
                    <a:pt x="3348" y="83648"/>
                  </a:cubicBezTo>
                  <a:lnTo>
                    <a:pt x="8801" y="15496"/>
                  </a:lnTo>
                  <a:cubicBezTo>
                    <a:pt x="9030" y="12896"/>
                    <a:pt x="11072" y="10904"/>
                    <a:pt x="13506" y="10904"/>
                  </a:cubicBezTo>
                  <a:lnTo>
                    <a:pt x="49061" y="10904"/>
                  </a:lnTo>
                  <a:cubicBezTo>
                    <a:pt x="51500" y="10904"/>
                    <a:pt x="53537" y="12896"/>
                    <a:pt x="53766" y="15496"/>
                  </a:cubicBezTo>
                  <a:lnTo>
                    <a:pt x="59219" y="83648"/>
                  </a:lnTo>
                  <a:cubicBezTo>
                    <a:pt x="59302" y="84563"/>
                    <a:pt x="60016" y="85260"/>
                    <a:pt x="60872" y="85260"/>
                  </a:cubicBezTo>
                  <a:cubicBezTo>
                    <a:pt x="61815" y="85260"/>
                    <a:pt x="62566" y="84420"/>
                    <a:pt x="62529" y="83411"/>
                  </a:cubicBezTo>
                  <a:lnTo>
                    <a:pt x="598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59"/>
            <p:cNvSpPr/>
            <p:nvPr/>
          </p:nvSpPr>
          <p:spPr>
            <a:xfrm>
              <a:off x="2823351" y="3125727"/>
              <a:ext cx="1043482" cy="1419447"/>
            </a:xfrm>
            <a:custGeom>
              <a:avLst/>
              <a:gdLst/>
              <a:ahLst/>
              <a:cxnLst/>
              <a:rect l="l" t="t" r="r" b="b"/>
              <a:pathLst>
                <a:path w="63117" h="85845" extrusionOk="0">
                  <a:moveTo>
                    <a:pt x="59819" y="585"/>
                  </a:moveTo>
                  <a:lnTo>
                    <a:pt x="62515" y="83712"/>
                  </a:lnTo>
                  <a:cubicBezTo>
                    <a:pt x="62528" y="84141"/>
                    <a:pt x="62374" y="84555"/>
                    <a:pt x="62090" y="84852"/>
                  </a:cubicBezTo>
                  <a:cubicBezTo>
                    <a:pt x="61835" y="85114"/>
                    <a:pt x="61501" y="85261"/>
                    <a:pt x="61147" y="85261"/>
                  </a:cubicBezTo>
                  <a:cubicBezTo>
                    <a:pt x="60436" y="85261"/>
                    <a:pt x="59852" y="84684"/>
                    <a:pt x="59785" y="83916"/>
                  </a:cubicBezTo>
                  <a:lnTo>
                    <a:pt x="54334" y="15764"/>
                  </a:lnTo>
                  <a:cubicBezTo>
                    <a:pt x="54083" y="12997"/>
                    <a:pt x="51937" y="10910"/>
                    <a:pt x="49336" y="10910"/>
                  </a:cubicBezTo>
                  <a:lnTo>
                    <a:pt x="13781" y="10910"/>
                  </a:lnTo>
                  <a:cubicBezTo>
                    <a:pt x="11180" y="10910"/>
                    <a:pt x="9034" y="12997"/>
                    <a:pt x="8783" y="15769"/>
                  </a:cubicBezTo>
                  <a:lnTo>
                    <a:pt x="3336" y="83916"/>
                  </a:lnTo>
                  <a:cubicBezTo>
                    <a:pt x="3264" y="84684"/>
                    <a:pt x="2680" y="85261"/>
                    <a:pt x="1970" y="85261"/>
                  </a:cubicBezTo>
                  <a:cubicBezTo>
                    <a:pt x="1619" y="85261"/>
                    <a:pt x="1282" y="85114"/>
                    <a:pt x="1027" y="84852"/>
                  </a:cubicBezTo>
                  <a:cubicBezTo>
                    <a:pt x="743" y="84555"/>
                    <a:pt x="588" y="84141"/>
                    <a:pt x="601" y="83712"/>
                  </a:cubicBezTo>
                  <a:lnTo>
                    <a:pt x="3298" y="585"/>
                  </a:lnTo>
                  <a:close/>
                  <a:moveTo>
                    <a:pt x="3018" y="1"/>
                  </a:moveTo>
                  <a:cubicBezTo>
                    <a:pt x="2860" y="1"/>
                    <a:pt x="2730" y="126"/>
                    <a:pt x="2725" y="284"/>
                  </a:cubicBezTo>
                  <a:lnTo>
                    <a:pt x="20" y="83695"/>
                  </a:lnTo>
                  <a:cubicBezTo>
                    <a:pt x="0" y="84280"/>
                    <a:pt x="213" y="84847"/>
                    <a:pt x="609" y="85257"/>
                  </a:cubicBezTo>
                  <a:cubicBezTo>
                    <a:pt x="977" y="85636"/>
                    <a:pt x="1457" y="85845"/>
                    <a:pt x="1970" y="85845"/>
                  </a:cubicBezTo>
                  <a:cubicBezTo>
                    <a:pt x="2981" y="85845"/>
                    <a:pt x="3820" y="85035"/>
                    <a:pt x="3912" y="83962"/>
                  </a:cubicBezTo>
                  <a:lnTo>
                    <a:pt x="9363" y="15819"/>
                  </a:lnTo>
                  <a:cubicBezTo>
                    <a:pt x="9585" y="13351"/>
                    <a:pt x="11484" y="11490"/>
                    <a:pt x="13781" y="11490"/>
                  </a:cubicBezTo>
                  <a:lnTo>
                    <a:pt x="49336" y="11490"/>
                  </a:lnTo>
                  <a:cubicBezTo>
                    <a:pt x="51632" y="11490"/>
                    <a:pt x="53532" y="13351"/>
                    <a:pt x="53754" y="15814"/>
                  </a:cubicBezTo>
                  <a:lnTo>
                    <a:pt x="59205" y="83966"/>
                  </a:lnTo>
                  <a:cubicBezTo>
                    <a:pt x="59301" y="85035"/>
                    <a:pt x="60136" y="85845"/>
                    <a:pt x="61147" y="85845"/>
                  </a:cubicBezTo>
                  <a:cubicBezTo>
                    <a:pt x="61660" y="85845"/>
                    <a:pt x="62145" y="85636"/>
                    <a:pt x="62507" y="85257"/>
                  </a:cubicBezTo>
                  <a:cubicBezTo>
                    <a:pt x="62904" y="84847"/>
                    <a:pt x="63116" y="84280"/>
                    <a:pt x="63096" y="83695"/>
                  </a:cubicBezTo>
                  <a:lnTo>
                    <a:pt x="60391" y="284"/>
                  </a:lnTo>
                  <a:cubicBezTo>
                    <a:pt x="60386" y="126"/>
                    <a:pt x="60257" y="1"/>
                    <a:pt x="600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59"/>
            <p:cNvSpPr/>
            <p:nvPr/>
          </p:nvSpPr>
          <p:spPr>
            <a:xfrm>
              <a:off x="2871167" y="3130571"/>
              <a:ext cx="947841" cy="63445"/>
            </a:xfrm>
            <a:custGeom>
              <a:avLst/>
              <a:gdLst/>
              <a:ahLst/>
              <a:cxnLst/>
              <a:rect l="l" t="t" r="r" b="b"/>
              <a:pathLst>
                <a:path w="57332" h="3837" extrusionOk="0">
                  <a:moveTo>
                    <a:pt x="126" y="0"/>
                  </a:moveTo>
                  <a:lnTo>
                    <a:pt x="1" y="3836"/>
                  </a:lnTo>
                  <a:lnTo>
                    <a:pt x="57332" y="3836"/>
                  </a:lnTo>
                  <a:lnTo>
                    <a:pt x="572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59"/>
            <p:cNvSpPr/>
            <p:nvPr/>
          </p:nvSpPr>
          <p:spPr>
            <a:xfrm>
              <a:off x="2866339" y="3125727"/>
              <a:ext cx="957513" cy="73134"/>
            </a:xfrm>
            <a:custGeom>
              <a:avLst/>
              <a:gdLst/>
              <a:ahLst/>
              <a:cxnLst/>
              <a:rect l="l" t="t" r="r" b="b"/>
              <a:pathLst>
                <a:path w="57917" h="4423" extrusionOk="0">
                  <a:moveTo>
                    <a:pt x="57219" y="585"/>
                  </a:moveTo>
                  <a:lnTo>
                    <a:pt x="57323" y="3841"/>
                  </a:lnTo>
                  <a:lnTo>
                    <a:pt x="593" y="3841"/>
                  </a:lnTo>
                  <a:lnTo>
                    <a:pt x="698" y="585"/>
                  </a:lnTo>
                  <a:close/>
                  <a:moveTo>
                    <a:pt x="418" y="1"/>
                  </a:moveTo>
                  <a:cubicBezTo>
                    <a:pt x="260" y="1"/>
                    <a:pt x="130" y="126"/>
                    <a:pt x="125" y="284"/>
                  </a:cubicBezTo>
                  <a:lnTo>
                    <a:pt x="0" y="4121"/>
                  </a:lnTo>
                  <a:cubicBezTo>
                    <a:pt x="0" y="4201"/>
                    <a:pt x="30" y="4276"/>
                    <a:pt x="84" y="4334"/>
                  </a:cubicBezTo>
                  <a:cubicBezTo>
                    <a:pt x="138" y="4388"/>
                    <a:pt x="214" y="4422"/>
                    <a:pt x="293" y="4422"/>
                  </a:cubicBezTo>
                  <a:lnTo>
                    <a:pt x="57624" y="4422"/>
                  </a:lnTo>
                  <a:cubicBezTo>
                    <a:pt x="57703" y="4422"/>
                    <a:pt x="57778" y="4388"/>
                    <a:pt x="57832" y="4334"/>
                  </a:cubicBezTo>
                  <a:cubicBezTo>
                    <a:pt x="57886" y="4276"/>
                    <a:pt x="57917" y="4201"/>
                    <a:pt x="57917" y="4121"/>
                  </a:cubicBezTo>
                  <a:lnTo>
                    <a:pt x="57791" y="284"/>
                  </a:lnTo>
                  <a:cubicBezTo>
                    <a:pt x="57786" y="126"/>
                    <a:pt x="57657" y="1"/>
                    <a:pt x="574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59"/>
            <p:cNvSpPr/>
            <p:nvPr/>
          </p:nvSpPr>
          <p:spPr>
            <a:xfrm>
              <a:off x="4977004" y="3130571"/>
              <a:ext cx="1034389" cy="1409791"/>
            </a:xfrm>
            <a:custGeom>
              <a:avLst/>
              <a:gdLst/>
              <a:ahLst/>
              <a:cxnLst/>
              <a:rect l="l" t="t" r="r" b="b"/>
              <a:pathLst>
                <a:path w="62567" h="85261" extrusionOk="0">
                  <a:moveTo>
                    <a:pt x="2743" y="0"/>
                  </a:moveTo>
                  <a:lnTo>
                    <a:pt x="34" y="83411"/>
                  </a:lnTo>
                  <a:cubicBezTo>
                    <a:pt x="1" y="84420"/>
                    <a:pt x="752" y="85260"/>
                    <a:pt x="1696" y="85260"/>
                  </a:cubicBezTo>
                  <a:cubicBezTo>
                    <a:pt x="2551" y="85260"/>
                    <a:pt x="3265" y="84563"/>
                    <a:pt x="3349" y="83648"/>
                  </a:cubicBezTo>
                  <a:lnTo>
                    <a:pt x="8800" y="15496"/>
                  </a:lnTo>
                  <a:cubicBezTo>
                    <a:pt x="9030" y="12896"/>
                    <a:pt x="11068" y="10904"/>
                    <a:pt x="13505" y="10904"/>
                  </a:cubicBezTo>
                  <a:lnTo>
                    <a:pt x="49057" y="10904"/>
                  </a:lnTo>
                  <a:cubicBezTo>
                    <a:pt x="51495" y="10904"/>
                    <a:pt x="53532" y="12896"/>
                    <a:pt x="53766" y="15496"/>
                  </a:cubicBezTo>
                  <a:lnTo>
                    <a:pt x="59218" y="83648"/>
                  </a:lnTo>
                  <a:cubicBezTo>
                    <a:pt x="59297" y="84563"/>
                    <a:pt x="60016" y="85260"/>
                    <a:pt x="60871" y="85260"/>
                  </a:cubicBezTo>
                  <a:cubicBezTo>
                    <a:pt x="61811" y="85260"/>
                    <a:pt x="62567" y="84420"/>
                    <a:pt x="62529" y="83411"/>
                  </a:cubicBezTo>
                  <a:lnTo>
                    <a:pt x="5982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59"/>
            <p:cNvSpPr/>
            <p:nvPr/>
          </p:nvSpPr>
          <p:spPr>
            <a:xfrm>
              <a:off x="4972441" y="3125727"/>
              <a:ext cx="1043515" cy="1419447"/>
            </a:xfrm>
            <a:custGeom>
              <a:avLst/>
              <a:gdLst/>
              <a:ahLst/>
              <a:cxnLst/>
              <a:rect l="l" t="t" r="r" b="b"/>
              <a:pathLst>
                <a:path w="63119" h="85845" extrusionOk="0">
                  <a:moveTo>
                    <a:pt x="59820" y="585"/>
                  </a:moveTo>
                  <a:lnTo>
                    <a:pt x="62517" y="83712"/>
                  </a:lnTo>
                  <a:cubicBezTo>
                    <a:pt x="62529" y="84141"/>
                    <a:pt x="62375" y="84555"/>
                    <a:pt x="62091" y="84852"/>
                  </a:cubicBezTo>
                  <a:cubicBezTo>
                    <a:pt x="61837" y="85114"/>
                    <a:pt x="61498" y="85261"/>
                    <a:pt x="61147" y="85261"/>
                  </a:cubicBezTo>
                  <a:cubicBezTo>
                    <a:pt x="60438" y="85261"/>
                    <a:pt x="59853" y="84684"/>
                    <a:pt x="59783" y="83916"/>
                  </a:cubicBezTo>
                  <a:lnTo>
                    <a:pt x="54330" y="15764"/>
                  </a:lnTo>
                  <a:cubicBezTo>
                    <a:pt x="54084" y="12997"/>
                    <a:pt x="51938" y="10910"/>
                    <a:pt x="49338" y="10910"/>
                  </a:cubicBezTo>
                  <a:lnTo>
                    <a:pt x="13781" y="10910"/>
                  </a:lnTo>
                  <a:cubicBezTo>
                    <a:pt x="11180" y="10910"/>
                    <a:pt x="9030" y="12997"/>
                    <a:pt x="8785" y="15769"/>
                  </a:cubicBezTo>
                  <a:lnTo>
                    <a:pt x="3332" y="83916"/>
                  </a:lnTo>
                  <a:cubicBezTo>
                    <a:pt x="3265" y="84684"/>
                    <a:pt x="2677" y="85261"/>
                    <a:pt x="1972" y="85261"/>
                  </a:cubicBezTo>
                  <a:cubicBezTo>
                    <a:pt x="1616" y="85261"/>
                    <a:pt x="1282" y="85114"/>
                    <a:pt x="1028" y="84852"/>
                  </a:cubicBezTo>
                  <a:cubicBezTo>
                    <a:pt x="744" y="84555"/>
                    <a:pt x="585" y="84141"/>
                    <a:pt x="602" y="83712"/>
                  </a:cubicBezTo>
                  <a:lnTo>
                    <a:pt x="3299" y="585"/>
                  </a:lnTo>
                  <a:close/>
                  <a:moveTo>
                    <a:pt x="3019" y="1"/>
                  </a:moveTo>
                  <a:cubicBezTo>
                    <a:pt x="2860" y="1"/>
                    <a:pt x="2731" y="126"/>
                    <a:pt x="2727" y="284"/>
                  </a:cubicBezTo>
                  <a:lnTo>
                    <a:pt x="22" y="83695"/>
                  </a:lnTo>
                  <a:cubicBezTo>
                    <a:pt x="1" y="84280"/>
                    <a:pt x="213" y="84847"/>
                    <a:pt x="610" y="85257"/>
                  </a:cubicBezTo>
                  <a:cubicBezTo>
                    <a:pt x="974" y="85636"/>
                    <a:pt x="1458" y="85845"/>
                    <a:pt x="1972" y="85845"/>
                  </a:cubicBezTo>
                  <a:cubicBezTo>
                    <a:pt x="2982" y="85845"/>
                    <a:pt x="3816" y="85035"/>
                    <a:pt x="3913" y="83962"/>
                  </a:cubicBezTo>
                  <a:lnTo>
                    <a:pt x="9365" y="15819"/>
                  </a:lnTo>
                  <a:cubicBezTo>
                    <a:pt x="9586" y="13351"/>
                    <a:pt x="11481" y="11490"/>
                    <a:pt x="13781" y="11490"/>
                  </a:cubicBezTo>
                  <a:lnTo>
                    <a:pt x="49338" y="11490"/>
                  </a:lnTo>
                  <a:cubicBezTo>
                    <a:pt x="51633" y="11490"/>
                    <a:pt x="53533" y="13351"/>
                    <a:pt x="53754" y="15814"/>
                  </a:cubicBezTo>
                  <a:lnTo>
                    <a:pt x="59207" y="83966"/>
                  </a:lnTo>
                  <a:cubicBezTo>
                    <a:pt x="59298" y="85035"/>
                    <a:pt x="60134" y="85845"/>
                    <a:pt x="61147" y="85845"/>
                  </a:cubicBezTo>
                  <a:cubicBezTo>
                    <a:pt x="61656" y="85845"/>
                    <a:pt x="62141" y="85636"/>
                    <a:pt x="62508" y="85257"/>
                  </a:cubicBezTo>
                  <a:cubicBezTo>
                    <a:pt x="62901" y="84847"/>
                    <a:pt x="63118" y="84280"/>
                    <a:pt x="63097" y="83695"/>
                  </a:cubicBezTo>
                  <a:lnTo>
                    <a:pt x="60392" y="284"/>
                  </a:lnTo>
                  <a:cubicBezTo>
                    <a:pt x="60384" y="126"/>
                    <a:pt x="60259" y="1"/>
                    <a:pt x="600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59"/>
            <p:cNvSpPr/>
            <p:nvPr/>
          </p:nvSpPr>
          <p:spPr>
            <a:xfrm>
              <a:off x="5024506" y="3130571"/>
              <a:ext cx="947825" cy="63445"/>
            </a:xfrm>
            <a:custGeom>
              <a:avLst/>
              <a:gdLst/>
              <a:ahLst/>
              <a:cxnLst/>
              <a:rect l="l" t="t" r="r" b="b"/>
              <a:pathLst>
                <a:path w="57331" h="3837" extrusionOk="0">
                  <a:moveTo>
                    <a:pt x="125" y="0"/>
                  </a:moveTo>
                  <a:lnTo>
                    <a:pt x="0" y="3836"/>
                  </a:lnTo>
                  <a:lnTo>
                    <a:pt x="57330" y="3836"/>
                  </a:lnTo>
                  <a:lnTo>
                    <a:pt x="5720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59"/>
            <p:cNvSpPr/>
            <p:nvPr/>
          </p:nvSpPr>
          <p:spPr>
            <a:xfrm>
              <a:off x="5019661" y="3125727"/>
              <a:ext cx="957496" cy="73134"/>
            </a:xfrm>
            <a:custGeom>
              <a:avLst/>
              <a:gdLst/>
              <a:ahLst/>
              <a:cxnLst/>
              <a:rect l="l" t="t" r="r" b="b"/>
              <a:pathLst>
                <a:path w="57916" h="4423" extrusionOk="0">
                  <a:moveTo>
                    <a:pt x="57218" y="585"/>
                  </a:moveTo>
                  <a:lnTo>
                    <a:pt x="57323" y="3841"/>
                  </a:lnTo>
                  <a:lnTo>
                    <a:pt x="594" y="3841"/>
                  </a:lnTo>
                  <a:lnTo>
                    <a:pt x="698" y="585"/>
                  </a:lnTo>
                  <a:close/>
                  <a:moveTo>
                    <a:pt x="418" y="1"/>
                  </a:moveTo>
                  <a:cubicBezTo>
                    <a:pt x="259" y="1"/>
                    <a:pt x="130" y="126"/>
                    <a:pt x="126" y="284"/>
                  </a:cubicBezTo>
                  <a:lnTo>
                    <a:pt x="0" y="4121"/>
                  </a:lnTo>
                  <a:cubicBezTo>
                    <a:pt x="0" y="4201"/>
                    <a:pt x="30" y="4276"/>
                    <a:pt x="84" y="4334"/>
                  </a:cubicBezTo>
                  <a:cubicBezTo>
                    <a:pt x="138" y="4388"/>
                    <a:pt x="213" y="4422"/>
                    <a:pt x="293" y="4422"/>
                  </a:cubicBezTo>
                  <a:lnTo>
                    <a:pt x="57623" y="4422"/>
                  </a:lnTo>
                  <a:cubicBezTo>
                    <a:pt x="57703" y="4422"/>
                    <a:pt x="57779" y="4388"/>
                    <a:pt x="57833" y="4334"/>
                  </a:cubicBezTo>
                  <a:cubicBezTo>
                    <a:pt x="57887" y="4276"/>
                    <a:pt x="57916" y="4201"/>
                    <a:pt x="57916" y="4121"/>
                  </a:cubicBezTo>
                  <a:lnTo>
                    <a:pt x="57791" y="284"/>
                  </a:lnTo>
                  <a:cubicBezTo>
                    <a:pt x="57787" y="126"/>
                    <a:pt x="57657" y="1"/>
                    <a:pt x="574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59"/>
            <p:cNvSpPr/>
            <p:nvPr/>
          </p:nvSpPr>
          <p:spPr>
            <a:xfrm>
              <a:off x="3840739" y="3045256"/>
              <a:ext cx="615869" cy="32243"/>
            </a:xfrm>
            <a:custGeom>
              <a:avLst/>
              <a:gdLst/>
              <a:ahLst/>
              <a:cxnLst/>
              <a:rect l="l" t="t" r="r" b="b"/>
              <a:pathLst>
                <a:path w="37252" h="1950" extrusionOk="0">
                  <a:moveTo>
                    <a:pt x="0" y="0"/>
                  </a:moveTo>
                  <a:lnTo>
                    <a:pt x="0" y="1950"/>
                  </a:lnTo>
                  <a:lnTo>
                    <a:pt x="37251" y="1950"/>
                  </a:lnTo>
                  <a:lnTo>
                    <a:pt x="372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59"/>
            <p:cNvSpPr/>
            <p:nvPr/>
          </p:nvSpPr>
          <p:spPr>
            <a:xfrm>
              <a:off x="3835911" y="3040412"/>
              <a:ext cx="625458" cy="41850"/>
            </a:xfrm>
            <a:custGeom>
              <a:avLst/>
              <a:gdLst/>
              <a:ahLst/>
              <a:cxnLst/>
              <a:rect l="l" t="t" r="r" b="b"/>
              <a:pathLst>
                <a:path w="37832" h="2531" extrusionOk="0">
                  <a:moveTo>
                    <a:pt x="37251" y="581"/>
                  </a:moveTo>
                  <a:lnTo>
                    <a:pt x="37251" y="1950"/>
                  </a:lnTo>
                  <a:lnTo>
                    <a:pt x="581" y="1950"/>
                  </a:lnTo>
                  <a:lnTo>
                    <a:pt x="581" y="581"/>
                  </a:lnTo>
                  <a:close/>
                  <a:moveTo>
                    <a:pt x="292" y="1"/>
                  </a:moveTo>
                  <a:cubicBezTo>
                    <a:pt x="130" y="1"/>
                    <a:pt x="1" y="130"/>
                    <a:pt x="1" y="293"/>
                  </a:cubicBezTo>
                  <a:lnTo>
                    <a:pt x="1" y="2243"/>
                  </a:lnTo>
                  <a:cubicBezTo>
                    <a:pt x="1" y="2401"/>
                    <a:pt x="130" y="2530"/>
                    <a:pt x="292" y="2530"/>
                  </a:cubicBezTo>
                  <a:lnTo>
                    <a:pt x="37543" y="2530"/>
                  </a:lnTo>
                  <a:cubicBezTo>
                    <a:pt x="37702" y="2530"/>
                    <a:pt x="37832" y="2401"/>
                    <a:pt x="37832" y="2243"/>
                  </a:cubicBezTo>
                  <a:lnTo>
                    <a:pt x="37832" y="293"/>
                  </a:lnTo>
                  <a:cubicBezTo>
                    <a:pt x="37832" y="130"/>
                    <a:pt x="37702" y="1"/>
                    <a:pt x="375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59"/>
            <p:cNvSpPr/>
            <p:nvPr/>
          </p:nvSpPr>
          <p:spPr>
            <a:xfrm>
              <a:off x="3999909" y="3045256"/>
              <a:ext cx="615869" cy="32243"/>
            </a:xfrm>
            <a:custGeom>
              <a:avLst/>
              <a:gdLst/>
              <a:ahLst/>
              <a:cxnLst/>
              <a:rect l="l" t="t" r="r" b="b"/>
              <a:pathLst>
                <a:path w="37252" h="1950" extrusionOk="0">
                  <a:moveTo>
                    <a:pt x="1" y="0"/>
                  </a:moveTo>
                  <a:lnTo>
                    <a:pt x="1" y="1950"/>
                  </a:lnTo>
                  <a:lnTo>
                    <a:pt x="37252" y="1950"/>
                  </a:lnTo>
                  <a:lnTo>
                    <a:pt x="3725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59"/>
            <p:cNvSpPr/>
            <p:nvPr/>
          </p:nvSpPr>
          <p:spPr>
            <a:xfrm>
              <a:off x="3995081" y="3040412"/>
              <a:ext cx="625524" cy="41850"/>
            </a:xfrm>
            <a:custGeom>
              <a:avLst/>
              <a:gdLst/>
              <a:ahLst/>
              <a:cxnLst/>
              <a:rect l="l" t="t" r="r" b="b"/>
              <a:pathLst>
                <a:path w="37836" h="2531" extrusionOk="0">
                  <a:moveTo>
                    <a:pt x="37251" y="581"/>
                  </a:moveTo>
                  <a:lnTo>
                    <a:pt x="37251" y="1950"/>
                  </a:lnTo>
                  <a:lnTo>
                    <a:pt x="585" y="1950"/>
                  </a:lnTo>
                  <a:lnTo>
                    <a:pt x="585" y="581"/>
                  </a:lnTo>
                  <a:close/>
                  <a:moveTo>
                    <a:pt x="293" y="1"/>
                  </a:moveTo>
                  <a:cubicBezTo>
                    <a:pt x="130" y="1"/>
                    <a:pt x="0" y="130"/>
                    <a:pt x="0" y="293"/>
                  </a:cubicBezTo>
                  <a:lnTo>
                    <a:pt x="0" y="2243"/>
                  </a:lnTo>
                  <a:cubicBezTo>
                    <a:pt x="0" y="2401"/>
                    <a:pt x="130" y="2530"/>
                    <a:pt x="293" y="2530"/>
                  </a:cubicBezTo>
                  <a:lnTo>
                    <a:pt x="37544" y="2530"/>
                  </a:lnTo>
                  <a:cubicBezTo>
                    <a:pt x="37702" y="2530"/>
                    <a:pt x="37835" y="2401"/>
                    <a:pt x="37835" y="2243"/>
                  </a:cubicBezTo>
                  <a:lnTo>
                    <a:pt x="37835" y="293"/>
                  </a:lnTo>
                  <a:cubicBezTo>
                    <a:pt x="37835" y="130"/>
                    <a:pt x="37702" y="1"/>
                    <a:pt x="375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59"/>
            <p:cNvSpPr/>
            <p:nvPr/>
          </p:nvSpPr>
          <p:spPr>
            <a:xfrm>
              <a:off x="2796765" y="3077200"/>
              <a:ext cx="3231376" cy="72704"/>
            </a:xfrm>
            <a:custGeom>
              <a:avLst/>
              <a:gdLst/>
              <a:ahLst/>
              <a:cxnLst/>
              <a:rect l="l" t="t" r="r" b="b"/>
              <a:pathLst>
                <a:path w="195456" h="4397" extrusionOk="0">
                  <a:moveTo>
                    <a:pt x="0" y="1"/>
                  </a:moveTo>
                  <a:lnTo>
                    <a:pt x="0" y="4396"/>
                  </a:lnTo>
                  <a:lnTo>
                    <a:pt x="195456" y="4396"/>
                  </a:lnTo>
                  <a:lnTo>
                    <a:pt x="19545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59"/>
            <p:cNvSpPr/>
            <p:nvPr/>
          </p:nvSpPr>
          <p:spPr>
            <a:xfrm>
              <a:off x="2792003" y="3072438"/>
              <a:ext cx="3240965" cy="82295"/>
            </a:xfrm>
            <a:custGeom>
              <a:avLst/>
              <a:gdLst/>
              <a:ahLst/>
              <a:cxnLst/>
              <a:rect l="l" t="t" r="r" b="b"/>
              <a:pathLst>
                <a:path w="196036" h="4977" extrusionOk="0">
                  <a:moveTo>
                    <a:pt x="195451" y="581"/>
                  </a:moveTo>
                  <a:lnTo>
                    <a:pt x="195451" y="4393"/>
                  </a:lnTo>
                  <a:lnTo>
                    <a:pt x="581" y="4393"/>
                  </a:lnTo>
                  <a:lnTo>
                    <a:pt x="581" y="581"/>
                  </a:lnTo>
                  <a:close/>
                  <a:moveTo>
                    <a:pt x="288" y="0"/>
                  </a:moveTo>
                  <a:cubicBezTo>
                    <a:pt x="130" y="0"/>
                    <a:pt x="1" y="131"/>
                    <a:pt x="1" y="289"/>
                  </a:cubicBezTo>
                  <a:lnTo>
                    <a:pt x="1" y="4684"/>
                  </a:lnTo>
                  <a:cubicBezTo>
                    <a:pt x="1" y="4844"/>
                    <a:pt x="130" y="4977"/>
                    <a:pt x="288" y="4977"/>
                  </a:cubicBezTo>
                  <a:lnTo>
                    <a:pt x="195744" y="4977"/>
                  </a:lnTo>
                  <a:cubicBezTo>
                    <a:pt x="195906" y="4977"/>
                    <a:pt x="196035" y="4844"/>
                    <a:pt x="196035" y="4684"/>
                  </a:cubicBezTo>
                  <a:lnTo>
                    <a:pt x="196035" y="289"/>
                  </a:lnTo>
                  <a:cubicBezTo>
                    <a:pt x="196035" y="131"/>
                    <a:pt x="195906" y="0"/>
                    <a:pt x="1957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59"/>
            <p:cNvSpPr/>
            <p:nvPr/>
          </p:nvSpPr>
          <p:spPr>
            <a:xfrm>
              <a:off x="3712222" y="3077200"/>
              <a:ext cx="2315988" cy="72704"/>
            </a:xfrm>
            <a:custGeom>
              <a:avLst/>
              <a:gdLst/>
              <a:ahLst/>
              <a:cxnLst/>
              <a:rect l="l" t="t" r="r" b="b"/>
              <a:pathLst>
                <a:path w="140087" h="4397" extrusionOk="0">
                  <a:moveTo>
                    <a:pt x="1" y="1"/>
                  </a:moveTo>
                  <a:lnTo>
                    <a:pt x="1" y="4396"/>
                  </a:lnTo>
                  <a:lnTo>
                    <a:pt x="140087" y="4396"/>
                  </a:lnTo>
                  <a:lnTo>
                    <a:pt x="14008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59"/>
            <p:cNvSpPr/>
            <p:nvPr/>
          </p:nvSpPr>
          <p:spPr>
            <a:xfrm>
              <a:off x="3707378" y="3072438"/>
              <a:ext cx="2325660" cy="82295"/>
            </a:xfrm>
            <a:custGeom>
              <a:avLst/>
              <a:gdLst/>
              <a:ahLst/>
              <a:cxnLst/>
              <a:rect l="l" t="t" r="r" b="b"/>
              <a:pathLst>
                <a:path w="140672" h="4977" extrusionOk="0">
                  <a:moveTo>
                    <a:pt x="140087" y="581"/>
                  </a:moveTo>
                  <a:lnTo>
                    <a:pt x="140087" y="4393"/>
                  </a:lnTo>
                  <a:lnTo>
                    <a:pt x="581" y="4393"/>
                  </a:lnTo>
                  <a:lnTo>
                    <a:pt x="581" y="581"/>
                  </a:lnTo>
                  <a:close/>
                  <a:moveTo>
                    <a:pt x="294" y="0"/>
                  </a:moveTo>
                  <a:cubicBezTo>
                    <a:pt x="130" y="0"/>
                    <a:pt x="1" y="131"/>
                    <a:pt x="1" y="289"/>
                  </a:cubicBezTo>
                  <a:lnTo>
                    <a:pt x="1" y="4684"/>
                  </a:lnTo>
                  <a:cubicBezTo>
                    <a:pt x="1" y="4844"/>
                    <a:pt x="130" y="4977"/>
                    <a:pt x="294" y="4977"/>
                  </a:cubicBezTo>
                  <a:lnTo>
                    <a:pt x="140380" y="4977"/>
                  </a:lnTo>
                  <a:cubicBezTo>
                    <a:pt x="140542" y="4977"/>
                    <a:pt x="140671" y="4844"/>
                    <a:pt x="140671" y="4684"/>
                  </a:cubicBezTo>
                  <a:lnTo>
                    <a:pt x="140671" y="289"/>
                  </a:lnTo>
                  <a:cubicBezTo>
                    <a:pt x="140671" y="131"/>
                    <a:pt x="140542" y="0"/>
                    <a:pt x="1403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47" name="Google Shape;2147;p59"/>
          <p:cNvSpPr txBox="1"/>
          <p:nvPr/>
        </p:nvSpPr>
        <p:spPr>
          <a:xfrm>
            <a:off x="1994642" y="1852844"/>
            <a:ext cx="1546200" cy="254740"/>
          </a:xfrm>
          <a:prstGeom prst="rect">
            <a:avLst/>
          </a:prstGeom>
          <a:noFill/>
          <a:ln>
            <a:noFill/>
          </a:ln>
        </p:spPr>
        <p:txBody>
          <a:bodyPr spcFirstLastPara="1" wrap="square" lIns="0" tIns="6350" rIns="0" bIns="0" anchor="t" anchorCtr="0">
            <a:noAutofit/>
          </a:bodyPr>
          <a:lstStyle/>
          <a:p>
            <a:pPr marL="0" lvl="0" indent="0" algn="r" rtl="0">
              <a:spcBef>
                <a:spcPts val="0"/>
              </a:spcBef>
              <a:spcAft>
                <a:spcPts val="0"/>
              </a:spcAft>
              <a:buClr>
                <a:schemeClr val="dk1"/>
              </a:buClr>
              <a:buSzPts val="600"/>
              <a:buFont typeface="Arial"/>
              <a:buNone/>
            </a:pPr>
            <a:r>
              <a:rPr lang="en-US" sz="1000" dirty="0">
                <a:solidFill>
                  <a:schemeClr val="dk1"/>
                </a:solidFill>
                <a:latin typeface="+mn-lt"/>
                <a:ea typeface="Advent Pro Light"/>
                <a:cs typeface="Advent Pro Light"/>
                <a:sym typeface="Advent Pro Light"/>
              </a:rPr>
              <a:t>Project Director</a:t>
            </a:r>
          </a:p>
        </p:txBody>
      </p:sp>
      <p:sp>
        <p:nvSpPr>
          <p:cNvPr id="2148" name="Google Shape;2148;p59"/>
          <p:cNvSpPr txBox="1"/>
          <p:nvPr/>
        </p:nvSpPr>
        <p:spPr>
          <a:xfrm>
            <a:off x="1994642" y="1374818"/>
            <a:ext cx="1546200" cy="453300"/>
          </a:xfrm>
          <a:prstGeom prst="rect">
            <a:avLst/>
          </a:prstGeom>
          <a:noFill/>
          <a:ln>
            <a:noFill/>
          </a:ln>
        </p:spPr>
        <p:txBody>
          <a:bodyPr spcFirstLastPara="1" wrap="square" lIns="0" tIns="6350" rIns="0" bIns="0" anchor="b" anchorCtr="0">
            <a:noAutofit/>
          </a:bodyPr>
          <a:lstStyle/>
          <a:p>
            <a:pPr marL="0" lvl="0" indent="0" algn="r" rtl="0">
              <a:spcBef>
                <a:spcPts val="0"/>
              </a:spcBef>
              <a:spcAft>
                <a:spcPts val="0"/>
              </a:spcAft>
              <a:buClr>
                <a:schemeClr val="dk1"/>
              </a:buClr>
              <a:buSzPts val="600"/>
              <a:buFont typeface="Arial"/>
              <a:buNone/>
            </a:pPr>
            <a:r>
              <a:rPr lang="en-US" b="1" dirty="0">
                <a:solidFill>
                  <a:schemeClr val="dk1"/>
                </a:solidFill>
                <a:latin typeface="+mn-lt"/>
                <a:ea typeface="Oswald"/>
                <a:cs typeface="Oswald"/>
                <a:sym typeface="Oswald"/>
              </a:rPr>
              <a:t>Ken Schuesselin</a:t>
            </a:r>
            <a:endParaRPr b="1" dirty="0">
              <a:solidFill>
                <a:schemeClr val="dk1"/>
              </a:solidFill>
              <a:latin typeface="+mn-lt"/>
              <a:ea typeface="Oswald"/>
              <a:cs typeface="Oswald"/>
              <a:sym typeface="Oswald"/>
            </a:endParaRPr>
          </a:p>
        </p:txBody>
      </p:sp>
      <p:sp>
        <p:nvSpPr>
          <p:cNvPr id="2149" name="Google Shape;2149;p59"/>
          <p:cNvSpPr txBox="1"/>
          <p:nvPr/>
        </p:nvSpPr>
        <p:spPr>
          <a:xfrm>
            <a:off x="1260914" y="2545451"/>
            <a:ext cx="1546200" cy="240950"/>
          </a:xfrm>
          <a:prstGeom prst="rect">
            <a:avLst/>
          </a:prstGeom>
          <a:noFill/>
          <a:ln>
            <a:noFill/>
          </a:ln>
        </p:spPr>
        <p:txBody>
          <a:bodyPr spcFirstLastPara="1" wrap="square" lIns="0" tIns="6350" rIns="0" bIns="0" anchor="t" anchorCtr="0">
            <a:noAutofit/>
          </a:bodyPr>
          <a:lstStyle/>
          <a:p>
            <a:pPr marL="0" lvl="0" indent="0" algn="r" rtl="0">
              <a:spcBef>
                <a:spcPts val="0"/>
              </a:spcBef>
              <a:spcAft>
                <a:spcPts val="0"/>
              </a:spcAft>
              <a:buClr>
                <a:schemeClr val="dk1"/>
              </a:buClr>
              <a:buSzPts val="600"/>
              <a:buFont typeface="Arial"/>
              <a:buNone/>
            </a:pPr>
            <a:r>
              <a:rPr lang="en-US" sz="1000" dirty="0">
                <a:solidFill>
                  <a:schemeClr val="dk1"/>
                </a:solidFill>
                <a:latin typeface="+mn-lt"/>
                <a:ea typeface="Advent Pro Light"/>
                <a:cs typeface="Advent Pro Light"/>
                <a:sym typeface="Advent Pro Light"/>
              </a:rPr>
              <a:t>Assistant Project Director</a:t>
            </a:r>
          </a:p>
        </p:txBody>
      </p:sp>
      <p:sp>
        <p:nvSpPr>
          <p:cNvPr id="2150" name="Google Shape;2150;p59"/>
          <p:cNvSpPr txBox="1"/>
          <p:nvPr/>
        </p:nvSpPr>
        <p:spPr>
          <a:xfrm>
            <a:off x="1265160" y="2065310"/>
            <a:ext cx="1546200" cy="453300"/>
          </a:xfrm>
          <a:prstGeom prst="rect">
            <a:avLst/>
          </a:prstGeom>
          <a:noFill/>
          <a:ln>
            <a:noFill/>
          </a:ln>
        </p:spPr>
        <p:txBody>
          <a:bodyPr spcFirstLastPara="1" wrap="square" lIns="0" tIns="6350" rIns="0" bIns="0" anchor="b" anchorCtr="0">
            <a:noAutofit/>
          </a:bodyPr>
          <a:lstStyle/>
          <a:p>
            <a:pPr marL="0" lvl="0" indent="0" algn="r" rtl="0">
              <a:spcBef>
                <a:spcPts val="0"/>
              </a:spcBef>
              <a:spcAft>
                <a:spcPts val="0"/>
              </a:spcAft>
              <a:buClr>
                <a:schemeClr val="dk1"/>
              </a:buClr>
              <a:buSzPts val="600"/>
              <a:buFont typeface="Arial"/>
              <a:buNone/>
            </a:pPr>
            <a:r>
              <a:rPr lang="en-US" b="1" dirty="0">
                <a:solidFill>
                  <a:schemeClr val="dk1"/>
                </a:solidFill>
                <a:latin typeface="+mn-lt"/>
                <a:ea typeface="Oswald"/>
                <a:cs typeface="Oswald"/>
                <a:sym typeface="Oswald"/>
              </a:rPr>
              <a:t>Ellen Stroud</a:t>
            </a:r>
            <a:endParaRPr b="1" dirty="0">
              <a:solidFill>
                <a:schemeClr val="dk1"/>
              </a:solidFill>
              <a:latin typeface="+mn-lt"/>
              <a:ea typeface="Oswald"/>
              <a:cs typeface="Oswald"/>
              <a:sym typeface="Oswald"/>
            </a:endParaRPr>
          </a:p>
        </p:txBody>
      </p:sp>
      <p:sp>
        <p:nvSpPr>
          <p:cNvPr id="249" name="Google Shape;2149;p59">
            <a:extLst>
              <a:ext uri="{FF2B5EF4-FFF2-40B4-BE49-F238E27FC236}">
                <a16:creationId xmlns:a16="http://schemas.microsoft.com/office/drawing/2014/main" id="{D3857284-E040-48C4-8D46-A397AEEAF015}"/>
              </a:ext>
            </a:extLst>
          </p:cNvPr>
          <p:cNvSpPr txBox="1"/>
          <p:nvPr/>
        </p:nvSpPr>
        <p:spPr>
          <a:xfrm>
            <a:off x="999965" y="3221191"/>
            <a:ext cx="1757766" cy="261204"/>
          </a:xfrm>
          <a:prstGeom prst="rect">
            <a:avLst/>
          </a:prstGeom>
          <a:noFill/>
          <a:ln>
            <a:noFill/>
          </a:ln>
        </p:spPr>
        <p:txBody>
          <a:bodyPr spcFirstLastPara="1" wrap="square" lIns="0" tIns="6350" rIns="0" bIns="0" anchor="t" anchorCtr="0">
            <a:noAutofit/>
          </a:bodyPr>
          <a:lstStyle/>
          <a:p>
            <a:pPr marL="0" lvl="0" indent="0" algn="r" rtl="0">
              <a:spcBef>
                <a:spcPts val="0"/>
              </a:spcBef>
              <a:spcAft>
                <a:spcPts val="0"/>
              </a:spcAft>
              <a:buClr>
                <a:schemeClr val="dk1"/>
              </a:buClr>
              <a:buSzPts val="600"/>
              <a:buFont typeface="Arial"/>
              <a:buNone/>
            </a:pPr>
            <a:r>
              <a:rPr lang="en-US" sz="1000" dirty="0">
                <a:solidFill>
                  <a:schemeClr val="dk1"/>
                </a:solidFill>
                <a:latin typeface="+mn-lt"/>
                <a:ea typeface="Advent Pro Light"/>
                <a:cs typeface="Advent Pro Light"/>
                <a:sym typeface="Advent Pro Light"/>
              </a:rPr>
              <a:t>Data Analyst</a:t>
            </a:r>
          </a:p>
        </p:txBody>
      </p:sp>
      <p:sp>
        <p:nvSpPr>
          <p:cNvPr id="250" name="Google Shape;2150;p59">
            <a:extLst>
              <a:ext uri="{FF2B5EF4-FFF2-40B4-BE49-F238E27FC236}">
                <a16:creationId xmlns:a16="http://schemas.microsoft.com/office/drawing/2014/main" id="{31C1DE87-67B0-4978-934E-8B7F3237CF42}"/>
              </a:ext>
            </a:extLst>
          </p:cNvPr>
          <p:cNvSpPr txBox="1"/>
          <p:nvPr/>
        </p:nvSpPr>
        <p:spPr>
          <a:xfrm>
            <a:off x="1213491" y="2764506"/>
            <a:ext cx="1546200" cy="453300"/>
          </a:xfrm>
          <a:prstGeom prst="rect">
            <a:avLst/>
          </a:prstGeom>
          <a:noFill/>
          <a:ln>
            <a:noFill/>
          </a:ln>
        </p:spPr>
        <p:txBody>
          <a:bodyPr spcFirstLastPara="1" wrap="square" lIns="0" tIns="6350" rIns="0" bIns="0" anchor="b" anchorCtr="0">
            <a:noAutofit/>
          </a:bodyPr>
          <a:lstStyle/>
          <a:p>
            <a:pPr marL="0" lvl="0" indent="0" algn="r" rtl="0">
              <a:spcBef>
                <a:spcPts val="0"/>
              </a:spcBef>
              <a:spcAft>
                <a:spcPts val="0"/>
              </a:spcAft>
              <a:buClr>
                <a:schemeClr val="dk1"/>
              </a:buClr>
              <a:buSzPts val="600"/>
              <a:buFont typeface="Arial"/>
              <a:buNone/>
            </a:pPr>
            <a:r>
              <a:rPr lang="en-US" b="1" dirty="0">
                <a:solidFill>
                  <a:schemeClr val="dk1"/>
                </a:solidFill>
                <a:latin typeface="+mn-lt"/>
                <a:ea typeface="Oswald"/>
                <a:cs typeface="Oswald"/>
                <a:sym typeface="Oswald"/>
              </a:rPr>
              <a:t>Young Fiabema</a:t>
            </a:r>
            <a:endParaRPr b="1" dirty="0">
              <a:solidFill>
                <a:schemeClr val="dk1"/>
              </a:solidFill>
              <a:latin typeface="+mn-lt"/>
              <a:ea typeface="Oswald"/>
              <a:cs typeface="Oswald"/>
              <a:sym typeface="Oswald"/>
            </a:endParaRPr>
          </a:p>
        </p:txBody>
      </p:sp>
      <p:sp>
        <p:nvSpPr>
          <p:cNvPr id="247" name="Google Shape;2149;p59">
            <a:extLst>
              <a:ext uri="{FF2B5EF4-FFF2-40B4-BE49-F238E27FC236}">
                <a16:creationId xmlns:a16="http://schemas.microsoft.com/office/drawing/2014/main" id="{97D6F670-8FAD-4816-AA5E-DF584B29DA7E}"/>
              </a:ext>
            </a:extLst>
          </p:cNvPr>
          <p:cNvSpPr txBox="1"/>
          <p:nvPr/>
        </p:nvSpPr>
        <p:spPr>
          <a:xfrm>
            <a:off x="1140775" y="3854274"/>
            <a:ext cx="1757766" cy="261204"/>
          </a:xfrm>
          <a:prstGeom prst="rect">
            <a:avLst/>
          </a:prstGeom>
          <a:noFill/>
          <a:ln>
            <a:noFill/>
          </a:ln>
        </p:spPr>
        <p:txBody>
          <a:bodyPr spcFirstLastPara="1" wrap="square" lIns="0" tIns="6350" rIns="0" bIns="0" anchor="t" anchorCtr="0">
            <a:noAutofit/>
          </a:bodyPr>
          <a:lstStyle/>
          <a:p>
            <a:pPr marL="0" lvl="0" indent="0" algn="r" rtl="0">
              <a:spcBef>
                <a:spcPts val="0"/>
              </a:spcBef>
              <a:spcAft>
                <a:spcPts val="0"/>
              </a:spcAft>
              <a:buClr>
                <a:schemeClr val="dk1"/>
              </a:buClr>
              <a:buSzPts val="600"/>
              <a:buFont typeface="Arial"/>
              <a:buNone/>
            </a:pPr>
            <a:r>
              <a:rPr lang="en-US" sz="1000" dirty="0">
                <a:solidFill>
                  <a:schemeClr val="dk1"/>
                </a:solidFill>
                <a:latin typeface="+mn-lt"/>
                <a:ea typeface="Advent Pro Light"/>
                <a:cs typeface="Advent Pro Light"/>
                <a:sym typeface="Advent Pro Light"/>
              </a:rPr>
              <a:t>Data Coordinator</a:t>
            </a:r>
          </a:p>
        </p:txBody>
      </p:sp>
      <p:sp>
        <p:nvSpPr>
          <p:cNvPr id="248" name="Google Shape;2150;p59">
            <a:extLst>
              <a:ext uri="{FF2B5EF4-FFF2-40B4-BE49-F238E27FC236}">
                <a16:creationId xmlns:a16="http://schemas.microsoft.com/office/drawing/2014/main" id="{3E65ADA7-B7EA-4928-A75A-2672C10B594E}"/>
              </a:ext>
            </a:extLst>
          </p:cNvPr>
          <p:cNvSpPr txBox="1"/>
          <p:nvPr/>
        </p:nvSpPr>
        <p:spPr>
          <a:xfrm>
            <a:off x="1360979" y="3396376"/>
            <a:ext cx="1546200" cy="453300"/>
          </a:xfrm>
          <a:prstGeom prst="rect">
            <a:avLst/>
          </a:prstGeom>
          <a:noFill/>
          <a:ln>
            <a:noFill/>
          </a:ln>
        </p:spPr>
        <p:txBody>
          <a:bodyPr spcFirstLastPara="1" wrap="square" lIns="0" tIns="6350" rIns="0" bIns="0" anchor="b" anchorCtr="0">
            <a:noAutofit/>
          </a:bodyPr>
          <a:lstStyle/>
          <a:p>
            <a:pPr marL="0" lvl="0" indent="0" algn="r" rtl="0">
              <a:spcBef>
                <a:spcPts val="0"/>
              </a:spcBef>
              <a:spcAft>
                <a:spcPts val="0"/>
              </a:spcAft>
              <a:buClr>
                <a:schemeClr val="dk1"/>
              </a:buClr>
              <a:buSzPts val="600"/>
              <a:buFont typeface="Arial"/>
              <a:buNone/>
            </a:pPr>
            <a:r>
              <a:rPr lang="en-US" b="1" dirty="0">
                <a:solidFill>
                  <a:schemeClr val="dk1"/>
                </a:solidFill>
                <a:latin typeface="+mn-lt"/>
                <a:ea typeface="Oswald"/>
                <a:cs typeface="Oswald"/>
                <a:sym typeface="Oswald"/>
              </a:rPr>
              <a:t>TBD</a:t>
            </a:r>
            <a:endParaRPr b="1" dirty="0">
              <a:solidFill>
                <a:schemeClr val="dk1"/>
              </a:solidFill>
              <a:latin typeface="+mn-lt"/>
              <a:ea typeface="Oswald"/>
              <a:cs typeface="Oswald"/>
              <a:sym typeface="Oswald"/>
            </a:endParaRPr>
          </a:p>
        </p:txBody>
      </p:sp>
      <p:sp>
        <p:nvSpPr>
          <p:cNvPr id="251" name="Google Shape;2149;p59">
            <a:extLst>
              <a:ext uri="{FF2B5EF4-FFF2-40B4-BE49-F238E27FC236}">
                <a16:creationId xmlns:a16="http://schemas.microsoft.com/office/drawing/2014/main" id="{AE8533F6-E60E-46DC-9EFC-4A48849CCCEE}"/>
              </a:ext>
            </a:extLst>
          </p:cNvPr>
          <p:cNvSpPr txBox="1"/>
          <p:nvPr/>
        </p:nvSpPr>
        <p:spPr>
          <a:xfrm>
            <a:off x="1559176" y="4429974"/>
            <a:ext cx="1757766" cy="261204"/>
          </a:xfrm>
          <a:prstGeom prst="rect">
            <a:avLst/>
          </a:prstGeom>
          <a:noFill/>
          <a:ln>
            <a:noFill/>
          </a:ln>
        </p:spPr>
        <p:txBody>
          <a:bodyPr spcFirstLastPara="1" wrap="square" lIns="0" tIns="6350" rIns="0" bIns="0" anchor="t" anchorCtr="0">
            <a:noAutofit/>
          </a:bodyPr>
          <a:lstStyle/>
          <a:p>
            <a:pPr marL="0" lvl="0" indent="0" algn="r" rtl="0">
              <a:spcBef>
                <a:spcPts val="0"/>
              </a:spcBef>
              <a:spcAft>
                <a:spcPts val="0"/>
              </a:spcAft>
              <a:buClr>
                <a:schemeClr val="dk1"/>
              </a:buClr>
              <a:buSzPts val="600"/>
              <a:buFont typeface="Arial"/>
              <a:buNone/>
            </a:pPr>
            <a:r>
              <a:rPr lang="en-US" sz="1000" dirty="0">
                <a:solidFill>
                  <a:schemeClr val="dk1"/>
                </a:solidFill>
                <a:latin typeface="+mn-lt"/>
                <a:ea typeface="Advent Pro Light"/>
                <a:cs typeface="Advent Pro Light"/>
                <a:sym typeface="Advent Pro Light"/>
              </a:rPr>
              <a:t>Recovery Coordinator</a:t>
            </a:r>
          </a:p>
        </p:txBody>
      </p:sp>
      <p:sp>
        <p:nvSpPr>
          <p:cNvPr id="252" name="Google Shape;2150;p59">
            <a:extLst>
              <a:ext uri="{FF2B5EF4-FFF2-40B4-BE49-F238E27FC236}">
                <a16:creationId xmlns:a16="http://schemas.microsoft.com/office/drawing/2014/main" id="{5FCEC9F6-704F-4D46-BCED-0B1DAAAEE335}"/>
              </a:ext>
            </a:extLst>
          </p:cNvPr>
          <p:cNvSpPr txBox="1"/>
          <p:nvPr/>
        </p:nvSpPr>
        <p:spPr>
          <a:xfrm>
            <a:off x="1765868" y="3988615"/>
            <a:ext cx="1546200" cy="453300"/>
          </a:xfrm>
          <a:prstGeom prst="rect">
            <a:avLst/>
          </a:prstGeom>
          <a:noFill/>
          <a:ln>
            <a:noFill/>
          </a:ln>
        </p:spPr>
        <p:txBody>
          <a:bodyPr spcFirstLastPara="1" wrap="square" lIns="0" tIns="6350" rIns="0" bIns="0" anchor="b" anchorCtr="0">
            <a:noAutofit/>
          </a:bodyPr>
          <a:lstStyle/>
          <a:p>
            <a:pPr marL="0" lvl="0" indent="0" algn="r" rtl="0">
              <a:spcBef>
                <a:spcPts val="0"/>
              </a:spcBef>
              <a:spcAft>
                <a:spcPts val="0"/>
              </a:spcAft>
              <a:buClr>
                <a:schemeClr val="dk1"/>
              </a:buClr>
              <a:buSzPts val="600"/>
              <a:buFont typeface="Arial"/>
              <a:buNone/>
            </a:pPr>
            <a:r>
              <a:rPr lang="en-US" b="1" dirty="0">
                <a:solidFill>
                  <a:schemeClr val="dk1"/>
                </a:solidFill>
                <a:latin typeface="+mn-lt"/>
                <a:ea typeface="Oswald"/>
                <a:cs typeface="Oswald"/>
                <a:sym typeface="Oswald"/>
              </a:rPr>
              <a:t>TBD</a:t>
            </a:r>
            <a:endParaRPr b="1" dirty="0">
              <a:solidFill>
                <a:schemeClr val="dk1"/>
              </a:solidFill>
              <a:latin typeface="+mn-lt"/>
              <a:ea typeface="Oswald"/>
              <a:cs typeface="Oswald"/>
              <a:sym typeface="Oswald"/>
            </a:endParaRPr>
          </a:p>
        </p:txBody>
      </p:sp>
      <p:sp>
        <p:nvSpPr>
          <p:cNvPr id="253" name="Google Shape;2147;p59">
            <a:extLst>
              <a:ext uri="{FF2B5EF4-FFF2-40B4-BE49-F238E27FC236}">
                <a16:creationId xmlns:a16="http://schemas.microsoft.com/office/drawing/2014/main" id="{16FC78C0-0E20-42B4-80E1-FC5F3BE81042}"/>
              </a:ext>
            </a:extLst>
          </p:cNvPr>
          <p:cNvSpPr txBox="1"/>
          <p:nvPr/>
        </p:nvSpPr>
        <p:spPr>
          <a:xfrm>
            <a:off x="2553849" y="1272020"/>
            <a:ext cx="1546200" cy="453300"/>
          </a:xfrm>
          <a:prstGeom prst="rect">
            <a:avLst/>
          </a:prstGeom>
          <a:noFill/>
          <a:ln>
            <a:noFill/>
          </a:ln>
        </p:spPr>
        <p:txBody>
          <a:bodyPr spcFirstLastPara="1" wrap="square" lIns="0" tIns="6350" rIns="0" bIns="0" anchor="t" anchorCtr="0">
            <a:noAutofit/>
          </a:bodyPr>
          <a:lstStyle/>
          <a:p>
            <a:pPr marL="0" lvl="0" indent="0" algn="r" rtl="0">
              <a:spcBef>
                <a:spcPts val="0"/>
              </a:spcBef>
              <a:spcAft>
                <a:spcPts val="0"/>
              </a:spcAft>
              <a:buClr>
                <a:schemeClr val="dk1"/>
              </a:buClr>
              <a:buSzPts val="600"/>
              <a:buFont typeface="Arial"/>
              <a:buNone/>
            </a:pPr>
            <a:r>
              <a:rPr lang="en-US" sz="1000" dirty="0">
                <a:solidFill>
                  <a:schemeClr val="dk1"/>
                </a:solidFill>
                <a:latin typeface="+mn-lt"/>
                <a:ea typeface="Advent Pro Light"/>
                <a:cs typeface="Advent Pro Light"/>
                <a:sym typeface="Advent Pro Light"/>
              </a:rPr>
              <a:t>Section Chief </a:t>
            </a:r>
          </a:p>
        </p:txBody>
      </p:sp>
      <p:sp>
        <p:nvSpPr>
          <p:cNvPr id="254" name="Google Shape;2148;p59">
            <a:extLst>
              <a:ext uri="{FF2B5EF4-FFF2-40B4-BE49-F238E27FC236}">
                <a16:creationId xmlns:a16="http://schemas.microsoft.com/office/drawing/2014/main" id="{9F404C54-9B6E-4310-A42E-16DC54CFEB05}"/>
              </a:ext>
            </a:extLst>
          </p:cNvPr>
          <p:cNvSpPr txBox="1"/>
          <p:nvPr/>
        </p:nvSpPr>
        <p:spPr>
          <a:xfrm>
            <a:off x="2553849" y="793994"/>
            <a:ext cx="1546200" cy="453300"/>
          </a:xfrm>
          <a:prstGeom prst="rect">
            <a:avLst/>
          </a:prstGeom>
          <a:noFill/>
          <a:ln>
            <a:noFill/>
          </a:ln>
        </p:spPr>
        <p:txBody>
          <a:bodyPr spcFirstLastPara="1" wrap="square" lIns="0" tIns="6350" rIns="0" bIns="0" anchor="b" anchorCtr="0">
            <a:noAutofit/>
          </a:bodyPr>
          <a:lstStyle/>
          <a:p>
            <a:pPr marL="0" lvl="0" indent="0" algn="r" rtl="0">
              <a:spcBef>
                <a:spcPts val="0"/>
              </a:spcBef>
              <a:spcAft>
                <a:spcPts val="0"/>
              </a:spcAft>
              <a:buClr>
                <a:schemeClr val="dk1"/>
              </a:buClr>
              <a:buSzPts val="600"/>
              <a:buFont typeface="Arial"/>
              <a:buNone/>
            </a:pPr>
            <a:r>
              <a:rPr lang="en-US" b="1" dirty="0">
                <a:solidFill>
                  <a:schemeClr val="dk1"/>
                </a:solidFill>
                <a:latin typeface="+mn-lt"/>
                <a:ea typeface="Oswald"/>
                <a:cs typeface="Oswald"/>
                <a:sym typeface="Oswald"/>
              </a:rPr>
              <a:t>DeDe Severino</a:t>
            </a:r>
            <a:endParaRPr b="1" dirty="0">
              <a:solidFill>
                <a:schemeClr val="dk1"/>
              </a:solidFill>
              <a:latin typeface="+mn-lt"/>
              <a:ea typeface="Oswald"/>
              <a:cs typeface="Oswald"/>
              <a:sym typeface="Oswald"/>
            </a:endParaRPr>
          </a:p>
        </p:txBody>
      </p:sp>
    </p:spTree>
    <p:extLst>
      <p:ext uri="{BB962C8B-B14F-4D97-AF65-F5344CB8AC3E}">
        <p14:creationId xmlns:p14="http://schemas.microsoft.com/office/powerpoint/2010/main" val="2275648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3"/>
        <p:cNvGrpSpPr/>
        <p:nvPr/>
      </p:nvGrpSpPr>
      <p:grpSpPr>
        <a:xfrm>
          <a:off x="0" y="0"/>
          <a:ext cx="0" cy="0"/>
          <a:chOff x="0" y="0"/>
          <a:chExt cx="0" cy="0"/>
        </a:xfrm>
      </p:grpSpPr>
      <p:grpSp>
        <p:nvGrpSpPr>
          <p:cNvPr id="324" name="Google Shape;324;p33"/>
          <p:cNvGrpSpPr/>
          <p:nvPr/>
        </p:nvGrpSpPr>
        <p:grpSpPr>
          <a:xfrm>
            <a:off x="0" y="1122970"/>
            <a:ext cx="9144015" cy="4047612"/>
            <a:chOff x="0" y="1122970"/>
            <a:chExt cx="9144015" cy="4047612"/>
          </a:xfrm>
        </p:grpSpPr>
        <p:sp>
          <p:nvSpPr>
            <p:cNvPr id="325" name="Google Shape;325;p33"/>
            <p:cNvSpPr/>
            <p:nvPr/>
          </p:nvSpPr>
          <p:spPr>
            <a:xfrm>
              <a:off x="0" y="2999239"/>
              <a:ext cx="9144015" cy="2133286"/>
            </a:xfrm>
            <a:custGeom>
              <a:avLst/>
              <a:gdLst/>
              <a:ahLst/>
              <a:cxnLst/>
              <a:rect l="l" t="t" r="r" b="b"/>
              <a:pathLst>
                <a:path w="95980" h="22392" extrusionOk="0">
                  <a:moveTo>
                    <a:pt x="53060" y="1"/>
                  </a:moveTo>
                  <a:cubicBezTo>
                    <a:pt x="49554" y="1"/>
                    <a:pt x="49455" y="4370"/>
                    <a:pt x="45849" y="5722"/>
                  </a:cubicBezTo>
                  <a:cubicBezTo>
                    <a:pt x="44948" y="6060"/>
                    <a:pt x="44113" y="6188"/>
                    <a:pt x="43328" y="6188"/>
                  </a:cubicBezTo>
                  <a:cubicBezTo>
                    <a:pt x="40848" y="6188"/>
                    <a:pt x="38863" y="4910"/>
                    <a:pt x="36858" y="4910"/>
                  </a:cubicBezTo>
                  <a:cubicBezTo>
                    <a:pt x="36806" y="4910"/>
                    <a:pt x="36754" y="4911"/>
                    <a:pt x="36702" y="4912"/>
                  </a:cubicBezTo>
                  <a:cubicBezTo>
                    <a:pt x="34013" y="4999"/>
                    <a:pt x="34503" y="6648"/>
                    <a:pt x="31956" y="7803"/>
                  </a:cubicBezTo>
                  <a:cubicBezTo>
                    <a:pt x="29410" y="8962"/>
                    <a:pt x="28947" y="8384"/>
                    <a:pt x="24083" y="8847"/>
                  </a:cubicBezTo>
                  <a:cubicBezTo>
                    <a:pt x="19219" y="9309"/>
                    <a:pt x="18064" y="14289"/>
                    <a:pt x="16324" y="15676"/>
                  </a:cubicBezTo>
                  <a:cubicBezTo>
                    <a:pt x="15887" y="16027"/>
                    <a:pt x="15413" y="16150"/>
                    <a:pt x="14891" y="16150"/>
                  </a:cubicBezTo>
                  <a:cubicBezTo>
                    <a:pt x="13681" y="16150"/>
                    <a:pt x="12214" y="15491"/>
                    <a:pt x="10351" y="15491"/>
                  </a:cubicBezTo>
                  <a:cubicBezTo>
                    <a:pt x="9828" y="15491"/>
                    <a:pt x="9273" y="15543"/>
                    <a:pt x="8684" y="15676"/>
                  </a:cubicBezTo>
                  <a:cubicBezTo>
                    <a:pt x="5098" y="16487"/>
                    <a:pt x="0" y="22391"/>
                    <a:pt x="0" y="22391"/>
                  </a:cubicBezTo>
                  <a:lnTo>
                    <a:pt x="95980" y="22391"/>
                  </a:lnTo>
                  <a:cubicBezTo>
                    <a:pt x="95980" y="22391"/>
                    <a:pt x="93663" y="17761"/>
                    <a:pt x="90653" y="16258"/>
                  </a:cubicBezTo>
                  <a:cubicBezTo>
                    <a:pt x="90001" y="15931"/>
                    <a:pt x="89414" y="15817"/>
                    <a:pt x="88856" y="15817"/>
                  </a:cubicBezTo>
                  <a:cubicBezTo>
                    <a:pt x="87555" y="15817"/>
                    <a:pt x="86416" y="16440"/>
                    <a:pt x="84990" y="16440"/>
                  </a:cubicBezTo>
                  <a:cubicBezTo>
                    <a:pt x="84210" y="16440"/>
                    <a:pt x="83344" y="16254"/>
                    <a:pt x="82318" y="15676"/>
                  </a:cubicBezTo>
                  <a:cubicBezTo>
                    <a:pt x="78612" y="13592"/>
                    <a:pt x="79423" y="8732"/>
                    <a:pt x="75254" y="5838"/>
                  </a:cubicBezTo>
                  <a:cubicBezTo>
                    <a:pt x="73954" y="4934"/>
                    <a:pt x="72630" y="4628"/>
                    <a:pt x="71309" y="4628"/>
                  </a:cubicBezTo>
                  <a:cubicBezTo>
                    <a:pt x="68547" y="4628"/>
                    <a:pt x="65795" y="5964"/>
                    <a:pt x="63276" y="5964"/>
                  </a:cubicBezTo>
                  <a:cubicBezTo>
                    <a:pt x="63140" y="5964"/>
                    <a:pt x="63004" y="5960"/>
                    <a:pt x="62869" y="5952"/>
                  </a:cubicBezTo>
                  <a:cubicBezTo>
                    <a:pt x="59049" y="5722"/>
                    <a:pt x="57891" y="625"/>
                    <a:pt x="53722" y="48"/>
                  </a:cubicBezTo>
                  <a:cubicBezTo>
                    <a:pt x="53488" y="16"/>
                    <a:pt x="53268" y="1"/>
                    <a:pt x="530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3"/>
            <p:cNvSpPr/>
            <p:nvPr/>
          </p:nvSpPr>
          <p:spPr>
            <a:xfrm>
              <a:off x="3540895" y="1122970"/>
              <a:ext cx="1147283" cy="273644"/>
            </a:xfrm>
            <a:custGeom>
              <a:avLst/>
              <a:gdLst/>
              <a:ahLst/>
              <a:cxnLst/>
              <a:rect l="l" t="t" r="r" b="b"/>
              <a:pathLst>
                <a:path w="17022" h="4060" extrusionOk="0">
                  <a:moveTo>
                    <a:pt x="12069" y="1"/>
                  </a:moveTo>
                  <a:cubicBezTo>
                    <a:pt x="10648" y="1"/>
                    <a:pt x="10881" y="1407"/>
                    <a:pt x="9840" y="1798"/>
                  </a:cubicBezTo>
                  <a:cubicBezTo>
                    <a:pt x="9677" y="1859"/>
                    <a:pt x="9530" y="1885"/>
                    <a:pt x="9394" y="1885"/>
                  </a:cubicBezTo>
                  <a:cubicBezTo>
                    <a:pt x="8737" y="1885"/>
                    <a:pt x="8344" y="1291"/>
                    <a:pt x="7728" y="1291"/>
                  </a:cubicBezTo>
                  <a:cubicBezTo>
                    <a:pt x="7639" y="1291"/>
                    <a:pt x="7546" y="1304"/>
                    <a:pt x="7446" y="1332"/>
                  </a:cubicBezTo>
                  <a:cubicBezTo>
                    <a:pt x="6518" y="1600"/>
                    <a:pt x="7116" y="2331"/>
                    <a:pt x="6316" y="2595"/>
                  </a:cubicBezTo>
                  <a:cubicBezTo>
                    <a:pt x="6184" y="2639"/>
                    <a:pt x="6075" y="2656"/>
                    <a:pt x="5981" y="2656"/>
                  </a:cubicBezTo>
                  <a:cubicBezTo>
                    <a:pt x="5681" y="2656"/>
                    <a:pt x="5523" y="2485"/>
                    <a:pt x="5196" y="2485"/>
                  </a:cubicBezTo>
                  <a:cubicBezTo>
                    <a:pt x="5005" y="2485"/>
                    <a:pt x="4756" y="2543"/>
                    <a:pt x="4389" y="2727"/>
                  </a:cubicBezTo>
                  <a:cubicBezTo>
                    <a:pt x="3191" y="3325"/>
                    <a:pt x="2927" y="3527"/>
                    <a:pt x="2659" y="3593"/>
                  </a:cubicBezTo>
                  <a:cubicBezTo>
                    <a:pt x="2395" y="3659"/>
                    <a:pt x="1" y="4060"/>
                    <a:pt x="1" y="4060"/>
                  </a:cubicBezTo>
                  <a:lnTo>
                    <a:pt x="16554" y="4060"/>
                  </a:lnTo>
                  <a:cubicBezTo>
                    <a:pt x="16554" y="4060"/>
                    <a:pt x="17021" y="2595"/>
                    <a:pt x="16089" y="1997"/>
                  </a:cubicBezTo>
                  <a:cubicBezTo>
                    <a:pt x="15779" y="1797"/>
                    <a:pt x="15580" y="1745"/>
                    <a:pt x="15415" y="1745"/>
                  </a:cubicBezTo>
                  <a:cubicBezTo>
                    <a:pt x="15237" y="1745"/>
                    <a:pt x="15099" y="1806"/>
                    <a:pt x="14905" y="1806"/>
                  </a:cubicBezTo>
                  <a:cubicBezTo>
                    <a:pt x="14739" y="1806"/>
                    <a:pt x="14533" y="1762"/>
                    <a:pt x="14227" y="1600"/>
                  </a:cubicBezTo>
                  <a:cubicBezTo>
                    <a:pt x="14227" y="1600"/>
                    <a:pt x="13695" y="69"/>
                    <a:pt x="12167" y="3"/>
                  </a:cubicBezTo>
                  <a:cubicBezTo>
                    <a:pt x="12134" y="1"/>
                    <a:pt x="12101" y="1"/>
                    <a:pt x="120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3"/>
            <p:cNvSpPr/>
            <p:nvPr/>
          </p:nvSpPr>
          <p:spPr>
            <a:xfrm>
              <a:off x="6715238" y="3874695"/>
              <a:ext cx="1185296" cy="1268805"/>
            </a:xfrm>
            <a:custGeom>
              <a:avLst/>
              <a:gdLst/>
              <a:ahLst/>
              <a:cxnLst/>
              <a:rect l="l" t="t" r="r" b="b"/>
              <a:pathLst>
                <a:path w="17586" h="18825" extrusionOk="0">
                  <a:moveTo>
                    <a:pt x="4147" y="0"/>
                  </a:moveTo>
                  <a:cubicBezTo>
                    <a:pt x="4059" y="0"/>
                    <a:pt x="4026" y="109"/>
                    <a:pt x="4068" y="350"/>
                  </a:cubicBezTo>
                  <a:cubicBezTo>
                    <a:pt x="4239" y="1311"/>
                    <a:pt x="6382" y="4459"/>
                    <a:pt x="7165" y="6223"/>
                  </a:cubicBezTo>
                  <a:cubicBezTo>
                    <a:pt x="6984" y="5980"/>
                    <a:pt x="6772" y="5722"/>
                    <a:pt x="6560" y="5471"/>
                  </a:cubicBezTo>
                  <a:cubicBezTo>
                    <a:pt x="6396" y="5179"/>
                    <a:pt x="6250" y="4853"/>
                    <a:pt x="6086" y="4598"/>
                  </a:cubicBezTo>
                  <a:cubicBezTo>
                    <a:pt x="5833" y="4209"/>
                    <a:pt x="5561" y="3830"/>
                    <a:pt x="5272" y="3467"/>
                  </a:cubicBezTo>
                  <a:cubicBezTo>
                    <a:pt x="4820" y="2901"/>
                    <a:pt x="4315" y="2364"/>
                    <a:pt x="3742" y="1916"/>
                  </a:cubicBezTo>
                  <a:cubicBezTo>
                    <a:pt x="3060" y="1387"/>
                    <a:pt x="2301" y="1008"/>
                    <a:pt x="1435" y="932"/>
                  </a:cubicBezTo>
                  <a:cubicBezTo>
                    <a:pt x="1363" y="925"/>
                    <a:pt x="1169" y="908"/>
                    <a:pt x="953" y="908"/>
                  </a:cubicBezTo>
                  <a:cubicBezTo>
                    <a:pt x="521" y="908"/>
                    <a:pt x="0" y="976"/>
                    <a:pt x="200" y="1332"/>
                  </a:cubicBezTo>
                  <a:cubicBezTo>
                    <a:pt x="248" y="1415"/>
                    <a:pt x="332" y="1471"/>
                    <a:pt x="415" y="1523"/>
                  </a:cubicBezTo>
                  <a:cubicBezTo>
                    <a:pt x="1216" y="2024"/>
                    <a:pt x="2099" y="2295"/>
                    <a:pt x="2945" y="2703"/>
                  </a:cubicBezTo>
                  <a:cubicBezTo>
                    <a:pt x="4208" y="3308"/>
                    <a:pt x="5868" y="4905"/>
                    <a:pt x="6557" y="5597"/>
                  </a:cubicBezTo>
                  <a:cubicBezTo>
                    <a:pt x="6653" y="5725"/>
                    <a:pt x="6772" y="5886"/>
                    <a:pt x="6907" y="6070"/>
                  </a:cubicBezTo>
                  <a:cubicBezTo>
                    <a:pt x="5875" y="5087"/>
                    <a:pt x="4286" y="4449"/>
                    <a:pt x="3382" y="4449"/>
                  </a:cubicBezTo>
                  <a:cubicBezTo>
                    <a:pt x="3204" y="4449"/>
                    <a:pt x="3053" y="4474"/>
                    <a:pt x="2938" y="4525"/>
                  </a:cubicBezTo>
                  <a:cubicBezTo>
                    <a:pt x="2072" y="4915"/>
                    <a:pt x="3926" y="5333"/>
                    <a:pt x="5495" y="5757"/>
                  </a:cubicBezTo>
                  <a:cubicBezTo>
                    <a:pt x="6511" y="6032"/>
                    <a:pt x="7103" y="6463"/>
                    <a:pt x="7395" y="6735"/>
                  </a:cubicBezTo>
                  <a:cubicBezTo>
                    <a:pt x="7694" y="7145"/>
                    <a:pt x="8028" y="7608"/>
                    <a:pt x="8365" y="8078"/>
                  </a:cubicBezTo>
                  <a:cubicBezTo>
                    <a:pt x="8407" y="8151"/>
                    <a:pt x="8445" y="8224"/>
                    <a:pt x="8487" y="8290"/>
                  </a:cubicBezTo>
                  <a:cubicBezTo>
                    <a:pt x="8243" y="8012"/>
                    <a:pt x="7965" y="7729"/>
                    <a:pt x="7680" y="7531"/>
                  </a:cubicBezTo>
                  <a:cubicBezTo>
                    <a:pt x="7204" y="7198"/>
                    <a:pt x="6229" y="6938"/>
                    <a:pt x="5466" y="6938"/>
                  </a:cubicBezTo>
                  <a:cubicBezTo>
                    <a:pt x="4945" y="6938"/>
                    <a:pt x="4522" y="7059"/>
                    <a:pt x="4423" y="7361"/>
                  </a:cubicBezTo>
                  <a:cubicBezTo>
                    <a:pt x="4180" y="8105"/>
                    <a:pt x="5759" y="7779"/>
                    <a:pt x="7109" y="8008"/>
                  </a:cubicBezTo>
                  <a:cubicBezTo>
                    <a:pt x="8034" y="8164"/>
                    <a:pt x="8699" y="8718"/>
                    <a:pt x="9026" y="9049"/>
                  </a:cubicBezTo>
                  <a:cubicBezTo>
                    <a:pt x="9057" y="9083"/>
                    <a:pt x="9086" y="9115"/>
                    <a:pt x="9117" y="9145"/>
                  </a:cubicBezTo>
                  <a:cubicBezTo>
                    <a:pt x="9266" y="9365"/>
                    <a:pt x="9412" y="9577"/>
                    <a:pt x="9548" y="9779"/>
                  </a:cubicBezTo>
                  <a:cubicBezTo>
                    <a:pt x="9865" y="10252"/>
                    <a:pt x="10168" y="10701"/>
                    <a:pt x="10460" y="11132"/>
                  </a:cubicBezTo>
                  <a:cubicBezTo>
                    <a:pt x="10080" y="10642"/>
                    <a:pt x="9521" y="9998"/>
                    <a:pt x="8880" y="9553"/>
                  </a:cubicBezTo>
                  <a:cubicBezTo>
                    <a:pt x="8111" y="9015"/>
                    <a:pt x="7171" y="8749"/>
                    <a:pt x="6450" y="8749"/>
                  </a:cubicBezTo>
                  <a:cubicBezTo>
                    <a:pt x="6069" y="8749"/>
                    <a:pt x="5750" y="8824"/>
                    <a:pt x="5550" y="8972"/>
                  </a:cubicBezTo>
                  <a:cubicBezTo>
                    <a:pt x="4973" y="9403"/>
                    <a:pt x="7617" y="9824"/>
                    <a:pt x="8919" y="10294"/>
                  </a:cubicBezTo>
                  <a:cubicBezTo>
                    <a:pt x="9900" y="10648"/>
                    <a:pt x="10568" y="11355"/>
                    <a:pt x="10836" y="11679"/>
                  </a:cubicBezTo>
                  <a:cubicBezTo>
                    <a:pt x="11257" y="12288"/>
                    <a:pt x="11678" y="12879"/>
                    <a:pt x="12126" y="13505"/>
                  </a:cubicBezTo>
                  <a:cubicBezTo>
                    <a:pt x="11538" y="12938"/>
                    <a:pt x="10682" y="12318"/>
                    <a:pt x="9820" y="11737"/>
                  </a:cubicBezTo>
                  <a:cubicBezTo>
                    <a:pt x="9122" y="11272"/>
                    <a:pt x="8411" y="11081"/>
                    <a:pt x="7837" y="11081"/>
                  </a:cubicBezTo>
                  <a:cubicBezTo>
                    <a:pt x="7318" y="11081"/>
                    <a:pt x="6912" y="11238"/>
                    <a:pt x="6734" y="11491"/>
                  </a:cubicBezTo>
                  <a:cubicBezTo>
                    <a:pt x="6361" y="12023"/>
                    <a:pt x="7492" y="12058"/>
                    <a:pt x="9583" y="12527"/>
                  </a:cubicBezTo>
                  <a:cubicBezTo>
                    <a:pt x="11086" y="12865"/>
                    <a:pt x="12088" y="13651"/>
                    <a:pt x="12537" y="14069"/>
                  </a:cubicBezTo>
                  <a:cubicBezTo>
                    <a:pt x="12728" y="14330"/>
                    <a:pt x="12923" y="14597"/>
                    <a:pt x="13132" y="14876"/>
                  </a:cubicBezTo>
                  <a:cubicBezTo>
                    <a:pt x="13365" y="15193"/>
                    <a:pt x="13636" y="15516"/>
                    <a:pt x="13929" y="15833"/>
                  </a:cubicBezTo>
                  <a:cubicBezTo>
                    <a:pt x="13574" y="15673"/>
                    <a:pt x="13052" y="15436"/>
                    <a:pt x="12474" y="15182"/>
                  </a:cubicBezTo>
                  <a:cubicBezTo>
                    <a:pt x="11824" y="14897"/>
                    <a:pt x="11197" y="14594"/>
                    <a:pt x="10602" y="14215"/>
                  </a:cubicBezTo>
                  <a:cubicBezTo>
                    <a:pt x="10086" y="13886"/>
                    <a:pt x="9439" y="13544"/>
                    <a:pt x="8798" y="13544"/>
                  </a:cubicBezTo>
                  <a:cubicBezTo>
                    <a:pt x="8584" y="13544"/>
                    <a:pt x="8371" y="13582"/>
                    <a:pt x="8164" y="13672"/>
                  </a:cubicBezTo>
                  <a:cubicBezTo>
                    <a:pt x="7885" y="13791"/>
                    <a:pt x="7767" y="14024"/>
                    <a:pt x="7888" y="14305"/>
                  </a:cubicBezTo>
                  <a:cubicBezTo>
                    <a:pt x="7965" y="14476"/>
                    <a:pt x="8125" y="14594"/>
                    <a:pt x="8289" y="14685"/>
                  </a:cubicBezTo>
                  <a:cubicBezTo>
                    <a:pt x="9193" y="15196"/>
                    <a:pt x="10327" y="15339"/>
                    <a:pt x="11326" y="15572"/>
                  </a:cubicBezTo>
                  <a:cubicBezTo>
                    <a:pt x="12558" y="15861"/>
                    <a:pt x="13616" y="15982"/>
                    <a:pt x="14109" y="16031"/>
                  </a:cubicBezTo>
                  <a:cubicBezTo>
                    <a:pt x="14377" y="16320"/>
                    <a:pt x="14659" y="16601"/>
                    <a:pt x="14937" y="16873"/>
                  </a:cubicBezTo>
                  <a:cubicBezTo>
                    <a:pt x="14871" y="16883"/>
                    <a:pt x="14746" y="16904"/>
                    <a:pt x="14517" y="16946"/>
                  </a:cubicBezTo>
                  <a:cubicBezTo>
                    <a:pt x="14487" y="16951"/>
                    <a:pt x="14451" y="16954"/>
                    <a:pt x="14409" y="16954"/>
                  </a:cubicBezTo>
                  <a:cubicBezTo>
                    <a:pt x="13737" y="16954"/>
                    <a:pt x="11531" y="16331"/>
                    <a:pt x="10404" y="16177"/>
                  </a:cubicBezTo>
                  <a:cubicBezTo>
                    <a:pt x="10296" y="16163"/>
                    <a:pt x="10190" y="16156"/>
                    <a:pt x="10086" y="16156"/>
                  </a:cubicBezTo>
                  <a:cubicBezTo>
                    <a:pt x="9048" y="16156"/>
                    <a:pt x="8340" y="16842"/>
                    <a:pt x="9524" y="17269"/>
                  </a:cubicBezTo>
                  <a:cubicBezTo>
                    <a:pt x="9880" y="17398"/>
                    <a:pt x="10382" y="17445"/>
                    <a:pt x="10924" y="17445"/>
                  </a:cubicBezTo>
                  <a:cubicBezTo>
                    <a:pt x="12362" y="17445"/>
                    <a:pt x="14078" y="17116"/>
                    <a:pt x="14078" y="17116"/>
                  </a:cubicBezTo>
                  <a:lnTo>
                    <a:pt x="15018" y="16949"/>
                  </a:lnTo>
                  <a:cubicBezTo>
                    <a:pt x="16124" y="18011"/>
                    <a:pt x="17147" y="18825"/>
                    <a:pt x="17147" y="18825"/>
                  </a:cubicBezTo>
                  <a:lnTo>
                    <a:pt x="17585" y="18536"/>
                  </a:lnTo>
                  <a:cubicBezTo>
                    <a:pt x="17585" y="18536"/>
                    <a:pt x="16688" y="18279"/>
                    <a:pt x="15191" y="16838"/>
                  </a:cubicBezTo>
                  <a:cubicBezTo>
                    <a:pt x="15174" y="16731"/>
                    <a:pt x="15153" y="16483"/>
                    <a:pt x="15188" y="15986"/>
                  </a:cubicBezTo>
                  <a:cubicBezTo>
                    <a:pt x="15299" y="14385"/>
                    <a:pt x="16635" y="12590"/>
                    <a:pt x="15637" y="11028"/>
                  </a:cubicBezTo>
                  <a:cubicBezTo>
                    <a:pt x="15489" y="10796"/>
                    <a:pt x="15233" y="10627"/>
                    <a:pt x="14988" y="10627"/>
                  </a:cubicBezTo>
                  <a:cubicBezTo>
                    <a:pt x="14836" y="10627"/>
                    <a:pt x="14687" y="10693"/>
                    <a:pt x="14573" y="10851"/>
                  </a:cubicBezTo>
                  <a:cubicBezTo>
                    <a:pt x="14356" y="11146"/>
                    <a:pt x="14367" y="11647"/>
                    <a:pt x="14430" y="11988"/>
                  </a:cubicBezTo>
                  <a:cubicBezTo>
                    <a:pt x="14638" y="13123"/>
                    <a:pt x="14990" y="14128"/>
                    <a:pt x="14892" y="15307"/>
                  </a:cubicBezTo>
                  <a:cubicBezTo>
                    <a:pt x="14889" y="15363"/>
                    <a:pt x="14889" y="16153"/>
                    <a:pt x="14934" y="16584"/>
                  </a:cubicBezTo>
                  <a:cubicBezTo>
                    <a:pt x="14732" y="16379"/>
                    <a:pt x="14520" y="16156"/>
                    <a:pt x="14301" y="15906"/>
                  </a:cubicBezTo>
                  <a:cubicBezTo>
                    <a:pt x="14120" y="15461"/>
                    <a:pt x="13974" y="14994"/>
                    <a:pt x="13869" y="14525"/>
                  </a:cubicBezTo>
                  <a:cubicBezTo>
                    <a:pt x="13591" y="13275"/>
                    <a:pt x="13897" y="11954"/>
                    <a:pt x="13696" y="10684"/>
                  </a:cubicBezTo>
                  <a:cubicBezTo>
                    <a:pt x="13653" y="10404"/>
                    <a:pt x="13334" y="9849"/>
                    <a:pt x="13044" y="9849"/>
                  </a:cubicBezTo>
                  <a:cubicBezTo>
                    <a:pt x="12929" y="9849"/>
                    <a:pt x="12818" y="9936"/>
                    <a:pt x="12731" y="10162"/>
                  </a:cubicBezTo>
                  <a:cubicBezTo>
                    <a:pt x="12596" y="10517"/>
                    <a:pt x="12760" y="11191"/>
                    <a:pt x="12777" y="11567"/>
                  </a:cubicBezTo>
                  <a:cubicBezTo>
                    <a:pt x="12836" y="12639"/>
                    <a:pt x="12930" y="13756"/>
                    <a:pt x="13341" y="14758"/>
                  </a:cubicBezTo>
                  <a:cubicBezTo>
                    <a:pt x="13282" y="14685"/>
                    <a:pt x="13222" y="14608"/>
                    <a:pt x="13163" y="14531"/>
                  </a:cubicBezTo>
                  <a:cubicBezTo>
                    <a:pt x="13062" y="14253"/>
                    <a:pt x="12620" y="12983"/>
                    <a:pt x="12349" y="11463"/>
                  </a:cubicBezTo>
                  <a:cubicBezTo>
                    <a:pt x="12047" y="9741"/>
                    <a:pt x="12113" y="8280"/>
                    <a:pt x="11562" y="7813"/>
                  </a:cubicBezTo>
                  <a:cubicBezTo>
                    <a:pt x="11506" y="7765"/>
                    <a:pt x="11456" y="7743"/>
                    <a:pt x="11411" y="7743"/>
                  </a:cubicBezTo>
                  <a:cubicBezTo>
                    <a:pt x="11021" y="7743"/>
                    <a:pt x="11078" y="9471"/>
                    <a:pt x="11525" y="11282"/>
                  </a:cubicBezTo>
                  <a:cubicBezTo>
                    <a:pt x="11799" y="12402"/>
                    <a:pt x="12283" y="13296"/>
                    <a:pt x="12655" y="13871"/>
                  </a:cubicBezTo>
                  <a:cubicBezTo>
                    <a:pt x="12071" y="13108"/>
                    <a:pt x="11490" y="12329"/>
                    <a:pt x="10936" y="11574"/>
                  </a:cubicBezTo>
                  <a:cubicBezTo>
                    <a:pt x="10690" y="11164"/>
                    <a:pt x="10080" y="10051"/>
                    <a:pt x="10014" y="8836"/>
                  </a:cubicBezTo>
                  <a:cubicBezTo>
                    <a:pt x="9931" y="7308"/>
                    <a:pt x="9851" y="6059"/>
                    <a:pt x="9155" y="5294"/>
                  </a:cubicBezTo>
                  <a:cubicBezTo>
                    <a:pt x="8951" y="5072"/>
                    <a:pt x="8803" y="4962"/>
                    <a:pt x="8709" y="4962"/>
                  </a:cubicBezTo>
                  <a:cubicBezTo>
                    <a:pt x="8483" y="4962"/>
                    <a:pt x="8575" y="5603"/>
                    <a:pt x="8957" y="6825"/>
                  </a:cubicBezTo>
                  <a:cubicBezTo>
                    <a:pt x="9329" y="8012"/>
                    <a:pt x="9771" y="9605"/>
                    <a:pt x="10289" y="10680"/>
                  </a:cubicBezTo>
                  <a:cubicBezTo>
                    <a:pt x="9858" y="10082"/>
                    <a:pt x="9454" y="9515"/>
                    <a:pt x="9089" y="8999"/>
                  </a:cubicBezTo>
                  <a:cubicBezTo>
                    <a:pt x="8849" y="8471"/>
                    <a:pt x="8268" y="7100"/>
                    <a:pt x="8094" y="5913"/>
                  </a:cubicBezTo>
                  <a:cubicBezTo>
                    <a:pt x="7913" y="4672"/>
                    <a:pt x="7689" y="3914"/>
                    <a:pt x="7393" y="3914"/>
                  </a:cubicBezTo>
                  <a:cubicBezTo>
                    <a:pt x="7331" y="3914"/>
                    <a:pt x="7265" y="3948"/>
                    <a:pt x="7196" y="4018"/>
                  </a:cubicBezTo>
                  <a:cubicBezTo>
                    <a:pt x="6921" y="4292"/>
                    <a:pt x="7395" y="6119"/>
                    <a:pt x="8122" y="7608"/>
                  </a:cubicBezTo>
                  <a:cubicBezTo>
                    <a:pt x="7819" y="7170"/>
                    <a:pt x="7589" y="6828"/>
                    <a:pt x="7454" y="6630"/>
                  </a:cubicBezTo>
                  <a:cubicBezTo>
                    <a:pt x="7395" y="6536"/>
                    <a:pt x="7329" y="6439"/>
                    <a:pt x="7252" y="6342"/>
                  </a:cubicBezTo>
                  <a:cubicBezTo>
                    <a:pt x="7085" y="5736"/>
                    <a:pt x="6657" y="4313"/>
                    <a:pt x="5996" y="2769"/>
                  </a:cubicBezTo>
                  <a:cubicBezTo>
                    <a:pt x="5323" y="1200"/>
                    <a:pt x="4438" y="0"/>
                    <a:pt x="41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328" name="Google Shape;328;p33"/>
            <p:cNvSpPr/>
            <p:nvPr/>
          </p:nvSpPr>
          <p:spPr>
            <a:xfrm>
              <a:off x="7560773" y="3472451"/>
              <a:ext cx="614823" cy="1660062"/>
            </a:xfrm>
            <a:custGeom>
              <a:avLst/>
              <a:gdLst/>
              <a:ahLst/>
              <a:cxnLst/>
              <a:rect l="l" t="t" r="r" b="b"/>
              <a:pathLst>
                <a:path w="9122" h="24630" extrusionOk="0">
                  <a:moveTo>
                    <a:pt x="4581" y="0"/>
                  </a:moveTo>
                  <a:cubicBezTo>
                    <a:pt x="4489" y="0"/>
                    <a:pt x="4419" y="54"/>
                    <a:pt x="4386" y="188"/>
                  </a:cubicBezTo>
                  <a:cubicBezTo>
                    <a:pt x="4361" y="282"/>
                    <a:pt x="4386" y="383"/>
                    <a:pt x="4411" y="477"/>
                  </a:cubicBezTo>
                  <a:cubicBezTo>
                    <a:pt x="4650" y="1389"/>
                    <a:pt x="5113" y="2192"/>
                    <a:pt x="5454" y="3062"/>
                  </a:cubicBezTo>
                  <a:cubicBezTo>
                    <a:pt x="5962" y="4370"/>
                    <a:pt x="6087" y="6667"/>
                    <a:pt x="6119" y="7648"/>
                  </a:cubicBezTo>
                  <a:cubicBezTo>
                    <a:pt x="6101" y="7804"/>
                    <a:pt x="6077" y="8003"/>
                    <a:pt x="6052" y="8228"/>
                  </a:cubicBezTo>
                  <a:cubicBezTo>
                    <a:pt x="5952" y="6527"/>
                    <a:pt x="4932" y="4642"/>
                    <a:pt x="4205" y="4395"/>
                  </a:cubicBezTo>
                  <a:cubicBezTo>
                    <a:pt x="4128" y="4368"/>
                    <a:pt x="4065" y="4355"/>
                    <a:pt x="4015" y="4355"/>
                  </a:cubicBezTo>
                  <a:cubicBezTo>
                    <a:pt x="3491" y="4355"/>
                    <a:pt x="4450" y="5776"/>
                    <a:pt x="5235" y="7038"/>
                  </a:cubicBezTo>
                  <a:cubicBezTo>
                    <a:pt x="5788" y="7932"/>
                    <a:pt x="5927" y="8650"/>
                    <a:pt x="5955" y="9046"/>
                  </a:cubicBezTo>
                  <a:cubicBezTo>
                    <a:pt x="5893" y="9551"/>
                    <a:pt x="5823" y="10118"/>
                    <a:pt x="5747" y="10695"/>
                  </a:cubicBezTo>
                  <a:cubicBezTo>
                    <a:pt x="5726" y="10775"/>
                    <a:pt x="5708" y="10855"/>
                    <a:pt x="5691" y="10932"/>
                  </a:cubicBezTo>
                  <a:cubicBezTo>
                    <a:pt x="5705" y="10559"/>
                    <a:pt x="5691" y="10163"/>
                    <a:pt x="5618" y="9825"/>
                  </a:cubicBezTo>
                  <a:cubicBezTo>
                    <a:pt x="5435" y="8961"/>
                    <a:pt x="4288" y="7425"/>
                    <a:pt x="3565" y="7425"/>
                  </a:cubicBezTo>
                  <a:cubicBezTo>
                    <a:pt x="3490" y="7425"/>
                    <a:pt x="3420" y="7441"/>
                    <a:pt x="3356" y="7477"/>
                  </a:cubicBezTo>
                  <a:cubicBezTo>
                    <a:pt x="2670" y="7856"/>
                    <a:pt x="4048" y="8695"/>
                    <a:pt x="4877" y="9784"/>
                  </a:cubicBezTo>
                  <a:cubicBezTo>
                    <a:pt x="5447" y="10528"/>
                    <a:pt x="5555" y="11388"/>
                    <a:pt x="5569" y="11854"/>
                  </a:cubicBezTo>
                  <a:cubicBezTo>
                    <a:pt x="5565" y="11899"/>
                    <a:pt x="5565" y="11944"/>
                    <a:pt x="5569" y="11986"/>
                  </a:cubicBezTo>
                  <a:cubicBezTo>
                    <a:pt x="5527" y="12247"/>
                    <a:pt x="5489" y="12504"/>
                    <a:pt x="5451" y="12745"/>
                  </a:cubicBezTo>
                  <a:cubicBezTo>
                    <a:pt x="5360" y="13308"/>
                    <a:pt x="5276" y="13837"/>
                    <a:pt x="5196" y="14355"/>
                  </a:cubicBezTo>
                  <a:cubicBezTo>
                    <a:pt x="5252" y="13736"/>
                    <a:pt x="5280" y="12883"/>
                    <a:pt x="5117" y="12122"/>
                  </a:cubicBezTo>
                  <a:cubicBezTo>
                    <a:pt x="4817" y="10720"/>
                    <a:pt x="3794" y="9506"/>
                    <a:pt x="3078" y="9425"/>
                  </a:cubicBezTo>
                  <a:cubicBezTo>
                    <a:pt x="3065" y="9424"/>
                    <a:pt x="3052" y="9423"/>
                    <a:pt x="3041" y="9423"/>
                  </a:cubicBezTo>
                  <a:cubicBezTo>
                    <a:pt x="2425" y="9423"/>
                    <a:pt x="4022" y="11480"/>
                    <a:pt x="4640" y="12689"/>
                  </a:cubicBezTo>
                  <a:cubicBezTo>
                    <a:pt x="5113" y="13618"/>
                    <a:pt x="5120" y="14588"/>
                    <a:pt x="5096" y="15009"/>
                  </a:cubicBezTo>
                  <a:cubicBezTo>
                    <a:pt x="4988" y="15743"/>
                    <a:pt x="4891" y="16464"/>
                    <a:pt x="4793" y="17225"/>
                  </a:cubicBezTo>
                  <a:cubicBezTo>
                    <a:pt x="4748" y="16411"/>
                    <a:pt x="4549" y="15375"/>
                    <a:pt x="4310" y="14359"/>
                  </a:cubicBezTo>
                  <a:cubicBezTo>
                    <a:pt x="3973" y="12913"/>
                    <a:pt x="3010" y="12059"/>
                    <a:pt x="2365" y="12059"/>
                  </a:cubicBezTo>
                  <a:cubicBezTo>
                    <a:pt x="2318" y="12059"/>
                    <a:pt x="2272" y="12064"/>
                    <a:pt x="2229" y="12073"/>
                  </a:cubicBezTo>
                  <a:cubicBezTo>
                    <a:pt x="1589" y="12209"/>
                    <a:pt x="2392" y="13005"/>
                    <a:pt x="3600" y="14776"/>
                  </a:cubicBezTo>
                  <a:cubicBezTo>
                    <a:pt x="4470" y="16050"/>
                    <a:pt x="4664" y="17309"/>
                    <a:pt x="4706" y="17918"/>
                  </a:cubicBezTo>
                  <a:cubicBezTo>
                    <a:pt x="4668" y="18241"/>
                    <a:pt x="4629" y="18569"/>
                    <a:pt x="4591" y="18913"/>
                  </a:cubicBezTo>
                  <a:cubicBezTo>
                    <a:pt x="4546" y="19306"/>
                    <a:pt x="4525" y="19727"/>
                    <a:pt x="4522" y="20159"/>
                  </a:cubicBezTo>
                  <a:cubicBezTo>
                    <a:pt x="4372" y="19797"/>
                    <a:pt x="4153" y="19268"/>
                    <a:pt x="3902" y="18686"/>
                  </a:cubicBezTo>
                  <a:cubicBezTo>
                    <a:pt x="3621" y="18039"/>
                    <a:pt x="3374" y="17389"/>
                    <a:pt x="3192" y="16703"/>
                  </a:cubicBezTo>
                  <a:cubicBezTo>
                    <a:pt x="2991" y="15918"/>
                    <a:pt x="2633" y="14946"/>
                    <a:pt x="1784" y="14644"/>
                  </a:cubicBezTo>
                  <a:cubicBezTo>
                    <a:pt x="1708" y="14617"/>
                    <a:pt x="1634" y="14604"/>
                    <a:pt x="1566" y="14604"/>
                  </a:cubicBezTo>
                  <a:cubicBezTo>
                    <a:pt x="1377" y="14604"/>
                    <a:pt x="1224" y="14707"/>
                    <a:pt x="1151" y="14919"/>
                  </a:cubicBezTo>
                  <a:cubicBezTo>
                    <a:pt x="1088" y="15096"/>
                    <a:pt x="1126" y="15291"/>
                    <a:pt x="1182" y="15468"/>
                  </a:cubicBezTo>
                  <a:cubicBezTo>
                    <a:pt x="1495" y="16460"/>
                    <a:pt x="2225" y="17337"/>
                    <a:pt x="2800" y="18190"/>
                  </a:cubicBezTo>
                  <a:cubicBezTo>
                    <a:pt x="3502" y="19243"/>
                    <a:pt x="4191" y="20054"/>
                    <a:pt x="4518" y="20423"/>
                  </a:cubicBezTo>
                  <a:cubicBezTo>
                    <a:pt x="4518" y="20820"/>
                    <a:pt x="4528" y="21220"/>
                    <a:pt x="4549" y="21606"/>
                  </a:cubicBezTo>
                  <a:cubicBezTo>
                    <a:pt x="4494" y="21567"/>
                    <a:pt x="4390" y="21501"/>
                    <a:pt x="4191" y="21373"/>
                  </a:cubicBezTo>
                  <a:cubicBezTo>
                    <a:pt x="3767" y="21095"/>
                    <a:pt x="2476" y="18941"/>
                    <a:pt x="1710" y="18005"/>
                  </a:cubicBezTo>
                  <a:cubicBezTo>
                    <a:pt x="1336" y="17548"/>
                    <a:pt x="846" y="17290"/>
                    <a:pt x="516" y="17290"/>
                  </a:cubicBezTo>
                  <a:cubicBezTo>
                    <a:pt x="171" y="17290"/>
                    <a:pt x="1" y="17572"/>
                    <a:pt x="322" y="18200"/>
                  </a:cubicBezTo>
                  <a:cubicBezTo>
                    <a:pt x="949" y="19431"/>
                    <a:pt x="3753" y="21199"/>
                    <a:pt x="3753" y="21199"/>
                  </a:cubicBezTo>
                  <a:lnTo>
                    <a:pt x="4557" y="21717"/>
                  </a:lnTo>
                  <a:cubicBezTo>
                    <a:pt x="4640" y="23248"/>
                    <a:pt x="4831" y="24542"/>
                    <a:pt x="4831" y="24542"/>
                  </a:cubicBezTo>
                  <a:lnTo>
                    <a:pt x="5350" y="24629"/>
                  </a:lnTo>
                  <a:cubicBezTo>
                    <a:pt x="5350" y="24629"/>
                    <a:pt x="4870" y="23829"/>
                    <a:pt x="4758" y="21755"/>
                  </a:cubicBezTo>
                  <a:cubicBezTo>
                    <a:pt x="4821" y="21662"/>
                    <a:pt x="4971" y="21470"/>
                    <a:pt x="5336" y="21129"/>
                  </a:cubicBezTo>
                  <a:cubicBezTo>
                    <a:pt x="6511" y="20033"/>
                    <a:pt x="8714" y="19637"/>
                    <a:pt x="9048" y="17814"/>
                  </a:cubicBezTo>
                  <a:cubicBezTo>
                    <a:pt x="9122" y="17407"/>
                    <a:pt x="8925" y="16943"/>
                    <a:pt x="8506" y="16943"/>
                  </a:cubicBezTo>
                  <a:cubicBezTo>
                    <a:pt x="8469" y="16943"/>
                    <a:pt x="8431" y="16946"/>
                    <a:pt x="8390" y="16954"/>
                  </a:cubicBezTo>
                  <a:cubicBezTo>
                    <a:pt x="8035" y="17024"/>
                    <a:pt x="7698" y="17396"/>
                    <a:pt x="7513" y="17689"/>
                  </a:cubicBezTo>
                  <a:cubicBezTo>
                    <a:pt x="6891" y="18659"/>
                    <a:pt x="6460" y="19637"/>
                    <a:pt x="5586" y="20433"/>
                  </a:cubicBezTo>
                  <a:cubicBezTo>
                    <a:pt x="5545" y="20468"/>
                    <a:pt x="5005" y="21045"/>
                    <a:pt x="4745" y="21394"/>
                  </a:cubicBezTo>
                  <a:cubicBezTo>
                    <a:pt x="4737" y="21105"/>
                    <a:pt x="4734" y="20799"/>
                    <a:pt x="4741" y="20465"/>
                  </a:cubicBezTo>
                  <a:cubicBezTo>
                    <a:pt x="4915" y="20016"/>
                    <a:pt x="5127" y="19574"/>
                    <a:pt x="5371" y="19160"/>
                  </a:cubicBezTo>
                  <a:cubicBezTo>
                    <a:pt x="6021" y="18057"/>
                    <a:pt x="7145" y="17302"/>
                    <a:pt x="7868" y="16234"/>
                  </a:cubicBezTo>
                  <a:cubicBezTo>
                    <a:pt x="8056" y="15954"/>
                    <a:pt x="8226" y="15119"/>
                    <a:pt x="7792" y="15119"/>
                  </a:cubicBezTo>
                  <a:cubicBezTo>
                    <a:pt x="7719" y="15119"/>
                    <a:pt x="7628" y="15143"/>
                    <a:pt x="7518" y="15197"/>
                  </a:cubicBezTo>
                  <a:cubicBezTo>
                    <a:pt x="7176" y="15364"/>
                    <a:pt x="6832" y="15966"/>
                    <a:pt x="6592" y="16255"/>
                  </a:cubicBezTo>
                  <a:cubicBezTo>
                    <a:pt x="5903" y="17076"/>
                    <a:pt x="5211" y="17960"/>
                    <a:pt x="4825" y="18972"/>
                  </a:cubicBezTo>
                  <a:cubicBezTo>
                    <a:pt x="4835" y="18874"/>
                    <a:pt x="4841" y="18781"/>
                    <a:pt x="4852" y="18683"/>
                  </a:cubicBezTo>
                  <a:cubicBezTo>
                    <a:pt x="4967" y="18412"/>
                    <a:pt x="5509" y="17180"/>
                    <a:pt x="6352" y="15886"/>
                  </a:cubicBezTo>
                  <a:cubicBezTo>
                    <a:pt x="7301" y="14418"/>
                    <a:pt x="8353" y="13398"/>
                    <a:pt x="8265" y="12682"/>
                  </a:cubicBezTo>
                  <a:cubicBezTo>
                    <a:pt x="8249" y="12553"/>
                    <a:pt x="8194" y="12493"/>
                    <a:pt x="8107" y="12493"/>
                  </a:cubicBezTo>
                  <a:cubicBezTo>
                    <a:pt x="7717" y="12493"/>
                    <a:pt x="6697" y="13706"/>
                    <a:pt x="5869" y="15190"/>
                  </a:cubicBezTo>
                  <a:cubicBezTo>
                    <a:pt x="5308" y="16196"/>
                    <a:pt x="5047" y="17180"/>
                    <a:pt x="4929" y="17856"/>
                  </a:cubicBezTo>
                  <a:cubicBezTo>
                    <a:pt x="5023" y="16899"/>
                    <a:pt x="5130" y="15931"/>
                    <a:pt x="5242" y="15002"/>
                  </a:cubicBezTo>
                  <a:cubicBezTo>
                    <a:pt x="5339" y="14532"/>
                    <a:pt x="5656" y="13305"/>
                    <a:pt x="6435" y="12372"/>
                  </a:cubicBezTo>
                  <a:cubicBezTo>
                    <a:pt x="7417" y="11200"/>
                    <a:pt x="8210" y="10232"/>
                    <a:pt x="8223" y="9196"/>
                  </a:cubicBezTo>
                  <a:cubicBezTo>
                    <a:pt x="8227" y="8811"/>
                    <a:pt x="8172" y="8624"/>
                    <a:pt x="8062" y="8624"/>
                  </a:cubicBezTo>
                  <a:cubicBezTo>
                    <a:pt x="7875" y="8624"/>
                    <a:pt x="7527" y="9159"/>
                    <a:pt x="7033" y="10184"/>
                  </a:cubicBezTo>
                  <a:cubicBezTo>
                    <a:pt x="6495" y="11304"/>
                    <a:pt x="5732" y="12769"/>
                    <a:pt x="5378" y="13906"/>
                  </a:cubicBezTo>
                  <a:cubicBezTo>
                    <a:pt x="5468" y="13175"/>
                    <a:pt x="5562" y="12487"/>
                    <a:pt x="5649" y="11860"/>
                  </a:cubicBezTo>
                  <a:cubicBezTo>
                    <a:pt x="5833" y="11311"/>
                    <a:pt x="6344" y="9909"/>
                    <a:pt x="7027" y="8928"/>
                  </a:cubicBezTo>
                  <a:cubicBezTo>
                    <a:pt x="7882" y="7695"/>
                    <a:pt x="8218" y="6927"/>
                    <a:pt x="7689" y="6927"/>
                  </a:cubicBezTo>
                  <a:cubicBezTo>
                    <a:pt x="7682" y="6927"/>
                    <a:pt x="7674" y="6927"/>
                    <a:pt x="7667" y="6927"/>
                  </a:cubicBezTo>
                  <a:cubicBezTo>
                    <a:pt x="7277" y="6941"/>
                    <a:pt x="6373" y="8597"/>
                    <a:pt x="5889" y="10184"/>
                  </a:cubicBezTo>
                  <a:cubicBezTo>
                    <a:pt x="5969" y="9655"/>
                    <a:pt x="6031" y="9248"/>
                    <a:pt x="6070" y="9011"/>
                  </a:cubicBezTo>
                  <a:cubicBezTo>
                    <a:pt x="6091" y="8904"/>
                    <a:pt x="6105" y="8788"/>
                    <a:pt x="6122" y="8663"/>
                  </a:cubicBezTo>
                  <a:cubicBezTo>
                    <a:pt x="6411" y="8107"/>
                    <a:pt x="7068" y="6774"/>
                    <a:pt x="7639" y="5195"/>
                  </a:cubicBezTo>
                  <a:cubicBezTo>
                    <a:pt x="8259" y="3470"/>
                    <a:pt x="8413" y="1889"/>
                    <a:pt x="8123" y="1889"/>
                  </a:cubicBezTo>
                  <a:cubicBezTo>
                    <a:pt x="8062" y="1889"/>
                    <a:pt x="7980" y="1960"/>
                    <a:pt x="7879" y="2116"/>
                  </a:cubicBezTo>
                  <a:cubicBezTo>
                    <a:pt x="7351" y="2933"/>
                    <a:pt x="6769" y="6694"/>
                    <a:pt x="6136" y="8517"/>
                  </a:cubicBezTo>
                  <a:cubicBezTo>
                    <a:pt x="6167" y="8215"/>
                    <a:pt x="6192" y="7884"/>
                    <a:pt x="6209" y="7553"/>
                  </a:cubicBezTo>
                  <a:cubicBezTo>
                    <a:pt x="6286" y="7230"/>
                    <a:pt x="6404" y="6892"/>
                    <a:pt x="6456" y="6593"/>
                  </a:cubicBezTo>
                  <a:cubicBezTo>
                    <a:pt x="6537" y="6137"/>
                    <a:pt x="6599" y="5675"/>
                    <a:pt x="6633" y="5212"/>
                  </a:cubicBezTo>
                  <a:cubicBezTo>
                    <a:pt x="6689" y="4488"/>
                    <a:pt x="6686" y="3754"/>
                    <a:pt x="6574" y="3034"/>
                  </a:cubicBezTo>
                  <a:cubicBezTo>
                    <a:pt x="6439" y="2182"/>
                    <a:pt x="6140" y="1385"/>
                    <a:pt x="5559" y="741"/>
                  </a:cubicBezTo>
                  <a:cubicBezTo>
                    <a:pt x="5448" y="615"/>
                    <a:pt x="4893" y="0"/>
                    <a:pt x="45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329" name="Google Shape;329;p33"/>
            <p:cNvSpPr/>
            <p:nvPr/>
          </p:nvSpPr>
          <p:spPr>
            <a:xfrm>
              <a:off x="1208790" y="4189074"/>
              <a:ext cx="858406" cy="965707"/>
            </a:xfrm>
            <a:custGeom>
              <a:avLst/>
              <a:gdLst/>
              <a:ahLst/>
              <a:cxnLst/>
              <a:rect l="l" t="t" r="r" b="b"/>
              <a:pathLst>
                <a:path w="12736" h="14328" extrusionOk="0">
                  <a:moveTo>
                    <a:pt x="3103" y="0"/>
                  </a:moveTo>
                  <a:cubicBezTo>
                    <a:pt x="3039" y="0"/>
                    <a:pt x="3012" y="82"/>
                    <a:pt x="3038" y="261"/>
                  </a:cubicBezTo>
                  <a:cubicBezTo>
                    <a:pt x="3146" y="981"/>
                    <a:pt x="4677" y="3375"/>
                    <a:pt x="5223" y="4711"/>
                  </a:cubicBezTo>
                  <a:cubicBezTo>
                    <a:pt x="5091" y="4523"/>
                    <a:pt x="4938" y="4325"/>
                    <a:pt x="4785" y="4133"/>
                  </a:cubicBezTo>
                  <a:cubicBezTo>
                    <a:pt x="4670" y="3911"/>
                    <a:pt x="4569" y="3667"/>
                    <a:pt x="4451" y="3473"/>
                  </a:cubicBezTo>
                  <a:cubicBezTo>
                    <a:pt x="4270" y="3177"/>
                    <a:pt x="4075" y="2888"/>
                    <a:pt x="3867" y="2614"/>
                  </a:cubicBezTo>
                  <a:cubicBezTo>
                    <a:pt x="3543" y="2179"/>
                    <a:pt x="3178" y="1768"/>
                    <a:pt x="2760" y="1424"/>
                  </a:cubicBezTo>
                  <a:cubicBezTo>
                    <a:pt x="2263" y="1013"/>
                    <a:pt x="1702" y="710"/>
                    <a:pt x="1058" y="637"/>
                  </a:cubicBezTo>
                  <a:cubicBezTo>
                    <a:pt x="997" y="629"/>
                    <a:pt x="812" y="607"/>
                    <a:pt x="620" y="607"/>
                  </a:cubicBezTo>
                  <a:cubicBezTo>
                    <a:pt x="318" y="607"/>
                    <a:pt x="0" y="662"/>
                    <a:pt x="130" y="909"/>
                  </a:cubicBezTo>
                  <a:cubicBezTo>
                    <a:pt x="164" y="971"/>
                    <a:pt x="227" y="1016"/>
                    <a:pt x="286" y="1058"/>
                  </a:cubicBezTo>
                  <a:cubicBezTo>
                    <a:pt x="871" y="1448"/>
                    <a:pt x="1525" y="1670"/>
                    <a:pt x="2147" y="1991"/>
                  </a:cubicBezTo>
                  <a:cubicBezTo>
                    <a:pt x="3077" y="2471"/>
                    <a:pt x="4281" y="3695"/>
                    <a:pt x="4782" y="4231"/>
                  </a:cubicBezTo>
                  <a:cubicBezTo>
                    <a:pt x="4851" y="4329"/>
                    <a:pt x="4935" y="4451"/>
                    <a:pt x="5032" y="4589"/>
                  </a:cubicBezTo>
                  <a:cubicBezTo>
                    <a:pt x="4266" y="3817"/>
                    <a:pt x="3062" y="3304"/>
                    <a:pt x="2396" y="3304"/>
                  </a:cubicBezTo>
                  <a:cubicBezTo>
                    <a:pt x="2282" y="3304"/>
                    <a:pt x="2183" y="3319"/>
                    <a:pt x="2106" y="3351"/>
                  </a:cubicBezTo>
                  <a:cubicBezTo>
                    <a:pt x="1448" y="3622"/>
                    <a:pt x="2823" y="3977"/>
                    <a:pt x="3984" y="4325"/>
                  </a:cubicBezTo>
                  <a:cubicBezTo>
                    <a:pt x="4740" y="4551"/>
                    <a:pt x="5171" y="4889"/>
                    <a:pt x="5383" y="5098"/>
                  </a:cubicBezTo>
                  <a:cubicBezTo>
                    <a:pt x="5596" y="5407"/>
                    <a:pt x="5835" y="5762"/>
                    <a:pt x="6079" y="6121"/>
                  </a:cubicBezTo>
                  <a:cubicBezTo>
                    <a:pt x="6107" y="6176"/>
                    <a:pt x="6134" y="6228"/>
                    <a:pt x="6166" y="6280"/>
                  </a:cubicBezTo>
                  <a:cubicBezTo>
                    <a:pt x="5988" y="6068"/>
                    <a:pt x="5787" y="5853"/>
                    <a:pt x="5578" y="5696"/>
                  </a:cubicBezTo>
                  <a:cubicBezTo>
                    <a:pt x="5217" y="5427"/>
                    <a:pt x="4451" y="5205"/>
                    <a:pt x="3871" y="5205"/>
                  </a:cubicBezTo>
                  <a:cubicBezTo>
                    <a:pt x="3512" y="5205"/>
                    <a:pt x="3225" y="5290"/>
                    <a:pt x="3149" y="5501"/>
                  </a:cubicBezTo>
                  <a:cubicBezTo>
                    <a:pt x="2955" y="6050"/>
                    <a:pt x="4141" y="5838"/>
                    <a:pt x="5143" y="6040"/>
                  </a:cubicBezTo>
                  <a:cubicBezTo>
                    <a:pt x="5829" y="6176"/>
                    <a:pt x="6312" y="6604"/>
                    <a:pt x="6552" y="6858"/>
                  </a:cubicBezTo>
                  <a:cubicBezTo>
                    <a:pt x="6573" y="6885"/>
                    <a:pt x="6594" y="6910"/>
                    <a:pt x="6615" y="6935"/>
                  </a:cubicBezTo>
                  <a:cubicBezTo>
                    <a:pt x="6723" y="7098"/>
                    <a:pt x="6827" y="7261"/>
                    <a:pt x="6924" y="7415"/>
                  </a:cubicBezTo>
                  <a:cubicBezTo>
                    <a:pt x="7151" y="7776"/>
                    <a:pt x="7366" y="8114"/>
                    <a:pt x="7575" y="8444"/>
                  </a:cubicBezTo>
                  <a:cubicBezTo>
                    <a:pt x="7303" y="8069"/>
                    <a:pt x="6897" y="7578"/>
                    <a:pt x="6431" y="7230"/>
                  </a:cubicBezTo>
                  <a:cubicBezTo>
                    <a:pt x="5847" y="6798"/>
                    <a:pt x="5119" y="6579"/>
                    <a:pt x="4573" y="6579"/>
                  </a:cubicBezTo>
                  <a:cubicBezTo>
                    <a:pt x="4316" y="6579"/>
                    <a:pt x="4098" y="6628"/>
                    <a:pt x="3957" y="6726"/>
                  </a:cubicBezTo>
                  <a:cubicBezTo>
                    <a:pt x="3518" y="7035"/>
                    <a:pt x="5481" y="7404"/>
                    <a:pt x="6441" y="7786"/>
                  </a:cubicBezTo>
                  <a:cubicBezTo>
                    <a:pt x="7165" y="8072"/>
                    <a:pt x="7652" y="8611"/>
                    <a:pt x="7843" y="8859"/>
                  </a:cubicBezTo>
                  <a:cubicBezTo>
                    <a:pt x="8146" y="9321"/>
                    <a:pt x="8445" y="9777"/>
                    <a:pt x="8769" y="10250"/>
                  </a:cubicBezTo>
                  <a:cubicBezTo>
                    <a:pt x="8340" y="9815"/>
                    <a:pt x="7718" y="9335"/>
                    <a:pt x="7085" y="8883"/>
                  </a:cubicBezTo>
                  <a:cubicBezTo>
                    <a:pt x="6553" y="8506"/>
                    <a:pt x="6001" y="8349"/>
                    <a:pt x="5564" y="8349"/>
                  </a:cubicBezTo>
                  <a:cubicBezTo>
                    <a:pt x="5203" y="8349"/>
                    <a:pt x="4919" y="8456"/>
                    <a:pt x="4788" y="8632"/>
                  </a:cubicBezTo>
                  <a:cubicBezTo>
                    <a:pt x="4496" y="9022"/>
                    <a:pt x="5338" y="9071"/>
                    <a:pt x="6890" y="9467"/>
                  </a:cubicBezTo>
                  <a:cubicBezTo>
                    <a:pt x="8003" y="9753"/>
                    <a:pt x="8737" y="10362"/>
                    <a:pt x="9061" y="10681"/>
                  </a:cubicBezTo>
                  <a:cubicBezTo>
                    <a:pt x="9200" y="10880"/>
                    <a:pt x="9339" y="11085"/>
                    <a:pt x="9489" y="11298"/>
                  </a:cubicBezTo>
                  <a:cubicBezTo>
                    <a:pt x="9656" y="11537"/>
                    <a:pt x="9854" y="11784"/>
                    <a:pt x="10063" y="12028"/>
                  </a:cubicBezTo>
                  <a:cubicBezTo>
                    <a:pt x="9802" y="11899"/>
                    <a:pt x="9416" y="11711"/>
                    <a:pt x="8991" y="11510"/>
                  </a:cubicBezTo>
                  <a:cubicBezTo>
                    <a:pt x="8514" y="11283"/>
                    <a:pt x="8052" y="11043"/>
                    <a:pt x="7613" y="10747"/>
                  </a:cubicBezTo>
                  <a:cubicBezTo>
                    <a:pt x="7224" y="10485"/>
                    <a:pt x="6732" y="10207"/>
                    <a:pt x="6242" y="10207"/>
                  </a:cubicBezTo>
                  <a:cubicBezTo>
                    <a:pt x="6096" y="10207"/>
                    <a:pt x="5951" y="10232"/>
                    <a:pt x="5808" y="10288"/>
                  </a:cubicBezTo>
                  <a:cubicBezTo>
                    <a:pt x="5596" y="10375"/>
                    <a:pt x="5501" y="10546"/>
                    <a:pt x="5588" y="10758"/>
                  </a:cubicBezTo>
                  <a:cubicBezTo>
                    <a:pt x="5641" y="10887"/>
                    <a:pt x="5759" y="10977"/>
                    <a:pt x="5877" y="11050"/>
                  </a:cubicBezTo>
                  <a:cubicBezTo>
                    <a:pt x="6542" y="11450"/>
                    <a:pt x="7387" y="11579"/>
                    <a:pt x="8125" y="11778"/>
                  </a:cubicBezTo>
                  <a:cubicBezTo>
                    <a:pt x="9040" y="12017"/>
                    <a:pt x="9826" y="12133"/>
                    <a:pt x="10192" y="12178"/>
                  </a:cubicBezTo>
                  <a:cubicBezTo>
                    <a:pt x="10386" y="12400"/>
                    <a:pt x="10592" y="12616"/>
                    <a:pt x="10794" y="12825"/>
                  </a:cubicBezTo>
                  <a:cubicBezTo>
                    <a:pt x="10744" y="12832"/>
                    <a:pt x="10651" y="12846"/>
                    <a:pt x="10476" y="12870"/>
                  </a:cubicBezTo>
                  <a:cubicBezTo>
                    <a:pt x="10459" y="12873"/>
                    <a:pt x="10438" y="12874"/>
                    <a:pt x="10415" y="12874"/>
                  </a:cubicBezTo>
                  <a:cubicBezTo>
                    <a:pt x="9937" y="12874"/>
                    <a:pt x="8275" y="12348"/>
                    <a:pt x="7425" y="12209"/>
                  </a:cubicBezTo>
                  <a:cubicBezTo>
                    <a:pt x="7327" y="12192"/>
                    <a:pt x="7230" y="12185"/>
                    <a:pt x="7137" y="12185"/>
                  </a:cubicBezTo>
                  <a:cubicBezTo>
                    <a:pt x="6390" y="12185"/>
                    <a:pt x="5890" y="12668"/>
                    <a:pt x="6744" y="13005"/>
                  </a:cubicBezTo>
                  <a:cubicBezTo>
                    <a:pt x="7055" y="13128"/>
                    <a:pt x="7521" y="13170"/>
                    <a:pt x="8010" y="13170"/>
                  </a:cubicBezTo>
                  <a:cubicBezTo>
                    <a:pt x="9030" y="13170"/>
                    <a:pt x="10147" y="12988"/>
                    <a:pt x="10147" y="12988"/>
                  </a:cubicBezTo>
                  <a:lnTo>
                    <a:pt x="10852" y="12884"/>
                  </a:lnTo>
                  <a:cubicBezTo>
                    <a:pt x="11653" y="13702"/>
                    <a:pt x="12401" y="14328"/>
                    <a:pt x="12401" y="14328"/>
                  </a:cubicBezTo>
                  <a:lnTo>
                    <a:pt x="12735" y="14126"/>
                  </a:lnTo>
                  <a:cubicBezTo>
                    <a:pt x="12735" y="14126"/>
                    <a:pt x="12070" y="13914"/>
                    <a:pt x="10985" y="12804"/>
                  </a:cubicBezTo>
                  <a:cubicBezTo>
                    <a:pt x="10974" y="12724"/>
                    <a:pt x="10961" y="12539"/>
                    <a:pt x="10998" y="12167"/>
                  </a:cubicBezTo>
                  <a:cubicBezTo>
                    <a:pt x="11117" y="10977"/>
                    <a:pt x="12154" y="9665"/>
                    <a:pt x="11441" y="8479"/>
                  </a:cubicBezTo>
                  <a:cubicBezTo>
                    <a:pt x="11333" y="8300"/>
                    <a:pt x="11139" y="8165"/>
                    <a:pt x="10952" y="8165"/>
                  </a:cubicBezTo>
                  <a:cubicBezTo>
                    <a:pt x="10843" y="8165"/>
                    <a:pt x="10736" y="8212"/>
                    <a:pt x="10651" y="8323"/>
                  </a:cubicBezTo>
                  <a:cubicBezTo>
                    <a:pt x="10484" y="8538"/>
                    <a:pt x="10481" y="8910"/>
                    <a:pt x="10518" y="9168"/>
                  </a:cubicBezTo>
                  <a:cubicBezTo>
                    <a:pt x="10651" y="10017"/>
                    <a:pt x="10891" y="10779"/>
                    <a:pt x="10794" y="11656"/>
                  </a:cubicBezTo>
                  <a:cubicBezTo>
                    <a:pt x="10790" y="11698"/>
                    <a:pt x="10773" y="12289"/>
                    <a:pt x="10797" y="12609"/>
                  </a:cubicBezTo>
                  <a:cubicBezTo>
                    <a:pt x="10651" y="12452"/>
                    <a:pt x="10497" y="12282"/>
                    <a:pt x="10338" y="12091"/>
                  </a:cubicBezTo>
                  <a:cubicBezTo>
                    <a:pt x="10213" y="11753"/>
                    <a:pt x="10115" y="11402"/>
                    <a:pt x="10046" y="11050"/>
                  </a:cubicBezTo>
                  <a:cubicBezTo>
                    <a:pt x="9864" y="10111"/>
                    <a:pt x="10122" y="9133"/>
                    <a:pt x="10000" y="8180"/>
                  </a:cubicBezTo>
                  <a:cubicBezTo>
                    <a:pt x="9973" y="7969"/>
                    <a:pt x="9744" y="7542"/>
                    <a:pt x="9527" y="7542"/>
                  </a:cubicBezTo>
                  <a:cubicBezTo>
                    <a:pt x="9443" y="7542"/>
                    <a:pt x="9362" y="7606"/>
                    <a:pt x="9294" y="7770"/>
                  </a:cubicBezTo>
                  <a:cubicBezTo>
                    <a:pt x="9182" y="8030"/>
                    <a:pt x="9291" y="8538"/>
                    <a:pt x="9297" y="8820"/>
                  </a:cubicBezTo>
                  <a:cubicBezTo>
                    <a:pt x="9315" y="9620"/>
                    <a:pt x="9363" y="10455"/>
                    <a:pt x="9649" y="11214"/>
                  </a:cubicBezTo>
                  <a:cubicBezTo>
                    <a:pt x="9604" y="11155"/>
                    <a:pt x="9562" y="11099"/>
                    <a:pt x="9520" y="11040"/>
                  </a:cubicBezTo>
                  <a:cubicBezTo>
                    <a:pt x="9450" y="10831"/>
                    <a:pt x="9148" y="9871"/>
                    <a:pt x="8978" y="8733"/>
                  </a:cubicBezTo>
                  <a:cubicBezTo>
                    <a:pt x="8790" y="7439"/>
                    <a:pt x="8869" y="6350"/>
                    <a:pt x="8469" y="5991"/>
                  </a:cubicBezTo>
                  <a:cubicBezTo>
                    <a:pt x="8427" y="5953"/>
                    <a:pt x="8389" y="5936"/>
                    <a:pt x="8355" y="5936"/>
                  </a:cubicBezTo>
                  <a:cubicBezTo>
                    <a:pt x="8067" y="5936"/>
                    <a:pt x="8073" y="7223"/>
                    <a:pt x="8365" y="8580"/>
                  </a:cubicBezTo>
                  <a:cubicBezTo>
                    <a:pt x="8549" y="9422"/>
                    <a:pt x="8887" y="10100"/>
                    <a:pt x="9155" y="10535"/>
                  </a:cubicBezTo>
                  <a:cubicBezTo>
                    <a:pt x="8734" y="9954"/>
                    <a:pt x="8320" y="9360"/>
                    <a:pt x="7923" y="8785"/>
                  </a:cubicBezTo>
                  <a:cubicBezTo>
                    <a:pt x="7746" y="8472"/>
                    <a:pt x="7318" y="7627"/>
                    <a:pt x="7293" y="6722"/>
                  </a:cubicBezTo>
                  <a:cubicBezTo>
                    <a:pt x="7262" y="5581"/>
                    <a:pt x="7231" y="4645"/>
                    <a:pt x="6726" y="4061"/>
                  </a:cubicBezTo>
                  <a:cubicBezTo>
                    <a:pt x="6577" y="3888"/>
                    <a:pt x="6468" y="3803"/>
                    <a:pt x="6399" y="3803"/>
                  </a:cubicBezTo>
                  <a:cubicBezTo>
                    <a:pt x="6233" y="3803"/>
                    <a:pt x="6288" y="4282"/>
                    <a:pt x="6545" y="5198"/>
                  </a:cubicBezTo>
                  <a:cubicBezTo>
                    <a:pt x="6799" y="6092"/>
                    <a:pt x="7095" y="7290"/>
                    <a:pt x="7457" y="8104"/>
                  </a:cubicBezTo>
                  <a:cubicBezTo>
                    <a:pt x="7147" y="7648"/>
                    <a:pt x="6858" y="7216"/>
                    <a:pt x="6598" y="6823"/>
                  </a:cubicBezTo>
                  <a:cubicBezTo>
                    <a:pt x="6431" y="6423"/>
                    <a:pt x="6027" y="5386"/>
                    <a:pt x="5922" y="4499"/>
                  </a:cubicBezTo>
                  <a:cubicBezTo>
                    <a:pt x="5813" y="3562"/>
                    <a:pt x="5662" y="2990"/>
                    <a:pt x="5438" y="2990"/>
                  </a:cubicBezTo>
                  <a:cubicBezTo>
                    <a:pt x="5393" y="2990"/>
                    <a:pt x="5344" y="3013"/>
                    <a:pt x="5293" y="3062"/>
                  </a:cubicBezTo>
                  <a:cubicBezTo>
                    <a:pt x="5081" y="3264"/>
                    <a:pt x="5394" y="4638"/>
                    <a:pt x="5905" y="5766"/>
                  </a:cubicBezTo>
                  <a:cubicBezTo>
                    <a:pt x="5689" y="5428"/>
                    <a:pt x="5526" y="5170"/>
                    <a:pt x="5429" y="5018"/>
                  </a:cubicBezTo>
                  <a:cubicBezTo>
                    <a:pt x="5387" y="4947"/>
                    <a:pt x="5338" y="4875"/>
                    <a:pt x="5286" y="4798"/>
                  </a:cubicBezTo>
                  <a:cubicBezTo>
                    <a:pt x="5171" y="4342"/>
                    <a:pt x="4882" y="3271"/>
                    <a:pt x="4423" y="2105"/>
                  </a:cubicBezTo>
                  <a:cubicBezTo>
                    <a:pt x="3954" y="917"/>
                    <a:pt x="3318" y="0"/>
                    <a:pt x="3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3"/>
            <p:cNvSpPr/>
            <p:nvPr/>
          </p:nvSpPr>
          <p:spPr>
            <a:xfrm>
              <a:off x="6299784" y="1167846"/>
              <a:ext cx="1892188" cy="450973"/>
            </a:xfrm>
            <a:custGeom>
              <a:avLst/>
              <a:gdLst/>
              <a:ahLst/>
              <a:cxnLst/>
              <a:rect l="l" t="t" r="r" b="b"/>
              <a:pathLst>
                <a:path w="28074" h="6691" extrusionOk="0">
                  <a:moveTo>
                    <a:pt x="19903" y="0"/>
                  </a:moveTo>
                  <a:cubicBezTo>
                    <a:pt x="17565" y="0"/>
                    <a:pt x="17945" y="2321"/>
                    <a:pt x="16231" y="2965"/>
                  </a:cubicBezTo>
                  <a:cubicBezTo>
                    <a:pt x="15963" y="3065"/>
                    <a:pt x="15721" y="3107"/>
                    <a:pt x="15498" y="3107"/>
                  </a:cubicBezTo>
                  <a:cubicBezTo>
                    <a:pt x="14413" y="3107"/>
                    <a:pt x="13764" y="2128"/>
                    <a:pt x="12749" y="2128"/>
                  </a:cubicBezTo>
                  <a:cubicBezTo>
                    <a:pt x="12602" y="2128"/>
                    <a:pt x="12447" y="2149"/>
                    <a:pt x="12282" y="2196"/>
                  </a:cubicBezTo>
                  <a:cubicBezTo>
                    <a:pt x="10747" y="2634"/>
                    <a:pt x="11735" y="3841"/>
                    <a:pt x="10420" y="4280"/>
                  </a:cubicBezTo>
                  <a:cubicBezTo>
                    <a:pt x="10203" y="4352"/>
                    <a:pt x="10024" y="4380"/>
                    <a:pt x="9869" y="4380"/>
                  </a:cubicBezTo>
                  <a:cubicBezTo>
                    <a:pt x="9372" y="4380"/>
                    <a:pt x="9112" y="4098"/>
                    <a:pt x="8573" y="4098"/>
                  </a:cubicBezTo>
                  <a:cubicBezTo>
                    <a:pt x="8258" y="4098"/>
                    <a:pt x="7848" y="4194"/>
                    <a:pt x="7240" y="4499"/>
                  </a:cubicBezTo>
                  <a:cubicBezTo>
                    <a:pt x="5264" y="5487"/>
                    <a:pt x="4826" y="5814"/>
                    <a:pt x="4387" y="5926"/>
                  </a:cubicBezTo>
                  <a:cubicBezTo>
                    <a:pt x="3949" y="6033"/>
                    <a:pt x="0" y="6690"/>
                    <a:pt x="0" y="6690"/>
                  </a:cubicBezTo>
                  <a:lnTo>
                    <a:pt x="27308" y="6690"/>
                  </a:lnTo>
                  <a:cubicBezTo>
                    <a:pt x="27308" y="6690"/>
                    <a:pt x="28074" y="4280"/>
                    <a:pt x="26540" y="3291"/>
                  </a:cubicBezTo>
                  <a:cubicBezTo>
                    <a:pt x="26028" y="2963"/>
                    <a:pt x="25699" y="2878"/>
                    <a:pt x="25427" y="2878"/>
                  </a:cubicBezTo>
                  <a:cubicBezTo>
                    <a:pt x="25134" y="2878"/>
                    <a:pt x="24906" y="2977"/>
                    <a:pt x="24588" y="2977"/>
                  </a:cubicBezTo>
                  <a:cubicBezTo>
                    <a:pt x="24314" y="2977"/>
                    <a:pt x="23974" y="2904"/>
                    <a:pt x="23467" y="2634"/>
                  </a:cubicBezTo>
                  <a:cubicBezTo>
                    <a:pt x="23467" y="2634"/>
                    <a:pt x="22590" y="112"/>
                    <a:pt x="20069" y="4"/>
                  </a:cubicBezTo>
                  <a:cubicBezTo>
                    <a:pt x="20012" y="1"/>
                    <a:pt x="19957" y="0"/>
                    <a:pt x="199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3"/>
            <p:cNvSpPr/>
            <p:nvPr/>
          </p:nvSpPr>
          <p:spPr>
            <a:xfrm>
              <a:off x="1364814" y="1549600"/>
              <a:ext cx="1544673" cy="368206"/>
            </a:xfrm>
            <a:custGeom>
              <a:avLst/>
              <a:gdLst/>
              <a:ahLst/>
              <a:cxnLst/>
              <a:rect l="l" t="t" r="r" b="b"/>
              <a:pathLst>
                <a:path w="22918" h="5463" extrusionOk="0">
                  <a:moveTo>
                    <a:pt x="16250" y="1"/>
                  </a:moveTo>
                  <a:cubicBezTo>
                    <a:pt x="14339" y="1"/>
                    <a:pt x="14650" y="1894"/>
                    <a:pt x="13249" y="2418"/>
                  </a:cubicBezTo>
                  <a:cubicBezTo>
                    <a:pt x="13029" y="2501"/>
                    <a:pt x="12831" y="2535"/>
                    <a:pt x="12648" y="2535"/>
                  </a:cubicBezTo>
                  <a:cubicBezTo>
                    <a:pt x="11763" y="2535"/>
                    <a:pt x="11234" y="1737"/>
                    <a:pt x="10407" y="1737"/>
                  </a:cubicBezTo>
                  <a:cubicBezTo>
                    <a:pt x="10288" y="1737"/>
                    <a:pt x="10162" y="1754"/>
                    <a:pt x="10027" y="1792"/>
                  </a:cubicBezTo>
                  <a:cubicBezTo>
                    <a:pt x="8771" y="2150"/>
                    <a:pt x="9579" y="3135"/>
                    <a:pt x="8503" y="3493"/>
                  </a:cubicBezTo>
                  <a:cubicBezTo>
                    <a:pt x="8326" y="3552"/>
                    <a:pt x="8180" y="3575"/>
                    <a:pt x="8054" y="3575"/>
                  </a:cubicBezTo>
                  <a:cubicBezTo>
                    <a:pt x="7651" y="3575"/>
                    <a:pt x="7437" y="3347"/>
                    <a:pt x="6998" y="3347"/>
                  </a:cubicBezTo>
                  <a:cubicBezTo>
                    <a:pt x="6740" y="3347"/>
                    <a:pt x="6405" y="3425"/>
                    <a:pt x="5908" y="3674"/>
                  </a:cubicBezTo>
                  <a:cubicBezTo>
                    <a:pt x="4297" y="4478"/>
                    <a:pt x="3938" y="4746"/>
                    <a:pt x="3580" y="4837"/>
                  </a:cubicBezTo>
                  <a:cubicBezTo>
                    <a:pt x="3222" y="4927"/>
                    <a:pt x="1" y="5463"/>
                    <a:pt x="1" y="5463"/>
                  </a:cubicBezTo>
                  <a:lnTo>
                    <a:pt x="22292" y="5463"/>
                  </a:lnTo>
                  <a:cubicBezTo>
                    <a:pt x="22292" y="5463"/>
                    <a:pt x="22918" y="3493"/>
                    <a:pt x="21665" y="2690"/>
                  </a:cubicBezTo>
                  <a:cubicBezTo>
                    <a:pt x="21246" y="2420"/>
                    <a:pt x="20976" y="2350"/>
                    <a:pt x="20753" y="2350"/>
                  </a:cubicBezTo>
                  <a:cubicBezTo>
                    <a:pt x="20515" y="2350"/>
                    <a:pt x="20330" y="2430"/>
                    <a:pt x="20071" y="2430"/>
                  </a:cubicBezTo>
                  <a:cubicBezTo>
                    <a:pt x="19848" y="2430"/>
                    <a:pt x="19570" y="2371"/>
                    <a:pt x="19156" y="2150"/>
                  </a:cubicBezTo>
                  <a:cubicBezTo>
                    <a:pt x="19156" y="2150"/>
                    <a:pt x="18440" y="90"/>
                    <a:pt x="16384" y="4"/>
                  </a:cubicBezTo>
                  <a:cubicBezTo>
                    <a:pt x="16338" y="2"/>
                    <a:pt x="16293" y="1"/>
                    <a:pt x="162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30;p33">
              <a:extLst>
                <a:ext uri="{FF2B5EF4-FFF2-40B4-BE49-F238E27FC236}">
                  <a16:creationId xmlns:a16="http://schemas.microsoft.com/office/drawing/2014/main" id="{96652782-CEED-4ABD-B057-C6AA52A004E0}"/>
                </a:ext>
              </a:extLst>
            </p:cNvPr>
            <p:cNvSpPr/>
            <p:nvPr/>
          </p:nvSpPr>
          <p:spPr>
            <a:xfrm>
              <a:off x="1830231" y="4016974"/>
              <a:ext cx="713496" cy="1146878"/>
            </a:xfrm>
            <a:custGeom>
              <a:avLst/>
              <a:gdLst/>
              <a:ahLst/>
              <a:cxnLst/>
              <a:rect l="l" t="t" r="r" b="b"/>
              <a:pathLst>
                <a:path w="10586" h="17016" extrusionOk="0">
                  <a:moveTo>
                    <a:pt x="8443" y="0"/>
                  </a:moveTo>
                  <a:cubicBezTo>
                    <a:pt x="8399" y="0"/>
                    <a:pt x="8354" y="25"/>
                    <a:pt x="8310" y="82"/>
                  </a:cubicBezTo>
                  <a:cubicBezTo>
                    <a:pt x="8264" y="142"/>
                    <a:pt x="8250" y="214"/>
                    <a:pt x="8239" y="288"/>
                  </a:cubicBezTo>
                  <a:cubicBezTo>
                    <a:pt x="8125" y="980"/>
                    <a:pt x="8191" y="1669"/>
                    <a:pt x="8156" y="2369"/>
                  </a:cubicBezTo>
                  <a:cubicBezTo>
                    <a:pt x="8104" y="3412"/>
                    <a:pt x="7485" y="5012"/>
                    <a:pt x="7203" y="5691"/>
                  </a:cubicBezTo>
                  <a:cubicBezTo>
                    <a:pt x="7144" y="5792"/>
                    <a:pt x="7067" y="5921"/>
                    <a:pt x="6980" y="6067"/>
                  </a:cubicBezTo>
                  <a:cubicBezTo>
                    <a:pt x="7433" y="4877"/>
                    <a:pt x="7318" y="3283"/>
                    <a:pt x="6900" y="2890"/>
                  </a:cubicBezTo>
                  <a:cubicBezTo>
                    <a:pt x="6828" y="2823"/>
                    <a:pt x="6770" y="2792"/>
                    <a:pt x="6725" y="2792"/>
                  </a:cubicBezTo>
                  <a:cubicBezTo>
                    <a:pt x="6448" y="2792"/>
                    <a:pt x="6648" y="3970"/>
                    <a:pt x="6789" y="5006"/>
                  </a:cubicBezTo>
                  <a:cubicBezTo>
                    <a:pt x="6893" y="5785"/>
                    <a:pt x="6765" y="6317"/>
                    <a:pt x="6664" y="6595"/>
                  </a:cubicBezTo>
                  <a:cubicBezTo>
                    <a:pt x="6465" y="6919"/>
                    <a:pt x="6246" y="7284"/>
                    <a:pt x="6017" y="7653"/>
                  </a:cubicBezTo>
                  <a:cubicBezTo>
                    <a:pt x="5978" y="7702"/>
                    <a:pt x="5940" y="7750"/>
                    <a:pt x="5905" y="7796"/>
                  </a:cubicBezTo>
                  <a:cubicBezTo>
                    <a:pt x="6027" y="7549"/>
                    <a:pt x="6142" y="7274"/>
                    <a:pt x="6197" y="7020"/>
                  </a:cubicBezTo>
                  <a:cubicBezTo>
                    <a:pt x="6348" y="6320"/>
                    <a:pt x="5969" y="4730"/>
                    <a:pt x="5402" y="4730"/>
                  </a:cubicBezTo>
                  <a:cubicBezTo>
                    <a:pt x="5393" y="4730"/>
                    <a:pt x="5385" y="4730"/>
                    <a:pt x="5376" y="4731"/>
                  </a:cubicBezTo>
                  <a:cubicBezTo>
                    <a:pt x="4792" y="4776"/>
                    <a:pt x="5474" y="5771"/>
                    <a:pt x="5704" y="6766"/>
                  </a:cubicBezTo>
                  <a:cubicBezTo>
                    <a:pt x="5863" y="7448"/>
                    <a:pt x="5672" y="8063"/>
                    <a:pt x="5540" y="8387"/>
                  </a:cubicBezTo>
                  <a:cubicBezTo>
                    <a:pt x="5522" y="8418"/>
                    <a:pt x="5512" y="8447"/>
                    <a:pt x="5498" y="8477"/>
                  </a:cubicBezTo>
                  <a:cubicBezTo>
                    <a:pt x="5390" y="8644"/>
                    <a:pt x="5286" y="8805"/>
                    <a:pt x="5185" y="8958"/>
                  </a:cubicBezTo>
                  <a:cubicBezTo>
                    <a:pt x="4952" y="9312"/>
                    <a:pt x="4732" y="9646"/>
                    <a:pt x="4520" y="9974"/>
                  </a:cubicBezTo>
                  <a:cubicBezTo>
                    <a:pt x="4747" y="9574"/>
                    <a:pt x="5025" y="8999"/>
                    <a:pt x="5150" y="8429"/>
                  </a:cubicBezTo>
                  <a:cubicBezTo>
                    <a:pt x="5376" y="7385"/>
                    <a:pt x="5053" y="6244"/>
                    <a:pt x="4590" y="5969"/>
                  </a:cubicBezTo>
                  <a:cubicBezTo>
                    <a:pt x="4560" y="5952"/>
                    <a:pt x="4534" y="5943"/>
                    <a:pt x="4512" y="5943"/>
                  </a:cubicBezTo>
                  <a:cubicBezTo>
                    <a:pt x="4186" y="5943"/>
                    <a:pt x="4604" y="7705"/>
                    <a:pt x="4649" y="8669"/>
                  </a:cubicBezTo>
                  <a:cubicBezTo>
                    <a:pt x="4687" y="9449"/>
                    <a:pt x="4395" y="10113"/>
                    <a:pt x="4252" y="10391"/>
                  </a:cubicBezTo>
                  <a:cubicBezTo>
                    <a:pt x="3953" y="10857"/>
                    <a:pt x="3664" y="11316"/>
                    <a:pt x="3366" y="11807"/>
                  </a:cubicBezTo>
                  <a:cubicBezTo>
                    <a:pt x="3584" y="11236"/>
                    <a:pt x="3766" y="10471"/>
                    <a:pt x="3915" y="9706"/>
                  </a:cubicBezTo>
                  <a:cubicBezTo>
                    <a:pt x="4145" y="8537"/>
                    <a:pt x="3671" y="7615"/>
                    <a:pt x="3199" y="7514"/>
                  </a:cubicBezTo>
                  <a:cubicBezTo>
                    <a:pt x="3171" y="7508"/>
                    <a:pt x="3145" y="7505"/>
                    <a:pt x="3122" y="7505"/>
                  </a:cubicBezTo>
                  <a:cubicBezTo>
                    <a:pt x="2757" y="7505"/>
                    <a:pt x="3040" y="8289"/>
                    <a:pt x="3303" y="9775"/>
                  </a:cubicBezTo>
                  <a:cubicBezTo>
                    <a:pt x="3504" y="10906"/>
                    <a:pt x="3250" y="11821"/>
                    <a:pt x="3094" y="12253"/>
                  </a:cubicBezTo>
                  <a:cubicBezTo>
                    <a:pt x="2969" y="12458"/>
                    <a:pt x="2840" y="12670"/>
                    <a:pt x="2708" y="12893"/>
                  </a:cubicBezTo>
                  <a:cubicBezTo>
                    <a:pt x="2558" y="13147"/>
                    <a:pt x="2415" y="13428"/>
                    <a:pt x="2280" y="13717"/>
                  </a:cubicBezTo>
                  <a:cubicBezTo>
                    <a:pt x="2290" y="13428"/>
                    <a:pt x="2301" y="13001"/>
                    <a:pt x="2308" y="12527"/>
                  </a:cubicBezTo>
                  <a:cubicBezTo>
                    <a:pt x="2318" y="11999"/>
                    <a:pt x="2346" y="11480"/>
                    <a:pt x="2436" y="10962"/>
                  </a:cubicBezTo>
                  <a:cubicBezTo>
                    <a:pt x="2537" y="10360"/>
                    <a:pt x="2593" y="9591"/>
                    <a:pt x="2106" y="9125"/>
                  </a:cubicBezTo>
                  <a:cubicBezTo>
                    <a:pt x="2021" y="9044"/>
                    <a:pt x="1930" y="9001"/>
                    <a:pt x="1838" y="9001"/>
                  </a:cubicBezTo>
                  <a:cubicBezTo>
                    <a:pt x="1753" y="9001"/>
                    <a:pt x="1668" y="9039"/>
                    <a:pt x="1591" y="9118"/>
                  </a:cubicBezTo>
                  <a:cubicBezTo>
                    <a:pt x="1493" y="9219"/>
                    <a:pt x="1463" y="9365"/>
                    <a:pt x="1445" y="9504"/>
                  </a:cubicBezTo>
                  <a:cubicBezTo>
                    <a:pt x="1354" y="10273"/>
                    <a:pt x="1584" y="11098"/>
                    <a:pt x="1709" y="11853"/>
                  </a:cubicBezTo>
                  <a:cubicBezTo>
                    <a:pt x="1866" y="12781"/>
                    <a:pt x="2085" y="13547"/>
                    <a:pt x="2197" y="13898"/>
                  </a:cubicBezTo>
                  <a:cubicBezTo>
                    <a:pt x="2075" y="14170"/>
                    <a:pt x="1959" y="14444"/>
                    <a:pt x="1855" y="14712"/>
                  </a:cubicBezTo>
                  <a:cubicBezTo>
                    <a:pt x="1827" y="14671"/>
                    <a:pt x="1779" y="14591"/>
                    <a:pt x="1681" y="14444"/>
                  </a:cubicBezTo>
                  <a:cubicBezTo>
                    <a:pt x="1479" y="14125"/>
                    <a:pt x="1261" y="12263"/>
                    <a:pt x="1028" y="11393"/>
                  </a:cubicBezTo>
                  <a:cubicBezTo>
                    <a:pt x="889" y="10875"/>
                    <a:pt x="543" y="10505"/>
                    <a:pt x="295" y="10505"/>
                  </a:cubicBezTo>
                  <a:cubicBezTo>
                    <a:pt x="125" y="10505"/>
                    <a:pt x="1" y="10679"/>
                    <a:pt x="22" y="11098"/>
                  </a:cubicBezTo>
                  <a:cubicBezTo>
                    <a:pt x="71" y="12131"/>
                    <a:pt x="1438" y="14191"/>
                    <a:pt x="1438" y="14191"/>
                  </a:cubicBezTo>
                  <a:lnTo>
                    <a:pt x="1824" y="14793"/>
                  </a:lnTo>
                  <a:cubicBezTo>
                    <a:pt x="1413" y="15857"/>
                    <a:pt x="1149" y="16797"/>
                    <a:pt x="1149" y="16797"/>
                  </a:cubicBezTo>
                  <a:lnTo>
                    <a:pt x="1473" y="17015"/>
                  </a:lnTo>
                  <a:cubicBezTo>
                    <a:pt x="1473" y="17015"/>
                    <a:pt x="1389" y="16326"/>
                    <a:pt x="1953" y="14879"/>
                  </a:cubicBezTo>
                  <a:cubicBezTo>
                    <a:pt x="2022" y="14834"/>
                    <a:pt x="2186" y="14751"/>
                    <a:pt x="2537" y="14629"/>
                  </a:cubicBezTo>
                  <a:cubicBezTo>
                    <a:pt x="3671" y="14246"/>
                    <a:pt x="5296" y="14650"/>
                    <a:pt x="6083" y="13508"/>
                  </a:cubicBezTo>
                  <a:cubicBezTo>
                    <a:pt x="6271" y="13234"/>
                    <a:pt x="6267" y="12813"/>
                    <a:pt x="5898" y="12726"/>
                  </a:cubicBezTo>
                  <a:cubicBezTo>
                    <a:pt x="5855" y="12716"/>
                    <a:pt x="5811" y="12711"/>
                    <a:pt x="5765" y="12711"/>
                  </a:cubicBezTo>
                  <a:cubicBezTo>
                    <a:pt x="5526" y="12711"/>
                    <a:pt x="5255" y="12836"/>
                    <a:pt x="5074" y="12956"/>
                  </a:cubicBezTo>
                  <a:cubicBezTo>
                    <a:pt x="4353" y="13425"/>
                    <a:pt x="3759" y="13958"/>
                    <a:pt x="2920" y="14232"/>
                  </a:cubicBezTo>
                  <a:cubicBezTo>
                    <a:pt x="2882" y="14246"/>
                    <a:pt x="2335" y="14472"/>
                    <a:pt x="2054" y="14629"/>
                  </a:cubicBezTo>
                  <a:cubicBezTo>
                    <a:pt x="2134" y="14430"/>
                    <a:pt x="2227" y="14218"/>
                    <a:pt x="2335" y="13996"/>
                  </a:cubicBezTo>
                  <a:cubicBezTo>
                    <a:pt x="2593" y="13741"/>
                    <a:pt x="2871" y="13508"/>
                    <a:pt x="3163" y="13300"/>
                  </a:cubicBezTo>
                  <a:cubicBezTo>
                    <a:pt x="3943" y="12747"/>
                    <a:pt x="4941" y="12580"/>
                    <a:pt x="5759" y="12075"/>
                  </a:cubicBezTo>
                  <a:cubicBezTo>
                    <a:pt x="6009" y="11921"/>
                    <a:pt x="6465" y="11261"/>
                    <a:pt x="5870" y="11261"/>
                  </a:cubicBezTo>
                  <a:cubicBezTo>
                    <a:pt x="5861" y="11261"/>
                    <a:pt x="5852" y="11261"/>
                    <a:pt x="5842" y="11261"/>
                  </a:cubicBezTo>
                  <a:cubicBezTo>
                    <a:pt x="5557" y="11268"/>
                    <a:pt x="5140" y="11574"/>
                    <a:pt x="4886" y="11696"/>
                  </a:cubicBezTo>
                  <a:cubicBezTo>
                    <a:pt x="4165" y="12044"/>
                    <a:pt x="3421" y="12434"/>
                    <a:pt x="2850" y="13004"/>
                  </a:cubicBezTo>
                  <a:cubicBezTo>
                    <a:pt x="2885" y="12941"/>
                    <a:pt x="2920" y="12879"/>
                    <a:pt x="2955" y="12816"/>
                  </a:cubicBezTo>
                  <a:cubicBezTo>
                    <a:pt x="3118" y="12667"/>
                    <a:pt x="3867" y="11995"/>
                    <a:pt x="4837" y="11372"/>
                  </a:cubicBezTo>
                  <a:cubicBezTo>
                    <a:pt x="5933" y="10666"/>
                    <a:pt x="6959" y="10290"/>
                    <a:pt x="7120" y="9779"/>
                  </a:cubicBezTo>
                  <a:cubicBezTo>
                    <a:pt x="7162" y="9645"/>
                    <a:pt x="7104" y="9585"/>
                    <a:pt x="6972" y="9585"/>
                  </a:cubicBezTo>
                  <a:cubicBezTo>
                    <a:pt x="6600" y="9585"/>
                    <a:pt x="5642" y="10069"/>
                    <a:pt x="4722" y="10750"/>
                  </a:cubicBezTo>
                  <a:cubicBezTo>
                    <a:pt x="4030" y="11265"/>
                    <a:pt x="3553" y="11853"/>
                    <a:pt x="3265" y="12277"/>
                  </a:cubicBezTo>
                  <a:cubicBezTo>
                    <a:pt x="3619" y="11654"/>
                    <a:pt x="3992" y="11028"/>
                    <a:pt x="4350" y="10430"/>
                  </a:cubicBezTo>
                  <a:cubicBezTo>
                    <a:pt x="4562" y="10141"/>
                    <a:pt x="5153" y="9399"/>
                    <a:pt x="5972" y="9007"/>
                  </a:cubicBezTo>
                  <a:cubicBezTo>
                    <a:pt x="6998" y="8509"/>
                    <a:pt x="7836" y="8092"/>
                    <a:pt x="8159" y="7392"/>
                  </a:cubicBezTo>
                  <a:cubicBezTo>
                    <a:pt x="8300" y="7092"/>
                    <a:pt x="8306" y="6945"/>
                    <a:pt x="8184" y="6945"/>
                  </a:cubicBezTo>
                  <a:cubicBezTo>
                    <a:pt x="8023" y="6945"/>
                    <a:pt x="7639" y="7202"/>
                    <a:pt x="7050" y="7698"/>
                  </a:cubicBezTo>
                  <a:cubicBezTo>
                    <a:pt x="6340" y="8297"/>
                    <a:pt x="5370" y="9059"/>
                    <a:pt x="4778" y="9727"/>
                  </a:cubicBezTo>
                  <a:cubicBezTo>
                    <a:pt x="5066" y="9257"/>
                    <a:pt x="5341" y="8815"/>
                    <a:pt x="5592" y="8415"/>
                  </a:cubicBezTo>
                  <a:cubicBezTo>
                    <a:pt x="5888" y="8098"/>
                    <a:pt x="6664" y="7302"/>
                    <a:pt x="7429" y="6843"/>
                  </a:cubicBezTo>
                  <a:cubicBezTo>
                    <a:pt x="8403" y="6255"/>
                    <a:pt x="8866" y="5834"/>
                    <a:pt x="8477" y="5677"/>
                  </a:cubicBezTo>
                  <a:cubicBezTo>
                    <a:pt x="8461" y="5670"/>
                    <a:pt x="8442" y="5667"/>
                    <a:pt x="8420" y="5667"/>
                  </a:cubicBezTo>
                  <a:cubicBezTo>
                    <a:pt x="8076" y="5667"/>
                    <a:pt x="7036" y="6473"/>
                    <a:pt x="6271" y="7347"/>
                  </a:cubicBezTo>
                  <a:cubicBezTo>
                    <a:pt x="6486" y="7013"/>
                    <a:pt x="6653" y="6756"/>
                    <a:pt x="6754" y="6606"/>
                  </a:cubicBezTo>
                  <a:cubicBezTo>
                    <a:pt x="6799" y="6539"/>
                    <a:pt x="6844" y="6463"/>
                    <a:pt x="6893" y="6383"/>
                  </a:cubicBezTo>
                  <a:cubicBezTo>
                    <a:pt x="7262" y="6094"/>
                    <a:pt x="8118" y="5388"/>
                    <a:pt x="8991" y="4487"/>
                  </a:cubicBezTo>
                  <a:cubicBezTo>
                    <a:pt x="9985" y="3459"/>
                    <a:pt x="10586" y="2380"/>
                    <a:pt x="10303" y="2380"/>
                  </a:cubicBezTo>
                  <a:cubicBezTo>
                    <a:pt x="10258" y="2380"/>
                    <a:pt x="10191" y="2407"/>
                    <a:pt x="10101" y="2465"/>
                  </a:cubicBezTo>
                  <a:cubicBezTo>
                    <a:pt x="9489" y="2859"/>
                    <a:pt x="7937" y="5242"/>
                    <a:pt x="6949" y="6289"/>
                  </a:cubicBezTo>
                  <a:cubicBezTo>
                    <a:pt x="7064" y="6094"/>
                    <a:pt x="7182" y="5876"/>
                    <a:pt x="7293" y="5656"/>
                  </a:cubicBezTo>
                  <a:cubicBezTo>
                    <a:pt x="7446" y="5458"/>
                    <a:pt x="7631" y="5266"/>
                    <a:pt x="7756" y="5078"/>
                  </a:cubicBezTo>
                  <a:cubicBezTo>
                    <a:pt x="7951" y="4790"/>
                    <a:pt x="8135" y="4494"/>
                    <a:pt x="8302" y="4191"/>
                  </a:cubicBezTo>
                  <a:cubicBezTo>
                    <a:pt x="8560" y="3715"/>
                    <a:pt x="8786" y="3214"/>
                    <a:pt x="8928" y="2692"/>
                  </a:cubicBezTo>
                  <a:cubicBezTo>
                    <a:pt x="9095" y="2069"/>
                    <a:pt x="9137" y="1436"/>
                    <a:pt x="8943" y="816"/>
                  </a:cubicBezTo>
                  <a:cubicBezTo>
                    <a:pt x="8898" y="688"/>
                    <a:pt x="8677" y="0"/>
                    <a:pt x="84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331;p33">
              <a:extLst>
                <a:ext uri="{FF2B5EF4-FFF2-40B4-BE49-F238E27FC236}">
                  <a16:creationId xmlns:a16="http://schemas.microsoft.com/office/drawing/2014/main" id="{A451F7D5-4FF6-485A-8CBB-359A2A201F1B}"/>
                </a:ext>
              </a:extLst>
            </p:cNvPr>
            <p:cNvSpPr/>
            <p:nvPr/>
          </p:nvSpPr>
          <p:spPr>
            <a:xfrm>
              <a:off x="2109228" y="4023569"/>
              <a:ext cx="713429" cy="1147013"/>
            </a:xfrm>
            <a:custGeom>
              <a:avLst/>
              <a:gdLst/>
              <a:ahLst/>
              <a:cxnLst/>
              <a:rect l="l" t="t" r="r" b="b"/>
              <a:pathLst>
                <a:path w="10585" h="17018" extrusionOk="0">
                  <a:moveTo>
                    <a:pt x="8444" y="0"/>
                  </a:moveTo>
                  <a:cubicBezTo>
                    <a:pt x="8400" y="0"/>
                    <a:pt x="8355" y="24"/>
                    <a:pt x="8311" y="81"/>
                  </a:cubicBezTo>
                  <a:cubicBezTo>
                    <a:pt x="8266" y="140"/>
                    <a:pt x="8252" y="213"/>
                    <a:pt x="8242" y="286"/>
                  </a:cubicBezTo>
                  <a:cubicBezTo>
                    <a:pt x="8127" y="982"/>
                    <a:pt x="8193" y="1668"/>
                    <a:pt x="8158" y="2367"/>
                  </a:cubicBezTo>
                  <a:cubicBezTo>
                    <a:pt x="8102" y="3411"/>
                    <a:pt x="7483" y="5014"/>
                    <a:pt x="7205" y="5690"/>
                  </a:cubicBezTo>
                  <a:cubicBezTo>
                    <a:pt x="7145" y="5794"/>
                    <a:pt x="7069" y="5919"/>
                    <a:pt x="6982" y="6069"/>
                  </a:cubicBezTo>
                  <a:cubicBezTo>
                    <a:pt x="7434" y="4879"/>
                    <a:pt x="7316" y="3282"/>
                    <a:pt x="6898" y="2889"/>
                  </a:cubicBezTo>
                  <a:cubicBezTo>
                    <a:pt x="6827" y="2822"/>
                    <a:pt x="6769" y="2791"/>
                    <a:pt x="6725" y="2791"/>
                  </a:cubicBezTo>
                  <a:cubicBezTo>
                    <a:pt x="6450" y="2791"/>
                    <a:pt x="6650" y="3968"/>
                    <a:pt x="6791" y="5004"/>
                  </a:cubicBezTo>
                  <a:cubicBezTo>
                    <a:pt x="6895" y="5783"/>
                    <a:pt x="6766" y="6316"/>
                    <a:pt x="6662" y="6594"/>
                  </a:cubicBezTo>
                  <a:cubicBezTo>
                    <a:pt x="6467" y="6918"/>
                    <a:pt x="6245" y="7283"/>
                    <a:pt x="6018" y="7652"/>
                  </a:cubicBezTo>
                  <a:cubicBezTo>
                    <a:pt x="5980" y="7700"/>
                    <a:pt x="5941" y="7749"/>
                    <a:pt x="5907" y="7798"/>
                  </a:cubicBezTo>
                  <a:cubicBezTo>
                    <a:pt x="6029" y="7548"/>
                    <a:pt x="6143" y="7273"/>
                    <a:pt x="6196" y="7022"/>
                  </a:cubicBezTo>
                  <a:cubicBezTo>
                    <a:pt x="6350" y="6319"/>
                    <a:pt x="5971" y="4728"/>
                    <a:pt x="5400" y="4728"/>
                  </a:cubicBezTo>
                  <a:cubicBezTo>
                    <a:pt x="5392" y="4728"/>
                    <a:pt x="5383" y="4729"/>
                    <a:pt x="5374" y="4729"/>
                  </a:cubicBezTo>
                  <a:cubicBezTo>
                    <a:pt x="4793" y="4778"/>
                    <a:pt x="5472" y="5770"/>
                    <a:pt x="5705" y="6764"/>
                  </a:cubicBezTo>
                  <a:cubicBezTo>
                    <a:pt x="5865" y="7447"/>
                    <a:pt x="5674" y="8066"/>
                    <a:pt x="5538" y="8386"/>
                  </a:cubicBezTo>
                  <a:cubicBezTo>
                    <a:pt x="5524" y="8417"/>
                    <a:pt x="5511" y="8445"/>
                    <a:pt x="5500" y="8476"/>
                  </a:cubicBezTo>
                  <a:cubicBezTo>
                    <a:pt x="5392" y="8643"/>
                    <a:pt x="5288" y="8803"/>
                    <a:pt x="5187" y="8956"/>
                  </a:cubicBezTo>
                  <a:cubicBezTo>
                    <a:pt x="4954" y="9311"/>
                    <a:pt x="4731" y="9645"/>
                    <a:pt x="4519" y="9976"/>
                  </a:cubicBezTo>
                  <a:cubicBezTo>
                    <a:pt x="4748" y="9572"/>
                    <a:pt x="5027" y="8998"/>
                    <a:pt x="5152" y="8431"/>
                  </a:cubicBezTo>
                  <a:cubicBezTo>
                    <a:pt x="5378" y="7384"/>
                    <a:pt x="5051" y="6246"/>
                    <a:pt x="4589" y="5971"/>
                  </a:cubicBezTo>
                  <a:cubicBezTo>
                    <a:pt x="4559" y="5953"/>
                    <a:pt x="4532" y="5945"/>
                    <a:pt x="4510" y="5945"/>
                  </a:cubicBezTo>
                  <a:cubicBezTo>
                    <a:pt x="4185" y="5945"/>
                    <a:pt x="4605" y="7705"/>
                    <a:pt x="4651" y="8671"/>
                  </a:cubicBezTo>
                  <a:cubicBezTo>
                    <a:pt x="4689" y="9447"/>
                    <a:pt x="4397" y="10112"/>
                    <a:pt x="4251" y="10390"/>
                  </a:cubicBezTo>
                  <a:cubicBezTo>
                    <a:pt x="3955" y="10856"/>
                    <a:pt x="3666" y="11315"/>
                    <a:pt x="3367" y="11806"/>
                  </a:cubicBezTo>
                  <a:cubicBezTo>
                    <a:pt x="3587" y="11235"/>
                    <a:pt x="3767" y="10470"/>
                    <a:pt x="3917" y="9708"/>
                  </a:cubicBezTo>
                  <a:cubicBezTo>
                    <a:pt x="4143" y="8539"/>
                    <a:pt x="3674" y="7614"/>
                    <a:pt x="3197" y="7513"/>
                  </a:cubicBezTo>
                  <a:cubicBezTo>
                    <a:pt x="3169" y="7506"/>
                    <a:pt x="3144" y="7503"/>
                    <a:pt x="3121" y="7503"/>
                  </a:cubicBezTo>
                  <a:cubicBezTo>
                    <a:pt x="2759" y="7503"/>
                    <a:pt x="3043" y="8287"/>
                    <a:pt x="3304" y="9774"/>
                  </a:cubicBezTo>
                  <a:cubicBezTo>
                    <a:pt x="3507" y="10905"/>
                    <a:pt x="3253" y="11824"/>
                    <a:pt x="3096" y="12251"/>
                  </a:cubicBezTo>
                  <a:cubicBezTo>
                    <a:pt x="2970" y="12457"/>
                    <a:pt x="2842" y="12672"/>
                    <a:pt x="2710" y="12892"/>
                  </a:cubicBezTo>
                  <a:cubicBezTo>
                    <a:pt x="2560" y="13145"/>
                    <a:pt x="2418" y="13427"/>
                    <a:pt x="2282" y="13719"/>
                  </a:cubicBezTo>
                  <a:cubicBezTo>
                    <a:pt x="2288" y="13427"/>
                    <a:pt x="2302" y="12999"/>
                    <a:pt x="2309" y="12526"/>
                  </a:cubicBezTo>
                  <a:cubicBezTo>
                    <a:pt x="2320" y="12001"/>
                    <a:pt x="2348" y="11482"/>
                    <a:pt x="2439" y="10960"/>
                  </a:cubicBezTo>
                  <a:cubicBezTo>
                    <a:pt x="2539" y="10362"/>
                    <a:pt x="2591" y="9590"/>
                    <a:pt x="2108" y="9127"/>
                  </a:cubicBezTo>
                  <a:cubicBezTo>
                    <a:pt x="2023" y="9044"/>
                    <a:pt x="1930" y="9000"/>
                    <a:pt x="1838" y="9000"/>
                  </a:cubicBezTo>
                  <a:cubicBezTo>
                    <a:pt x="1753" y="9000"/>
                    <a:pt x="1668" y="9038"/>
                    <a:pt x="1593" y="9117"/>
                  </a:cubicBezTo>
                  <a:cubicBezTo>
                    <a:pt x="1495" y="9221"/>
                    <a:pt x="1464" y="9364"/>
                    <a:pt x="1447" y="9502"/>
                  </a:cubicBezTo>
                  <a:cubicBezTo>
                    <a:pt x="1356" y="10271"/>
                    <a:pt x="1583" y="11096"/>
                    <a:pt x="1711" y="11851"/>
                  </a:cubicBezTo>
                  <a:cubicBezTo>
                    <a:pt x="1867" y="12784"/>
                    <a:pt x="2087" y="13545"/>
                    <a:pt x="2198" y="13900"/>
                  </a:cubicBezTo>
                  <a:cubicBezTo>
                    <a:pt x="2076" y="14168"/>
                    <a:pt x="1962" y="14443"/>
                    <a:pt x="1857" y="14711"/>
                  </a:cubicBezTo>
                  <a:cubicBezTo>
                    <a:pt x="1829" y="14669"/>
                    <a:pt x="1781" y="14592"/>
                    <a:pt x="1683" y="14443"/>
                  </a:cubicBezTo>
                  <a:cubicBezTo>
                    <a:pt x="1478" y="14127"/>
                    <a:pt x="1262" y="12262"/>
                    <a:pt x="1029" y="11392"/>
                  </a:cubicBezTo>
                  <a:cubicBezTo>
                    <a:pt x="889" y="10874"/>
                    <a:pt x="543" y="10504"/>
                    <a:pt x="295" y="10504"/>
                  </a:cubicBezTo>
                  <a:cubicBezTo>
                    <a:pt x="125" y="10504"/>
                    <a:pt x="0" y="10679"/>
                    <a:pt x="20" y="11100"/>
                  </a:cubicBezTo>
                  <a:cubicBezTo>
                    <a:pt x="72" y="12129"/>
                    <a:pt x="1440" y="14193"/>
                    <a:pt x="1440" y="14193"/>
                  </a:cubicBezTo>
                  <a:lnTo>
                    <a:pt x="1826" y="14791"/>
                  </a:lnTo>
                  <a:cubicBezTo>
                    <a:pt x="1416" y="15859"/>
                    <a:pt x="1151" y="16799"/>
                    <a:pt x="1151" y="16799"/>
                  </a:cubicBezTo>
                  <a:lnTo>
                    <a:pt x="1474" y="17017"/>
                  </a:lnTo>
                  <a:cubicBezTo>
                    <a:pt x="1474" y="17017"/>
                    <a:pt x="1391" y="16325"/>
                    <a:pt x="1954" y="14878"/>
                  </a:cubicBezTo>
                  <a:cubicBezTo>
                    <a:pt x="2024" y="14833"/>
                    <a:pt x="2184" y="14749"/>
                    <a:pt x="2539" y="14628"/>
                  </a:cubicBezTo>
                  <a:cubicBezTo>
                    <a:pt x="3674" y="14245"/>
                    <a:pt x="5294" y="14648"/>
                    <a:pt x="6081" y="13510"/>
                  </a:cubicBezTo>
                  <a:cubicBezTo>
                    <a:pt x="6272" y="13236"/>
                    <a:pt x="6265" y="12811"/>
                    <a:pt x="5896" y="12725"/>
                  </a:cubicBezTo>
                  <a:cubicBezTo>
                    <a:pt x="5854" y="12715"/>
                    <a:pt x="5809" y="12710"/>
                    <a:pt x="5764" y="12710"/>
                  </a:cubicBezTo>
                  <a:cubicBezTo>
                    <a:pt x="5526" y="12710"/>
                    <a:pt x="5256" y="12834"/>
                    <a:pt x="5076" y="12954"/>
                  </a:cubicBezTo>
                  <a:cubicBezTo>
                    <a:pt x="4355" y="13427"/>
                    <a:pt x="3760" y="13960"/>
                    <a:pt x="2922" y="14231"/>
                  </a:cubicBezTo>
                  <a:cubicBezTo>
                    <a:pt x="2884" y="14245"/>
                    <a:pt x="2338" y="14471"/>
                    <a:pt x="2055" y="14628"/>
                  </a:cubicBezTo>
                  <a:cubicBezTo>
                    <a:pt x="2135" y="14429"/>
                    <a:pt x="2230" y="14220"/>
                    <a:pt x="2338" y="13995"/>
                  </a:cubicBezTo>
                  <a:cubicBezTo>
                    <a:pt x="2595" y="13744"/>
                    <a:pt x="2873" y="13507"/>
                    <a:pt x="3165" y="13298"/>
                  </a:cubicBezTo>
                  <a:cubicBezTo>
                    <a:pt x="3945" y="12749"/>
                    <a:pt x="4944" y="12578"/>
                    <a:pt x="5761" y="12074"/>
                  </a:cubicBezTo>
                  <a:cubicBezTo>
                    <a:pt x="6008" y="11923"/>
                    <a:pt x="6463" y="11260"/>
                    <a:pt x="5869" y="11260"/>
                  </a:cubicBezTo>
                  <a:cubicBezTo>
                    <a:pt x="5860" y="11260"/>
                    <a:pt x="5851" y="11260"/>
                    <a:pt x="5841" y="11260"/>
                  </a:cubicBezTo>
                  <a:cubicBezTo>
                    <a:pt x="5559" y="11270"/>
                    <a:pt x="5141" y="11573"/>
                    <a:pt x="4888" y="11698"/>
                  </a:cubicBezTo>
                  <a:cubicBezTo>
                    <a:pt x="4167" y="12046"/>
                    <a:pt x="3423" y="12432"/>
                    <a:pt x="2852" y="13003"/>
                  </a:cubicBezTo>
                  <a:cubicBezTo>
                    <a:pt x="2887" y="12943"/>
                    <a:pt x="2922" y="12877"/>
                    <a:pt x="2956" y="12815"/>
                  </a:cubicBezTo>
                  <a:cubicBezTo>
                    <a:pt x="3120" y="12669"/>
                    <a:pt x="3868" y="11994"/>
                    <a:pt x="4835" y="11371"/>
                  </a:cubicBezTo>
                  <a:cubicBezTo>
                    <a:pt x="5935" y="10665"/>
                    <a:pt x="6961" y="10289"/>
                    <a:pt x="7121" y="9778"/>
                  </a:cubicBezTo>
                  <a:cubicBezTo>
                    <a:pt x="7163" y="9644"/>
                    <a:pt x="7104" y="9584"/>
                    <a:pt x="6972" y="9584"/>
                  </a:cubicBezTo>
                  <a:cubicBezTo>
                    <a:pt x="6599" y="9584"/>
                    <a:pt x="5642" y="10067"/>
                    <a:pt x="4724" y="10748"/>
                  </a:cubicBezTo>
                  <a:cubicBezTo>
                    <a:pt x="4032" y="11263"/>
                    <a:pt x="3552" y="11851"/>
                    <a:pt x="3266" y="12275"/>
                  </a:cubicBezTo>
                  <a:cubicBezTo>
                    <a:pt x="3621" y="11652"/>
                    <a:pt x="3993" y="11030"/>
                    <a:pt x="4352" y="10432"/>
                  </a:cubicBezTo>
                  <a:cubicBezTo>
                    <a:pt x="4564" y="10139"/>
                    <a:pt x="5156" y="9402"/>
                    <a:pt x="5970" y="9005"/>
                  </a:cubicBezTo>
                  <a:cubicBezTo>
                    <a:pt x="6999" y="8508"/>
                    <a:pt x="7834" y="8094"/>
                    <a:pt x="8162" y="7391"/>
                  </a:cubicBezTo>
                  <a:cubicBezTo>
                    <a:pt x="8302" y="7090"/>
                    <a:pt x="8308" y="6944"/>
                    <a:pt x="8186" y="6944"/>
                  </a:cubicBezTo>
                  <a:cubicBezTo>
                    <a:pt x="8025" y="6944"/>
                    <a:pt x="7641" y="7201"/>
                    <a:pt x="7052" y="7697"/>
                  </a:cubicBezTo>
                  <a:cubicBezTo>
                    <a:pt x="6342" y="8296"/>
                    <a:pt x="5371" y="9061"/>
                    <a:pt x="4780" y="9725"/>
                  </a:cubicBezTo>
                  <a:cubicBezTo>
                    <a:pt x="5069" y="9256"/>
                    <a:pt x="5344" y="8813"/>
                    <a:pt x="5591" y="8417"/>
                  </a:cubicBezTo>
                  <a:cubicBezTo>
                    <a:pt x="5890" y="8097"/>
                    <a:pt x="6665" y="7300"/>
                    <a:pt x="7431" y="6841"/>
                  </a:cubicBezTo>
                  <a:cubicBezTo>
                    <a:pt x="8401" y="6257"/>
                    <a:pt x="8868" y="5836"/>
                    <a:pt x="8478" y="5676"/>
                  </a:cubicBezTo>
                  <a:cubicBezTo>
                    <a:pt x="8462" y="5669"/>
                    <a:pt x="8443" y="5666"/>
                    <a:pt x="8422" y="5666"/>
                  </a:cubicBezTo>
                  <a:cubicBezTo>
                    <a:pt x="8078" y="5666"/>
                    <a:pt x="7038" y="6472"/>
                    <a:pt x="6272" y="7346"/>
                  </a:cubicBezTo>
                  <a:cubicBezTo>
                    <a:pt x="6488" y="7012"/>
                    <a:pt x="6655" y="6754"/>
                    <a:pt x="6752" y="6605"/>
                  </a:cubicBezTo>
                  <a:cubicBezTo>
                    <a:pt x="6801" y="6538"/>
                    <a:pt x="6847" y="6462"/>
                    <a:pt x="6895" y="6382"/>
                  </a:cubicBezTo>
                  <a:cubicBezTo>
                    <a:pt x="7261" y="6093"/>
                    <a:pt x="8120" y="5387"/>
                    <a:pt x="8989" y="4489"/>
                  </a:cubicBezTo>
                  <a:cubicBezTo>
                    <a:pt x="9987" y="3459"/>
                    <a:pt x="10585" y="2379"/>
                    <a:pt x="10302" y="2379"/>
                  </a:cubicBezTo>
                  <a:cubicBezTo>
                    <a:pt x="10257" y="2379"/>
                    <a:pt x="10190" y="2406"/>
                    <a:pt x="10100" y="2464"/>
                  </a:cubicBezTo>
                  <a:cubicBezTo>
                    <a:pt x="9487" y="2857"/>
                    <a:pt x="7939" y="5240"/>
                    <a:pt x="6951" y="6292"/>
                  </a:cubicBezTo>
                  <a:cubicBezTo>
                    <a:pt x="7065" y="6093"/>
                    <a:pt x="7181" y="5874"/>
                    <a:pt x="7295" y="5655"/>
                  </a:cubicBezTo>
                  <a:cubicBezTo>
                    <a:pt x="7449" y="5457"/>
                    <a:pt x="7629" y="5265"/>
                    <a:pt x="7758" y="5077"/>
                  </a:cubicBezTo>
                  <a:cubicBezTo>
                    <a:pt x="7953" y="4789"/>
                    <a:pt x="8137" y="4496"/>
                    <a:pt x="8300" y="4190"/>
                  </a:cubicBezTo>
                  <a:cubicBezTo>
                    <a:pt x="8562" y="3713"/>
                    <a:pt x="8788" y="3216"/>
                    <a:pt x="8927" y="2690"/>
                  </a:cubicBezTo>
                  <a:cubicBezTo>
                    <a:pt x="9098" y="2067"/>
                    <a:pt x="9139" y="1435"/>
                    <a:pt x="8941" y="818"/>
                  </a:cubicBezTo>
                  <a:cubicBezTo>
                    <a:pt x="8900" y="687"/>
                    <a:pt x="8679" y="0"/>
                    <a:pt x="8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Google Shape;1789;p53">
            <a:extLst>
              <a:ext uri="{FF2B5EF4-FFF2-40B4-BE49-F238E27FC236}">
                <a16:creationId xmlns:a16="http://schemas.microsoft.com/office/drawing/2014/main" id="{F5CD4C06-FF26-4C4F-AC6C-F02CAB133608}"/>
              </a:ext>
            </a:extLst>
          </p:cNvPr>
          <p:cNvSpPr txBox="1">
            <a:spLocks/>
          </p:cNvSpPr>
          <p:nvPr/>
        </p:nvSpPr>
        <p:spPr>
          <a:xfrm>
            <a:off x="2219450" y="1353781"/>
            <a:ext cx="4774500" cy="2069242"/>
          </a:xfrm>
          <a:prstGeom prst="rect">
            <a:avLst/>
          </a:prstGeom>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lgn="ctr">
              <a:buFont typeface="Courier New" panose="02070309020205020404" pitchFamily="49" charset="0"/>
              <a:buChar char="o"/>
            </a:pPr>
            <a:r>
              <a:rPr lang="en-US" sz="1600" dirty="0">
                <a:solidFill>
                  <a:schemeClr val="accent1"/>
                </a:solidFill>
                <a:latin typeface="+mn-lt"/>
              </a:rPr>
              <a:t>How to request a new user account</a:t>
            </a:r>
          </a:p>
          <a:p>
            <a:pPr marL="285750" indent="-285750" algn="ctr">
              <a:buFont typeface="Courier New" panose="02070309020205020404" pitchFamily="49" charset="0"/>
              <a:buChar char="o"/>
            </a:pPr>
            <a:endParaRPr lang="en-US" sz="1600" dirty="0">
              <a:solidFill>
                <a:schemeClr val="accent1"/>
              </a:solidFill>
              <a:latin typeface="+mn-lt"/>
            </a:endParaRPr>
          </a:p>
          <a:p>
            <a:pPr marL="285750" indent="-285750" algn="ctr">
              <a:buFont typeface="Courier New" panose="02070309020205020404" pitchFamily="49" charset="0"/>
              <a:buChar char="o"/>
            </a:pPr>
            <a:r>
              <a:rPr lang="en-US" sz="1600" dirty="0">
                <a:solidFill>
                  <a:schemeClr val="accent1"/>
                </a:solidFill>
                <a:latin typeface="+mn-lt"/>
              </a:rPr>
              <a:t>Demo on submitting a GPRA via FEI</a:t>
            </a:r>
          </a:p>
          <a:p>
            <a:pPr marL="285750" indent="-285750" algn="ctr">
              <a:buFont typeface="Courier New" panose="02070309020205020404" pitchFamily="49" charset="0"/>
              <a:buChar char="o"/>
            </a:pPr>
            <a:endParaRPr lang="en-US" sz="1600" dirty="0">
              <a:solidFill>
                <a:schemeClr val="accent1"/>
              </a:solidFill>
              <a:latin typeface="+mn-lt"/>
            </a:endParaRPr>
          </a:p>
          <a:p>
            <a:pPr marL="285750" indent="-285750" algn="ctr">
              <a:buFont typeface="Courier New" panose="02070309020205020404" pitchFamily="49" charset="0"/>
              <a:buChar char="o"/>
            </a:pPr>
            <a:r>
              <a:rPr lang="en-US" sz="1600" dirty="0">
                <a:solidFill>
                  <a:schemeClr val="accent1"/>
                </a:solidFill>
                <a:latin typeface="+mn-lt"/>
              </a:rPr>
              <a:t>Review of common challenges</a:t>
            </a:r>
          </a:p>
          <a:p>
            <a:pPr marL="285750" indent="-285750" algn="ctr">
              <a:buFont typeface="Courier New" panose="02070309020205020404" pitchFamily="49" charset="0"/>
              <a:buChar char="o"/>
            </a:pPr>
            <a:endParaRPr lang="en-US" sz="1600" dirty="0">
              <a:solidFill>
                <a:schemeClr val="accent1"/>
              </a:solidFill>
              <a:latin typeface="+mn-lt"/>
            </a:endParaRPr>
          </a:p>
          <a:p>
            <a:pPr marL="285750" indent="-285750" algn="ctr">
              <a:buFont typeface="Courier New" panose="02070309020205020404" pitchFamily="49" charset="0"/>
              <a:buChar char="o"/>
            </a:pPr>
            <a:r>
              <a:rPr lang="en-US" sz="1600" dirty="0">
                <a:solidFill>
                  <a:schemeClr val="accent1"/>
                </a:solidFill>
                <a:latin typeface="+mn-lt"/>
              </a:rPr>
              <a:t>Question &amp; Answer</a:t>
            </a:r>
          </a:p>
        </p:txBody>
      </p:sp>
      <p:sp>
        <p:nvSpPr>
          <p:cNvPr id="17" name="Google Shape;1791;p53">
            <a:extLst>
              <a:ext uri="{FF2B5EF4-FFF2-40B4-BE49-F238E27FC236}">
                <a16:creationId xmlns:a16="http://schemas.microsoft.com/office/drawing/2014/main" id="{75493C8D-C5D6-4775-B29A-6C0F7371CF98}"/>
              </a:ext>
            </a:extLst>
          </p:cNvPr>
          <p:cNvSpPr txBox="1">
            <a:spLocks/>
          </p:cNvSpPr>
          <p:nvPr/>
        </p:nvSpPr>
        <p:spPr>
          <a:xfrm>
            <a:off x="1587750" y="222952"/>
            <a:ext cx="5968500" cy="69780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6000"/>
              <a:buFont typeface="Oswald Regular"/>
              <a:buNone/>
              <a:defRPr sz="6000" b="0" i="0" u="none" strike="noStrike" cap="none">
                <a:solidFill>
                  <a:srgbClr val="434343"/>
                </a:solidFill>
                <a:latin typeface="Oswald Regular"/>
                <a:ea typeface="Oswald Regular"/>
                <a:cs typeface="Oswald Regular"/>
                <a:sym typeface="Oswald Regular"/>
              </a:defRPr>
            </a:lvl1pPr>
            <a:lvl2pPr marR="0" lvl="1" algn="ctr" rtl="0">
              <a:lnSpc>
                <a:spcPct val="100000"/>
              </a:lnSpc>
              <a:spcBef>
                <a:spcPts val="0"/>
              </a:spcBef>
              <a:spcAft>
                <a:spcPts val="0"/>
              </a:spcAft>
              <a:buClr>
                <a:srgbClr val="434343"/>
              </a:buClr>
              <a:buSzPts val="3300"/>
              <a:buFont typeface="Oswald Regular"/>
              <a:buNone/>
              <a:defRPr sz="3300" b="0" i="0" u="none" strike="noStrike" cap="none">
                <a:solidFill>
                  <a:srgbClr val="434343"/>
                </a:solidFill>
                <a:latin typeface="Oswald Regular"/>
                <a:ea typeface="Oswald Regular"/>
                <a:cs typeface="Oswald Regular"/>
                <a:sym typeface="Oswald Regular"/>
              </a:defRPr>
            </a:lvl2pPr>
            <a:lvl3pPr marR="0" lvl="2" algn="ctr" rtl="0">
              <a:lnSpc>
                <a:spcPct val="100000"/>
              </a:lnSpc>
              <a:spcBef>
                <a:spcPts val="0"/>
              </a:spcBef>
              <a:spcAft>
                <a:spcPts val="0"/>
              </a:spcAft>
              <a:buClr>
                <a:srgbClr val="434343"/>
              </a:buClr>
              <a:buSzPts val="3300"/>
              <a:buFont typeface="Oswald Regular"/>
              <a:buNone/>
              <a:defRPr sz="3300" b="0" i="0" u="none" strike="noStrike" cap="none">
                <a:solidFill>
                  <a:srgbClr val="434343"/>
                </a:solidFill>
                <a:latin typeface="Oswald Regular"/>
                <a:ea typeface="Oswald Regular"/>
                <a:cs typeface="Oswald Regular"/>
                <a:sym typeface="Oswald Regular"/>
              </a:defRPr>
            </a:lvl3pPr>
            <a:lvl4pPr marR="0" lvl="3" algn="ctr" rtl="0">
              <a:lnSpc>
                <a:spcPct val="100000"/>
              </a:lnSpc>
              <a:spcBef>
                <a:spcPts val="0"/>
              </a:spcBef>
              <a:spcAft>
                <a:spcPts val="0"/>
              </a:spcAft>
              <a:buClr>
                <a:srgbClr val="434343"/>
              </a:buClr>
              <a:buSzPts val="3300"/>
              <a:buFont typeface="Oswald Regular"/>
              <a:buNone/>
              <a:defRPr sz="3300" b="0" i="0" u="none" strike="noStrike" cap="none">
                <a:solidFill>
                  <a:srgbClr val="434343"/>
                </a:solidFill>
                <a:latin typeface="Oswald Regular"/>
                <a:ea typeface="Oswald Regular"/>
                <a:cs typeface="Oswald Regular"/>
                <a:sym typeface="Oswald Regular"/>
              </a:defRPr>
            </a:lvl4pPr>
            <a:lvl5pPr marR="0" lvl="4" algn="ctr" rtl="0">
              <a:lnSpc>
                <a:spcPct val="100000"/>
              </a:lnSpc>
              <a:spcBef>
                <a:spcPts val="0"/>
              </a:spcBef>
              <a:spcAft>
                <a:spcPts val="0"/>
              </a:spcAft>
              <a:buClr>
                <a:srgbClr val="434343"/>
              </a:buClr>
              <a:buSzPts val="3300"/>
              <a:buFont typeface="Oswald Regular"/>
              <a:buNone/>
              <a:defRPr sz="3300" b="0" i="0" u="none" strike="noStrike" cap="none">
                <a:solidFill>
                  <a:srgbClr val="434343"/>
                </a:solidFill>
                <a:latin typeface="Oswald Regular"/>
                <a:ea typeface="Oswald Regular"/>
                <a:cs typeface="Oswald Regular"/>
                <a:sym typeface="Oswald Regular"/>
              </a:defRPr>
            </a:lvl5pPr>
            <a:lvl6pPr marR="0" lvl="5" algn="ctr" rtl="0">
              <a:lnSpc>
                <a:spcPct val="100000"/>
              </a:lnSpc>
              <a:spcBef>
                <a:spcPts val="0"/>
              </a:spcBef>
              <a:spcAft>
                <a:spcPts val="0"/>
              </a:spcAft>
              <a:buClr>
                <a:srgbClr val="434343"/>
              </a:buClr>
              <a:buSzPts val="3300"/>
              <a:buFont typeface="Oswald Regular"/>
              <a:buNone/>
              <a:defRPr sz="3300" b="0" i="0" u="none" strike="noStrike" cap="none">
                <a:solidFill>
                  <a:srgbClr val="434343"/>
                </a:solidFill>
                <a:latin typeface="Oswald Regular"/>
                <a:ea typeface="Oswald Regular"/>
                <a:cs typeface="Oswald Regular"/>
                <a:sym typeface="Oswald Regular"/>
              </a:defRPr>
            </a:lvl6pPr>
            <a:lvl7pPr marR="0" lvl="6" algn="ctr" rtl="0">
              <a:lnSpc>
                <a:spcPct val="100000"/>
              </a:lnSpc>
              <a:spcBef>
                <a:spcPts val="0"/>
              </a:spcBef>
              <a:spcAft>
                <a:spcPts val="0"/>
              </a:spcAft>
              <a:buClr>
                <a:srgbClr val="434343"/>
              </a:buClr>
              <a:buSzPts val="3300"/>
              <a:buFont typeface="Oswald Regular"/>
              <a:buNone/>
              <a:defRPr sz="3300" b="0" i="0" u="none" strike="noStrike" cap="none">
                <a:solidFill>
                  <a:srgbClr val="434343"/>
                </a:solidFill>
                <a:latin typeface="Oswald Regular"/>
                <a:ea typeface="Oswald Regular"/>
                <a:cs typeface="Oswald Regular"/>
                <a:sym typeface="Oswald Regular"/>
              </a:defRPr>
            </a:lvl7pPr>
            <a:lvl8pPr marR="0" lvl="7" algn="ctr" rtl="0">
              <a:lnSpc>
                <a:spcPct val="100000"/>
              </a:lnSpc>
              <a:spcBef>
                <a:spcPts val="0"/>
              </a:spcBef>
              <a:spcAft>
                <a:spcPts val="0"/>
              </a:spcAft>
              <a:buClr>
                <a:srgbClr val="434343"/>
              </a:buClr>
              <a:buSzPts val="3300"/>
              <a:buFont typeface="Oswald Regular"/>
              <a:buNone/>
              <a:defRPr sz="3300" b="0" i="0" u="none" strike="noStrike" cap="none">
                <a:solidFill>
                  <a:srgbClr val="434343"/>
                </a:solidFill>
                <a:latin typeface="Oswald Regular"/>
                <a:ea typeface="Oswald Regular"/>
                <a:cs typeface="Oswald Regular"/>
                <a:sym typeface="Oswald Regular"/>
              </a:defRPr>
            </a:lvl8pPr>
            <a:lvl9pPr marR="0" lvl="8" algn="ctr" rtl="0">
              <a:lnSpc>
                <a:spcPct val="100000"/>
              </a:lnSpc>
              <a:spcBef>
                <a:spcPts val="0"/>
              </a:spcBef>
              <a:spcAft>
                <a:spcPts val="0"/>
              </a:spcAft>
              <a:buClr>
                <a:srgbClr val="434343"/>
              </a:buClr>
              <a:buSzPts val="3300"/>
              <a:buFont typeface="Oswald Regular"/>
              <a:buNone/>
              <a:defRPr sz="3300" b="0" i="0" u="none" strike="noStrike" cap="none">
                <a:solidFill>
                  <a:srgbClr val="434343"/>
                </a:solidFill>
                <a:latin typeface="Oswald Regular"/>
                <a:ea typeface="Oswald Regular"/>
                <a:cs typeface="Oswald Regular"/>
                <a:sym typeface="Oswald Regular"/>
              </a:defRPr>
            </a:lvl9pPr>
          </a:lstStyle>
          <a:p>
            <a:r>
              <a:rPr lang="en-US" sz="2800" dirty="0">
                <a:solidFill>
                  <a:schemeClr val="dk1"/>
                </a:solidFill>
                <a:latin typeface="+mj-lt"/>
              </a:rPr>
              <a:t>Agenda</a:t>
            </a:r>
            <a:r>
              <a:rPr lang="en-US" sz="3600" dirty="0">
                <a:solidFill>
                  <a:schemeClr val="dk1"/>
                </a:solidFill>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730"/>
        <p:cNvGrpSpPr/>
        <p:nvPr/>
      </p:nvGrpSpPr>
      <p:grpSpPr>
        <a:xfrm>
          <a:off x="0" y="0"/>
          <a:ext cx="0" cy="0"/>
          <a:chOff x="0" y="0"/>
          <a:chExt cx="0" cy="0"/>
        </a:xfrm>
      </p:grpSpPr>
      <p:sp>
        <p:nvSpPr>
          <p:cNvPr id="734" name="Google Shape;734;p38"/>
          <p:cNvSpPr txBox="1">
            <a:spLocks noGrp="1"/>
          </p:cNvSpPr>
          <p:nvPr>
            <p:ph type="title" idx="2"/>
          </p:nvPr>
        </p:nvSpPr>
        <p:spPr>
          <a:xfrm>
            <a:off x="705000" y="341500"/>
            <a:ext cx="7734000" cy="5310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US" sz="2800" dirty="0">
                <a:latin typeface="+mj-lt"/>
              </a:rPr>
              <a:t>Requesting a new FEI user account</a:t>
            </a:r>
            <a:endParaRPr sz="2800" dirty="0">
              <a:latin typeface="+mj-lt"/>
            </a:endParaRPr>
          </a:p>
        </p:txBody>
      </p:sp>
      <p:sp>
        <p:nvSpPr>
          <p:cNvPr id="736" name="Google Shape;736;p38"/>
          <p:cNvSpPr txBox="1">
            <a:spLocks noGrp="1"/>
          </p:cNvSpPr>
          <p:nvPr>
            <p:ph type="subTitle" idx="1"/>
          </p:nvPr>
        </p:nvSpPr>
        <p:spPr>
          <a:xfrm>
            <a:off x="699048" y="1243008"/>
            <a:ext cx="7213103" cy="3164686"/>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sz="1600" dirty="0">
                <a:latin typeface="+mn-lt"/>
              </a:rPr>
              <a:t>Submit the following information to the SOR Team (</a:t>
            </a:r>
            <a:r>
              <a:rPr lang="en-US" sz="1600" dirty="0">
                <a:solidFill>
                  <a:schemeClr val="tx2"/>
                </a:solidFill>
                <a:latin typeface="+mn-lt"/>
                <a:hlinkClick r:id="rId3">
                  <a:extLst>
                    <a:ext uri="{A12FA001-AC4F-418D-AE19-62706E023703}">
                      <ahyp:hlinkClr xmlns:ahyp="http://schemas.microsoft.com/office/drawing/2018/hyperlinkcolor" val="tx"/>
                    </a:ext>
                  </a:extLst>
                </a:hlinkClick>
              </a:rPr>
              <a:t>sor.gpras@dhhs.nc.gov</a:t>
            </a:r>
            <a:r>
              <a:rPr lang="en-US" sz="1600" dirty="0">
                <a:latin typeface="+mn-lt"/>
              </a:rPr>
              <a:t>).</a:t>
            </a:r>
          </a:p>
          <a:p>
            <a:pPr marL="0" lvl="0" indent="0" algn="l" rtl="0">
              <a:spcBef>
                <a:spcPts val="0"/>
              </a:spcBef>
              <a:spcAft>
                <a:spcPts val="0"/>
              </a:spcAft>
              <a:buNone/>
            </a:pPr>
            <a:endParaRPr lang="en-US" sz="1600" dirty="0">
              <a:latin typeface="+mn-lt"/>
            </a:endParaRPr>
          </a:p>
          <a:p>
            <a:pPr marL="285750" lvl="0" indent="-285750" algn="l" rtl="0">
              <a:spcBef>
                <a:spcPts val="0"/>
              </a:spcBef>
              <a:spcAft>
                <a:spcPts val="0"/>
              </a:spcAft>
              <a:buClr>
                <a:schemeClr val="tx2"/>
              </a:buClr>
              <a:buFont typeface="Courier New" panose="02070309020205020404" pitchFamily="49" charset="0"/>
              <a:buChar char="o"/>
            </a:pPr>
            <a:r>
              <a:rPr lang="en-US" sz="1600" dirty="0">
                <a:latin typeface="+mn-lt"/>
              </a:rPr>
              <a:t>Name of individual needing an account</a:t>
            </a:r>
          </a:p>
          <a:p>
            <a:pPr marL="0" lvl="0" indent="0" algn="l" rtl="0">
              <a:spcBef>
                <a:spcPts val="0"/>
              </a:spcBef>
              <a:spcAft>
                <a:spcPts val="0"/>
              </a:spcAft>
              <a:buClr>
                <a:schemeClr val="tx2"/>
              </a:buClr>
            </a:pPr>
            <a:endParaRPr lang="en-US" sz="1600" dirty="0">
              <a:latin typeface="+mn-lt"/>
            </a:endParaRPr>
          </a:p>
          <a:p>
            <a:pPr marL="285750" lvl="0" indent="-285750" algn="l" rtl="0">
              <a:spcBef>
                <a:spcPts val="0"/>
              </a:spcBef>
              <a:spcAft>
                <a:spcPts val="0"/>
              </a:spcAft>
              <a:buClr>
                <a:schemeClr val="tx2"/>
              </a:buClr>
              <a:buFont typeface="Courier New" panose="02070309020205020404" pitchFamily="49" charset="0"/>
              <a:buChar char="o"/>
            </a:pPr>
            <a:r>
              <a:rPr lang="en-US" sz="1600" dirty="0">
                <a:latin typeface="+mn-lt"/>
              </a:rPr>
              <a:t>Email address for this individual</a:t>
            </a:r>
          </a:p>
          <a:p>
            <a:pPr marL="285750" lvl="0" indent="-285750" algn="l" rtl="0">
              <a:spcBef>
                <a:spcPts val="0"/>
              </a:spcBef>
              <a:spcAft>
                <a:spcPts val="0"/>
              </a:spcAft>
              <a:buClr>
                <a:schemeClr val="tx2"/>
              </a:buClr>
              <a:buFont typeface="Courier New" panose="02070309020205020404" pitchFamily="49" charset="0"/>
              <a:buChar char="o"/>
            </a:pPr>
            <a:endParaRPr lang="en-US" sz="1600" dirty="0">
              <a:latin typeface="+mn-lt"/>
            </a:endParaRPr>
          </a:p>
          <a:p>
            <a:pPr marL="285750" lvl="0" indent="-285750" algn="l" rtl="0">
              <a:spcBef>
                <a:spcPts val="0"/>
              </a:spcBef>
              <a:spcAft>
                <a:spcPts val="0"/>
              </a:spcAft>
              <a:buClr>
                <a:schemeClr val="tx2"/>
              </a:buClr>
              <a:buFont typeface="Courier New" panose="02070309020205020404" pitchFamily="49" charset="0"/>
              <a:buChar char="o"/>
            </a:pPr>
            <a:r>
              <a:rPr lang="en-US" sz="1600" dirty="0">
                <a:latin typeface="+mn-lt"/>
              </a:rPr>
              <a:t>Specific office location/s that this individual requires access to </a:t>
            </a:r>
          </a:p>
        </p:txBody>
      </p:sp>
    </p:spTree>
    <p:extLst>
      <p:ext uri="{BB962C8B-B14F-4D97-AF65-F5344CB8AC3E}">
        <p14:creationId xmlns:p14="http://schemas.microsoft.com/office/powerpoint/2010/main" val="2125665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730"/>
        <p:cNvGrpSpPr/>
        <p:nvPr/>
      </p:nvGrpSpPr>
      <p:grpSpPr>
        <a:xfrm>
          <a:off x="0" y="0"/>
          <a:ext cx="0" cy="0"/>
          <a:chOff x="0" y="0"/>
          <a:chExt cx="0" cy="0"/>
        </a:xfrm>
      </p:grpSpPr>
      <p:sp>
        <p:nvSpPr>
          <p:cNvPr id="734" name="Google Shape;734;p38"/>
          <p:cNvSpPr txBox="1">
            <a:spLocks noGrp="1"/>
          </p:cNvSpPr>
          <p:nvPr>
            <p:ph type="title" idx="2"/>
          </p:nvPr>
        </p:nvSpPr>
        <p:spPr>
          <a:xfrm>
            <a:off x="705000" y="341500"/>
            <a:ext cx="7734000" cy="5310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US" sz="2800" dirty="0">
                <a:latin typeface="+mj-lt"/>
              </a:rPr>
              <a:t>Once the account is created</a:t>
            </a:r>
            <a:endParaRPr sz="2800" dirty="0">
              <a:latin typeface="+mj-lt"/>
            </a:endParaRPr>
          </a:p>
        </p:txBody>
      </p:sp>
      <p:sp>
        <p:nvSpPr>
          <p:cNvPr id="736" name="Google Shape;736;p38"/>
          <p:cNvSpPr txBox="1">
            <a:spLocks noGrp="1"/>
          </p:cNvSpPr>
          <p:nvPr>
            <p:ph type="subTitle" idx="1"/>
          </p:nvPr>
        </p:nvSpPr>
        <p:spPr>
          <a:xfrm>
            <a:off x="699048" y="1082367"/>
            <a:ext cx="7213103" cy="3164686"/>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sz="1600" dirty="0">
                <a:latin typeface="+mn-lt"/>
              </a:rPr>
              <a:t>The individual will receive two emails from FEI WITS</a:t>
            </a:r>
          </a:p>
          <a:p>
            <a:pPr marL="0" lvl="0" indent="0" algn="l" rtl="0">
              <a:spcBef>
                <a:spcPts val="0"/>
              </a:spcBef>
              <a:spcAft>
                <a:spcPts val="0"/>
              </a:spcAft>
              <a:buNone/>
            </a:pPr>
            <a:endParaRPr lang="en-US" sz="1600" dirty="0">
              <a:latin typeface="+mn-lt"/>
            </a:endParaRPr>
          </a:p>
          <a:p>
            <a:pPr marL="285750" lvl="0" indent="-285750" algn="l" rtl="0">
              <a:spcBef>
                <a:spcPts val="0"/>
              </a:spcBef>
              <a:spcAft>
                <a:spcPts val="0"/>
              </a:spcAft>
              <a:buClr>
                <a:schemeClr val="tx2"/>
              </a:buClr>
              <a:buFont typeface="Courier New" panose="02070309020205020404" pitchFamily="49" charset="0"/>
              <a:buChar char="o"/>
            </a:pPr>
            <a:r>
              <a:rPr lang="en-US" sz="1600" dirty="0">
                <a:latin typeface="+mn-lt"/>
              </a:rPr>
              <a:t>One email will be a confirmation of the account creation and will contain the individual's username.</a:t>
            </a:r>
          </a:p>
          <a:p>
            <a:pPr marL="285750" lvl="0" indent="-285750" algn="l" rtl="0">
              <a:spcBef>
                <a:spcPts val="0"/>
              </a:spcBef>
              <a:spcAft>
                <a:spcPts val="0"/>
              </a:spcAft>
              <a:buClr>
                <a:schemeClr val="tx2"/>
              </a:buClr>
              <a:buFont typeface="Courier New" panose="02070309020205020404" pitchFamily="49" charset="0"/>
              <a:buChar char="o"/>
            </a:pPr>
            <a:endParaRPr lang="en-US" sz="1600" dirty="0">
              <a:latin typeface="+mn-lt"/>
            </a:endParaRPr>
          </a:p>
          <a:p>
            <a:pPr marL="285750" lvl="0" indent="-285750" algn="l" rtl="0">
              <a:spcBef>
                <a:spcPts val="0"/>
              </a:spcBef>
              <a:spcAft>
                <a:spcPts val="0"/>
              </a:spcAft>
              <a:buClr>
                <a:schemeClr val="tx2"/>
              </a:buClr>
              <a:buFont typeface="Courier New" panose="02070309020205020404" pitchFamily="49" charset="0"/>
              <a:buChar char="o"/>
            </a:pPr>
            <a:r>
              <a:rPr lang="en-US" sz="1600" dirty="0">
                <a:latin typeface="+mn-lt"/>
              </a:rPr>
              <a:t>The second email will contain a link to set a password and pin, as well as setting an account security question. </a:t>
            </a:r>
          </a:p>
        </p:txBody>
      </p:sp>
    </p:spTree>
    <p:extLst>
      <p:ext uri="{BB962C8B-B14F-4D97-AF65-F5344CB8AC3E}">
        <p14:creationId xmlns:p14="http://schemas.microsoft.com/office/powerpoint/2010/main" val="2379774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2"/>
        <p:cNvGrpSpPr/>
        <p:nvPr/>
      </p:nvGrpSpPr>
      <p:grpSpPr>
        <a:xfrm>
          <a:off x="0" y="0"/>
          <a:ext cx="0" cy="0"/>
          <a:chOff x="0" y="0"/>
          <a:chExt cx="0" cy="0"/>
        </a:xfrm>
      </p:grpSpPr>
      <p:grpSp>
        <p:nvGrpSpPr>
          <p:cNvPr id="362" name="Google Shape;362;p35"/>
          <p:cNvGrpSpPr/>
          <p:nvPr/>
        </p:nvGrpSpPr>
        <p:grpSpPr>
          <a:xfrm>
            <a:off x="66373" y="152400"/>
            <a:ext cx="3109314" cy="2133600"/>
            <a:chOff x="238225" y="-1129285"/>
            <a:chExt cx="7978351" cy="6979785"/>
          </a:xfrm>
        </p:grpSpPr>
        <p:sp>
          <p:nvSpPr>
            <p:cNvPr id="363" name="Google Shape;363;p35"/>
            <p:cNvSpPr/>
            <p:nvPr/>
          </p:nvSpPr>
          <p:spPr>
            <a:xfrm rot="7879148">
              <a:off x="2095797" y="110946"/>
              <a:ext cx="5337984" cy="4499322"/>
            </a:xfrm>
            <a:custGeom>
              <a:avLst/>
              <a:gdLst/>
              <a:ahLst/>
              <a:cxnLst/>
              <a:rect l="l" t="t" r="r" b="b"/>
              <a:pathLst>
                <a:path w="26625" h="22343" extrusionOk="0">
                  <a:moveTo>
                    <a:pt x="20994" y="1"/>
                  </a:moveTo>
                  <a:cubicBezTo>
                    <a:pt x="20114" y="1"/>
                    <a:pt x="19113" y="100"/>
                    <a:pt x="18057" y="826"/>
                  </a:cubicBezTo>
                  <a:cubicBezTo>
                    <a:pt x="16161" y="2083"/>
                    <a:pt x="14997" y="2583"/>
                    <a:pt x="13462" y="2583"/>
                  </a:cubicBezTo>
                  <a:cubicBezTo>
                    <a:pt x="12700" y="2583"/>
                    <a:pt x="11846" y="2460"/>
                    <a:pt x="10766" y="2244"/>
                  </a:cubicBezTo>
                  <a:cubicBezTo>
                    <a:pt x="10035" y="2110"/>
                    <a:pt x="9298" y="2053"/>
                    <a:pt x="8726" y="2053"/>
                  </a:cubicBezTo>
                  <a:cubicBezTo>
                    <a:pt x="8549" y="2053"/>
                    <a:pt x="8388" y="2058"/>
                    <a:pt x="8248" y="2068"/>
                  </a:cubicBezTo>
                  <a:cubicBezTo>
                    <a:pt x="3805" y="2200"/>
                    <a:pt x="44" y="6093"/>
                    <a:pt x="0" y="10547"/>
                  </a:cubicBezTo>
                  <a:cubicBezTo>
                    <a:pt x="0" y="15265"/>
                    <a:pt x="3849" y="19114"/>
                    <a:pt x="8567" y="19114"/>
                  </a:cubicBezTo>
                  <a:cubicBezTo>
                    <a:pt x="10359" y="19114"/>
                    <a:pt x="12009" y="18564"/>
                    <a:pt x="13384" y="17640"/>
                  </a:cubicBezTo>
                  <a:cubicBezTo>
                    <a:pt x="14308" y="16994"/>
                    <a:pt x="15358" y="16591"/>
                    <a:pt x="16350" y="16591"/>
                  </a:cubicBezTo>
                  <a:cubicBezTo>
                    <a:pt x="17670" y="16591"/>
                    <a:pt x="18886" y="17305"/>
                    <a:pt x="19564" y="19114"/>
                  </a:cubicBezTo>
                  <a:cubicBezTo>
                    <a:pt x="19948" y="20782"/>
                    <a:pt x="21147" y="22342"/>
                    <a:pt x="22826" y="22342"/>
                  </a:cubicBezTo>
                  <a:cubicBezTo>
                    <a:pt x="23362" y="22342"/>
                    <a:pt x="23946" y="22183"/>
                    <a:pt x="24568" y="21819"/>
                  </a:cubicBezTo>
                  <a:cubicBezTo>
                    <a:pt x="26580" y="20621"/>
                    <a:pt x="26349" y="18564"/>
                    <a:pt x="25525" y="17508"/>
                  </a:cubicBezTo>
                  <a:cubicBezTo>
                    <a:pt x="23600" y="15078"/>
                    <a:pt x="23787" y="12747"/>
                    <a:pt x="24194" y="11416"/>
                  </a:cubicBezTo>
                  <a:cubicBezTo>
                    <a:pt x="24425" y="10679"/>
                    <a:pt x="24744" y="10085"/>
                    <a:pt x="25206" y="9535"/>
                  </a:cubicBezTo>
                  <a:cubicBezTo>
                    <a:pt x="26074" y="8480"/>
                    <a:pt x="26624" y="7105"/>
                    <a:pt x="26580" y="5643"/>
                  </a:cubicBezTo>
                  <a:cubicBezTo>
                    <a:pt x="26492" y="2618"/>
                    <a:pt x="24018" y="144"/>
                    <a:pt x="209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35"/>
            <p:cNvSpPr/>
            <p:nvPr/>
          </p:nvSpPr>
          <p:spPr>
            <a:xfrm>
              <a:off x="2533500" y="2823825"/>
              <a:ext cx="1246300" cy="650775"/>
            </a:xfrm>
            <a:custGeom>
              <a:avLst/>
              <a:gdLst/>
              <a:ahLst/>
              <a:cxnLst/>
              <a:rect l="l" t="t" r="r" b="b"/>
              <a:pathLst>
                <a:path w="49852" h="26031" extrusionOk="0">
                  <a:moveTo>
                    <a:pt x="7537" y="1"/>
                  </a:moveTo>
                  <a:lnTo>
                    <a:pt x="0" y="7217"/>
                  </a:lnTo>
                  <a:lnTo>
                    <a:pt x="28684" y="26031"/>
                  </a:lnTo>
                  <a:lnTo>
                    <a:pt x="49852" y="13064"/>
                  </a:lnTo>
                  <a:lnTo>
                    <a:pt x="753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35"/>
            <p:cNvSpPr/>
            <p:nvPr/>
          </p:nvSpPr>
          <p:spPr>
            <a:xfrm>
              <a:off x="3654600" y="3809600"/>
              <a:ext cx="529225" cy="1176775"/>
            </a:xfrm>
            <a:custGeom>
              <a:avLst/>
              <a:gdLst/>
              <a:ahLst/>
              <a:cxnLst/>
              <a:rect l="l" t="t" r="r" b="b"/>
              <a:pathLst>
                <a:path w="21169" h="47071" extrusionOk="0">
                  <a:moveTo>
                    <a:pt x="21169" y="0"/>
                  </a:moveTo>
                  <a:lnTo>
                    <a:pt x="1" y="12972"/>
                  </a:lnTo>
                  <a:lnTo>
                    <a:pt x="3739" y="47071"/>
                  </a:lnTo>
                  <a:lnTo>
                    <a:pt x="13590" y="43634"/>
                  </a:lnTo>
                  <a:lnTo>
                    <a:pt x="2116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35"/>
            <p:cNvSpPr/>
            <p:nvPr/>
          </p:nvSpPr>
          <p:spPr>
            <a:xfrm>
              <a:off x="1424375" y="3888875"/>
              <a:ext cx="1678925" cy="1160600"/>
            </a:xfrm>
            <a:custGeom>
              <a:avLst/>
              <a:gdLst/>
              <a:ahLst/>
              <a:cxnLst/>
              <a:rect l="l" t="t" r="r" b="b"/>
              <a:pathLst>
                <a:path w="67157" h="46424" extrusionOk="0">
                  <a:moveTo>
                    <a:pt x="46753" y="1"/>
                  </a:moveTo>
                  <a:cubicBezTo>
                    <a:pt x="43569" y="1"/>
                    <a:pt x="40346" y="851"/>
                    <a:pt x="37433" y="2636"/>
                  </a:cubicBezTo>
                  <a:cubicBezTo>
                    <a:pt x="32227" y="5823"/>
                    <a:pt x="30847" y="10473"/>
                    <a:pt x="28616" y="15710"/>
                  </a:cubicBezTo>
                  <a:cubicBezTo>
                    <a:pt x="24171" y="26135"/>
                    <a:pt x="16862" y="35257"/>
                    <a:pt x="7373" y="41450"/>
                  </a:cubicBezTo>
                  <a:cubicBezTo>
                    <a:pt x="7373" y="41450"/>
                    <a:pt x="1" y="46258"/>
                    <a:pt x="431" y="46258"/>
                  </a:cubicBezTo>
                  <a:cubicBezTo>
                    <a:pt x="485" y="46258"/>
                    <a:pt x="667" y="46180"/>
                    <a:pt x="1007" y="46004"/>
                  </a:cubicBezTo>
                  <a:lnTo>
                    <a:pt x="1007" y="46004"/>
                  </a:lnTo>
                  <a:cubicBezTo>
                    <a:pt x="594" y="46298"/>
                    <a:pt x="461" y="46424"/>
                    <a:pt x="533" y="46424"/>
                  </a:cubicBezTo>
                  <a:cubicBezTo>
                    <a:pt x="943" y="46424"/>
                    <a:pt x="7953" y="42398"/>
                    <a:pt x="7953" y="42398"/>
                  </a:cubicBezTo>
                  <a:cubicBezTo>
                    <a:pt x="15297" y="38180"/>
                    <a:pt x="23559" y="35691"/>
                    <a:pt x="32003" y="35068"/>
                  </a:cubicBezTo>
                  <a:cubicBezTo>
                    <a:pt x="32756" y="35013"/>
                    <a:pt x="33513" y="34990"/>
                    <a:pt x="34273" y="34990"/>
                  </a:cubicBezTo>
                  <a:cubicBezTo>
                    <a:pt x="38119" y="34990"/>
                    <a:pt x="42046" y="35581"/>
                    <a:pt x="45868" y="35581"/>
                  </a:cubicBezTo>
                  <a:cubicBezTo>
                    <a:pt x="49421" y="35581"/>
                    <a:pt x="52884" y="35070"/>
                    <a:pt x="56105" y="33098"/>
                  </a:cubicBezTo>
                  <a:cubicBezTo>
                    <a:pt x="64513" y="27943"/>
                    <a:pt x="67156" y="16947"/>
                    <a:pt x="62003" y="8533"/>
                  </a:cubicBezTo>
                  <a:cubicBezTo>
                    <a:pt x="58633" y="3033"/>
                    <a:pt x="52764" y="1"/>
                    <a:pt x="467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5"/>
            <p:cNvSpPr/>
            <p:nvPr/>
          </p:nvSpPr>
          <p:spPr>
            <a:xfrm>
              <a:off x="2159750" y="4044200"/>
              <a:ext cx="766300" cy="585650"/>
            </a:xfrm>
            <a:custGeom>
              <a:avLst/>
              <a:gdLst/>
              <a:ahLst/>
              <a:cxnLst/>
              <a:rect l="l" t="t" r="r" b="b"/>
              <a:pathLst>
                <a:path w="30652" h="23426" extrusionOk="0">
                  <a:moveTo>
                    <a:pt x="17342" y="1"/>
                  </a:moveTo>
                  <a:cubicBezTo>
                    <a:pt x="15267" y="1"/>
                    <a:pt x="13166" y="555"/>
                    <a:pt x="11267" y="1719"/>
                  </a:cubicBezTo>
                  <a:cubicBezTo>
                    <a:pt x="5776" y="5081"/>
                    <a:pt x="1" y="20233"/>
                    <a:pt x="913" y="21725"/>
                  </a:cubicBezTo>
                  <a:cubicBezTo>
                    <a:pt x="1339" y="22420"/>
                    <a:pt x="7261" y="23426"/>
                    <a:pt x="13153" y="23426"/>
                  </a:cubicBezTo>
                  <a:cubicBezTo>
                    <a:pt x="17188" y="23426"/>
                    <a:pt x="21210" y="22954"/>
                    <a:pt x="23439" y="21587"/>
                  </a:cubicBezTo>
                  <a:cubicBezTo>
                    <a:pt x="28925" y="18226"/>
                    <a:pt x="30651" y="11055"/>
                    <a:pt x="27285" y="5565"/>
                  </a:cubicBezTo>
                  <a:cubicBezTo>
                    <a:pt x="25087" y="1979"/>
                    <a:pt x="21261" y="1"/>
                    <a:pt x="173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5"/>
            <p:cNvSpPr/>
            <p:nvPr/>
          </p:nvSpPr>
          <p:spPr>
            <a:xfrm>
              <a:off x="2391400" y="4103125"/>
              <a:ext cx="490100" cy="374550"/>
            </a:xfrm>
            <a:custGeom>
              <a:avLst/>
              <a:gdLst/>
              <a:ahLst/>
              <a:cxnLst/>
              <a:rect l="l" t="t" r="r" b="b"/>
              <a:pathLst>
                <a:path w="19604" h="14982" extrusionOk="0">
                  <a:moveTo>
                    <a:pt x="11088" y="1"/>
                  </a:moveTo>
                  <a:cubicBezTo>
                    <a:pt x="9760" y="1"/>
                    <a:pt x="8416" y="355"/>
                    <a:pt x="7201" y="1099"/>
                  </a:cubicBezTo>
                  <a:cubicBezTo>
                    <a:pt x="3692" y="3248"/>
                    <a:pt x="0" y="12941"/>
                    <a:pt x="581" y="13893"/>
                  </a:cubicBezTo>
                  <a:cubicBezTo>
                    <a:pt x="853" y="14338"/>
                    <a:pt x="4643" y="14981"/>
                    <a:pt x="8413" y="14981"/>
                  </a:cubicBezTo>
                  <a:cubicBezTo>
                    <a:pt x="10993" y="14981"/>
                    <a:pt x="13563" y="14680"/>
                    <a:pt x="14989" y="13807"/>
                  </a:cubicBezTo>
                  <a:cubicBezTo>
                    <a:pt x="18498" y="11658"/>
                    <a:pt x="19603" y="7068"/>
                    <a:pt x="17449" y="3560"/>
                  </a:cubicBezTo>
                  <a:cubicBezTo>
                    <a:pt x="16044" y="1265"/>
                    <a:pt x="13595" y="1"/>
                    <a:pt x="110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35"/>
            <p:cNvSpPr/>
            <p:nvPr/>
          </p:nvSpPr>
          <p:spPr>
            <a:xfrm>
              <a:off x="3042800" y="1458975"/>
              <a:ext cx="4213450" cy="2854350"/>
            </a:xfrm>
            <a:custGeom>
              <a:avLst/>
              <a:gdLst/>
              <a:ahLst/>
              <a:cxnLst/>
              <a:rect l="l" t="t" r="r" b="b"/>
              <a:pathLst>
                <a:path w="168538" h="114174" extrusionOk="0">
                  <a:moveTo>
                    <a:pt x="145777" y="0"/>
                  </a:moveTo>
                  <a:cubicBezTo>
                    <a:pt x="130803" y="0"/>
                    <a:pt x="110000" y="6242"/>
                    <a:pt x="102469" y="9805"/>
                  </a:cubicBezTo>
                  <a:cubicBezTo>
                    <a:pt x="101491" y="10264"/>
                    <a:pt x="100581" y="10828"/>
                    <a:pt x="99714" y="11470"/>
                  </a:cubicBezTo>
                  <a:lnTo>
                    <a:pt x="68116" y="33799"/>
                  </a:lnTo>
                  <a:lnTo>
                    <a:pt x="55481" y="42732"/>
                  </a:lnTo>
                  <a:lnTo>
                    <a:pt x="0" y="81939"/>
                  </a:lnTo>
                  <a:lnTo>
                    <a:pt x="19757" y="114173"/>
                  </a:lnTo>
                  <a:cubicBezTo>
                    <a:pt x="19757" y="114173"/>
                    <a:pt x="125889" y="58958"/>
                    <a:pt x="130553" y="55639"/>
                  </a:cubicBezTo>
                  <a:cubicBezTo>
                    <a:pt x="140607" y="48483"/>
                    <a:pt x="168538" y="17282"/>
                    <a:pt x="161215" y="5328"/>
                  </a:cubicBezTo>
                  <a:cubicBezTo>
                    <a:pt x="158836" y="1445"/>
                    <a:pt x="152981" y="0"/>
                    <a:pt x="14577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5"/>
            <p:cNvSpPr/>
            <p:nvPr/>
          </p:nvSpPr>
          <p:spPr>
            <a:xfrm>
              <a:off x="3035150" y="1450850"/>
              <a:ext cx="4226975" cy="2869350"/>
            </a:xfrm>
            <a:custGeom>
              <a:avLst/>
              <a:gdLst/>
              <a:ahLst/>
              <a:cxnLst/>
              <a:rect l="l" t="t" r="r" b="b"/>
              <a:pathLst>
                <a:path w="169079" h="114774" extrusionOk="0">
                  <a:moveTo>
                    <a:pt x="146129" y="1"/>
                  </a:moveTo>
                  <a:cubicBezTo>
                    <a:pt x="130719" y="1"/>
                    <a:pt x="109344" y="6720"/>
                    <a:pt x="102659" y="9881"/>
                  </a:cubicBezTo>
                  <a:cubicBezTo>
                    <a:pt x="101706" y="10328"/>
                    <a:pt x="100765" y="10899"/>
                    <a:pt x="99862" y="11571"/>
                  </a:cubicBezTo>
                  <a:lnTo>
                    <a:pt x="68264" y="33900"/>
                  </a:lnTo>
                  <a:cubicBezTo>
                    <a:pt x="68142" y="33987"/>
                    <a:pt x="68116" y="34159"/>
                    <a:pt x="68203" y="34281"/>
                  </a:cubicBezTo>
                  <a:cubicBezTo>
                    <a:pt x="68257" y="34356"/>
                    <a:pt x="68343" y="34397"/>
                    <a:pt x="68428" y="34397"/>
                  </a:cubicBezTo>
                  <a:cubicBezTo>
                    <a:pt x="68482" y="34397"/>
                    <a:pt x="68535" y="34381"/>
                    <a:pt x="68580" y="34347"/>
                  </a:cubicBezTo>
                  <a:lnTo>
                    <a:pt x="100184" y="12015"/>
                  </a:lnTo>
                  <a:cubicBezTo>
                    <a:pt x="101059" y="11362"/>
                    <a:pt x="101971" y="10807"/>
                    <a:pt x="102893" y="10375"/>
                  </a:cubicBezTo>
                  <a:cubicBezTo>
                    <a:pt x="110845" y="6616"/>
                    <a:pt x="131363" y="620"/>
                    <a:pt x="146073" y="620"/>
                  </a:cubicBezTo>
                  <a:cubicBezTo>
                    <a:pt x="153211" y="620"/>
                    <a:pt x="158981" y="2032"/>
                    <a:pt x="161286" y="5796"/>
                  </a:cubicBezTo>
                  <a:cubicBezTo>
                    <a:pt x="164363" y="10812"/>
                    <a:pt x="161235" y="20276"/>
                    <a:pt x="152485" y="32448"/>
                  </a:cubicBezTo>
                  <a:cubicBezTo>
                    <a:pt x="145309" y="42431"/>
                    <a:pt x="135774" y="52128"/>
                    <a:pt x="130701" y="55739"/>
                  </a:cubicBezTo>
                  <a:cubicBezTo>
                    <a:pt x="126204" y="58938"/>
                    <a:pt x="25655" y="111280"/>
                    <a:pt x="20160" y="114143"/>
                  </a:cubicBezTo>
                  <a:lnTo>
                    <a:pt x="673" y="82341"/>
                  </a:lnTo>
                  <a:lnTo>
                    <a:pt x="55944" y="43282"/>
                  </a:lnTo>
                  <a:cubicBezTo>
                    <a:pt x="56066" y="43195"/>
                    <a:pt x="56092" y="43021"/>
                    <a:pt x="56005" y="42899"/>
                  </a:cubicBezTo>
                  <a:cubicBezTo>
                    <a:pt x="55952" y="42824"/>
                    <a:pt x="55868" y="42784"/>
                    <a:pt x="55783" y="42784"/>
                  </a:cubicBezTo>
                  <a:cubicBezTo>
                    <a:pt x="55730" y="42784"/>
                    <a:pt x="55676" y="42800"/>
                    <a:pt x="55629" y="42833"/>
                  </a:cubicBezTo>
                  <a:lnTo>
                    <a:pt x="148" y="82040"/>
                  </a:lnTo>
                  <a:cubicBezTo>
                    <a:pt x="31" y="82122"/>
                    <a:pt x="0" y="82285"/>
                    <a:pt x="77" y="82407"/>
                  </a:cubicBezTo>
                  <a:lnTo>
                    <a:pt x="19828" y="114641"/>
                  </a:lnTo>
                  <a:cubicBezTo>
                    <a:pt x="19880" y="114728"/>
                    <a:pt x="19971" y="114774"/>
                    <a:pt x="20063" y="114774"/>
                  </a:cubicBezTo>
                  <a:cubicBezTo>
                    <a:pt x="20103" y="114774"/>
                    <a:pt x="20150" y="114764"/>
                    <a:pt x="20190" y="114743"/>
                  </a:cubicBezTo>
                  <a:cubicBezTo>
                    <a:pt x="24520" y="112486"/>
                    <a:pt x="126388" y="59478"/>
                    <a:pt x="131018" y="56182"/>
                  </a:cubicBezTo>
                  <a:cubicBezTo>
                    <a:pt x="141744" y="48552"/>
                    <a:pt x="169079" y="17469"/>
                    <a:pt x="161754" y="5511"/>
                  </a:cubicBezTo>
                  <a:cubicBezTo>
                    <a:pt x="159287" y="1483"/>
                    <a:pt x="153366" y="1"/>
                    <a:pt x="1461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5"/>
            <p:cNvSpPr/>
            <p:nvPr/>
          </p:nvSpPr>
          <p:spPr>
            <a:xfrm>
              <a:off x="3453050" y="1593075"/>
              <a:ext cx="3691175" cy="2711350"/>
            </a:xfrm>
            <a:custGeom>
              <a:avLst/>
              <a:gdLst/>
              <a:ahLst/>
              <a:cxnLst/>
              <a:rect l="l" t="t" r="r" b="b"/>
              <a:pathLst>
                <a:path w="147647" h="108454" extrusionOk="0">
                  <a:moveTo>
                    <a:pt x="144504" y="0"/>
                  </a:moveTo>
                  <a:cubicBezTo>
                    <a:pt x="142701" y="4956"/>
                    <a:pt x="138611" y="14526"/>
                    <a:pt x="131928" y="21508"/>
                  </a:cubicBezTo>
                  <a:cubicBezTo>
                    <a:pt x="122532" y="31333"/>
                    <a:pt x="111851" y="41585"/>
                    <a:pt x="105445" y="45430"/>
                  </a:cubicBezTo>
                  <a:cubicBezTo>
                    <a:pt x="99302" y="49118"/>
                    <a:pt x="7605" y="98720"/>
                    <a:pt x="0" y="102831"/>
                  </a:cubicBezTo>
                  <a:lnTo>
                    <a:pt x="3444" y="108454"/>
                  </a:lnTo>
                  <a:cubicBezTo>
                    <a:pt x="8939" y="105591"/>
                    <a:pt x="109488" y="53249"/>
                    <a:pt x="113985" y="50050"/>
                  </a:cubicBezTo>
                  <a:cubicBezTo>
                    <a:pt x="119058" y="46439"/>
                    <a:pt x="128593" y="36742"/>
                    <a:pt x="135769" y="26759"/>
                  </a:cubicBezTo>
                  <a:cubicBezTo>
                    <a:pt x="144519" y="14587"/>
                    <a:pt x="147647" y="5123"/>
                    <a:pt x="144570" y="107"/>
                  </a:cubicBezTo>
                  <a:cubicBezTo>
                    <a:pt x="144549" y="71"/>
                    <a:pt x="144530" y="36"/>
                    <a:pt x="1445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5"/>
            <p:cNvSpPr/>
            <p:nvPr/>
          </p:nvSpPr>
          <p:spPr>
            <a:xfrm>
              <a:off x="3447050" y="1585275"/>
              <a:ext cx="3809200" cy="2728050"/>
            </a:xfrm>
            <a:custGeom>
              <a:avLst/>
              <a:gdLst/>
              <a:ahLst/>
              <a:cxnLst/>
              <a:rect l="l" t="t" r="r" b="b"/>
              <a:pathLst>
                <a:path w="152368" h="109122" extrusionOk="0">
                  <a:moveTo>
                    <a:pt x="144861" y="1"/>
                  </a:moveTo>
                  <a:cubicBezTo>
                    <a:pt x="144820" y="103"/>
                    <a:pt x="144784" y="205"/>
                    <a:pt x="144744" y="312"/>
                  </a:cubicBezTo>
                  <a:cubicBezTo>
                    <a:pt x="144770" y="348"/>
                    <a:pt x="144789" y="383"/>
                    <a:pt x="144810" y="419"/>
                  </a:cubicBezTo>
                  <a:cubicBezTo>
                    <a:pt x="147887" y="5435"/>
                    <a:pt x="144759" y="14899"/>
                    <a:pt x="136009" y="27071"/>
                  </a:cubicBezTo>
                  <a:cubicBezTo>
                    <a:pt x="128833" y="37054"/>
                    <a:pt x="119298" y="46751"/>
                    <a:pt x="114225" y="50362"/>
                  </a:cubicBezTo>
                  <a:cubicBezTo>
                    <a:pt x="109728" y="53561"/>
                    <a:pt x="9179" y="105903"/>
                    <a:pt x="3684" y="108766"/>
                  </a:cubicBezTo>
                  <a:lnTo>
                    <a:pt x="240" y="103143"/>
                  </a:lnTo>
                  <a:cubicBezTo>
                    <a:pt x="149" y="103193"/>
                    <a:pt x="68" y="103240"/>
                    <a:pt x="1" y="103275"/>
                  </a:cubicBezTo>
                  <a:lnTo>
                    <a:pt x="3587" y="109121"/>
                  </a:lnTo>
                  <a:cubicBezTo>
                    <a:pt x="3587" y="109121"/>
                    <a:pt x="109719" y="53906"/>
                    <a:pt x="114383" y="50587"/>
                  </a:cubicBezTo>
                  <a:cubicBezTo>
                    <a:pt x="124437" y="43431"/>
                    <a:pt x="152368" y="12230"/>
                    <a:pt x="145045" y="276"/>
                  </a:cubicBezTo>
                  <a:cubicBezTo>
                    <a:pt x="144989" y="179"/>
                    <a:pt x="144922" y="92"/>
                    <a:pt x="1448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35"/>
            <p:cNvSpPr/>
            <p:nvPr/>
          </p:nvSpPr>
          <p:spPr>
            <a:xfrm>
              <a:off x="2723850" y="3507425"/>
              <a:ext cx="812900" cy="925725"/>
            </a:xfrm>
            <a:custGeom>
              <a:avLst/>
              <a:gdLst/>
              <a:ahLst/>
              <a:cxnLst/>
              <a:rect l="l" t="t" r="r" b="b"/>
              <a:pathLst>
                <a:path w="32516" h="37029" extrusionOk="0">
                  <a:moveTo>
                    <a:pt x="12758" y="1"/>
                  </a:moveTo>
                  <a:lnTo>
                    <a:pt x="0" y="14374"/>
                  </a:lnTo>
                  <a:lnTo>
                    <a:pt x="13879" y="37028"/>
                  </a:lnTo>
                  <a:lnTo>
                    <a:pt x="32515" y="32235"/>
                  </a:lnTo>
                  <a:lnTo>
                    <a:pt x="1275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35"/>
            <p:cNvSpPr/>
            <p:nvPr/>
          </p:nvSpPr>
          <p:spPr>
            <a:xfrm>
              <a:off x="2715325" y="3495975"/>
              <a:ext cx="831975" cy="945050"/>
            </a:xfrm>
            <a:custGeom>
              <a:avLst/>
              <a:gdLst/>
              <a:ahLst/>
              <a:cxnLst/>
              <a:rect l="l" t="t" r="r" b="b"/>
              <a:pathLst>
                <a:path w="33279" h="37802" extrusionOk="0">
                  <a:moveTo>
                    <a:pt x="13059" y="917"/>
                  </a:moveTo>
                  <a:lnTo>
                    <a:pt x="32428" y="32526"/>
                  </a:lnTo>
                  <a:lnTo>
                    <a:pt x="14347" y="37171"/>
                  </a:lnTo>
                  <a:lnTo>
                    <a:pt x="677" y="14863"/>
                  </a:lnTo>
                  <a:lnTo>
                    <a:pt x="13059" y="917"/>
                  </a:lnTo>
                  <a:close/>
                  <a:moveTo>
                    <a:pt x="13141" y="0"/>
                  </a:moveTo>
                  <a:lnTo>
                    <a:pt x="0" y="14802"/>
                  </a:lnTo>
                  <a:lnTo>
                    <a:pt x="14093" y="37802"/>
                  </a:lnTo>
                  <a:lnTo>
                    <a:pt x="33279" y="32867"/>
                  </a:lnTo>
                  <a:lnTo>
                    <a:pt x="131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35"/>
            <p:cNvSpPr/>
            <p:nvPr/>
          </p:nvSpPr>
          <p:spPr>
            <a:xfrm>
              <a:off x="2773375" y="3810625"/>
              <a:ext cx="73375" cy="72100"/>
            </a:xfrm>
            <a:custGeom>
              <a:avLst/>
              <a:gdLst/>
              <a:ahLst/>
              <a:cxnLst/>
              <a:rect l="l" t="t" r="r" b="b"/>
              <a:pathLst>
                <a:path w="2935" h="2884" extrusionOk="0">
                  <a:moveTo>
                    <a:pt x="2634" y="1"/>
                  </a:moveTo>
                  <a:cubicBezTo>
                    <a:pt x="2565" y="1"/>
                    <a:pt x="2496" y="28"/>
                    <a:pt x="2445" y="82"/>
                  </a:cubicBezTo>
                  <a:lnTo>
                    <a:pt x="107" y="2414"/>
                  </a:lnTo>
                  <a:cubicBezTo>
                    <a:pt x="1" y="2521"/>
                    <a:pt x="1" y="2694"/>
                    <a:pt x="107" y="2801"/>
                  </a:cubicBezTo>
                  <a:cubicBezTo>
                    <a:pt x="163" y="2858"/>
                    <a:pt x="229" y="2883"/>
                    <a:pt x="300" y="2883"/>
                  </a:cubicBezTo>
                  <a:cubicBezTo>
                    <a:pt x="372" y="2883"/>
                    <a:pt x="443" y="2858"/>
                    <a:pt x="495" y="2801"/>
                  </a:cubicBezTo>
                  <a:lnTo>
                    <a:pt x="2827" y="469"/>
                  </a:lnTo>
                  <a:cubicBezTo>
                    <a:pt x="2934" y="362"/>
                    <a:pt x="2934" y="188"/>
                    <a:pt x="2827" y="82"/>
                  </a:cubicBezTo>
                  <a:cubicBezTo>
                    <a:pt x="2774" y="28"/>
                    <a:pt x="2704" y="1"/>
                    <a:pt x="26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5"/>
            <p:cNvSpPr/>
            <p:nvPr/>
          </p:nvSpPr>
          <p:spPr>
            <a:xfrm>
              <a:off x="2877650" y="3602225"/>
              <a:ext cx="177500" cy="176325"/>
            </a:xfrm>
            <a:custGeom>
              <a:avLst/>
              <a:gdLst/>
              <a:ahLst/>
              <a:cxnLst/>
              <a:rect l="l" t="t" r="r" b="b"/>
              <a:pathLst>
                <a:path w="7100" h="7053" extrusionOk="0">
                  <a:moveTo>
                    <a:pt x="6800" y="0"/>
                  </a:moveTo>
                  <a:cubicBezTo>
                    <a:pt x="6730" y="0"/>
                    <a:pt x="6660" y="27"/>
                    <a:pt x="6606" y="80"/>
                  </a:cubicBezTo>
                  <a:lnTo>
                    <a:pt x="108" y="6584"/>
                  </a:lnTo>
                  <a:cubicBezTo>
                    <a:pt x="0" y="6690"/>
                    <a:pt x="0" y="6864"/>
                    <a:pt x="108" y="6972"/>
                  </a:cubicBezTo>
                  <a:cubicBezTo>
                    <a:pt x="158" y="7022"/>
                    <a:pt x="230" y="7052"/>
                    <a:pt x="296" y="7052"/>
                  </a:cubicBezTo>
                  <a:cubicBezTo>
                    <a:pt x="367" y="7052"/>
                    <a:pt x="438" y="7022"/>
                    <a:pt x="489" y="6972"/>
                  </a:cubicBezTo>
                  <a:lnTo>
                    <a:pt x="6994" y="467"/>
                  </a:lnTo>
                  <a:cubicBezTo>
                    <a:pt x="7100" y="360"/>
                    <a:pt x="7100" y="188"/>
                    <a:pt x="6994" y="80"/>
                  </a:cubicBezTo>
                  <a:cubicBezTo>
                    <a:pt x="6940" y="27"/>
                    <a:pt x="6870" y="0"/>
                    <a:pt x="68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5"/>
            <p:cNvSpPr/>
            <p:nvPr/>
          </p:nvSpPr>
          <p:spPr>
            <a:xfrm>
              <a:off x="4214600" y="2854725"/>
              <a:ext cx="658450" cy="577075"/>
            </a:xfrm>
            <a:custGeom>
              <a:avLst/>
              <a:gdLst/>
              <a:ahLst/>
              <a:cxnLst/>
              <a:rect l="l" t="t" r="r" b="b"/>
              <a:pathLst>
                <a:path w="26338" h="23083" extrusionOk="0">
                  <a:moveTo>
                    <a:pt x="13161" y="1"/>
                  </a:moveTo>
                  <a:cubicBezTo>
                    <a:pt x="11105" y="1"/>
                    <a:pt x="9023" y="550"/>
                    <a:pt x="7142" y="1703"/>
                  </a:cubicBezTo>
                  <a:cubicBezTo>
                    <a:pt x="1707" y="5034"/>
                    <a:pt x="1" y="12138"/>
                    <a:pt x="3332" y="17573"/>
                  </a:cubicBezTo>
                  <a:cubicBezTo>
                    <a:pt x="5510" y="21124"/>
                    <a:pt x="9303" y="23082"/>
                    <a:pt x="13186" y="23082"/>
                  </a:cubicBezTo>
                  <a:cubicBezTo>
                    <a:pt x="15241" y="23082"/>
                    <a:pt x="17321" y="22534"/>
                    <a:pt x="19202" y="21383"/>
                  </a:cubicBezTo>
                  <a:cubicBezTo>
                    <a:pt x="24631" y="18052"/>
                    <a:pt x="26338" y="10947"/>
                    <a:pt x="23012" y="5512"/>
                  </a:cubicBezTo>
                  <a:cubicBezTo>
                    <a:pt x="20834" y="1960"/>
                    <a:pt x="17043" y="1"/>
                    <a:pt x="131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35"/>
            <p:cNvSpPr/>
            <p:nvPr/>
          </p:nvSpPr>
          <p:spPr>
            <a:xfrm>
              <a:off x="4298125" y="2927900"/>
              <a:ext cx="491525" cy="430775"/>
            </a:xfrm>
            <a:custGeom>
              <a:avLst/>
              <a:gdLst/>
              <a:ahLst/>
              <a:cxnLst/>
              <a:rect l="l" t="t" r="r" b="b"/>
              <a:pathLst>
                <a:path w="19661" h="17231" extrusionOk="0">
                  <a:moveTo>
                    <a:pt x="9823" y="1"/>
                  </a:moveTo>
                  <a:cubicBezTo>
                    <a:pt x="8288" y="1"/>
                    <a:pt x="6734" y="411"/>
                    <a:pt x="5329" y="1271"/>
                  </a:cubicBezTo>
                  <a:cubicBezTo>
                    <a:pt x="1274" y="3757"/>
                    <a:pt x="0" y="9059"/>
                    <a:pt x="2487" y="13118"/>
                  </a:cubicBezTo>
                  <a:cubicBezTo>
                    <a:pt x="4111" y="15769"/>
                    <a:pt x="6940" y="17230"/>
                    <a:pt x="9838" y="17230"/>
                  </a:cubicBezTo>
                  <a:cubicBezTo>
                    <a:pt x="11373" y="17230"/>
                    <a:pt x="12927" y="16821"/>
                    <a:pt x="14333" y="15960"/>
                  </a:cubicBezTo>
                  <a:cubicBezTo>
                    <a:pt x="18387" y="13475"/>
                    <a:pt x="19661" y="8172"/>
                    <a:pt x="17175" y="4113"/>
                  </a:cubicBezTo>
                  <a:cubicBezTo>
                    <a:pt x="15550" y="1463"/>
                    <a:pt x="12721" y="1"/>
                    <a:pt x="98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35"/>
            <p:cNvSpPr/>
            <p:nvPr/>
          </p:nvSpPr>
          <p:spPr>
            <a:xfrm>
              <a:off x="4290350" y="2921050"/>
              <a:ext cx="491400" cy="444300"/>
            </a:xfrm>
            <a:custGeom>
              <a:avLst/>
              <a:gdLst/>
              <a:ahLst/>
              <a:cxnLst/>
              <a:rect l="l" t="t" r="r" b="b"/>
              <a:pathLst>
                <a:path w="19656" h="17772" extrusionOk="0">
                  <a:moveTo>
                    <a:pt x="10127" y="548"/>
                  </a:moveTo>
                  <a:cubicBezTo>
                    <a:pt x="10778" y="548"/>
                    <a:pt x="11435" y="623"/>
                    <a:pt x="12088" y="781"/>
                  </a:cubicBezTo>
                  <a:cubicBezTo>
                    <a:pt x="14257" y="1301"/>
                    <a:pt x="16091" y="2631"/>
                    <a:pt x="17252" y="4530"/>
                  </a:cubicBezTo>
                  <a:cubicBezTo>
                    <a:pt x="19655" y="8451"/>
                    <a:pt x="18423" y="13596"/>
                    <a:pt x="14502" y="15999"/>
                  </a:cubicBezTo>
                  <a:cubicBezTo>
                    <a:pt x="13145" y="16831"/>
                    <a:pt x="11641" y="17227"/>
                    <a:pt x="10155" y="17227"/>
                  </a:cubicBezTo>
                  <a:cubicBezTo>
                    <a:pt x="7346" y="17227"/>
                    <a:pt x="4601" y="15812"/>
                    <a:pt x="3031" y="13249"/>
                  </a:cubicBezTo>
                  <a:cubicBezTo>
                    <a:pt x="628" y="9328"/>
                    <a:pt x="1860" y="4179"/>
                    <a:pt x="5781" y="1780"/>
                  </a:cubicBezTo>
                  <a:cubicBezTo>
                    <a:pt x="7111" y="964"/>
                    <a:pt x="8609" y="548"/>
                    <a:pt x="10127" y="548"/>
                  </a:cubicBezTo>
                  <a:close/>
                  <a:moveTo>
                    <a:pt x="10132" y="0"/>
                  </a:moveTo>
                  <a:cubicBezTo>
                    <a:pt x="8512" y="0"/>
                    <a:pt x="6915" y="445"/>
                    <a:pt x="5497" y="1312"/>
                  </a:cubicBezTo>
                  <a:cubicBezTo>
                    <a:pt x="1320" y="3874"/>
                    <a:pt x="1" y="9353"/>
                    <a:pt x="2563" y="13535"/>
                  </a:cubicBezTo>
                  <a:cubicBezTo>
                    <a:pt x="4239" y="16265"/>
                    <a:pt x="7163" y="17772"/>
                    <a:pt x="10157" y="17772"/>
                  </a:cubicBezTo>
                  <a:cubicBezTo>
                    <a:pt x="11736" y="17772"/>
                    <a:pt x="13341" y="17355"/>
                    <a:pt x="14787" y="16469"/>
                  </a:cubicBezTo>
                  <a:cubicBezTo>
                    <a:pt x="16808" y="15226"/>
                    <a:pt x="18230" y="13275"/>
                    <a:pt x="18785" y="10963"/>
                  </a:cubicBezTo>
                  <a:cubicBezTo>
                    <a:pt x="19335" y="8655"/>
                    <a:pt x="18958" y="6272"/>
                    <a:pt x="17720" y="4245"/>
                  </a:cubicBezTo>
                  <a:cubicBezTo>
                    <a:pt x="16477" y="2223"/>
                    <a:pt x="14527" y="802"/>
                    <a:pt x="12215" y="247"/>
                  </a:cubicBezTo>
                  <a:cubicBezTo>
                    <a:pt x="11524" y="82"/>
                    <a:pt x="10826" y="0"/>
                    <a:pt x="101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35"/>
            <p:cNvSpPr/>
            <p:nvPr/>
          </p:nvSpPr>
          <p:spPr>
            <a:xfrm>
              <a:off x="4422150" y="2986025"/>
              <a:ext cx="359600" cy="365725"/>
            </a:xfrm>
            <a:custGeom>
              <a:avLst/>
              <a:gdLst/>
              <a:ahLst/>
              <a:cxnLst/>
              <a:rect l="l" t="t" r="r" b="b"/>
              <a:pathLst>
                <a:path w="14384" h="14629" extrusionOk="0">
                  <a:moveTo>
                    <a:pt x="10356" y="1"/>
                  </a:moveTo>
                  <a:cubicBezTo>
                    <a:pt x="5460" y="4152"/>
                    <a:pt x="1757" y="9989"/>
                    <a:pt x="1" y="13059"/>
                  </a:cubicBezTo>
                  <a:cubicBezTo>
                    <a:pt x="1426" y="14084"/>
                    <a:pt x="3144" y="14629"/>
                    <a:pt x="4885" y="14629"/>
                  </a:cubicBezTo>
                  <a:cubicBezTo>
                    <a:pt x="6367" y="14629"/>
                    <a:pt x="7869" y="14232"/>
                    <a:pt x="9230" y="13400"/>
                  </a:cubicBezTo>
                  <a:cubicBezTo>
                    <a:pt x="13151" y="10997"/>
                    <a:pt x="14383" y="5852"/>
                    <a:pt x="11980" y="1931"/>
                  </a:cubicBezTo>
                  <a:cubicBezTo>
                    <a:pt x="11531" y="1198"/>
                    <a:pt x="10981" y="551"/>
                    <a:pt x="10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35"/>
            <p:cNvSpPr/>
            <p:nvPr/>
          </p:nvSpPr>
          <p:spPr>
            <a:xfrm>
              <a:off x="4418700" y="2981575"/>
              <a:ext cx="370950" cy="377050"/>
            </a:xfrm>
            <a:custGeom>
              <a:avLst/>
              <a:gdLst/>
              <a:ahLst/>
              <a:cxnLst/>
              <a:rect l="l" t="t" r="r" b="b"/>
              <a:pathLst>
                <a:path w="14838" h="15082" extrusionOk="0">
                  <a:moveTo>
                    <a:pt x="10701" y="0"/>
                  </a:moveTo>
                  <a:cubicBezTo>
                    <a:pt x="10630" y="62"/>
                    <a:pt x="10560" y="118"/>
                    <a:pt x="10494" y="179"/>
                  </a:cubicBezTo>
                  <a:cubicBezTo>
                    <a:pt x="11119" y="729"/>
                    <a:pt x="11669" y="1376"/>
                    <a:pt x="12118" y="2109"/>
                  </a:cubicBezTo>
                  <a:cubicBezTo>
                    <a:pt x="14521" y="6030"/>
                    <a:pt x="13289" y="11175"/>
                    <a:pt x="9368" y="13578"/>
                  </a:cubicBezTo>
                  <a:cubicBezTo>
                    <a:pt x="8007" y="14410"/>
                    <a:pt x="6505" y="14807"/>
                    <a:pt x="5023" y="14807"/>
                  </a:cubicBezTo>
                  <a:cubicBezTo>
                    <a:pt x="3282" y="14807"/>
                    <a:pt x="1564" y="14262"/>
                    <a:pt x="139" y="13237"/>
                  </a:cubicBezTo>
                  <a:cubicBezTo>
                    <a:pt x="88" y="13324"/>
                    <a:pt x="47" y="13401"/>
                    <a:pt x="1" y="13482"/>
                  </a:cubicBezTo>
                  <a:cubicBezTo>
                    <a:pt x="1468" y="14526"/>
                    <a:pt x="3230" y="15082"/>
                    <a:pt x="5017" y="15082"/>
                  </a:cubicBezTo>
                  <a:cubicBezTo>
                    <a:pt x="6551" y="15082"/>
                    <a:pt x="8104" y="14674"/>
                    <a:pt x="9510" y="13813"/>
                  </a:cubicBezTo>
                  <a:cubicBezTo>
                    <a:pt x="13564" y="11328"/>
                    <a:pt x="14838" y="6025"/>
                    <a:pt x="12352" y="1966"/>
                  </a:cubicBezTo>
                  <a:cubicBezTo>
                    <a:pt x="11888" y="1213"/>
                    <a:pt x="11328" y="555"/>
                    <a:pt x="107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35"/>
            <p:cNvSpPr/>
            <p:nvPr/>
          </p:nvSpPr>
          <p:spPr>
            <a:xfrm>
              <a:off x="4794975" y="2529775"/>
              <a:ext cx="658450" cy="577050"/>
            </a:xfrm>
            <a:custGeom>
              <a:avLst/>
              <a:gdLst/>
              <a:ahLst/>
              <a:cxnLst/>
              <a:rect l="l" t="t" r="r" b="b"/>
              <a:pathLst>
                <a:path w="26338" h="23082" extrusionOk="0">
                  <a:moveTo>
                    <a:pt x="13156" y="0"/>
                  </a:moveTo>
                  <a:cubicBezTo>
                    <a:pt x="11101" y="0"/>
                    <a:pt x="9020" y="550"/>
                    <a:pt x="7141" y="1703"/>
                  </a:cubicBezTo>
                  <a:cubicBezTo>
                    <a:pt x="1707" y="5034"/>
                    <a:pt x="1" y="12139"/>
                    <a:pt x="3327" y="17574"/>
                  </a:cubicBezTo>
                  <a:cubicBezTo>
                    <a:pt x="5505" y="21124"/>
                    <a:pt x="9297" y="23082"/>
                    <a:pt x="13180" y="23082"/>
                  </a:cubicBezTo>
                  <a:cubicBezTo>
                    <a:pt x="15235" y="23082"/>
                    <a:pt x="17316" y="22534"/>
                    <a:pt x="19197" y="21383"/>
                  </a:cubicBezTo>
                  <a:cubicBezTo>
                    <a:pt x="24631" y="18052"/>
                    <a:pt x="26338" y="10947"/>
                    <a:pt x="23007" y="5513"/>
                  </a:cubicBezTo>
                  <a:cubicBezTo>
                    <a:pt x="20829" y="1960"/>
                    <a:pt x="17038" y="0"/>
                    <a:pt x="131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35"/>
            <p:cNvSpPr/>
            <p:nvPr/>
          </p:nvSpPr>
          <p:spPr>
            <a:xfrm>
              <a:off x="4872775" y="2666825"/>
              <a:ext cx="31850" cy="43950"/>
            </a:xfrm>
            <a:custGeom>
              <a:avLst/>
              <a:gdLst/>
              <a:ahLst/>
              <a:cxnLst/>
              <a:rect l="l" t="t" r="r" b="b"/>
              <a:pathLst>
                <a:path w="1274" h="1758" extrusionOk="0">
                  <a:moveTo>
                    <a:pt x="963" y="1"/>
                  </a:moveTo>
                  <a:cubicBezTo>
                    <a:pt x="875" y="1"/>
                    <a:pt x="788" y="41"/>
                    <a:pt x="734" y="118"/>
                  </a:cubicBezTo>
                  <a:cubicBezTo>
                    <a:pt x="434" y="560"/>
                    <a:pt x="204" y="988"/>
                    <a:pt x="56" y="1391"/>
                  </a:cubicBezTo>
                  <a:cubicBezTo>
                    <a:pt x="1" y="1533"/>
                    <a:pt x="72" y="1691"/>
                    <a:pt x="215" y="1742"/>
                  </a:cubicBezTo>
                  <a:cubicBezTo>
                    <a:pt x="245" y="1752"/>
                    <a:pt x="281" y="1758"/>
                    <a:pt x="311" y="1758"/>
                  </a:cubicBezTo>
                  <a:cubicBezTo>
                    <a:pt x="423" y="1758"/>
                    <a:pt x="525" y="1691"/>
                    <a:pt x="566" y="1584"/>
                  </a:cubicBezTo>
                  <a:cubicBezTo>
                    <a:pt x="704" y="1223"/>
                    <a:pt x="912" y="830"/>
                    <a:pt x="1187" y="428"/>
                  </a:cubicBezTo>
                  <a:cubicBezTo>
                    <a:pt x="1273" y="301"/>
                    <a:pt x="1243" y="132"/>
                    <a:pt x="1116" y="47"/>
                  </a:cubicBezTo>
                  <a:cubicBezTo>
                    <a:pt x="1070" y="16"/>
                    <a:pt x="1016" y="1"/>
                    <a:pt x="9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35"/>
            <p:cNvSpPr/>
            <p:nvPr/>
          </p:nvSpPr>
          <p:spPr>
            <a:xfrm>
              <a:off x="4913650" y="2620500"/>
              <a:ext cx="31350" cy="29775"/>
            </a:xfrm>
            <a:custGeom>
              <a:avLst/>
              <a:gdLst/>
              <a:ahLst/>
              <a:cxnLst/>
              <a:rect l="l" t="t" r="r" b="b"/>
              <a:pathLst>
                <a:path w="1254" h="1191" extrusionOk="0">
                  <a:moveTo>
                    <a:pt x="952" y="0"/>
                  </a:moveTo>
                  <a:cubicBezTo>
                    <a:pt x="887" y="0"/>
                    <a:pt x="821" y="23"/>
                    <a:pt x="769" y="71"/>
                  </a:cubicBezTo>
                  <a:cubicBezTo>
                    <a:pt x="759" y="81"/>
                    <a:pt x="479" y="325"/>
                    <a:pt x="102" y="727"/>
                  </a:cubicBezTo>
                  <a:cubicBezTo>
                    <a:pt x="0" y="840"/>
                    <a:pt x="5" y="1013"/>
                    <a:pt x="118" y="1115"/>
                  </a:cubicBezTo>
                  <a:cubicBezTo>
                    <a:pt x="169" y="1166"/>
                    <a:pt x="235" y="1191"/>
                    <a:pt x="301" y="1191"/>
                  </a:cubicBezTo>
                  <a:cubicBezTo>
                    <a:pt x="377" y="1191"/>
                    <a:pt x="449" y="1160"/>
                    <a:pt x="505" y="1099"/>
                  </a:cubicBezTo>
                  <a:cubicBezTo>
                    <a:pt x="856" y="723"/>
                    <a:pt x="1126" y="478"/>
                    <a:pt x="1131" y="478"/>
                  </a:cubicBezTo>
                  <a:cubicBezTo>
                    <a:pt x="1243" y="377"/>
                    <a:pt x="1253" y="203"/>
                    <a:pt x="1157" y="91"/>
                  </a:cubicBezTo>
                  <a:cubicBezTo>
                    <a:pt x="1102" y="31"/>
                    <a:pt x="1027" y="0"/>
                    <a:pt x="9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35"/>
            <p:cNvSpPr/>
            <p:nvPr/>
          </p:nvSpPr>
          <p:spPr>
            <a:xfrm>
              <a:off x="4878375" y="2602975"/>
              <a:ext cx="491500" cy="430750"/>
            </a:xfrm>
            <a:custGeom>
              <a:avLst/>
              <a:gdLst/>
              <a:ahLst/>
              <a:cxnLst/>
              <a:rect l="l" t="t" r="r" b="b"/>
              <a:pathLst>
                <a:path w="19660" h="17230" extrusionOk="0">
                  <a:moveTo>
                    <a:pt x="9824" y="0"/>
                  </a:moveTo>
                  <a:cubicBezTo>
                    <a:pt x="8290" y="0"/>
                    <a:pt x="6736" y="410"/>
                    <a:pt x="5333" y="1271"/>
                  </a:cubicBezTo>
                  <a:cubicBezTo>
                    <a:pt x="1274" y="3756"/>
                    <a:pt x="1" y="9058"/>
                    <a:pt x="2486" y="13113"/>
                  </a:cubicBezTo>
                  <a:cubicBezTo>
                    <a:pt x="4111" y="15767"/>
                    <a:pt x="6941" y="17230"/>
                    <a:pt x="9840" y="17230"/>
                  </a:cubicBezTo>
                  <a:cubicBezTo>
                    <a:pt x="11374" y="17230"/>
                    <a:pt x="12928" y="16820"/>
                    <a:pt x="14333" y="15960"/>
                  </a:cubicBezTo>
                  <a:cubicBezTo>
                    <a:pt x="18387" y="13474"/>
                    <a:pt x="19660" y="8172"/>
                    <a:pt x="17175" y="4113"/>
                  </a:cubicBezTo>
                  <a:cubicBezTo>
                    <a:pt x="15550" y="1462"/>
                    <a:pt x="12721" y="0"/>
                    <a:pt x="98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5"/>
            <p:cNvSpPr/>
            <p:nvPr/>
          </p:nvSpPr>
          <p:spPr>
            <a:xfrm>
              <a:off x="4870725" y="2596025"/>
              <a:ext cx="483400" cy="444525"/>
            </a:xfrm>
            <a:custGeom>
              <a:avLst/>
              <a:gdLst/>
              <a:ahLst/>
              <a:cxnLst/>
              <a:rect l="l" t="t" r="r" b="b"/>
              <a:pathLst>
                <a:path w="19336" h="17781" extrusionOk="0">
                  <a:moveTo>
                    <a:pt x="10121" y="550"/>
                  </a:moveTo>
                  <a:cubicBezTo>
                    <a:pt x="10779" y="550"/>
                    <a:pt x="11435" y="627"/>
                    <a:pt x="12086" y="780"/>
                  </a:cubicBezTo>
                  <a:cubicBezTo>
                    <a:pt x="14251" y="1304"/>
                    <a:pt x="16085" y="2634"/>
                    <a:pt x="17251" y="4534"/>
                  </a:cubicBezTo>
                  <a:cubicBezTo>
                    <a:pt x="18412" y="6433"/>
                    <a:pt x="18769" y="8674"/>
                    <a:pt x="18250" y="10839"/>
                  </a:cubicBezTo>
                  <a:cubicBezTo>
                    <a:pt x="17725" y="13008"/>
                    <a:pt x="16395" y="14842"/>
                    <a:pt x="14496" y="16003"/>
                  </a:cubicBezTo>
                  <a:cubicBezTo>
                    <a:pt x="13168" y="16818"/>
                    <a:pt x="11674" y="17236"/>
                    <a:pt x="10155" y="17236"/>
                  </a:cubicBezTo>
                  <a:cubicBezTo>
                    <a:pt x="9501" y="17236"/>
                    <a:pt x="8842" y="17158"/>
                    <a:pt x="8191" y="17002"/>
                  </a:cubicBezTo>
                  <a:cubicBezTo>
                    <a:pt x="6026" y="16482"/>
                    <a:pt x="4188" y="15147"/>
                    <a:pt x="3026" y="13253"/>
                  </a:cubicBezTo>
                  <a:cubicBezTo>
                    <a:pt x="622" y="9327"/>
                    <a:pt x="1860" y="4182"/>
                    <a:pt x="5782" y="1779"/>
                  </a:cubicBezTo>
                  <a:cubicBezTo>
                    <a:pt x="7111" y="968"/>
                    <a:pt x="8603" y="550"/>
                    <a:pt x="10121" y="550"/>
                  </a:cubicBezTo>
                  <a:close/>
                  <a:moveTo>
                    <a:pt x="10118" y="0"/>
                  </a:moveTo>
                  <a:cubicBezTo>
                    <a:pt x="8499" y="0"/>
                    <a:pt x="6910" y="446"/>
                    <a:pt x="5497" y="1314"/>
                  </a:cubicBezTo>
                  <a:cubicBezTo>
                    <a:pt x="1315" y="3876"/>
                    <a:pt x="1" y="9357"/>
                    <a:pt x="2558" y="13538"/>
                  </a:cubicBezTo>
                  <a:cubicBezTo>
                    <a:pt x="3800" y="15561"/>
                    <a:pt x="5756" y="16981"/>
                    <a:pt x="8064" y="17536"/>
                  </a:cubicBezTo>
                  <a:cubicBezTo>
                    <a:pt x="8756" y="17700"/>
                    <a:pt x="9458" y="17780"/>
                    <a:pt x="10151" y="17780"/>
                  </a:cubicBezTo>
                  <a:cubicBezTo>
                    <a:pt x="11771" y="17780"/>
                    <a:pt x="13365" y="17338"/>
                    <a:pt x="14782" y="16471"/>
                  </a:cubicBezTo>
                  <a:cubicBezTo>
                    <a:pt x="16804" y="15229"/>
                    <a:pt x="18224" y="13274"/>
                    <a:pt x="18779" y="10966"/>
                  </a:cubicBezTo>
                  <a:cubicBezTo>
                    <a:pt x="19335" y="8659"/>
                    <a:pt x="18957" y="6276"/>
                    <a:pt x="17715" y="4248"/>
                  </a:cubicBezTo>
                  <a:cubicBezTo>
                    <a:pt x="16477" y="2226"/>
                    <a:pt x="14521" y="806"/>
                    <a:pt x="12215" y="251"/>
                  </a:cubicBezTo>
                  <a:cubicBezTo>
                    <a:pt x="11518" y="83"/>
                    <a:pt x="10815" y="0"/>
                    <a:pt x="10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35"/>
            <p:cNvSpPr/>
            <p:nvPr/>
          </p:nvSpPr>
          <p:spPr>
            <a:xfrm>
              <a:off x="5002375" y="2661100"/>
              <a:ext cx="337600" cy="365825"/>
            </a:xfrm>
            <a:custGeom>
              <a:avLst/>
              <a:gdLst/>
              <a:ahLst/>
              <a:cxnLst/>
              <a:rect l="l" t="t" r="r" b="b"/>
              <a:pathLst>
                <a:path w="13504" h="14633" extrusionOk="0">
                  <a:moveTo>
                    <a:pt x="10356" y="1"/>
                  </a:moveTo>
                  <a:cubicBezTo>
                    <a:pt x="5461" y="4151"/>
                    <a:pt x="1754" y="9993"/>
                    <a:pt x="1" y="13064"/>
                  </a:cubicBezTo>
                  <a:cubicBezTo>
                    <a:pt x="868" y="13685"/>
                    <a:pt x="1855" y="14143"/>
                    <a:pt x="2925" y="14399"/>
                  </a:cubicBezTo>
                  <a:cubicBezTo>
                    <a:pt x="3576" y="14556"/>
                    <a:pt x="4234" y="14632"/>
                    <a:pt x="4885" y="14632"/>
                  </a:cubicBezTo>
                  <a:cubicBezTo>
                    <a:pt x="6409" y="14632"/>
                    <a:pt x="7901" y="14215"/>
                    <a:pt x="9230" y="13400"/>
                  </a:cubicBezTo>
                  <a:cubicBezTo>
                    <a:pt x="11129" y="12239"/>
                    <a:pt x="12459" y="10405"/>
                    <a:pt x="12984" y="8236"/>
                  </a:cubicBezTo>
                  <a:cubicBezTo>
                    <a:pt x="13503" y="6071"/>
                    <a:pt x="13146" y="3830"/>
                    <a:pt x="11985" y="1931"/>
                  </a:cubicBezTo>
                  <a:cubicBezTo>
                    <a:pt x="11533" y="1197"/>
                    <a:pt x="10987" y="551"/>
                    <a:pt x="10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5"/>
            <p:cNvSpPr/>
            <p:nvPr/>
          </p:nvSpPr>
          <p:spPr>
            <a:xfrm>
              <a:off x="4998975" y="2656650"/>
              <a:ext cx="370900" cy="377025"/>
            </a:xfrm>
            <a:custGeom>
              <a:avLst/>
              <a:gdLst/>
              <a:ahLst/>
              <a:cxnLst/>
              <a:rect l="l" t="t" r="r" b="b"/>
              <a:pathLst>
                <a:path w="14836" h="15081" extrusionOk="0">
                  <a:moveTo>
                    <a:pt x="10701" y="0"/>
                  </a:moveTo>
                  <a:cubicBezTo>
                    <a:pt x="10630" y="61"/>
                    <a:pt x="10562" y="118"/>
                    <a:pt x="10492" y="179"/>
                  </a:cubicBezTo>
                  <a:cubicBezTo>
                    <a:pt x="11123" y="729"/>
                    <a:pt x="11669" y="1375"/>
                    <a:pt x="12121" y="2109"/>
                  </a:cubicBezTo>
                  <a:cubicBezTo>
                    <a:pt x="13282" y="4008"/>
                    <a:pt x="13639" y="6249"/>
                    <a:pt x="13120" y="8414"/>
                  </a:cubicBezTo>
                  <a:cubicBezTo>
                    <a:pt x="12595" y="10583"/>
                    <a:pt x="11265" y="12417"/>
                    <a:pt x="9366" y="13578"/>
                  </a:cubicBezTo>
                  <a:cubicBezTo>
                    <a:pt x="8037" y="14393"/>
                    <a:pt x="6545" y="14810"/>
                    <a:pt x="5021" y="14810"/>
                  </a:cubicBezTo>
                  <a:cubicBezTo>
                    <a:pt x="4370" y="14810"/>
                    <a:pt x="3712" y="14734"/>
                    <a:pt x="3061" y="14577"/>
                  </a:cubicBezTo>
                  <a:cubicBezTo>
                    <a:pt x="1991" y="14321"/>
                    <a:pt x="1004" y="13863"/>
                    <a:pt x="137" y="13242"/>
                  </a:cubicBezTo>
                  <a:cubicBezTo>
                    <a:pt x="87" y="13324"/>
                    <a:pt x="45" y="13400"/>
                    <a:pt x="0" y="13482"/>
                  </a:cubicBezTo>
                  <a:cubicBezTo>
                    <a:pt x="1467" y="14525"/>
                    <a:pt x="3228" y="15080"/>
                    <a:pt x="5017" y="15080"/>
                  </a:cubicBezTo>
                  <a:cubicBezTo>
                    <a:pt x="6549" y="15080"/>
                    <a:pt x="8103" y="14673"/>
                    <a:pt x="9509" y="13813"/>
                  </a:cubicBezTo>
                  <a:cubicBezTo>
                    <a:pt x="13563" y="11327"/>
                    <a:pt x="14836" y="6025"/>
                    <a:pt x="12351" y="1966"/>
                  </a:cubicBezTo>
                  <a:cubicBezTo>
                    <a:pt x="11892" y="1212"/>
                    <a:pt x="11333" y="555"/>
                    <a:pt x="107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35"/>
            <p:cNvSpPr/>
            <p:nvPr/>
          </p:nvSpPr>
          <p:spPr>
            <a:xfrm>
              <a:off x="5375200" y="2204825"/>
              <a:ext cx="658450" cy="577075"/>
            </a:xfrm>
            <a:custGeom>
              <a:avLst/>
              <a:gdLst/>
              <a:ahLst/>
              <a:cxnLst/>
              <a:rect l="l" t="t" r="r" b="b"/>
              <a:pathLst>
                <a:path w="26338" h="23083" extrusionOk="0">
                  <a:moveTo>
                    <a:pt x="13160" y="1"/>
                  </a:moveTo>
                  <a:cubicBezTo>
                    <a:pt x="11105" y="1"/>
                    <a:pt x="9023" y="550"/>
                    <a:pt x="7142" y="1703"/>
                  </a:cubicBezTo>
                  <a:cubicBezTo>
                    <a:pt x="1707" y="5034"/>
                    <a:pt x="1" y="12140"/>
                    <a:pt x="3332" y="17568"/>
                  </a:cubicBezTo>
                  <a:cubicBezTo>
                    <a:pt x="5510" y="21123"/>
                    <a:pt x="9301" y="23082"/>
                    <a:pt x="13184" y="23082"/>
                  </a:cubicBezTo>
                  <a:cubicBezTo>
                    <a:pt x="15238" y="23082"/>
                    <a:pt x="17317" y="22534"/>
                    <a:pt x="19197" y="21383"/>
                  </a:cubicBezTo>
                  <a:cubicBezTo>
                    <a:pt x="24631" y="18052"/>
                    <a:pt x="26338" y="10948"/>
                    <a:pt x="23007" y="5513"/>
                  </a:cubicBezTo>
                  <a:cubicBezTo>
                    <a:pt x="20832" y="1960"/>
                    <a:pt x="17043" y="1"/>
                    <a:pt x="131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35"/>
            <p:cNvSpPr/>
            <p:nvPr/>
          </p:nvSpPr>
          <p:spPr>
            <a:xfrm>
              <a:off x="5461175" y="2332975"/>
              <a:ext cx="31700" cy="44075"/>
            </a:xfrm>
            <a:custGeom>
              <a:avLst/>
              <a:gdLst/>
              <a:ahLst/>
              <a:cxnLst/>
              <a:rect l="l" t="t" r="r" b="b"/>
              <a:pathLst>
                <a:path w="1268" h="1763" extrusionOk="0">
                  <a:moveTo>
                    <a:pt x="959" y="1"/>
                  </a:moveTo>
                  <a:cubicBezTo>
                    <a:pt x="873" y="1"/>
                    <a:pt x="788" y="41"/>
                    <a:pt x="734" y="117"/>
                  </a:cubicBezTo>
                  <a:cubicBezTo>
                    <a:pt x="433" y="560"/>
                    <a:pt x="203" y="988"/>
                    <a:pt x="50" y="1391"/>
                  </a:cubicBezTo>
                  <a:cubicBezTo>
                    <a:pt x="0" y="1533"/>
                    <a:pt x="71" y="1691"/>
                    <a:pt x="209" y="1742"/>
                  </a:cubicBezTo>
                  <a:cubicBezTo>
                    <a:pt x="245" y="1752"/>
                    <a:pt x="275" y="1763"/>
                    <a:pt x="306" y="1763"/>
                  </a:cubicBezTo>
                  <a:cubicBezTo>
                    <a:pt x="417" y="1763"/>
                    <a:pt x="525" y="1691"/>
                    <a:pt x="565" y="1584"/>
                  </a:cubicBezTo>
                  <a:cubicBezTo>
                    <a:pt x="698" y="1222"/>
                    <a:pt x="906" y="835"/>
                    <a:pt x="1187" y="428"/>
                  </a:cubicBezTo>
                  <a:cubicBezTo>
                    <a:pt x="1268" y="301"/>
                    <a:pt x="1237" y="132"/>
                    <a:pt x="1110" y="46"/>
                  </a:cubicBezTo>
                  <a:cubicBezTo>
                    <a:pt x="1064" y="16"/>
                    <a:pt x="1011" y="1"/>
                    <a:pt x="9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35"/>
            <p:cNvSpPr/>
            <p:nvPr/>
          </p:nvSpPr>
          <p:spPr>
            <a:xfrm>
              <a:off x="5501900" y="2286650"/>
              <a:ext cx="31475" cy="29775"/>
            </a:xfrm>
            <a:custGeom>
              <a:avLst/>
              <a:gdLst/>
              <a:ahLst/>
              <a:cxnLst/>
              <a:rect l="l" t="t" r="r" b="b"/>
              <a:pathLst>
                <a:path w="1259" h="1191" extrusionOk="0">
                  <a:moveTo>
                    <a:pt x="954" y="1"/>
                  </a:moveTo>
                  <a:cubicBezTo>
                    <a:pt x="890" y="1"/>
                    <a:pt x="826" y="24"/>
                    <a:pt x="774" y="71"/>
                  </a:cubicBezTo>
                  <a:cubicBezTo>
                    <a:pt x="760" y="81"/>
                    <a:pt x="480" y="330"/>
                    <a:pt x="108" y="732"/>
                  </a:cubicBezTo>
                  <a:cubicBezTo>
                    <a:pt x="1" y="840"/>
                    <a:pt x="10" y="1013"/>
                    <a:pt x="118" y="1115"/>
                  </a:cubicBezTo>
                  <a:cubicBezTo>
                    <a:pt x="174" y="1166"/>
                    <a:pt x="240" y="1190"/>
                    <a:pt x="306" y="1190"/>
                  </a:cubicBezTo>
                  <a:cubicBezTo>
                    <a:pt x="377" y="1190"/>
                    <a:pt x="454" y="1160"/>
                    <a:pt x="505" y="1105"/>
                  </a:cubicBezTo>
                  <a:cubicBezTo>
                    <a:pt x="861" y="722"/>
                    <a:pt x="1131" y="483"/>
                    <a:pt x="1131" y="478"/>
                  </a:cubicBezTo>
                  <a:cubicBezTo>
                    <a:pt x="1249" y="381"/>
                    <a:pt x="1258" y="208"/>
                    <a:pt x="1157" y="96"/>
                  </a:cubicBezTo>
                  <a:cubicBezTo>
                    <a:pt x="1105" y="33"/>
                    <a:pt x="1030" y="1"/>
                    <a:pt x="9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35"/>
            <p:cNvSpPr/>
            <p:nvPr/>
          </p:nvSpPr>
          <p:spPr>
            <a:xfrm>
              <a:off x="5458600" y="2278025"/>
              <a:ext cx="491650" cy="430750"/>
            </a:xfrm>
            <a:custGeom>
              <a:avLst/>
              <a:gdLst/>
              <a:ahLst/>
              <a:cxnLst/>
              <a:rect l="l" t="t" r="r" b="b"/>
              <a:pathLst>
                <a:path w="19666" h="17230" extrusionOk="0">
                  <a:moveTo>
                    <a:pt x="9826" y="1"/>
                  </a:moveTo>
                  <a:cubicBezTo>
                    <a:pt x="8291" y="1"/>
                    <a:pt x="6738" y="411"/>
                    <a:pt x="5334" y="1271"/>
                  </a:cubicBezTo>
                  <a:cubicBezTo>
                    <a:pt x="1274" y="3757"/>
                    <a:pt x="1" y="9059"/>
                    <a:pt x="2487" y="13112"/>
                  </a:cubicBezTo>
                  <a:cubicBezTo>
                    <a:pt x="4112" y="15767"/>
                    <a:pt x="6943" y="17230"/>
                    <a:pt x="9842" y="17230"/>
                  </a:cubicBezTo>
                  <a:cubicBezTo>
                    <a:pt x="11376" y="17230"/>
                    <a:pt x="12930" y="16820"/>
                    <a:pt x="14333" y="15959"/>
                  </a:cubicBezTo>
                  <a:cubicBezTo>
                    <a:pt x="18392" y="13474"/>
                    <a:pt x="19666" y="8173"/>
                    <a:pt x="17181" y="4113"/>
                  </a:cubicBezTo>
                  <a:cubicBezTo>
                    <a:pt x="15555" y="1463"/>
                    <a:pt x="12725" y="1"/>
                    <a:pt x="98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35"/>
            <p:cNvSpPr/>
            <p:nvPr/>
          </p:nvSpPr>
          <p:spPr>
            <a:xfrm>
              <a:off x="5450950" y="2271075"/>
              <a:ext cx="506950" cy="444425"/>
            </a:xfrm>
            <a:custGeom>
              <a:avLst/>
              <a:gdLst/>
              <a:ahLst/>
              <a:cxnLst/>
              <a:rect l="l" t="t" r="r" b="b"/>
              <a:pathLst>
                <a:path w="20278" h="17777" extrusionOk="0">
                  <a:moveTo>
                    <a:pt x="10122" y="546"/>
                  </a:moveTo>
                  <a:cubicBezTo>
                    <a:pt x="10778" y="546"/>
                    <a:pt x="11436" y="628"/>
                    <a:pt x="12088" y="781"/>
                  </a:cubicBezTo>
                  <a:cubicBezTo>
                    <a:pt x="14252" y="1300"/>
                    <a:pt x="16086" y="2634"/>
                    <a:pt x="17252" y="4533"/>
                  </a:cubicBezTo>
                  <a:cubicBezTo>
                    <a:pt x="19656" y="8456"/>
                    <a:pt x="18418" y="13599"/>
                    <a:pt x="14497" y="16004"/>
                  </a:cubicBezTo>
                  <a:cubicBezTo>
                    <a:pt x="13141" y="16835"/>
                    <a:pt x="11638" y="17231"/>
                    <a:pt x="10154" y="17231"/>
                  </a:cubicBezTo>
                  <a:cubicBezTo>
                    <a:pt x="7345" y="17231"/>
                    <a:pt x="4599" y="15814"/>
                    <a:pt x="3026" y="13249"/>
                  </a:cubicBezTo>
                  <a:cubicBezTo>
                    <a:pt x="623" y="9326"/>
                    <a:pt x="1860" y="4182"/>
                    <a:pt x="5783" y="1778"/>
                  </a:cubicBezTo>
                  <a:cubicBezTo>
                    <a:pt x="7111" y="969"/>
                    <a:pt x="8604" y="546"/>
                    <a:pt x="10122" y="546"/>
                  </a:cubicBezTo>
                  <a:close/>
                  <a:moveTo>
                    <a:pt x="10121" y="0"/>
                  </a:moveTo>
                  <a:cubicBezTo>
                    <a:pt x="8503" y="0"/>
                    <a:pt x="6910" y="446"/>
                    <a:pt x="5497" y="1315"/>
                  </a:cubicBezTo>
                  <a:cubicBezTo>
                    <a:pt x="1321" y="3877"/>
                    <a:pt x="1" y="9357"/>
                    <a:pt x="2563" y="13533"/>
                  </a:cubicBezTo>
                  <a:cubicBezTo>
                    <a:pt x="4239" y="16268"/>
                    <a:pt x="7163" y="17776"/>
                    <a:pt x="10153" y="17776"/>
                  </a:cubicBezTo>
                  <a:cubicBezTo>
                    <a:pt x="11736" y="17776"/>
                    <a:pt x="13336" y="17353"/>
                    <a:pt x="14782" y="16472"/>
                  </a:cubicBezTo>
                  <a:cubicBezTo>
                    <a:pt x="18963" y="13910"/>
                    <a:pt x="20277" y="8425"/>
                    <a:pt x="17715" y="4248"/>
                  </a:cubicBezTo>
                  <a:cubicBezTo>
                    <a:pt x="16478" y="2227"/>
                    <a:pt x="14523" y="805"/>
                    <a:pt x="12215" y="250"/>
                  </a:cubicBezTo>
                  <a:cubicBezTo>
                    <a:pt x="11520" y="83"/>
                    <a:pt x="10818" y="0"/>
                    <a:pt x="10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35"/>
            <p:cNvSpPr/>
            <p:nvPr/>
          </p:nvSpPr>
          <p:spPr>
            <a:xfrm>
              <a:off x="5582650" y="2336150"/>
              <a:ext cx="359725" cy="365725"/>
            </a:xfrm>
            <a:custGeom>
              <a:avLst/>
              <a:gdLst/>
              <a:ahLst/>
              <a:cxnLst/>
              <a:rect l="l" t="t" r="r" b="b"/>
              <a:pathLst>
                <a:path w="14389" h="14629" extrusionOk="0">
                  <a:moveTo>
                    <a:pt x="10355" y="0"/>
                  </a:moveTo>
                  <a:cubicBezTo>
                    <a:pt x="5465" y="4151"/>
                    <a:pt x="1757" y="9983"/>
                    <a:pt x="0" y="13060"/>
                  </a:cubicBezTo>
                  <a:cubicBezTo>
                    <a:pt x="1431" y="14083"/>
                    <a:pt x="3148" y="14628"/>
                    <a:pt x="4885" y="14628"/>
                  </a:cubicBezTo>
                  <a:cubicBezTo>
                    <a:pt x="6371" y="14628"/>
                    <a:pt x="7873" y="14231"/>
                    <a:pt x="9229" y="13401"/>
                  </a:cubicBezTo>
                  <a:cubicBezTo>
                    <a:pt x="13150" y="10996"/>
                    <a:pt x="14388" y="5853"/>
                    <a:pt x="11984" y="1930"/>
                  </a:cubicBezTo>
                  <a:cubicBezTo>
                    <a:pt x="11536" y="1197"/>
                    <a:pt x="10985" y="550"/>
                    <a:pt x="103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35"/>
            <p:cNvSpPr/>
            <p:nvPr/>
          </p:nvSpPr>
          <p:spPr>
            <a:xfrm>
              <a:off x="5579175" y="2331675"/>
              <a:ext cx="371075" cy="377075"/>
            </a:xfrm>
            <a:custGeom>
              <a:avLst/>
              <a:gdLst/>
              <a:ahLst/>
              <a:cxnLst/>
              <a:rect l="l" t="t" r="r" b="b"/>
              <a:pathLst>
                <a:path w="14843" h="15083" extrusionOk="0">
                  <a:moveTo>
                    <a:pt x="10702" y="1"/>
                  </a:moveTo>
                  <a:cubicBezTo>
                    <a:pt x="10635" y="62"/>
                    <a:pt x="10565" y="118"/>
                    <a:pt x="10494" y="179"/>
                  </a:cubicBezTo>
                  <a:cubicBezTo>
                    <a:pt x="11124" y="729"/>
                    <a:pt x="11675" y="1376"/>
                    <a:pt x="12123" y="2109"/>
                  </a:cubicBezTo>
                  <a:cubicBezTo>
                    <a:pt x="14527" y="6032"/>
                    <a:pt x="13289" y="11175"/>
                    <a:pt x="9368" y="13580"/>
                  </a:cubicBezTo>
                  <a:cubicBezTo>
                    <a:pt x="8012" y="14410"/>
                    <a:pt x="6510" y="14807"/>
                    <a:pt x="5024" y="14807"/>
                  </a:cubicBezTo>
                  <a:cubicBezTo>
                    <a:pt x="3287" y="14807"/>
                    <a:pt x="1570" y="14262"/>
                    <a:pt x="139" y="13239"/>
                  </a:cubicBezTo>
                  <a:cubicBezTo>
                    <a:pt x="93" y="13319"/>
                    <a:pt x="47" y="13401"/>
                    <a:pt x="1" y="13477"/>
                  </a:cubicBezTo>
                  <a:cubicBezTo>
                    <a:pt x="1473" y="14527"/>
                    <a:pt x="3235" y="15082"/>
                    <a:pt x="5018" y="15082"/>
                  </a:cubicBezTo>
                  <a:cubicBezTo>
                    <a:pt x="6556" y="15082"/>
                    <a:pt x="8104" y="14675"/>
                    <a:pt x="9510" y="13813"/>
                  </a:cubicBezTo>
                  <a:cubicBezTo>
                    <a:pt x="13569" y="11328"/>
                    <a:pt x="14843" y="6027"/>
                    <a:pt x="12358" y="1967"/>
                  </a:cubicBezTo>
                  <a:cubicBezTo>
                    <a:pt x="11893" y="1213"/>
                    <a:pt x="11333" y="557"/>
                    <a:pt x="107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35"/>
            <p:cNvSpPr/>
            <p:nvPr/>
          </p:nvSpPr>
          <p:spPr>
            <a:xfrm>
              <a:off x="6312225" y="1453100"/>
              <a:ext cx="876050" cy="859900"/>
            </a:xfrm>
            <a:custGeom>
              <a:avLst/>
              <a:gdLst/>
              <a:ahLst/>
              <a:cxnLst/>
              <a:rect l="l" t="t" r="r" b="b"/>
              <a:pathLst>
                <a:path w="35042" h="34396" extrusionOk="0">
                  <a:moveTo>
                    <a:pt x="16196" y="1"/>
                  </a:moveTo>
                  <a:cubicBezTo>
                    <a:pt x="11236" y="1"/>
                    <a:pt x="5598" y="708"/>
                    <a:pt x="1" y="1784"/>
                  </a:cubicBezTo>
                  <a:lnTo>
                    <a:pt x="19987" y="34396"/>
                  </a:lnTo>
                  <a:cubicBezTo>
                    <a:pt x="28416" y="23568"/>
                    <a:pt x="35041" y="11552"/>
                    <a:pt x="31115" y="5146"/>
                  </a:cubicBezTo>
                  <a:cubicBezTo>
                    <a:pt x="28822" y="1402"/>
                    <a:pt x="23181" y="1"/>
                    <a:pt x="161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35"/>
            <p:cNvSpPr/>
            <p:nvPr/>
          </p:nvSpPr>
          <p:spPr>
            <a:xfrm>
              <a:off x="6491650" y="1509925"/>
              <a:ext cx="506375" cy="55525"/>
            </a:xfrm>
            <a:custGeom>
              <a:avLst/>
              <a:gdLst/>
              <a:ahLst/>
              <a:cxnLst/>
              <a:rect l="l" t="t" r="r" b="b"/>
              <a:pathLst>
                <a:path w="20255" h="2221" extrusionOk="0">
                  <a:moveTo>
                    <a:pt x="7891" y="0"/>
                  </a:moveTo>
                  <a:cubicBezTo>
                    <a:pt x="4919" y="0"/>
                    <a:pt x="2215" y="219"/>
                    <a:pt x="260" y="438"/>
                  </a:cubicBezTo>
                  <a:cubicBezTo>
                    <a:pt x="107" y="454"/>
                    <a:pt x="0" y="586"/>
                    <a:pt x="15" y="739"/>
                  </a:cubicBezTo>
                  <a:cubicBezTo>
                    <a:pt x="35" y="877"/>
                    <a:pt x="152" y="980"/>
                    <a:pt x="293" y="980"/>
                  </a:cubicBezTo>
                  <a:cubicBezTo>
                    <a:pt x="302" y="980"/>
                    <a:pt x="311" y="979"/>
                    <a:pt x="321" y="978"/>
                  </a:cubicBezTo>
                  <a:cubicBezTo>
                    <a:pt x="2258" y="764"/>
                    <a:pt x="4938" y="547"/>
                    <a:pt x="7879" y="547"/>
                  </a:cubicBezTo>
                  <a:cubicBezTo>
                    <a:pt x="11788" y="547"/>
                    <a:pt x="16160" y="930"/>
                    <a:pt x="19864" y="2205"/>
                  </a:cubicBezTo>
                  <a:cubicBezTo>
                    <a:pt x="19888" y="2215"/>
                    <a:pt x="19919" y="2220"/>
                    <a:pt x="19949" y="2220"/>
                  </a:cubicBezTo>
                  <a:cubicBezTo>
                    <a:pt x="20062" y="2220"/>
                    <a:pt x="20169" y="2149"/>
                    <a:pt x="20210" y="2032"/>
                  </a:cubicBezTo>
                  <a:cubicBezTo>
                    <a:pt x="20255" y="1890"/>
                    <a:pt x="20184" y="1737"/>
                    <a:pt x="20041" y="1686"/>
                  </a:cubicBezTo>
                  <a:cubicBezTo>
                    <a:pt x="16278" y="389"/>
                    <a:pt x="11847" y="0"/>
                    <a:pt x="78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35"/>
            <p:cNvSpPr/>
            <p:nvPr/>
          </p:nvSpPr>
          <p:spPr>
            <a:xfrm>
              <a:off x="6391175" y="1527025"/>
              <a:ext cx="64825" cy="21750"/>
            </a:xfrm>
            <a:custGeom>
              <a:avLst/>
              <a:gdLst/>
              <a:ahLst/>
              <a:cxnLst/>
              <a:rect l="l" t="t" r="r" b="b"/>
              <a:pathLst>
                <a:path w="2593" h="870" extrusionOk="0">
                  <a:moveTo>
                    <a:pt x="2296" y="1"/>
                  </a:moveTo>
                  <a:cubicBezTo>
                    <a:pt x="2284" y="1"/>
                    <a:pt x="2273" y="2"/>
                    <a:pt x="2262" y="3"/>
                  </a:cubicBezTo>
                  <a:cubicBezTo>
                    <a:pt x="1009" y="182"/>
                    <a:pt x="255" y="325"/>
                    <a:pt x="245" y="325"/>
                  </a:cubicBezTo>
                  <a:cubicBezTo>
                    <a:pt x="97" y="355"/>
                    <a:pt x="0" y="497"/>
                    <a:pt x="26" y="645"/>
                  </a:cubicBezTo>
                  <a:cubicBezTo>
                    <a:pt x="52" y="778"/>
                    <a:pt x="169" y="870"/>
                    <a:pt x="296" y="870"/>
                  </a:cubicBezTo>
                  <a:cubicBezTo>
                    <a:pt x="311" y="870"/>
                    <a:pt x="332" y="864"/>
                    <a:pt x="346" y="864"/>
                  </a:cubicBezTo>
                  <a:cubicBezTo>
                    <a:pt x="357" y="859"/>
                    <a:pt x="1100" y="722"/>
                    <a:pt x="2339" y="548"/>
                  </a:cubicBezTo>
                  <a:cubicBezTo>
                    <a:pt x="2485" y="523"/>
                    <a:pt x="2593" y="386"/>
                    <a:pt x="2567" y="238"/>
                  </a:cubicBezTo>
                  <a:cubicBezTo>
                    <a:pt x="2548" y="102"/>
                    <a:pt x="2427" y="1"/>
                    <a:pt x="22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35"/>
            <p:cNvSpPr/>
            <p:nvPr/>
          </p:nvSpPr>
          <p:spPr>
            <a:xfrm>
              <a:off x="3511225" y="3117950"/>
              <a:ext cx="112600" cy="88650"/>
            </a:xfrm>
            <a:custGeom>
              <a:avLst/>
              <a:gdLst/>
              <a:ahLst/>
              <a:cxnLst/>
              <a:rect l="l" t="t" r="r" b="b"/>
              <a:pathLst>
                <a:path w="4504" h="3546" extrusionOk="0">
                  <a:moveTo>
                    <a:pt x="4504" y="1"/>
                  </a:moveTo>
                  <a:lnTo>
                    <a:pt x="2162" y="1844"/>
                  </a:lnTo>
                  <a:lnTo>
                    <a:pt x="2162" y="1844"/>
                  </a:lnTo>
                  <a:cubicBezTo>
                    <a:pt x="2288" y="1768"/>
                    <a:pt x="2426" y="1684"/>
                    <a:pt x="2579" y="1590"/>
                  </a:cubicBezTo>
                  <a:cubicBezTo>
                    <a:pt x="4034" y="688"/>
                    <a:pt x="4504" y="1"/>
                    <a:pt x="4504" y="1"/>
                  </a:cubicBezTo>
                  <a:close/>
                  <a:moveTo>
                    <a:pt x="2162" y="1844"/>
                  </a:moveTo>
                  <a:cubicBezTo>
                    <a:pt x="1074" y="2503"/>
                    <a:pt x="855" y="2605"/>
                    <a:pt x="1" y="3546"/>
                  </a:cubicBezTo>
                  <a:lnTo>
                    <a:pt x="2162" y="1844"/>
                  </a:lnTo>
                  <a:close/>
                </a:path>
              </a:pathLst>
            </a:custGeom>
            <a:solidFill>
              <a:srgbClr val="D2D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35"/>
            <p:cNvSpPr/>
            <p:nvPr/>
          </p:nvSpPr>
          <p:spPr>
            <a:xfrm>
              <a:off x="3503600" y="3111075"/>
              <a:ext cx="128000" cy="102250"/>
            </a:xfrm>
            <a:custGeom>
              <a:avLst/>
              <a:gdLst/>
              <a:ahLst/>
              <a:cxnLst/>
              <a:rect l="l" t="t" r="r" b="b"/>
              <a:pathLst>
                <a:path w="5120" h="4090" extrusionOk="0">
                  <a:moveTo>
                    <a:pt x="4807" y="0"/>
                  </a:moveTo>
                  <a:cubicBezTo>
                    <a:pt x="4719" y="0"/>
                    <a:pt x="4633" y="41"/>
                    <a:pt x="4579" y="117"/>
                  </a:cubicBezTo>
                  <a:cubicBezTo>
                    <a:pt x="4579" y="128"/>
                    <a:pt x="4116" y="779"/>
                    <a:pt x="2736" y="1630"/>
                  </a:cubicBezTo>
                  <a:cubicBezTo>
                    <a:pt x="2496" y="1783"/>
                    <a:pt x="2292" y="1905"/>
                    <a:pt x="2109" y="2012"/>
                  </a:cubicBezTo>
                  <a:cubicBezTo>
                    <a:pt x="1198" y="2568"/>
                    <a:pt x="923" y="2735"/>
                    <a:pt x="103" y="3631"/>
                  </a:cubicBezTo>
                  <a:cubicBezTo>
                    <a:pt x="0" y="3744"/>
                    <a:pt x="11" y="3917"/>
                    <a:pt x="122" y="4019"/>
                  </a:cubicBezTo>
                  <a:cubicBezTo>
                    <a:pt x="174" y="4070"/>
                    <a:pt x="240" y="4090"/>
                    <a:pt x="306" y="4090"/>
                  </a:cubicBezTo>
                  <a:cubicBezTo>
                    <a:pt x="383" y="4090"/>
                    <a:pt x="454" y="4059"/>
                    <a:pt x="510" y="4004"/>
                  </a:cubicBezTo>
                  <a:cubicBezTo>
                    <a:pt x="1274" y="3158"/>
                    <a:pt x="1488" y="3031"/>
                    <a:pt x="2395" y="2481"/>
                  </a:cubicBezTo>
                  <a:cubicBezTo>
                    <a:pt x="2578" y="2373"/>
                    <a:pt x="2781" y="2246"/>
                    <a:pt x="3025" y="2093"/>
                  </a:cubicBezTo>
                  <a:cubicBezTo>
                    <a:pt x="4513" y="1172"/>
                    <a:pt x="5012" y="459"/>
                    <a:pt x="5032" y="429"/>
                  </a:cubicBezTo>
                  <a:cubicBezTo>
                    <a:pt x="5119" y="300"/>
                    <a:pt x="5084" y="133"/>
                    <a:pt x="4962" y="46"/>
                  </a:cubicBezTo>
                  <a:cubicBezTo>
                    <a:pt x="4914" y="15"/>
                    <a:pt x="4860" y="0"/>
                    <a:pt x="48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35"/>
            <p:cNvSpPr/>
            <p:nvPr/>
          </p:nvSpPr>
          <p:spPr>
            <a:xfrm>
              <a:off x="4576725" y="1240725"/>
              <a:ext cx="438550" cy="829575"/>
            </a:xfrm>
            <a:custGeom>
              <a:avLst/>
              <a:gdLst/>
              <a:ahLst/>
              <a:cxnLst/>
              <a:rect l="l" t="t" r="r" b="b"/>
              <a:pathLst>
                <a:path w="17542" h="33183" extrusionOk="0">
                  <a:moveTo>
                    <a:pt x="3362" y="1"/>
                  </a:moveTo>
                  <a:cubicBezTo>
                    <a:pt x="3362" y="1"/>
                    <a:pt x="1" y="9577"/>
                    <a:pt x="1324" y="16116"/>
                  </a:cubicBezTo>
                  <a:cubicBezTo>
                    <a:pt x="1101" y="27056"/>
                    <a:pt x="5257" y="33168"/>
                    <a:pt x="5257" y="33168"/>
                  </a:cubicBezTo>
                  <a:cubicBezTo>
                    <a:pt x="5257" y="33168"/>
                    <a:pt x="5513" y="33182"/>
                    <a:pt x="5953" y="33182"/>
                  </a:cubicBezTo>
                  <a:cubicBezTo>
                    <a:pt x="8242" y="33182"/>
                    <a:pt x="15508" y="32795"/>
                    <a:pt x="17542" y="27993"/>
                  </a:cubicBezTo>
                  <a:cubicBezTo>
                    <a:pt x="16340" y="24570"/>
                    <a:pt x="14913" y="19192"/>
                    <a:pt x="14913" y="19192"/>
                  </a:cubicBezTo>
                  <a:cubicBezTo>
                    <a:pt x="14913" y="19192"/>
                    <a:pt x="14241" y="7294"/>
                    <a:pt x="12469" y="2038"/>
                  </a:cubicBezTo>
                  <a:lnTo>
                    <a:pt x="336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35"/>
            <p:cNvSpPr/>
            <p:nvPr/>
          </p:nvSpPr>
          <p:spPr>
            <a:xfrm>
              <a:off x="3590200" y="2035900"/>
              <a:ext cx="443600" cy="860125"/>
            </a:xfrm>
            <a:custGeom>
              <a:avLst/>
              <a:gdLst/>
              <a:ahLst/>
              <a:cxnLst/>
              <a:rect l="l" t="t" r="r" b="b"/>
              <a:pathLst>
                <a:path w="17744" h="34405" extrusionOk="0">
                  <a:moveTo>
                    <a:pt x="6514" y="0"/>
                  </a:moveTo>
                  <a:lnTo>
                    <a:pt x="3708" y="3602"/>
                  </a:lnTo>
                  <a:cubicBezTo>
                    <a:pt x="0" y="7941"/>
                    <a:pt x="856" y="32775"/>
                    <a:pt x="3463" y="34201"/>
                  </a:cubicBezTo>
                  <a:cubicBezTo>
                    <a:pt x="3724" y="34343"/>
                    <a:pt x="3970" y="34405"/>
                    <a:pt x="4218" y="34405"/>
                  </a:cubicBezTo>
                  <a:cubicBezTo>
                    <a:pt x="5417" y="34405"/>
                    <a:pt x="6670" y="32975"/>
                    <a:pt x="9860" y="32367"/>
                  </a:cubicBezTo>
                  <a:cubicBezTo>
                    <a:pt x="13710" y="31634"/>
                    <a:pt x="15830" y="28660"/>
                    <a:pt x="15830" y="28660"/>
                  </a:cubicBezTo>
                  <a:lnTo>
                    <a:pt x="15687" y="25787"/>
                  </a:lnTo>
                  <a:lnTo>
                    <a:pt x="14648" y="23852"/>
                  </a:lnTo>
                  <a:lnTo>
                    <a:pt x="13914" y="17964"/>
                  </a:lnTo>
                  <a:lnTo>
                    <a:pt x="17744" y="10304"/>
                  </a:lnTo>
                  <a:lnTo>
                    <a:pt x="14495" y="1681"/>
                  </a:lnTo>
                  <a:lnTo>
                    <a:pt x="651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35"/>
            <p:cNvSpPr/>
            <p:nvPr/>
          </p:nvSpPr>
          <p:spPr>
            <a:xfrm>
              <a:off x="3853875" y="1650375"/>
              <a:ext cx="197375" cy="305150"/>
            </a:xfrm>
            <a:custGeom>
              <a:avLst/>
              <a:gdLst/>
              <a:ahLst/>
              <a:cxnLst/>
              <a:rect l="l" t="t" r="r" b="b"/>
              <a:pathLst>
                <a:path w="7895" h="12206" extrusionOk="0">
                  <a:moveTo>
                    <a:pt x="1000" y="0"/>
                  </a:moveTo>
                  <a:lnTo>
                    <a:pt x="1" y="10894"/>
                  </a:lnTo>
                  <a:cubicBezTo>
                    <a:pt x="1088" y="11863"/>
                    <a:pt x="2427" y="12206"/>
                    <a:pt x="3689" y="12206"/>
                  </a:cubicBezTo>
                  <a:cubicBezTo>
                    <a:pt x="5863" y="12206"/>
                    <a:pt x="7807" y="11188"/>
                    <a:pt x="7839" y="10598"/>
                  </a:cubicBezTo>
                  <a:cubicBezTo>
                    <a:pt x="7895" y="9662"/>
                    <a:pt x="6836" y="7262"/>
                    <a:pt x="6836" y="7262"/>
                  </a:cubicBezTo>
                  <a:lnTo>
                    <a:pt x="6357" y="6315"/>
                  </a:lnTo>
                  <a:lnTo>
                    <a:pt x="6973" y="5520"/>
                  </a:lnTo>
                  <a:lnTo>
                    <a:pt x="6861" y="5017"/>
                  </a:lnTo>
                  <a:cubicBezTo>
                    <a:pt x="6774" y="4624"/>
                    <a:pt x="6206" y="4581"/>
                    <a:pt x="5958" y="4581"/>
                  </a:cubicBezTo>
                  <a:cubicBezTo>
                    <a:pt x="5887" y="4581"/>
                    <a:pt x="5843" y="4584"/>
                    <a:pt x="5843" y="4584"/>
                  </a:cubicBezTo>
                  <a:cubicBezTo>
                    <a:pt x="5843" y="4584"/>
                    <a:pt x="4111" y="3917"/>
                    <a:pt x="2980" y="1797"/>
                  </a:cubicBezTo>
                  <a:cubicBezTo>
                    <a:pt x="2415" y="739"/>
                    <a:pt x="1702" y="203"/>
                    <a:pt x="10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35"/>
            <p:cNvSpPr/>
            <p:nvPr/>
          </p:nvSpPr>
          <p:spPr>
            <a:xfrm>
              <a:off x="3846250" y="1643425"/>
              <a:ext cx="211875" cy="319025"/>
            </a:xfrm>
            <a:custGeom>
              <a:avLst/>
              <a:gdLst/>
              <a:ahLst/>
              <a:cxnLst/>
              <a:rect l="l" t="t" r="r" b="b"/>
              <a:pathLst>
                <a:path w="8475" h="12761" extrusionOk="0">
                  <a:moveTo>
                    <a:pt x="1299" y="0"/>
                  </a:moveTo>
                  <a:cubicBezTo>
                    <a:pt x="1181" y="0"/>
                    <a:pt x="1076" y="80"/>
                    <a:pt x="1039" y="196"/>
                  </a:cubicBezTo>
                  <a:cubicBezTo>
                    <a:pt x="999" y="344"/>
                    <a:pt x="1080" y="497"/>
                    <a:pt x="1228" y="537"/>
                  </a:cubicBezTo>
                  <a:cubicBezTo>
                    <a:pt x="1956" y="751"/>
                    <a:pt x="2567" y="1311"/>
                    <a:pt x="3046" y="2203"/>
                  </a:cubicBezTo>
                  <a:cubicBezTo>
                    <a:pt x="4213" y="4388"/>
                    <a:pt x="5974" y="5091"/>
                    <a:pt x="6051" y="5116"/>
                  </a:cubicBezTo>
                  <a:cubicBezTo>
                    <a:pt x="6081" y="5129"/>
                    <a:pt x="6114" y="5138"/>
                    <a:pt x="6148" y="5138"/>
                  </a:cubicBezTo>
                  <a:cubicBezTo>
                    <a:pt x="6155" y="5138"/>
                    <a:pt x="6162" y="5138"/>
                    <a:pt x="6168" y="5137"/>
                  </a:cubicBezTo>
                  <a:cubicBezTo>
                    <a:pt x="6202" y="5134"/>
                    <a:pt x="6240" y="5133"/>
                    <a:pt x="6281" y="5133"/>
                  </a:cubicBezTo>
                  <a:cubicBezTo>
                    <a:pt x="6524" y="5133"/>
                    <a:pt x="6862" y="5190"/>
                    <a:pt x="6902" y="5356"/>
                  </a:cubicBezTo>
                  <a:lnTo>
                    <a:pt x="6982" y="5732"/>
                  </a:lnTo>
                  <a:lnTo>
                    <a:pt x="6448" y="6425"/>
                  </a:lnTo>
                  <a:cubicBezTo>
                    <a:pt x="6382" y="6506"/>
                    <a:pt x="6371" y="6624"/>
                    <a:pt x="6418" y="6715"/>
                  </a:cubicBezTo>
                  <a:lnTo>
                    <a:pt x="6891" y="7653"/>
                  </a:lnTo>
                  <a:cubicBezTo>
                    <a:pt x="7177" y="8304"/>
                    <a:pt x="7915" y="10149"/>
                    <a:pt x="7875" y="10861"/>
                  </a:cubicBezTo>
                  <a:cubicBezTo>
                    <a:pt x="7869" y="10948"/>
                    <a:pt x="7579" y="11315"/>
                    <a:pt x="6688" y="11682"/>
                  </a:cubicBezTo>
                  <a:cubicBezTo>
                    <a:pt x="6037" y="11950"/>
                    <a:pt x="5052" y="12201"/>
                    <a:pt x="3984" y="12201"/>
                  </a:cubicBezTo>
                  <a:cubicBezTo>
                    <a:pt x="2806" y="12201"/>
                    <a:pt x="1527" y="11895"/>
                    <a:pt x="484" y="10968"/>
                  </a:cubicBezTo>
                  <a:cubicBezTo>
                    <a:pt x="433" y="10921"/>
                    <a:pt x="368" y="10898"/>
                    <a:pt x="304" y="10898"/>
                  </a:cubicBezTo>
                  <a:cubicBezTo>
                    <a:pt x="229" y="10898"/>
                    <a:pt x="154" y="10930"/>
                    <a:pt x="102" y="10993"/>
                  </a:cubicBezTo>
                  <a:cubicBezTo>
                    <a:pt x="0" y="11106"/>
                    <a:pt x="10" y="11279"/>
                    <a:pt x="123" y="11376"/>
                  </a:cubicBezTo>
                  <a:cubicBezTo>
                    <a:pt x="1263" y="12389"/>
                    <a:pt x="2659" y="12761"/>
                    <a:pt x="3994" y="12761"/>
                  </a:cubicBezTo>
                  <a:cubicBezTo>
                    <a:pt x="5052" y="12761"/>
                    <a:pt x="6077" y="12526"/>
                    <a:pt x="6897" y="12185"/>
                  </a:cubicBezTo>
                  <a:cubicBezTo>
                    <a:pt x="7344" y="12002"/>
                    <a:pt x="8383" y="11508"/>
                    <a:pt x="8419" y="10892"/>
                  </a:cubicBezTo>
                  <a:cubicBezTo>
                    <a:pt x="8475" y="9919"/>
                    <a:pt x="7502" y="7683"/>
                    <a:pt x="7386" y="7418"/>
                  </a:cubicBezTo>
                  <a:lnTo>
                    <a:pt x="6989" y="6624"/>
                  </a:lnTo>
                  <a:lnTo>
                    <a:pt x="7492" y="5962"/>
                  </a:lnTo>
                  <a:cubicBezTo>
                    <a:pt x="7544" y="5901"/>
                    <a:pt x="7563" y="5819"/>
                    <a:pt x="7544" y="5737"/>
                  </a:cubicBezTo>
                  <a:lnTo>
                    <a:pt x="7431" y="5234"/>
                  </a:lnTo>
                  <a:cubicBezTo>
                    <a:pt x="7306" y="4658"/>
                    <a:pt x="6605" y="4585"/>
                    <a:pt x="6278" y="4585"/>
                  </a:cubicBezTo>
                  <a:cubicBezTo>
                    <a:pt x="6246" y="4585"/>
                    <a:pt x="6218" y="4586"/>
                    <a:pt x="6194" y="4587"/>
                  </a:cubicBezTo>
                  <a:cubicBezTo>
                    <a:pt x="5913" y="4459"/>
                    <a:pt x="4493" y="3756"/>
                    <a:pt x="3524" y="1943"/>
                  </a:cubicBezTo>
                  <a:cubicBezTo>
                    <a:pt x="2979" y="920"/>
                    <a:pt x="2257" y="267"/>
                    <a:pt x="1380" y="13"/>
                  </a:cubicBezTo>
                  <a:cubicBezTo>
                    <a:pt x="1353" y="4"/>
                    <a:pt x="1326" y="0"/>
                    <a:pt x="1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35"/>
            <p:cNvSpPr/>
            <p:nvPr/>
          </p:nvSpPr>
          <p:spPr>
            <a:xfrm>
              <a:off x="3751625" y="1840900"/>
              <a:ext cx="87900" cy="73575"/>
            </a:xfrm>
            <a:custGeom>
              <a:avLst/>
              <a:gdLst/>
              <a:ahLst/>
              <a:cxnLst/>
              <a:rect l="l" t="t" r="r" b="b"/>
              <a:pathLst>
                <a:path w="3516" h="2943" extrusionOk="0">
                  <a:moveTo>
                    <a:pt x="1357" y="0"/>
                  </a:moveTo>
                  <a:cubicBezTo>
                    <a:pt x="1192" y="0"/>
                    <a:pt x="1035" y="49"/>
                    <a:pt x="892" y="166"/>
                  </a:cubicBezTo>
                  <a:cubicBezTo>
                    <a:pt x="1" y="889"/>
                    <a:pt x="979" y="2911"/>
                    <a:pt x="2039" y="2942"/>
                  </a:cubicBezTo>
                  <a:cubicBezTo>
                    <a:pt x="2066" y="2942"/>
                    <a:pt x="2092" y="2943"/>
                    <a:pt x="2119" y="2943"/>
                  </a:cubicBezTo>
                  <a:cubicBezTo>
                    <a:pt x="3118" y="2943"/>
                    <a:pt x="3515" y="2478"/>
                    <a:pt x="3515" y="2478"/>
                  </a:cubicBezTo>
                  <a:lnTo>
                    <a:pt x="3266" y="1348"/>
                  </a:lnTo>
                  <a:cubicBezTo>
                    <a:pt x="3266" y="1348"/>
                    <a:pt x="2220" y="0"/>
                    <a:pt x="13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35"/>
            <p:cNvSpPr/>
            <p:nvPr/>
          </p:nvSpPr>
          <p:spPr>
            <a:xfrm>
              <a:off x="3755325" y="1834000"/>
              <a:ext cx="91825" cy="87325"/>
            </a:xfrm>
            <a:custGeom>
              <a:avLst/>
              <a:gdLst/>
              <a:ahLst/>
              <a:cxnLst/>
              <a:rect l="l" t="t" r="r" b="b"/>
              <a:pathLst>
                <a:path w="3673" h="3493" extrusionOk="0">
                  <a:moveTo>
                    <a:pt x="1204" y="1"/>
                  </a:moveTo>
                  <a:cubicBezTo>
                    <a:pt x="968" y="1"/>
                    <a:pt x="756" y="79"/>
                    <a:pt x="572" y="228"/>
                  </a:cubicBezTo>
                  <a:cubicBezTo>
                    <a:pt x="123" y="594"/>
                    <a:pt x="1" y="1252"/>
                    <a:pt x="250" y="1981"/>
                  </a:cubicBezTo>
                  <a:cubicBezTo>
                    <a:pt x="500" y="2714"/>
                    <a:pt x="1141" y="3473"/>
                    <a:pt x="1886" y="3488"/>
                  </a:cubicBezTo>
                  <a:cubicBezTo>
                    <a:pt x="1916" y="3493"/>
                    <a:pt x="1947" y="3493"/>
                    <a:pt x="1971" y="3493"/>
                  </a:cubicBezTo>
                  <a:cubicBezTo>
                    <a:pt x="3087" y="3493"/>
                    <a:pt x="3555" y="2959"/>
                    <a:pt x="3576" y="2933"/>
                  </a:cubicBezTo>
                  <a:cubicBezTo>
                    <a:pt x="3673" y="2820"/>
                    <a:pt x="3663" y="2653"/>
                    <a:pt x="3551" y="2550"/>
                  </a:cubicBezTo>
                  <a:cubicBezTo>
                    <a:pt x="3499" y="2506"/>
                    <a:pt x="3436" y="2485"/>
                    <a:pt x="3372" y="2485"/>
                  </a:cubicBezTo>
                  <a:cubicBezTo>
                    <a:pt x="3295" y="2485"/>
                    <a:pt x="3219" y="2515"/>
                    <a:pt x="3163" y="2576"/>
                  </a:cubicBezTo>
                  <a:cubicBezTo>
                    <a:pt x="3149" y="2591"/>
                    <a:pt x="2819" y="2944"/>
                    <a:pt x="1983" y="2944"/>
                  </a:cubicBezTo>
                  <a:cubicBezTo>
                    <a:pt x="1954" y="2944"/>
                    <a:pt x="1925" y="2943"/>
                    <a:pt x="1895" y="2943"/>
                  </a:cubicBezTo>
                  <a:cubicBezTo>
                    <a:pt x="1477" y="2933"/>
                    <a:pt x="979" y="2434"/>
                    <a:pt x="765" y="1802"/>
                  </a:cubicBezTo>
                  <a:cubicBezTo>
                    <a:pt x="704" y="1614"/>
                    <a:pt x="520" y="972"/>
                    <a:pt x="918" y="651"/>
                  </a:cubicBezTo>
                  <a:cubicBezTo>
                    <a:pt x="1003" y="583"/>
                    <a:pt x="1099" y="551"/>
                    <a:pt x="1212" y="551"/>
                  </a:cubicBezTo>
                  <a:cubicBezTo>
                    <a:pt x="1234" y="551"/>
                    <a:pt x="1256" y="552"/>
                    <a:pt x="1279" y="554"/>
                  </a:cubicBezTo>
                  <a:cubicBezTo>
                    <a:pt x="1875" y="620"/>
                    <a:pt x="2650" y="1471"/>
                    <a:pt x="2904" y="1792"/>
                  </a:cubicBezTo>
                  <a:cubicBezTo>
                    <a:pt x="2957" y="1863"/>
                    <a:pt x="3036" y="1900"/>
                    <a:pt x="3117" y="1900"/>
                  </a:cubicBezTo>
                  <a:cubicBezTo>
                    <a:pt x="3175" y="1900"/>
                    <a:pt x="3234" y="1881"/>
                    <a:pt x="3285" y="1842"/>
                  </a:cubicBezTo>
                  <a:cubicBezTo>
                    <a:pt x="3403" y="1746"/>
                    <a:pt x="3428" y="1578"/>
                    <a:pt x="3332" y="1456"/>
                  </a:cubicBezTo>
                  <a:cubicBezTo>
                    <a:pt x="3230" y="1323"/>
                    <a:pt x="2272" y="117"/>
                    <a:pt x="1341" y="9"/>
                  </a:cubicBezTo>
                  <a:cubicBezTo>
                    <a:pt x="1294" y="3"/>
                    <a:pt x="1249" y="1"/>
                    <a:pt x="1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35"/>
            <p:cNvSpPr/>
            <p:nvPr/>
          </p:nvSpPr>
          <p:spPr>
            <a:xfrm>
              <a:off x="3913600" y="1733950"/>
              <a:ext cx="28925" cy="38075"/>
            </a:xfrm>
            <a:custGeom>
              <a:avLst/>
              <a:gdLst/>
              <a:ahLst/>
              <a:cxnLst/>
              <a:rect l="l" t="t" r="r" b="b"/>
              <a:pathLst>
                <a:path w="1157" h="1523" extrusionOk="0">
                  <a:moveTo>
                    <a:pt x="283" y="1"/>
                  </a:moveTo>
                  <a:cubicBezTo>
                    <a:pt x="249" y="1"/>
                    <a:pt x="217" y="8"/>
                    <a:pt x="189" y="24"/>
                  </a:cubicBezTo>
                  <a:cubicBezTo>
                    <a:pt x="0" y="125"/>
                    <a:pt x="21" y="532"/>
                    <a:pt x="240" y="945"/>
                  </a:cubicBezTo>
                  <a:cubicBezTo>
                    <a:pt x="422" y="1291"/>
                    <a:pt x="684" y="1523"/>
                    <a:pt x="875" y="1523"/>
                  </a:cubicBezTo>
                  <a:cubicBezTo>
                    <a:pt x="909" y="1523"/>
                    <a:pt x="940" y="1516"/>
                    <a:pt x="969" y="1500"/>
                  </a:cubicBezTo>
                  <a:cubicBezTo>
                    <a:pt x="1157" y="1404"/>
                    <a:pt x="1136" y="991"/>
                    <a:pt x="917" y="583"/>
                  </a:cubicBezTo>
                  <a:cubicBezTo>
                    <a:pt x="736" y="234"/>
                    <a:pt x="473" y="1"/>
                    <a:pt x="2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5"/>
            <p:cNvSpPr/>
            <p:nvPr/>
          </p:nvSpPr>
          <p:spPr>
            <a:xfrm>
              <a:off x="3971025" y="1850200"/>
              <a:ext cx="67125" cy="23275"/>
            </a:xfrm>
            <a:custGeom>
              <a:avLst/>
              <a:gdLst/>
              <a:ahLst/>
              <a:cxnLst/>
              <a:rect l="l" t="t" r="r" b="b"/>
              <a:pathLst>
                <a:path w="2685" h="931" extrusionOk="0">
                  <a:moveTo>
                    <a:pt x="2373" y="1"/>
                  </a:moveTo>
                  <a:cubicBezTo>
                    <a:pt x="2332" y="1"/>
                    <a:pt x="2291" y="10"/>
                    <a:pt x="2252" y="28"/>
                  </a:cubicBezTo>
                  <a:cubicBezTo>
                    <a:pt x="2013" y="150"/>
                    <a:pt x="1413" y="386"/>
                    <a:pt x="942" y="386"/>
                  </a:cubicBezTo>
                  <a:cubicBezTo>
                    <a:pt x="759" y="386"/>
                    <a:pt x="595" y="351"/>
                    <a:pt x="479" y="258"/>
                  </a:cubicBezTo>
                  <a:cubicBezTo>
                    <a:pt x="428" y="218"/>
                    <a:pt x="367" y="199"/>
                    <a:pt x="306" y="199"/>
                  </a:cubicBezTo>
                  <a:cubicBezTo>
                    <a:pt x="226" y="199"/>
                    <a:pt x="147" y="232"/>
                    <a:pt x="92" y="299"/>
                  </a:cubicBezTo>
                  <a:cubicBezTo>
                    <a:pt x="0" y="416"/>
                    <a:pt x="21" y="588"/>
                    <a:pt x="138" y="686"/>
                  </a:cubicBezTo>
                  <a:cubicBezTo>
                    <a:pt x="362" y="869"/>
                    <a:pt x="653" y="930"/>
                    <a:pt x="948" y="930"/>
                  </a:cubicBezTo>
                  <a:cubicBezTo>
                    <a:pt x="1641" y="930"/>
                    <a:pt x="2384" y="574"/>
                    <a:pt x="2496" y="517"/>
                  </a:cubicBezTo>
                  <a:cubicBezTo>
                    <a:pt x="2628" y="451"/>
                    <a:pt x="2685" y="289"/>
                    <a:pt x="2619" y="151"/>
                  </a:cubicBezTo>
                  <a:cubicBezTo>
                    <a:pt x="2571" y="56"/>
                    <a:pt x="2474" y="1"/>
                    <a:pt x="23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5"/>
            <p:cNvSpPr/>
            <p:nvPr/>
          </p:nvSpPr>
          <p:spPr>
            <a:xfrm>
              <a:off x="2992125" y="1533700"/>
              <a:ext cx="962100" cy="771275"/>
            </a:xfrm>
            <a:custGeom>
              <a:avLst/>
              <a:gdLst/>
              <a:ahLst/>
              <a:cxnLst/>
              <a:rect l="l" t="t" r="r" b="b"/>
              <a:pathLst>
                <a:path w="38484" h="30851" extrusionOk="0">
                  <a:moveTo>
                    <a:pt x="28503" y="0"/>
                  </a:moveTo>
                  <a:cubicBezTo>
                    <a:pt x="28185" y="0"/>
                    <a:pt x="27835" y="29"/>
                    <a:pt x="27437" y="98"/>
                  </a:cubicBezTo>
                  <a:cubicBezTo>
                    <a:pt x="24794" y="556"/>
                    <a:pt x="24570" y="2900"/>
                    <a:pt x="24570" y="2900"/>
                  </a:cubicBezTo>
                  <a:cubicBezTo>
                    <a:pt x="24570" y="2900"/>
                    <a:pt x="24656" y="3053"/>
                    <a:pt x="24852" y="3053"/>
                  </a:cubicBezTo>
                  <a:cubicBezTo>
                    <a:pt x="25059" y="3053"/>
                    <a:pt x="25389" y="2881"/>
                    <a:pt x="25868" y="2171"/>
                  </a:cubicBezTo>
                  <a:cubicBezTo>
                    <a:pt x="26217" y="1661"/>
                    <a:pt x="26804" y="1461"/>
                    <a:pt x="27410" y="1461"/>
                  </a:cubicBezTo>
                  <a:cubicBezTo>
                    <a:pt x="27796" y="1461"/>
                    <a:pt x="28190" y="1542"/>
                    <a:pt x="28533" y="1677"/>
                  </a:cubicBezTo>
                  <a:cubicBezTo>
                    <a:pt x="28359" y="1748"/>
                    <a:pt x="28181" y="1819"/>
                    <a:pt x="28023" y="1906"/>
                  </a:cubicBezTo>
                  <a:cubicBezTo>
                    <a:pt x="26429" y="2787"/>
                    <a:pt x="25339" y="3699"/>
                    <a:pt x="24514" y="5237"/>
                  </a:cubicBezTo>
                  <a:cubicBezTo>
                    <a:pt x="23841" y="6493"/>
                    <a:pt x="24123" y="11008"/>
                    <a:pt x="22316" y="11008"/>
                  </a:cubicBezTo>
                  <a:cubicBezTo>
                    <a:pt x="22305" y="11008"/>
                    <a:pt x="22294" y="11008"/>
                    <a:pt x="22283" y="11008"/>
                  </a:cubicBezTo>
                  <a:cubicBezTo>
                    <a:pt x="20206" y="10944"/>
                    <a:pt x="15354" y="7046"/>
                    <a:pt x="10869" y="7046"/>
                  </a:cubicBezTo>
                  <a:cubicBezTo>
                    <a:pt x="10668" y="7046"/>
                    <a:pt x="10467" y="7054"/>
                    <a:pt x="10268" y="7070"/>
                  </a:cubicBezTo>
                  <a:cubicBezTo>
                    <a:pt x="5618" y="7458"/>
                    <a:pt x="0" y="12056"/>
                    <a:pt x="280" y="18041"/>
                  </a:cubicBezTo>
                  <a:cubicBezTo>
                    <a:pt x="296" y="21877"/>
                    <a:pt x="2796" y="28925"/>
                    <a:pt x="9372" y="30617"/>
                  </a:cubicBezTo>
                  <a:cubicBezTo>
                    <a:pt x="9997" y="30777"/>
                    <a:pt x="10587" y="30851"/>
                    <a:pt x="11143" y="30851"/>
                  </a:cubicBezTo>
                  <a:cubicBezTo>
                    <a:pt x="16444" y="30851"/>
                    <a:pt x="18747" y="24181"/>
                    <a:pt x="20332" y="22599"/>
                  </a:cubicBezTo>
                  <a:cubicBezTo>
                    <a:pt x="20849" y="22082"/>
                    <a:pt x="21427" y="21912"/>
                    <a:pt x="22074" y="21912"/>
                  </a:cubicBezTo>
                  <a:cubicBezTo>
                    <a:pt x="23313" y="21912"/>
                    <a:pt x="24805" y="22534"/>
                    <a:pt x="26613" y="22534"/>
                  </a:cubicBezTo>
                  <a:cubicBezTo>
                    <a:pt x="27053" y="22534"/>
                    <a:pt x="27510" y="22497"/>
                    <a:pt x="27988" y="22406"/>
                  </a:cubicBezTo>
                  <a:cubicBezTo>
                    <a:pt x="29866" y="22044"/>
                    <a:pt x="30543" y="20130"/>
                    <a:pt x="30778" y="18449"/>
                  </a:cubicBezTo>
                  <a:cubicBezTo>
                    <a:pt x="31349" y="17277"/>
                    <a:pt x="30875" y="15490"/>
                    <a:pt x="30921" y="13936"/>
                  </a:cubicBezTo>
                  <a:cubicBezTo>
                    <a:pt x="30987" y="11767"/>
                    <a:pt x="32525" y="12526"/>
                    <a:pt x="33667" y="11971"/>
                  </a:cubicBezTo>
                  <a:cubicBezTo>
                    <a:pt x="34802" y="11421"/>
                    <a:pt x="33396" y="9821"/>
                    <a:pt x="33355" y="8986"/>
                  </a:cubicBezTo>
                  <a:cubicBezTo>
                    <a:pt x="33319" y="8156"/>
                    <a:pt x="34511" y="8767"/>
                    <a:pt x="35622" y="7550"/>
                  </a:cubicBezTo>
                  <a:cubicBezTo>
                    <a:pt x="36732" y="6332"/>
                    <a:pt x="36518" y="5344"/>
                    <a:pt x="36518" y="5340"/>
                  </a:cubicBezTo>
                  <a:cubicBezTo>
                    <a:pt x="36518" y="5340"/>
                    <a:pt x="38484" y="4580"/>
                    <a:pt x="38373" y="2253"/>
                  </a:cubicBezTo>
                  <a:cubicBezTo>
                    <a:pt x="38311" y="912"/>
                    <a:pt x="37523" y="601"/>
                    <a:pt x="36358" y="601"/>
                  </a:cubicBezTo>
                  <a:cubicBezTo>
                    <a:pt x="35499" y="601"/>
                    <a:pt x="34435" y="770"/>
                    <a:pt x="33305" y="822"/>
                  </a:cubicBezTo>
                  <a:cubicBezTo>
                    <a:pt x="33181" y="828"/>
                    <a:pt x="33061" y="830"/>
                    <a:pt x="32946" y="830"/>
                  </a:cubicBezTo>
                  <a:cubicBezTo>
                    <a:pt x="30960" y="830"/>
                    <a:pt x="30202" y="0"/>
                    <a:pt x="285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35"/>
            <p:cNvSpPr/>
            <p:nvPr/>
          </p:nvSpPr>
          <p:spPr>
            <a:xfrm>
              <a:off x="3785500" y="1924000"/>
              <a:ext cx="164425" cy="103925"/>
            </a:xfrm>
            <a:custGeom>
              <a:avLst/>
              <a:gdLst/>
              <a:ahLst/>
              <a:cxnLst/>
              <a:rect l="l" t="t" r="r" b="b"/>
              <a:pathLst>
                <a:path w="6577" h="4157" extrusionOk="0">
                  <a:moveTo>
                    <a:pt x="275" y="0"/>
                  </a:moveTo>
                  <a:cubicBezTo>
                    <a:pt x="272" y="0"/>
                    <a:pt x="269" y="0"/>
                    <a:pt x="266" y="0"/>
                  </a:cubicBezTo>
                  <a:cubicBezTo>
                    <a:pt x="118" y="5"/>
                    <a:pt x="0" y="132"/>
                    <a:pt x="6" y="285"/>
                  </a:cubicBezTo>
                  <a:lnTo>
                    <a:pt x="134" y="2944"/>
                  </a:lnTo>
                  <a:cubicBezTo>
                    <a:pt x="138" y="3061"/>
                    <a:pt x="214" y="3162"/>
                    <a:pt x="327" y="3193"/>
                  </a:cubicBezTo>
                  <a:cubicBezTo>
                    <a:pt x="989" y="3387"/>
                    <a:pt x="3735" y="4156"/>
                    <a:pt x="5329" y="4156"/>
                  </a:cubicBezTo>
                  <a:cubicBezTo>
                    <a:pt x="5771" y="4156"/>
                    <a:pt x="6128" y="4095"/>
                    <a:pt x="6321" y="3947"/>
                  </a:cubicBezTo>
                  <a:cubicBezTo>
                    <a:pt x="6469" y="3830"/>
                    <a:pt x="6546" y="3662"/>
                    <a:pt x="6535" y="3479"/>
                  </a:cubicBezTo>
                  <a:cubicBezTo>
                    <a:pt x="6485" y="2348"/>
                    <a:pt x="6566" y="1462"/>
                    <a:pt x="6566" y="1451"/>
                  </a:cubicBezTo>
                  <a:cubicBezTo>
                    <a:pt x="6577" y="1303"/>
                    <a:pt x="6469" y="1171"/>
                    <a:pt x="6316" y="1157"/>
                  </a:cubicBezTo>
                  <a:cubicBezTo>
                    <a:pt x="6307" y="1156"/>
                    <a:pt x="6298" y="1155"/>
                    <a:pt x="6288" y="1155"/>
                  </a:cubicBezTo>
                  <a:cubicBezTo>
                    <a:pt x="6152" y="1155"/>
                    <a:pt x="6035" y="1263"/>
                    <a:pt x="6020" y="1401"/>
                  </a:cubicBezTo>
                  <a:cubicBezTo>
                    <a:pt x="6016" y="1441"/>
                    <a:pt x="5935" y="2332"/>
                    <a:pt x="5990" y="3510"/>
                  </a:cubicBezTo>
                  <a:cubicBezTo>
                    <a:pt x="5934" y="3592"/>
                    <a:pt x="5736" y="3631"/>
                    <a:pt x="5430" y="3631"/>
                  </a:cubicBezTo>
                  <a:cubicBezTo>
                    <a:pt x="4517" y="3631"/>
                    <a:pt x="2639" y="3285"/>
                    <a:pt x="668" y="2725"/>
                  </a:cubicBezTo>
                  <a:lnTo>
                    <a:pt x="550" y="259"/>
                  </a:lnTo>
                  <a:cubicBezTo>
                    <a:pt x="546" y="110"/>
                    <a:pt x="424"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35"/>
            <p:cNvSpPr/>
            <p:nvPr/>
          </p:nvSpPr>
          <p:spPr>
            <a:xfrm>
              <a:off x="3743100" y="1997325"/>
              <a:ext cx="248325" cy="86600"/>
            </a:xfrm>
            <a:custGeom>
              <a:avLst/>
              <a:gdLst/>
              <a:ahLst/>
              <a:cxnLst/>
              <a:rect l="l" t="t" r="r" b="b"/>
              <a:pathLst>
                <a:path w="9933" h="3464" extrusionOk="0">
                  <a:moveTo>
                    <a:pt x="2100" y="1"/>
                  </a:moveTo>
                  <a:lnTo>
                    <a:pt x="1" y="1432"/>
                  </a:lnTo>
                  <a:lnTo>
                    <a:pt x="9933" y="3464"/>
                  </a:lnTo>
                  <a:lnTo>
                    <a:pt x="8980" y="1009"/>
                  </a:lnTo>
                  <a:lnTo>
                    <a:pt x="210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35"/>
            <p:cNvSpPr/>
            <p:nvPr/>
          </p:nvSpPr>
          <p:spPr>
            <a:xfrm>
              <a:off x="3735725" y="1990475"/>
              <a:ext cx="262950" cy="100325"/>
            </a:xfrm>
            <a:custGeom>
              <a:avLst/>
              <a:gdLst/>
              <a:ahLst/>
              <a:cxnLst/>
              <a:rect l="l" t="t" r="r" b="b"/>
              <a:pathLst>
                <a:path w="10518" h="4013" extrusionOk="0">
                  <a:moveTo>
                    <a:pt x="2390" y="1"/>
                  </a:moveTo>
                  <a:cubicBezTo>
                    <a:pt x="2256" y="1"/>
                    <a:pt x="2142" y="101"/>
                    <a:pt x="2125" y="233"/>
                  </a:cubicBezTo>
                  <a:cubicBezTo>
                    <a:pt x="2104" y="381"/>
                    <a:pt x="2205" y="524"/>
                    <a:pt x="2353" y="545"/>
                  </a:cubicBezTo>
                  <a:lnTo>
                    <a:pt x="9076" y="1533"/>
                  </a:lnTo>
                  <a:lnTo>
                    <a:pt x="9790" y="3371"/>
                  </a:lnTo>
                  <a:lnTo>
                    <a:pt x="352" y="1436"/>
                  </a:lnTo>
                  <a:cubicBezTo>
                    <a:pt x="335" y="1433"/>
                    <a:pt x="319" y="1432"/>
                    <a:pt x="302" y="1432"/>
                  </a:cubicBezTo>
                  <a:cubicBezTo>
                    <a:pt x="172" y="1432"/>
                    <a:pt x="53" y="1519"/>
                    <a:pt x="31" y="1650"/>
                  </a:cubicBezTo>
                  <a:cubicBezTo>
                    <a:pt x="0" y="1798"/>
                    <a:pt x="92" y="1945"/>
                    <a:pt x="240" y="1970"/>
                  </a:cubicBezTo>
                  <a:lnTo>
                    <a:pt x="10171" y="4008"/>
                  </a:lnTo>
                  <a:cubicBezTo>
                    <a:pt x="10187" y="4008"/>
                    <a:pt x="10207" y="4013"/>
                    <a:pt x="10228" y="4013"/>
                  </a:cubicBezTo>
                  <a:cubicBezTo>
                    <a:pt x="10303" y="4013"/>
                    <a:pt x="10380" y="3977"/>
                    <a:pt x="10437" y="3916"/>
                  </a:cubicBezTo>
                  <a:cubicBezTo>
                    <a:pt x="10498" y="3839"/>
                    <a:pt x="10517" y="3733"/>
                    <a:pt x="10482" y="3641"/>
                  </a:cubicBezTo>
                  <a:lnTo>
                    <a:pt x="9530" y="1187"/>
                  </a:lnTo>
                  <a:cubicBezTo>
                    <a:pt x="9494" y="1095"/>
                    <a:pt x="9412" y="1028"/>
                    <a:pt x="9316" y="1013"/>
                  </a:cubicBezTo>
                  <a:lnTo>
                    <a:pt x="2435" y="5"/>
                  </a:lnTo>
                  <a:cubicBezTo>
                    <a:pt x="2420" y="2"/>
                    <a:pt x="2405" y="1"/>
                    <a:pt x="23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35"/>
            <p:cNvSpPr/>
            <p:nvPr/>
          </p:nvSpPr>
          <p:spPr>
            <a:xfrm>
              <a:off x="4166725" y="3125600"/>
              <a:ext cx="194700" cy="272900"/>
            </a:xfrm>
            <a:custGeom>
              <a:avLst/>
              <a:gdLst/>
              <a:ahLst/>
              <a:cxnLst/>
              <a:rect l="l" t="t" r="r" b="b"/>
              <a:pathLst>
                <a:path w="7788" h="10916" extrusionOk="0">
                  <a:moveTo>
                    <a:pt x="3276" y="0"/>
                  </a:moveTo>
                  <a:lnTo>
                    <a:pt x="0" y="4192"/>
                  </a:lnTo>
                  <a:lnTo>
                    <a:pt x="1325" y="5495"/>
                  </a:lnTo>
                  <a:lnTo>
                    <a:pt x="2537" y="5536"/>
                  </a:lnTo>
                  <a:lnTo>
                    <a:pt x="4034" y="7946"/>
                  </a:lnTo>
                  <a:cubicBezTo>
                    <a:pt x="4034" y="7946"/>
                    <a:pt x="6433" y="10915"/>
                    <a:pt x="7267" y="10915"/>
                  </a:cubicBezTo>
                  <a:cubicBezTo>
                    <a:pt x="7404" y="10915"/>
                    <a:pt x="7499" y="10835"/>
                    <a:pt x="7534" y="10650"/>
                  </a:cubicBezTo>
                  <a:cubicBezTo>
                    <a:pt x="7788" y="9331"/>
                    <a:pt x="5374" y="4879"/>
                    <a:pt x="5374" y="4879"/>
                  </a:cubicBezTo>
                  <a:lnTo>
                    <a:pt x="5883" y="2765"/>
                  </a:lnTo>
                  <a:lnTo>
                    <a:pt x="327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35"/>
            <p:cNvSpPr/>
            <p:nvPr/>
          </p:nvSpPr>
          <p:spPr>
            <a:xfrm>
              <a:off x="3952550" y="2347600"/>
              <a:ext cx="438800" cy="290200"/>
            </a:xfrm>
            <a:custGeom>
              <a:avLst/>
              <a:gdLst/>
              <a:ahLst/>
              <a:cxnLst/>
              <a:rect l="l" t="t" r="r" b="b"/>
              <a:pathLst>
                <a:path w="17552" h="11608" extrusionOk="0">
                  <a:moveTo>
                    <a:pt x="13024" y="0"/>
                  </a:moveTo>
                  <a:cubicBezTo>
                    <a:pt x="12844" y="0"/>
                    <a:pt x="12657" y="9"/>
                    <a:pt x="12464" y="26"/>
                  </a:cubicBezTo>
                  <a:cubicBezTo>
                    <a:pt x="8598" y="372"/>
                    <a:pt x="1" y="11608"/>
                    <a:pt x="1" y="11608"/>
                  </a:cubicBezTo>
                  <a:lnTo>
                    <a:pt x="17552" y="3006"/>
                  </a:lnTo>
                  <a:cubicBezTo>
                    <a:pt x="17552" y="3006"/>
                    <a:pt x="16444" y="0"/>
                    <a:pt x="130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5"/>
            <p:cNvSpPr/>
            <p:nvPr/>
          </p:nvSpPr>
          <p:spPr>
            <a:xfrm>
              <a:off x="3947100" y="2340700"/>
              <a:ext cx="450650" cy="301325"/>
            </a:xfrm>
            <a:custGeom>
              <a:avLst/>
              <a:gdLst/>
              <a:ahLst/>
              <a:cxnLst/>
              <a:rect l="l" t="t" r="r" b="b"/>
              <a:pathLst>
                <a:path w="18026" h="12053" extrusionOk="0">
                  <a:moveTo>
                    <a:pt x="13231" y="1"/>
                  </a:moveTo>
                  <a:cubicBezTo>
                    <a:pt x="13046" y="1"/>
                    <a:pt x="12855" y="9"/>
                    <a:pt x="12656" y="27"/>
                  </a:cubicBezTo>
                  <a:cubicBezTo>
                    <a:pt x="8719" y="384"/>
                    <a:pt x="357" y="11258"/>
                    <a:pt x="0" y="11721"/>
                  </a:cubicBezTo>
                  <a:lnTo>
                    <a:pt x="433" y="12053"/>
                  </a:lnTo>
                  <a:cubicBezTo>
                    <a:pt x="520" y="11940"/>
                    <a:pt x="9005" y="908"/>
                    <a:pt x="12703" y="572"/>
                  </a:cubicBezTo>
                  <a:cubicBezTo>
                    <a:pt x="12888" y="556"/>
                    <a:pt x="13067" y="548"/>
                    <a:pt x="13239" y="548"/>
                  </a:cubicBezTo>
                  <a:cubicBezTo>
                    <a:pt x="16419" y="548"/>
                    <a:pt x="17467" y="3258"/>
                    <a:pt x="17515" y="3379"/>
                  </a:cubicBezTo>
                  <a:lnTo>
                    <a:pt x="18025" y="3191"/>
                  </a:lnTo>
                  <a:cubicBezTo>
                    <a:pt x="18015" y="3156"/>
                    <a:pt x="16804" y="1"/>
                    <a:pt x="13231" y="1"/>
                  </a:cubicBezTo>
                  <a:close/>
                </a:path>
              </a:pathLst>
            </a:custGeom>
            <a:solidFill>
              <a:srgbClr val="3636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35"/>
            <p:cNvSpPr/>
            <p:nvPr/>
          </p:nvSpPr>
          <p:spPr>
            <a:xfrm>
              <a:off x="3664775" y="2400150"/>
              <a:ext cx="922650" cy="794600"/>
            </a:xfrm>
            <a:custGeom>
              <a:avLst/>
              <a:gdLst/>
              <a:ahLst/>
              <a:cxnLst/>
              <a:rect l="l" t="t" r="r" b="b"/>
              <a:pathLst>
                <a:path w="36906" h="31784" extrusionOk="0">
                  <a:moveTo>
                    <a:pt x="31086" y="1"/>
                  </a:moveTo>
                  <a:cubicBezTo>
                    <a:pt x="30852" y="1"/>
                    <a:pt x="30635" y="38"/>
                    <a:pt x="30444" y="115"/>
                  </a:cubicBezTo>
                  <a:cubicBezTo>
                    <a:pt x="18143" y="5060"/>
                    <a:pt x="12953" y="11579"/>
                    <a:pt x="12953" y="11579"/>
                  </a:cubicBezTo>
                  <a:lnTo>
                    <a:pt x="1" y="17966"/>
                  </a:lnTo>
                  <a:cubicBezTo>
                    <a:pt x="1" y="17966"/>
                    <a:pt x="1234" y="23512"/>
                    <a:pt x="3974" y="25051"/>
                  </a:cubicBezTo>
                  <a:cubicBezTo>
                    <a:pt x="5356" y="25824"/>
                    <a:pt x="6798" y="26300"/>
                    <a:pt x="8430" y="26300"/>
                  </a:cubicBezTo>
                  <a:cubicBezTo>
                    <a:pt x="10034" y="26300"/>
                    <a:pt x="11821" y="25840"/>
                    <a:pt x="13916" y="24750"/>
                  </a:cubicBezTo>
                  <a:cubicBezTo>
                    <a:pt x="18148" y="22555"/>
                    <a:pt x="27667" y="10830"/>
                    <a:pt x="27668" y="10830"/>
                  </a:cubicBezTo>
                  <a:lnTo>
                    <a:pt x="27668" y="10830"/>
                  </a:lnTo>
                  <a:cubicBezTo>
                    <a:pt x="27668" y="10831"/>
                    <a:pt x="23568" y="28666"/>
                    <a:pt x="23277" y="29517"/>
                  </a:cubicBezTo>
                  <a:lnTo>
                    <a:pt x="25961" y="31783"/>
                  </a:lnTo>
                  <a:cubicBezTo>
                    <a:pt x="25961" y="31783"/>
                    <a:pt x="35980" y="10439"/>
                    <a:pt x="36469" y="6582"/>
                  </a:cubicBezTo>
                  <a:cubicBezTo>
                    <a:pt x="36905" y="3105"/>
                    <a:pt x="33240" y="1"/>
                    <a:pt x="310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5"/>
            <p:cNvSpPr/>
            <p:nvPr/>
          </p:nvSpPr>
          <p:spPr>
            <a:xfrm>
              <a:off x="3658175" y="2393300"/>
              <a:ext cx="932575" cy="812400"/>
            </a:xfrm>
            <a:custGeom>
              <a:avLst/>
              <a:gdLst/>
              <a:ahLst/>
              <a:cxnLst/>
              <a:rect l="l" t="t" r="r" b="b"/>
              <a:pathLst>
                <a:path w="37303" h="32496" extrusionOk="0">
                  <a:moveTo>
                    <a:pt x="31350" y="1"/>
                  </a:moveTo>
                  <a:cubicBezTo>
                    <a:pt x="31078" y="1"/>
                    <a:pt x="30827" y="44"/>
                    <a:pt x="30605" y="133"/>
                  </a:cubicBezTo>
                  <a:cubicBezTo>
                    <a:pt x="18377" y="5048"/>
                    <a:pt x="13059" y="11618"/>
                    <a:pt x="13003" y="11684"/>
                  </a:cubicBezTo>
                  <a:lnTo>
                    <a:pt x="13431" y="12021"/>
                  </a:lnTo>
                  <a:cubicBezTo>
                    <a:pt x="13482" y="11959"/>
                    <a:pt x="18729" y="5497"/>
                    <a:pt x="30809" y="643"/>
                  </a:cubicBezTo>
                  <a:cubicBezTo>
                    <a:pt x="30970" y="577"/>
                    <a:pt x="31154" y="546"/>
                    <a:pt x="31357" y="546"/>
                  </a:cubicBezTo>
                  <a:cubicBezTo>
                    <a:pt x="32072" y="546"/>
                    <a:pt x="33014" y="938"/>
                    <a:pt x="33921" y="1637"/>
                  </a:cubicBezTo>
                  <a:cubicBezTo>
                    <a:pt x="35327" y="2721"/>
                    <a:pt x="36733" y="4651"/>
                    <a:pt x="36458" y="6826"/>
                  </a:cubicBezTo>
                  <a:cubicBezTo>
                    <a:pt x="36019" y="10335"/>
                    <a:pt x="27382" y="28931"/>
                    <a:pt x="26129" y="31620"/>
                  </a:cubicBezTo>
                  <a:lnTo>
                    <a:pt x="23852" y="29695"/>
                  </a:lnTo>
                  <a:cubicBezTo>
                    <a:pt x="24407" y="27657"/>
                    <a:pt x="28038" y="11863"/>
                    <a:pt x="28196" y="11165"/>
                  </a:cubicBezTo>
                  <a:lnTo>
                    <a:pt x="28461" y="10020"/>
                  </a:lnTo>
                  <a:lnTo>
                    <a:pt x="27718" y="10931"/>
                  </a:lnTo>
                  <a:cubicBezTo>
                    <a:pt x="27626" y="11049"/>
                    <a:pt x="18188" y="22636"/>
                    <a:pt x="14058" y="24784"/>
                  </a:cubicBezTo>
                  <a:cubicBezTo>
                    <a:pt x="12096" y="25801"/>
                    <a:pt x="10365" y="26308"/>
                    <a:pt x="8717" y="26308"/>
                  </a:cubicBezTo>
                  <a:cubicBezTo>
                    <a:pt x="7237" y="26308"/>
                    <a:pt x="5824" y="25899"/>
                    <a:pt x="4371" y="25085"/>
                  </a:cubicBezTo>
                  <a:cubicBezTo>
                    <a:pt x="1773" y="23623"/>
                    <a:pt x="546" y="18235"/>
                    <a:pt x="530" y="18179"/>
                  </a:cubicBezTo>
                  <a:lnTo>
                    <a:pt x="1" y="18296"/>
                  </a:lnTo>
                  <a:cubicBezTo>
                    <a:pt x="51" y="18530"/>
                    <a:pt x="1294" y="23980"/>
                    <a:pt x="4106" y="25558"/>
                  </a:cubicBezTo>
                  <a:cubicBezTo>
                    <a:pt x="5627" y="26414"/>
                    <a:pt x="7136" y="26843"/>
                    <a:pt x="8714" y="26843"/>
                  </a:cubicBezTo>
                  <a:cubicBezTo>
                    <a:pt x="10458" y="26843"/>
                    <a:pt x="12286" y="26319"/>
                    <a:pt x="14307" y="25268"/>
                  </a:cubicBezTo>
                  <a:cubicBezTo>
                    <a:pt x="17898" y="23404"/>
                    <a:pt x="25074" y="14980"/>
                    <a:pt x="27401" y="12173"/>
                  </a:cubicBezTo>
                  <a:lnTo>
                    <a:pt x="27401" y="12173"/>
                  </a:lnTo>
                  <a:cubicBezTo>
                    <a:pt x="25941" y="18546"/>
                    <a:pt x="23496" y="29079"/>
                    <a:pt x="23282" y="29699"/>
                  </a:cubicBezTo>
                  <a:lnTo>
                    <a:pt x="23221" y="29878"/>
                  </a:lnTo>
                  <a:lnTo>
                    <a:pt x="26322" y="32495"/>
                  </a:lnTo>
                  <a:lnTo>
                    <a:pt x="26470" y="32175"/>
                  </a:lnTo>
                  <a:cubicBezTo>
                    <a:pt x="26882" y="31303"/>
                    <a:pt x="36519" y="10748"/>
                    <a:pt x="37003" y="6893"/>
                  </a:cubicBezTo>
                  <a:cubicBezTo>
                    <a:pt x="37302" y="4493"/>
                    <a:pt x="35781" y="2380"/>
                    <a:pt x="34253" y="1203"/>
                  </a:cubicBezTo>
                  <a:cubicBezTo>
                    <a:pt x="33245" y="424"/>
                    <a:pt x="32197" y="1"/>
                    <a:pt x="31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5"/>
            <p:cNvSpPr/>
            <p:nvPr/>
          </p:nvSpPr>
          <p:spPr>
            <a:xfrm>
              <a:off x="3524600" y="2042900"/>
              <a:ext cx="516600" cy="820800"/>
            </a:xfrm>
            <a:custGeom>
              <a:avLst/>
              <a:gdLst/>
              <a:ahLst/>
              <a:cxnLst/>
              <a:rect l="l" t="t" r="r" b="b"/>
              <a:pathLst>
                <a:path w="20664" h="32832" extrusionOk="0">
                  <a:moveTo>
                    <a:pt x="8772" y="1"/>
                  </a:moveTo>
                  <a:cubicBezTo>
                    <a:pt x="8708" y="1"/>
                    <a:pt x="8644" y="23"/>
                    <a:pt x="8593" y="68"/>
                  </a:cubicBezTo>
                  <a:cubicBezTo>
                    <a:pt x="1" y="7661"/>
                    <a:pt x="4794" y="30723"/>
                    <a:pt x="5003" y="31701"/>
                  </a:cubicBezTo>
                  <a:cubicBezTo>
                    <a:pt x="5018" y="31762"/>
                    <a:pt x="5048" y="31812"/>
                    <a:pt x="5095" y="31854"/>
                  </a:cubicBezTo>
                  <a:cubicBezTo>
                    <a:pt x="5165" y="31910"/>
                    <a:pt x="6311" y="32832"/>
                    <a:pt x="8873" y="32832"/>
                  </a:cubicBezTo>
                  <a:cubicBezTo>
                    <a:pt x="9978" y="32832"/>
                    <a:pt x="11343" y="32658"/>
                    <a:pt x="13003" y="32174"/>
                  </a:cubicBezTo>
                  <a:cubicBezTo>
                    <a:pt x="18550" y="30550"/>
                    <a:pt x="18739" y="27723"/>
                    <a:pt x="18743" y="27616"/>
                  </a:cubicBezTo>
                  <a:cubicBezTo>
                    <a:pt x="18748" y="27540"/>
                    <a:pt x="18912" y="25711"/>
                    <a:pt x="17970" y="24515"/>
                  </a:cubicBezTo>
                  <a:cubicBezTo>
                    <a:pt x="17185" y="23521"/>
                    <a:pt x="16747" y="19172"/>
                    <a:pt x="17027" y="17786"/>
                  </a:cubicBezTo>
                  <a:cubicBezTo>
                    <a:pt x="17124" y="17313"/>
                    <a:pt x="17704" y="16288"/>
                    <a:pt x="18316" y="15209"/>
                  </a:cubicBezTo>
                  <a:cubicBezTo>
                    <a:pt x="19416" y="13274"/>
                    <a:pt x="20664" y="11079"/>
                    <a:pt x="20496" y="9866"/>
                  </a:cubicBezTo>
                  <a:cubicBezTo>
                    <a:pt x="20241" y="8028"/>
                    <a:pt x="17440" y="1554"/>
                    <a:pt x="17318" y="1279"/>
                  </a:cubicBezTo>
                  <a:cubicBezTo>
                    <a:pt x="17273" y="1178"/>
                    <a:pt x="17175" y="1118"/>
                    <a:pt x="17072" y="1118"/>
                  </a:cubicBezTo>
                  <a:cubicBezTo>
                    <a:pt x="17035" y="1118"/>
                    <a:pt x="16997" y="1126"/>
                    <a:pt x="16961" y="1142"/>
                  </a:cubicBezTo>
                  <a:cubicBezTo>
                    <a:pt x="16818" y="1198"/>
                    <a:pt x="16757" y="1361"/>
                    <a:pt x="16818" y="1498"/>
                  </a:cubicBezTo>
                  <a:cubicBezTo>
                    <a:pt x="16844" y="1565"/>
                    <a:pt x="19712" y="8176"/>
                    <a:pt x="19956" y="9938"/>
                  </a:cubicBezTo>
                  <a:cubicBezTo>
                    <a:pt x="20099" y="10971"/>
                    <a:pt x="18846" y="13171"/>
                    <a:pt x="17843" y="14939"/>
                  </a:cubicBezTo>
                  <a:cubicBezTo>
                    <a:pt x="17180" y="16111"/>
                    <a:pt x="16604" y="17119"/>
                    <a:pt x="16493" y="17679"/>
                  </a:cubicBezTo>
                  <a:cubicBezTo>
                    <a:pt x="16212" y="19064"/>
                    <a:pt x="16595" y="23653"/>
                    <a:pt x="17537" y="24856"/>
                  </a:cubicBezTo>
                  <a:cubicBezTo>
                    <a:pt x="18346" y="25879"/>
                    <a:pt x="18198" y="27550"/>
                    <a:pt x="18198" y="27576"/>
                  </a:cubicBezTo>
                  <a:cubicBezTo>
                    <a:pt x="18198" y="27601"/>
                    <a:pt x="17984" y="30147"/>
                    <a:pt x="12850" y="31650"/>
                  </a:cubicBezTo>
                  <a:cubicBezTo>
                    <a:pt x="11260" y="32114"/>
                    <a:pt x="9950" y="32276"/>
                    <a:pt x="8898" y="32276"/>
                  </a:cubicBezTo>
                  <a:cubicBezTo>
                    <a:pt x="6859" y="32276"/>
                    <a:pt x="5789" y="31669"/>
                    <a:pt x="5516" y="31487"/>
                  </a:cubicBezTo>
                  <a:cubicBezTo>
                    <a:pt x="5170" y="29776"/>
                    <a:pt x="882" y="7610"/>
                    <a:pt x="8955" y="480"/>
                  </a:cubicBezTo>
                  <a:cubicBezTo>
                    <a:pt x="9067" y="378"/>
                    <a:pt x="9077" y="205"/>
                    <a:pt x="8976" y="92"/>
                  </a:cubicBezTo>
                  <a:cubicBezTo>
                    <a:pt x="8923" y="32"/>
                    <a:pt x="8848" y="1"/>
                    <a:pt x="87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5"/>
            <p:cNvSpPr/>
            <p:nvPr/>
          </p:nvSpPr>
          <p:spPr>
            <a:xfrm>
              <a:off x="2987300" y="1685250"/>
              <a:ext cx="445025" cy="299775"/>
            </a:xfrm>
            <a:custGeom>
              <a:avLst/>
              <a:gdLst/>
              <a:ahLst/>
              <a:cxnLst/>
              <a:rect l="l" t="t" r="r" b="b"/>
              <a:pathLst>
                <a:path w="17801" h="11991" extrusionOk="0">
                  <a:moveTo>
                    <a:pt x="9708" y="0"/>
                  </a:moveTo>
                  <a:cubicBezTo>
                    <a:pt x="8889" y="0"/>
                    <a:pt x="8054" y="107"/>
                    <a:pt x="7227" y="362"/>
                  </a:cubicBezTo>
                  <a:cubicBezTo>
                    <a:pt x="1910" y="2007"/>
                    <a:pt x="0" y="8154"/>
                    <a:pt x="341" y="11990"/>
                  </a:cubicBezTo>
                  <a:lnTo>
                    <a:pt x="611" y="11969"/>
                  </a:lnTo>
                  <a:cubicBezTo>
                    <a:pt x="280" y="8220"/>
                    <a:pt x="2139" y="2221"/>
                    <a:pt x="7309" y="627"/>
                  </a:cubicBezTo>
                  <a:cubicBezTo>
                    <a:pt x="8110" y="380"/>
                    <a:pt x="8921" y="276"/>
                    <a:pt x="9717" y="276"/>
                  </a:cubicBezTo>
                  <a:cubicBezTo>
                    <a:pt x="13852" y="276"/>
                    <a:pt x="17595" y="3078"/>
                    <a:pt x="17638" y="3112"/>
                  </a:cubicBezTo>
                  <a:lnTo>
                    <a:pt x="17800" y="2893"/>
                  </a:lnTo>
                  <a:cubicBezTo>
                    <a:pt x="17757" y="2859"/>
                    <a:pt x="13945" y="0"/>
                    <a:pt x="97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5"/>
            <p:cNvSpPr/>
            <p:nvPr/>
          </p:nvSpPr>
          <p:spPr>
            <a:xfrm>
              <a:off x="3251750" y="2077975"/>
              <a:ext cx="415225" cy="258475"/>
            </a:xfrm>
            <a:custGeom>
              <a:avLst/>
              <a:gdLst/>
              <a:ahLst/>
              <a:cxnLst/>
              <a:rect l="l" t="t" r="r" b="b"/>
              <a:pathLst>
                <a:path w="16609" h="10339" extrusionOk="0">
                  <a:moveTo>
                    <a:pt x="13329" y="1"/>
                  </a:moveTo>
                  <a:cubicBezTo>
                    <a:pt x="12807" y="1"/>
                    <a:pt x="12180" y="79"/>
                    <a:pt x="11388" y="294"/>
                  </a:cubicBezTo>
                  <a:cubicBezTo>
                    <a:pt x="9484" y="814"/>
                    <a:pt x="9122" y="1806"/>
                    <a:pt x="8531" y="3456"/>
                  </a:cubicBezTo>
                  <a:cubicBezTo>
                    <a:pt x="8174" y="4450"/>
                    <a:pt x="7727" y="5687"/>
                    <a:pt x="6799" y="7236"/>
                  </a:cubicBezTo>
                  <a:cubicBezTo>
                    <a:pt x="5382" y="9591"/>
                    <a:pt x="3343" y="10085"/>
                    <a:pt x="1883" y="10085"/>
                  </a:cubicBezTo>
                  <a:cubicBezTo>
                    <a:pt x="883" y="10085"/>
                    <a:pt x="154" y="9853"/>
                    <a:pt x="81" y="9828"/>
                  </a:cubicBezTo>
                  <a:lnTo>
                    <a:pt x="1" y="10088"/>
                  </a:lnTo>
                  <a:cubicBezTo>
                    <a:pt x="15" y="10099"/>
                    <a:pt x="779" y="10338"/>
                    <a:pt x="1844" y="10338"/>
                  </a:cubicBezTo>
                  <a:cubicBezTo>
                    <a:pt x="3388" y="10338"/>
                    <a:pt x="5557" y="9833"/>
                    <a:pt x="7034" y="7374"/>
                  </a:cubicBezTo>
                  <a:cubicBezTo>
                    <a:pt x="7976" y="5804"/>
                    <a:pt x="8424" y="4552"/>
                    <a:pt x="8786" y="3548"/>
                  </a:cubicBezTo>
                  <a:cubicBezTo>
                    <a:pt x="9371" y="1928"/>
                    <a:pt x="9693" y="1037"/>
                    <a:pt x="11460" y="559"/>
                  </a:cubicBezTo>
                  <a:cubicBezTo>
                    <a:pt x="12232" y="349"/>
                    <a:pt x="12832" y="273"/>
                    <a:pt x="13331" y="273"/>
                  </a:cubicBezTo>
                  <a:cubicBezTo>
                    <a:pt x="14021" y="273"/>
                    <a:pt x="14517" y="419"/>
                    <a:pt x="15005" y="564"/>
                  </a:cubicBezTo>
                  <a:cubicBezTo>
                    <a:pt x="15456" y="698"/>
                    <a:pt x="15887" y="823"/>
                    <a:pt x="16432" y="823"/>
                  </a:cubicBezTo>
                  <a:cubicBezTo>
                    <a:pt x="16490" y="823"/>
                    <a:pt x="16549" y="821"/>
                    <a:pt x="16609" y="818"/>
                  </a:cubicBezTo>
                  <a:lnTo>
                    <a:pt x="16599" y="543"/>
                  </a:lnTo>
                  <a:cubicBezTo>
                    <a:pt x="16547" y="546"/>
                    <a:pt x="16497" y="547"/>
                    <a:pt x="16447" y="547"/>
                  </a:cubicBezTo>
                  <a:cubicBezTo>
                    <a:pt x="15930" y="547"/>
                    <a:pt x="15518" y="429"/>
                    <a:pt x="15081" y="299"/>
                  </a:cubicBezTo>
                  <a:cubicBezTo>
                    <a:pt x="14592" y="156"/>
                    <a:pt x="14065" y="1"/>
                    <a:pt x="13329" y="1"/>
                  </a:cubicBezTo>
                  <a:close/>
                </a:path>
              </a:pathLst>
            </a:custGeom>
            <a:solidFill>
              <a:srgbClr val="3636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5"/>
            <p:cNvSpPr/>
            <p:nvPr/>
          </p:nvSpPr>
          <p:spPr>
            <a:xfrm>
              <a:off x="3663525" y="2112800"/>
              <a:ext cx="287175" cy="974100"/>
            </a:xfrm>
            <a:custGeom>
              <a:avLst/>
              <a:gdLst/>
              <a:ahLst/>
              <a:cxnLst/>
              <a:rect l="l" t="t" r="r" b="b"/>
              <a:pathLst>
                <a:path w="11487" h="38964" extrusionOk="0">
                  <a:moveTo>
                    <a:pt x="6513" y="1"/>
                  </a:moveTo>
                  <a:cubicBezTo>
                    <a:pt x="5990" y="1"/>
                    <a:pt x="5390" y="129"/>
                    <a:pt x="4860" y="566"/>
                  </a:cubicBezTo>
                  <a:cubicBezTo>
                    <a:pt x="3576" y="1626"/>
                    <a:pt x="3036" y="4320"/>
                    <a:pt x="3266" y="5645"/>
                  </a:cubicBezTo>
                  <a:cubicBezTo>
                    <a:pt x="3647" y="7855"/>
                    <a:pt x="2853" y="10671"/>
                    <a:pt x="2593" y="12871"/>
                  </a:cubicBezTo>
                  <a:cubicBezTo>
                    <a:pt x="1722" y="20236"/>
                    <a:pt x="1019" y="30280"/>
                    <a:pt x="1" y="38964"/>
                  </a:cubicBezTo>
                  <a:lnTo>
                    <a:pt x="3158" y="38811"/>
                  </a:lnTo>
                  <a:cubicBezTo>
                    <a:pt x="3158" y="38811"/>
                    <a:pt x="7834" y="17761"/>
                    <a:pt x="8680" y="14390"/>
                  </a:cubicBezTo>
                  <a:cubicBezTo>
                    <a:pt x="9519" y="11012"/>
                    <a:pt x="11486" y="6755"/>
                    <a:pt x="10869" y="4284"/>
                  </a:cubicBezTo>
                  <a:lnTo>
                    <a:pt x="7844" y="260"/>
                  </a:lnTo>
                  <a:cubicBezTo>
                    <a:pt x="7844" y="260"/>
                    <a:pt x="7257" y="1"/>
                    <a:pt x="651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35"/>
            <p:cNvSpPr/>
            <p:nvPr/>
          </p:nvSpPr>
          <p:spPr>
            <a:xfrm>
              <a:off x="3655775" y="2105900"/>
              <a:ext cx="297450" cy="988125"/>
            </a:xfrm>
            <a:custGeom>
              <a:avLst/>
              <a:gdLst/>
              <a:ahLst/>
              <a:cxnLst/>
              <a:rect l="l" t="t" r="r" b="b"/>
              <a:pathLst>
                <a:path w="11898" h="39525" extrusionOk="0">
                  <a:moveTo>
                    <a:pt x="6825" y="1"/>
                  </a:moveTo>
                  <a:cubicBezTo>
                    <a:pt x="6251" y="1"/>
                    <a:pt x="5587" y="144"/>
                    <a:pt x="4996" y="634"/>
                  </a:cubicBezTo>
                  <a:cubicBezTo>
                    <a:pt x="3621" y="1770"/>
                    <a:pt x="3071" y="4591"/>
                    <a:pt x="3306" y="5966"/>
                  </a:cubicBezTo>
                  <a:cubicBezTo>
                    <a:pt x="3570" y="7499"/>
                    <a:pt x="3254" y="9327"/>
                    <a:pt x="2949" y="11095"/>
                  </a:cubicBezTo>
                  <a:cubicBezTo>
                    <a:pt x="2822" y="11808"/>
                    <a:pt x="2709" y="12480"/>
                    <a:pt x="2633" y="13112"/>
                  </a:cubicBezTo>
                  <a:cubicBezTo>
                    <a:pt x="2210" y="16666"/>
                    <a:pt x="1834" y="20808"/>
                    <a:pt x="1437" y="25188"/>
                  </a:cubicBezTo>
                  <a:cubicBezTo>
                    <a:pt x="1009" y="29873"/>
                    <a:pt x="565" y="34712"/>
                    <a:pt x="36" y="39204"/>
                  </a:cubicBezTo>
                  <a:lnTo>
                    <a:pt x="0" y="39525"/>
                  </a:lnTo>
                  <a:lnTo>
                    <a:pt x="0" y="39525"/>
                  </a:lnTo>
                  <a:lnTo>
                    <a:pt x="3692" y="39352"/>
                  </a:lnTo>
                  <a:lnTo>
                    <a:pt x="3733" y="39148"/>
                  </a:lnTo>
                  <a:cubicBezTo>
                    <a:pt x="3784" y="38939"/>
                    <a:pt x="8419" y="18062"/>
                    <a:pt x="9254" y="14732"/>
                  </a:cubicBezTo>
                  <a:cubicBezTo>
                    <a:pt x="9498" y="13744"/>
                    <a:pt x="9850" y="12654"/>
                    <a:pt x="10191" y="11599"/>
                  </a:cubicBezTo>
                  <a:cubicBezTo>
                    <a:pt x="11032" y="9001"/>
                    <a:pt x="11898" y="6312"/>
                    <a:pt x="11444" y="4494"/>
                  </a:cubicBezTo>
                  <a:lnTo>
                    <a:pt x="11444" y="4494"/>
                  </a:lnTo>
                  <a:lnTo>
                    <a:pt x="10915" y="4626"/>
                  </a:lnTo>
                  <a:cubicBezTo>
                    <a:pt x="11327" y="6292"/>
                    <a:pt x="10487" y="8905"/>
                    <a:pt x="9672" y="11431"/>
                  </a:cubicBezTo>
                  <a:cubicBezTo>
                    <a:pt x="9326" y="12496"/>
                    <a:pt x="8974" y="13596"/>
                    <a:pt x="8719" y="14599"/>
                  </a:cubicBezTo>
                  <a:cubicBezTo>
                    <a:pt x="7935" y="17757"/>
                    <a:pt x="3733" y="36642"/>
                    <a:pt x="3249" y="38827"/>
                  </a:cubicBezTo>
                  <a:lnTo>
                    <a:pt x="616" y="38949"/>
                  </a:lnTo>
                  <a:cubicBezTo>
                    <a:pt x="1131" y="34543"/>
                    <a:pt x="1564" y="29812"/>
                    <a:pt x="1981" y="25239"/>
                  </a:cubicBezTo>
                  <a:cubicBezTo>
                    <a:pt x="2378" y="20864"/>
                    <a:pt x="2756" y="16728"/>
                    <a:pt x="3172" y="13178"/>
                  </a:cubicBezTo>
                  <a:cubicBezTo>
                    <a:pt x="3249" y="12557"/>
                    <a:pt x="3362" y="11894"/>
                    <a:pt x="3484" y="11187"/>
                  </a:cubicBezTo>
                  <a:cubicBezTo>
                    <a:pt x="3799" y="9374"/>
                    <a:pt x="4126" y="7499"/>
                    <a:pt x="3845" y="5869"/>
                  </a:cubicBezTo>
                  <a:cubicBezTo>
                    <a:pt x="3626" y="4612"/>
                    <a:pt x="4161" y="2034"/>
                    <a:pt x="5342" y="1051"/>
                  </a:cubicBezTo>
                  <a:cubicBezTo>
                    <a:pt x="5811" y="667"/>
                    <a:pt x="6351" y="554"/>
                    <a:pt x="6824" y="554"/>
                  </a:cubicBezTo>
                  <a:cubicBezTo>
                    <a:pt x="7498" y="554"/>
                    <a:pt x="8038" y="783"/>
                    <a:pt x="8047" y="787"/>
                  </a:cubicBezTo>
                  <a:lnTo>
                    <a:pt x="8266" y="287"/>
                  </a:lnTo>
                  <a:cubicBezTo>
                    <a:pt x="8222" y="267"/>
                    <a:pt x="7606" y="1"/>
                    <a:pt x="68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35"/>
            <p:cNvSpPr/>
            <p:nvPr/>
          </p:nvSpPr>
          <p:spPr>
            <a:xfrm>
              <a:off x="3548425" y="3156275"/>
              <a:ext cx="55800" cy="52625"/>
            </a:xfrm>
            <a:custGeom>
              <a:avLst/>
              <a:gdLst/>
              <a:ahLst/>
              <a:cxnLst/>
              <a:rect l="l" t="t" r="r" b="b"/>
              <a:pathLst>
                <a:path w="2232" h="2105" extrusionOk="0">
                  <a:moveTo>
                    <a:pt x="2231" y="1"/>
                  </a:moveTo>
                  <a:cubicBezTo>
                    <a:pt x="2231" y="1"/>
                    <a:pt x="132" y="1432"/>
                    <a:pt x="0" y="2104"/>
                  </a:cubicBezTo>
                  <a:lnTo>
                    <a:pt x="2231" y="1"/>
                  </a:lnTo>
                  <a:close/>
                </a:path>
              </a:pathLst>
            </a:custGeom>
            <a:solidFill>
              <a:srgbClr val="D2D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5"/>
            <p:cNvSpPr/>
            <p:nvPr/>
          </p:nvSpPr>
          <p:spPr>
            <a:xfrm>
              <a:off x="3540900" y="3149450"/>
              <a:ext cx="71075" cy="66325"/>
            </a:xfrm>
            <a:custGeom>
              <a:avLst/>
              <a:gdLst/>
              <a:ahLst/>
              <a:cxnLst/>
              <a:rect l="l" t="t" r="r" b="b"/>
              <a:pathLst>
                <a:path w="2843" h="2653" extrusionOk="0">
                  <a:moveTo>
                    <a:pt x="2536" y="0"/>
                  </a:moveTo>
                  <a:cubicBezTo>
                    <a:pt x="2482" y="0"/>
                    <a:pt x="2428" y="16"/>
                    <a:pt x="2379" y="49"/>
                  </a:cubicBezTo>
                  <a:cubicBezTo>
                    <a:pt x="2013" y="299"/>
                    <a:pt x="179" y="1583"/>
                    <a:pt x="31" y="2326"/>
                  </a:cubicBezTo>
                  <a:cubicBezTo>
                    <a:pt x="1" y="2474"/>
                    <a:pt x="97" y="2616"/>
                    <a:pt x="245" y="2646"/>
                  </a:cubicBezTo>
                  <a:cubicBezTo>
                    <a:pt x="266" y="2652"/>
                    <a:pt x="280" y="2652"/>
                    <a:pt x="301" y="2652"/>
                  </a:cubicBezTo>
                  <a:cubicBezTo>
                    <a:pt x="428" y="2652"/>
                    <a:pt x="541" y="2561"/>
                    <a:pt x="566" y="2432"/>
                  </a:cubicBezTo>
                  <a:cubicBezTo>
                    <a:pt x="637" y="2086"/>
                    <a:pt x="1723" y="1160"/>
                    <a:pt x="2690" y="497"/>
                  </a:cubicBezTo>
                  <a:cubicBezTo>
                    <a:pt x="2812" y="415"/>
                    <a:pt x="2843" y="243"/>
                    <a:pt x="2762" y="121"/>
                  </a:cubicBezTo>
                  <a:cubicBezTo>
                    <a:pt x="2708" y="42"/>
                    <a:pt x="2623" y="0"/>
                    <a:pt x="25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5"/>
            <p:cNvSpPr/>
            <p:nvPr/>
          </p:nvSpPr>
          <p:spPr>
            <a:xfrm>
              <a:off x="3578225" y="3154750"/>
              <a:ext cx="59350" cy="69425"/>
            </a:xfrm>
            <a:custGeom>
              <a:avLst/>
              <a:gdLst/>
              <a:ahLst/>
              <a:cxnLst/>
              <a:rect l="l" t="t" r="r" b="b"/>
              <a:pathLst>
                <a:path w="2374" h="2777" extrusionOk="0">
                  <a:moveTo>
                    <a:pt x="2374" y="1"/>
                  </a:moveTo>
                  <a:cubicBezTo>
                    <a:pt x="2373" y="1"/>
                    <a:pt x="453" y="1757"/>
                    <a:pt x="0" y="2777"/>
                  </a:cubicBezTo>
                  <a:lnTo>
                    <a:pt x="2374" y="1"/>
                  </a:lnTo>
                  <a:close/>
                </a:path>
              </a:pathLst>
            </a:custGeom>
            <a:solidFill>
              <a:srgbClr val="D2D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5"/>
            <p:cNvSpPr/>
            <p:nvPr/>
          </p:nvSpPr>
          <p:spPr>
            <a:xfrm>
              <a:off x="3570450" y="3147900"/>
              <a:ext cx="74650" cy="83150"/>
            </a:xfrm>
            <a:custGeom>
              <a:avLst/>
              <a:gdLst/>
              <a:ahLst/>
              <a:cxnLst/>
              <a:rect l="l" t="t" r="r" b="b"/>
              <a:pathLst>
                <a:path w="2986" h="3326" extrusionOk="0">
                  <a:moveTo>
                    <a:pt x="2678" y="0"/>
                  </a:moveTo>
                  <a:cubicBezTo>
                    <a:pt x="2613" y="0"/>
                    <a:pt x="2548" y="23"/>
                    <a:pt x="2497" y="70"/>
                  </a:cubicBezTo>
                  <a:cubicBezTo>
                    <a:pt x="2420" y="147"/>
                    <a:pt x="535" y="1878"/>
                    <a:pt x="62" y="2943"/>
                  </a:cubicBezTo>
                  <a:cubicBezTo>
                    <a:pt x="1" y="3081"/>
                    <a:pt x="67" y="3239"/>
                    <a:pt x="205" y="3300"/>
                  </a:cubicBezTo>
                  <a:cubicBezTo>
                    <a:pt x="240" y="3315"/>
                    <a:pt x="276" y="3326"/>
                    <a:pt x="311" y="3326"/>
                  </a:cubicBezTo>
                  <a:cubicBezTo>
                    <a:pt x="419" y="3326"/>
                    <a:pt x="520" y="3264"/>
                    <a:pt x="565" y="3162"/>
                  </a:cubicBezTo>
                  <a:cubicBezTo>
                    <a:pt x="988" y="2205"/>
                    <a:pt x="2847" y="493"/>
                    <a:pt x="2868" y="473"/>
                  </a:cubicBezTo>
                  <a:cubicBezTo>
                    <a:pt x="2979" y="371"/>
                    <a:pt x="2986" y="198"/>
                    <a:pt x="2883" y="91"/>
                  </a:cubicBezTo>
                  <a:cubicBezTo>
                    <a:pt x="2829" y="31"/>
                    <a:pt x="2753" y="0"/>
                    <a:pt x="26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5"/>
            <p:cNvSpPr/>
            <p:nvPr/>
          </p:nvSpPr>
          <p:spPr>
            <a:xfrm>
              <a:off x="3604200" y="3100000"/>
              <a:ext cx="137275" cy="143775"/>
            </a:xfrm>
            <a:custGeom>
              <a:avLst/>
              <a:gdLst/>
              <a:ahLst/>
              <a:cxnLst/>
              <a:rect l="l" t="t" r="r" b="b"/>
              <a:pathLst>
                <a:path w="5491" h="5751" extrusionOk="0">
                  <a:moveTo>
                    <a:pt x="5399" y="0"/>
                  </a:moveTo>
                  <a:lnTo>
                    <a:pt x="2777" y="2792"/>
                  </a:lnTo>
                  <a:lnTo>
                    <a:pt x="2777" y="2792"/>
                  </a:lnTo>
                  <a:cubicBezTo>
                    <a:pt x="3047" y="2596"/>
                    <a:pt x="3298" y="2459"/>
                    <a:pt x="3509" y="2419"/>
                  </a:cubicBezTo>
                  <a:cubicBezTo>
                    <a:pt x="3629" y="2397"/>
                    <a:pt x="3725" y="2386"/>
                    <a:pt x="3803" y="2386"/>
                  </a:cubicBezTo>
                  <a:cubicBezTo>
                    <a:pt x="4481" y="2386"/>
                    <a:pt x="3731" y="3213"/>
                    <a:pt x="3937" y="4401"/>
                  </a:cubicBezTo>
                  <a:cubicBezTo>
                    <a:pt x="4012" y="4833"/>
                    <a:pt x="4146" y="5013"/>
                    <a:pt x="4302" y="5013"/>
                  </a:cubicBezTo>
                  <a:cubicBezTo>
                    <a:pt x="4623" y="5013"/>
                    <a:pt x="5039" y="4246"/>
                    <a:pt x="5221" y="3341"/>
                  </a:cubicBezTo>
                  <a:cubicBezTo>
                    <a:pt x="5491" y="1991"/>
                    <a:pt x="5261" y="672"/>
                    <a:pt x="5399" y="0"/>
                  </a:cubicBezTo>
                  <a:close/>
                  <a:moveTo>
                    <a:pt x="2777" y="2792"/>
                  </a:moveTo>
                  <a:cubicBezTo>
                    <a:pt x="1572" y="3671"/>
                    <a:pt x="0" y="5750"/>
                    <a:pt x="0" y="5750"/>
                  </a:cubicBezTo>
                  <a:lnTo>
                    <a:pt x="2777" y="279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5"/>
            <p:cNvSpPr/>
            <p:nvPr/>
          </p:nvSpPr>
          <p:spPr>
            <a:xfrm>
              <a:off x="3596425" y="3093100"/>
              <a:ext cx="150125" cy="157550"/>
            </a:xfrm>
            <a:custGeom>
              <a:avLst/>
              <a:gdLst/>
              <a:ahLst/>
              <a:cxnLst/>
              <a:rect l="l" t="t" r="r" b="b"/>
              <a:pathLst>
                <a:path w="6005" h="6302" extrusionOk="0">
                  <a:moveTo>
                    <a:pt x="5706" y="0"/>
                  </a:moveTo>
                  <a:cubicBezTo>
                    <a:pt x="5580" y="0"/>
                    <a:pt x="5467" y="90"/>
                    <a:pt x="5440" y="220"/>
                  </a:cubicBezTo>
                  <a:cubicBezTo>
                    <a:pt x="5379" y="525"/>
                    <a:pt x="5384" y="934"/>
                    <a:pt x="5394" y="1407"/>
                  </a:cubicBezTo>
                  <a:cubicBezTo>
                    <a:pt x="5405" y="2028"/>
                    <a:pt x="5414" y="2803"/>
                    <a:pt x="5262" y="3562"/>
                  </a:cubicBezTo>
                  <a:cubicBezTo>
                    <a:pt x="5088" y="4437"/>
                    <a:pt x="4737" y="4972"/>
                    <a:pt x="4650" y="5029"/>
                  </a:cubicBezTo>
                  <a:cubicBezTo>
                    <a:pt x="4650" y="5029"/>
                    <a:pt x="4575" y="4961"/>
                    <a:pt x="4518" y="4631"/>
                  </a:cubicBezTo>
                  <a:cubicBezTo>
                    <a:pt x="4432" y="4142"/>
                    <a:pt x="4528" y="3724"/>
                    <a:pt x="4605" y="3383"/>
                  </a:cubicBezTo>
                  <a:cubicBezTo>
                    <a:pt x="4681" y="3042"/>
                    <a:pt x="4747" y="2746"/>
                    <a:pt x="4544" y="2542"/>
                  </a:cubicBezTo>
                  <a:cubicBezTo>
                    <a:pt x="4430" y="2426"/>
                    <a:pt x="4274" y="2389"/>
                    <a:pt x="4106" y="2389"/>
                  </a:cubicBezTo>
                  <a:cubicBezTo>
                    <a:pt x="3996" y="2389"/>
                    <a:pt x="3880" y="2405"/>
                    <a:pt x="3769" y="2425"/>
                  </a:cubicBezTo>
                  <a:cubicBezTo>
                    <a:pt x="2547" y="2660"/>
                    <a:pt x="342" y="5537"/>
                    <a:pt x="92" y="5863"/>
                  </a:cubicBezTo>
                  <a:cubicBezTo>
                    <a:pt x="1" y="5986"/>
                    <a:pt x="26" y="6153"/>
                    <a:pt x="148" y="6245"/>
                  </a:cubicBezTo>
                  <a:cubicBezTo>
                    <a:pt x="194" y="6282"/>
                    <a:pt x="255" y="6301"/>
                    <a:pt x="311" y="6301"/>
                  </a:cubicBezTo>
                  <a:cubicBezTo>
                    <a:pt x="393" y="6301"/>
                    <a:pt x="474" y="6266"/>
                    <a:pt x="530" y="6195"/>
                  </a:cubicBezTo>
                  <a:cubicBezTo>
                    <a:pt x="1167" y="5349"/>
                    <a:pt x="3010" y="3128"/>
                    <a:pt x="3872" y="2965"/>
                  </a:cubicBezTo>
                  <a:cubicBezTo>
                    <a:pt x="4009" y="2940"/>
                    <a:pt x="4086" y="2935"/>
                    <a:pt x="4131" y="2935"/>
                  </a:cubicBezTo>
                  <a:cubicBezTo>
                    <a:pt x="4126" y="3017"/>
                    <a:pt x="4095" y="3154"/>
                    <a:pt x="4070" y="3266"/>
                  </a:cubicBezTo>
                  <a:cubicBezTo>
                    <a:pt x="3988" y="3628"/>
                    <a:pt x="3877" y="4131"/>
                    <a:pt x="3978" y="4723"/>
                  </a:cubicBezTo>
                  <a:cubicBezTo>
                    <a:pt x="4075" y="5273"/>
                    <a:pt x="4284" y="5558"/>
                    <a:pt x="4605" y="5563"/>
                  </a:cubicBezTo>
                  <a:cubicBezTo>
                    <a:pt x="4608" y="5563"/>
                    <a:pt x="4610" y="5563"/>
                    <a:pt x="4612" y="5563"/>
                  </a:cubicBezTo>
                  <a:cubicBezTo>
                    <a:pt x="5234" y="5563"/>
                    <a:pt x="5669" y="4323"/>
                    <a:pt x="5802" y="3668"/>
                  </a:cubicBezTo>
                  <a:cubicBezTo>
                    <a:pt x="5964" y="2853"/>
                    <a:pt x="5950" y="2044"/>
                    <a:pt x="5939" y="1397"/>
                  </a:cubicBezTo>
                  <a:cubicBezTo>
                    <a:pt x="5934" y="958"/>
                    <a:pt x="5924" y="577"/>
                    <a:pt x="5974" y="327"/>
                  </a:cubicBezTo>
                  <a:cubicBezTo>
                    <a:pt x="6005" y="180"/>
                    <a:pt x="5908" y="37"/>
                    <a:pt x="5760" y="6"/>
                  </a:cubicBezTo>
                  <a:cubicBezTo>
                    <a:pt x="5742" y="2"/>
                    <a:pt x="5724" y="0"/>
                    <a:pt x="57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5"/>
            <p:cNvSpPr/>
            <p:nvPr/>
          </p:nvSpPr>
          <p:spPr>
            <a:xfrm>
              <a:off x="3933450" y="2771600"/>
              <a:ext cx="52750" cy="119200"/>
            </a:xfrm>
            <a:custGeom>
              <a:avLst/>
              <a:gdLst/>
              <a:ahLst/>
              <a:cxnLst/>
              <a:rect l="l" t="t" r="r" b="b"/>
              <a:pathLst>
                <a:path w="2110" h="4768" extrusionOk="0">
                  <a:moveTo>
                    <a:pt x="2110" y="1"/>
                  </a:moveTo>
                  <a:lnTo>
                    <a:pt x="1" y="4768"/>
                  </a:lnTo>
                  <a:cubicBezTo>
                    <a:pt x="2089" y="3169"/>
                    <a:pt x="2110" y="1"/>
                    <a:pt x="2110" y="1"/>
                  </a:cubicBezTo>
                  <a:close/>
                </a:path>
              </a:pathLst>
            </a:custGeom>
            <a:solidFill>
              <a:srgbClr val="D2D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5"/>
            <p:cNvSpPr/>
            <p:nvPr/>
          </p:nvSpPr>
          <p:spPr>
            <a:xfrm>
              <a:off x="3925700" y="2764850"/>
              <a:ext cx="67375" cy="132825"/>
            </a:xfrm>
            <a:custGeom>
              <a:avLst/>
              <a:gdLst/>
              <a:ahLst/>
              <a:cxnLst/>
              <a:rect l="l" t="t" r="r" b="b"/>
              <a:pathLst>
                <a:path w="2695" h="5313" extrusionOk="0">
                  <a:moveTo>
                    <a:pt x="2420" y="1"/>
                  </a:moveTo>
                  <a:cubicBezTo>
                    <a:pt x="2267" y="1"/>
                    <a:pt x="2144" y="123"/>
                    <a:pt x="2144" y="271"/>
                  </a:cubicBezTo>
                  <a:cubicBezTo>
                    <a:pt x="2144" y="301"/>
                    <a:pt x="2104" y="3327"/>
                    <a:pt x="143" y="4819"/>
                  </a:cubicBezTo>
                  <a:cubicBezTo>
                    <a:pt x="26" y="4911"/>
                    <a:pt x="0" y="5084"/>
                    <a:pt x="92" y="5207"/>
                  </a:cubicBezTo>
                  <a:cubicBezTo>
                    <a:pt x="148" y="5277"/>
                    <a:pt x="229" y="5313"/>
                    <a:pt x="311" y="5313"/>
                  </a:cubicBezTo>
                  <a:cubicBezTo>
                    <a:pt x="367" y="5313"/>
                    <a:pt x="428" y="5293"/>
                    <a:pt x="474" y="5257"/>
                  </a:cubicBezTo>
                  <a:cubicBezTo>
                    <a:pt x="2649" y="3597"/>
                    <a:pt x="2690" y="409"/>
                    <a:pt x="2695" y="276"/>
                  </a:cubicBezTo>
                  <a:cubicBezTo>
                    <a:pt x="2695" y="123"/>
                    <a:pt x="2572" y="1"/>
                    <a:pt x="2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5"/>
            <p:cNvSpPr/>
            <p:nvPr/>
          </p:nvSpPr>
          <p:spPr>
            <a:xfrm>
              <a:off x="3410525" y="1579450"/>
              <a:ext cx="297700" cy="212900"/>
            </a:xfrm>
            <a:custGeom>
              <a:avLst/>
              <a:gdLst/>
              <a:ahLst/>
              <a:cxnLst/>
              <a:rect l="l" t="t" r="r" b="b"/>
              <a:pathLst>
                <a:path w="11908" h="8516" extrusionOk="0">
                  <a:moveTo>
                    <a:pt x="11872" y="0"/>
                  </a:moveTo>
                  <a:cubicBezTo>
                    <a:pt x="11837" y="5"/>
                    <a:pt x="8532" y="473"/>
                    <a:pt x="7065" y="3376"/>
                  </a:cubicBezTo>
                  <a:cubicBezTo>
                    <a:pt x="6790" y="3912"/>
                    <a:pt x="6637" y="4538"/>
                    <a:pt x="6489" y="5144"/>
                  </a:cubicBezTo>
                  <a:cubicBezTo>
                    <a:pt x="6280" y="5990"/>
                    <a:pt x="6066" y="6860"/>
                    <a:pt x="5526" y="7502"/>
                  </a:cubicBezTo>
                  <a:cubicBezTo>
                    <a:pt x="5065" y="8053"/>
                    <a:pt x="4412" y="8249"/>
                    <a:pt x="3718" y="8249"/>
                  </a:cubicBezTo>
                  <a:cubicBezTo>
                    <a:pt x="2167" y="8249"/>
                    <a:pt x="412" y="7273"/>
                    <a:pt x="138" y="7116"/>
                  </a:cubicBezTo>
                  <a:lnTo>
                    <a:pt x="1" y="7354"/>
                  </a:lnTo>
                  <a:cubicBezTo>
                    <a:pt x="1116" y="7996"/>
                    <a:pt x="2501" y="8515"/>
                    <a:pt x="3699" y="8515"/>
                  </a:cubicBezTo>
                  <a:cubicBezTo>
                    <a:pt x="4508" y="8515"/>
                    <a:pt x="5236" y="8277"/>
                    <a:pt x="5735" y="7680"/>
                  </a:cubicBezTo>
                  <a:cubicBezTo>
                    <a:pt x="6316" y="6987"/>
                    <a:pt x="6541" y="6081"/>
                    <a:pt x="6754" y="5205"/>
                  </a:cubicBezTo>
                  <a:cubicBezTo>
                    <a:pt x="6907" y="4589"/>
                    <a:pt x="7049" y="4008"/>
                    <a:pt x="7305" y="3503"/>
                  </a:cubicBezTo>
                  <a:cubicBezTo>
                    <a:pt x="8710" y="729"/>
                    <a:pt x="11877" y="275"/>
                    <a:pt x="11908" y="270"/>
                  </a:cubicBezTo>
                  <a:lnTo>
                    <a:pt x="1187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5"/>
            <p:cNvSpPr/>
            <p:nvPr/>
          </p:nvSpPr>
          <p:spPr>
            <a:xfrm>
              <a:off x="3117775" y="1735350"/>
              <a:ext cx="699350" cy="534475"/>
            </a:xfrm>
            <a:custGeom>
              <a:avLst/>
              <a:gdLst/>
              <a:ahLst/>
              <a:cxnLst/>
              <a:rect l="l" t="t" r="r" b="b"/>
              <a:pathLst>
                <a:path w="27974" h="21379" extrusionOk="0">
                  <a:moveTo>
                    <a:pt x="27784" y="1"/>
                  </a:moveTo>
                  <a:cubicBezTo>
                    <a:pt x="26989" y="1"/>
                    <a:pt x="23990" y="90"/>
                    <a:pt x="23068" y="1362"/>
                  </a:cubicBezTo>
                  <a:cubicBezTo>
                    <a:pt x="22574" y="2046"/>
                    <a:pt x="22767" y="3431"/>
                    <a:pt x="22992" y="5036"/>
                  </a:cubicBezTo>
                  <a:cubicBezTo>
                    <a:pt x="23237" y="6761"/>
                    <a:pt x="23507" y="8722"/>
                    <a:pt x="22788" y="9731"/>
                  </a:cubicBezTo>
                  <a:cubicBezTo>
                    <a:pt x="22496" y="10139"/>
                    <a:pt x="22052" y="10288"/>
                    <a:pt x="21503" y="10288"/>
                  </a:cubicBezTo>
                  <a:cubicBezTo>
                    <a:pt x="20827" y="10288"/>
                    <a:pt x="19993" y="10062"/>
                    <a:pt x="19090" y="9817"/>
                  </a:cubicBezTo>
                  <a:cubicBezTo>
                    <a:pt x="18039" y="9532"/>
                    <a:pt x="16897" y="9220"/>
                    <a:pt x="15807" y="9220"/>
                  </a:cubicBezTo>
                  <a:cubicBezTo>
                    <a:pt x="15208" y="9220"/>
                    <a:pt x="14624" y="9314"/>
                    <a:pt x="14079" y="9558"/>
                  </a:cubicBezTo>
                  <a:cubicBezTo>
                    <a:pt x="12505" y="10261"/>
                    <a:pt x="11787" y="12130"/>
                    <a:pt x="11023" y="14105"/>
                  </a:cubicBezTo>
                  <a:cubicBezTo>
                    <a:pt x="10280" y="16046"/>
                    <a:pt x="9434" y="18242"/>
                    <a:pt x="7651" y="19714"/>
                  </a:cubicBezTo>
                  <a:cubicBezTo>
                    <a:pt x="6373" y="20771"/>
                    <a:pt x="5036" y="21108"/>
                    <a:pt x="3851" y="21108"/>
                  </a:cubicBezTo>
                  <a:cubicBezTo>
                    <a:pt x="1782" y="21108"/>
                    <a:pt x="175" y="20081"/>
                    <a:pt x="149" y="20064"/>
                  </a:cubicBezTo>
                  <a:lnTo>
                    <a:pt x="1" y="20294"/>
                  </a:lnTo>
                  <a:cubicBezTo>
                    <a:pt x="26" y="20309"/>
                    <a:pt x="1697" y="21378"/>
                    <a:pt x="3857" y="21378"/>
                  </a:cubicBezTo>
                  <a:cubicBezTo>
                    <a:pt x="5094" y="21378"/>
                    <a:pt x="6490" y="21028"/>
                    <a:pt x="7824" y="19927"/>
                  </a:cubicBezTo>
                  <a:cubicBezTo>
                    <a:pt x="9663" y="18409"/>
                    <a:pt x="10524" y="16174"/>
                    <a:pt x="11283" y="14203"/>
                  </a:cubicBezTo>
                  <a:cubicBezTo>
                    <a:pt x="12052" y="12196"/>
                    <a:pt x="12719" y="10464"/>
                    <a:pt x="14191" y="9808"/>
                  </a:cubicBezTo>
                  <a:cubicBezTo>
                    <a:pt x="14696" y="9582"/>
                    <a:pt x="15243" y="9495"/>
                    <a:pt x="15809" y="9495"/>
                  </a:cubicBezTo>
                  <a:cubicBezTo>
                    <a:pt x="16866" y="9495"/>
                    <a:pt x="17988" y="9799"/>
                    <a:pt x="19019" y="10078"/>
                  </a:cubicBezTo>
                  <a:cubicBezTo>
                    <a:pt x="19944" y="10330"/>
                    <a:pt x="20802" y="10564"/>
                    <a:pt x="21517" y="10564"/>
                  </a:cubicBezTo>
                  <a:cubicBezTo>
                    <a:pt x="22141" y="10564"/>
                    <a:pt x="22656" y="10386"/>
                    <a:pt x="23012" y="9888"/>
                  </a:cubicBezTo>
                  <a:cubicBezTo>
                    <a:pt x="23796" y="8788"/>
                    <a:pt x="23521" y="6863"/>
                    <a:pt x="23262" y="4999"/>
                  </a:cubicBezTo>
                  <a:cubicBezTo>
                    <a:pt x="23053" y="3517"/>
                    <a:pt x="22859" y="2117"/>
                    <a:pt x="23293" y="1521"/>
                  </a:cubicBezTo>
                  <a:cubicBezTo>
                    <a:pt x="24250" y="201"/>
                    <a:pt x="27932" y="278"/>
                    <a:pt x="27968" y="273"/>
                  </a:cubicBezTo>
                  <a:lnTo>
                    <a:pt x="27973" y="3"/>
                  </a:lnTo>
                  <a:cubicBezTo>
                    <a:pt x="27955" y="3"/>
                    <a:pt x="27889" y="1"/>
                    <a:pt x="277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5"/>
            <p:cNvSpPr/>
            <p:nvPr/>
          </p:nvSpPr>
          <p:spPr>
            <a:xfrm>
              <a:off x="3026250" y="1638975"/>
              <a:ext cx="869425" cy="482275"/>
            </a:xfrm>
            <a:custGeom>
              <a:avLst/>
              <a:gdLst/>
              <a:ahLst/>
              <a:cxnLst/>
              <a:rect l="l" t="t" r="r" b="b"/>
              <a:pathLst>
                <a:path w="34777" h="19291" extrusionOk="0">
                  <a:moveTo>
                    <a:pt x="28912" y="0"/>
                  </a:moveTo>
                  <a:cubicBezTo>
                    <a:pt x="28517" y="0"/>
                    <a:pt x="28109" y="66"/>
                    <a:pt x="27702" y="201"/>
                  </a:cubicBezTo>
                  <a:cubicBezTo>
                    <a:pt x="26428" y="624"/>
                    <a:pt x="25415" y="1632"/>
                    <a:pt x="24987" y="2906"/>
                  </a:cubicBezTo>
                  <a:cubicBezTo>
                    <a:pt x="24667" y="3863"/>
                    <a:pt x="24646" y="4907"/>
                    <a:pt x="24631" y="5910"/>
                  </a:cubicBezTo>
                  <a:cubicBezTo>
                    <a:pt x="24601" y="7515"/>
                    <a:pt x="24580" y="8905"/>
                    <a:pt x="23348" y="9511"/>
                  </a:cubicBezTo>
                  <a:cubicBezTo>
                    <a:pt x="23097" y="9636"/>
                    <a:pt x="22818" y="9690"/>
                    <a:pt x="22511" y="9690"/>
                  </a:cubicBezTo>
                  <a:cubicBezTo>
                    <a:pt x="21699" y="9690"/>
                    <a:pt x="20695" y="9311"/>
                    <a:pt x="19512" y="8860"/>
                  </a:cubicBezTo>
                  <a:cubicBezTo>
                    <a:pt x="17897" y="8248"/>
                    <a:pt x="15945" y="7508"/>
                    <a:pt x="13744" y="7508"/>
                  </a:cubicBezTo>
                  <a:cubicBezTo>
                    <a:pt x="13344" y="7508"/>
                    <a:pt x="12935" y="7532"/>
                    <a:pt x="12519" y="7586"/>
                  </a:cubicBezTo>
                  <a:cubicBezTo>
                    <a:pt x="8134" y="8146"/>
                    <a:pt x="7141" y="10877"/>
                    <a:pt x="6183" y="13520"/>
                  </a:cubicBezTo>
                  <a:cubicBezTo>
                    <a:pt x="6040" y="13922"/>
                    <a:pt x="5893" y="14324"/>
                    <a:pt x="5735" y="14721"/>
                  </a:cubicBezTo>
                  <a:cubicBezTo>
                    <a:pt x="4874" y="16871"/>
                    <a:pt x="3015" y="18792"/>
                    <a:pt x="1584" y="18995"/>
                  </a:cubicBezTo>
                  <a:cubicBezTo>
                    <a:pt x="1495" y="19007"/>
                    <a:pt x="1409" y="19014"/>
                    <a:pt x="1325" y="19014"/>
                  </a:cubicBezTo>
                  <a:cubicBezTo>
                    <a:pt x="878" y="19014"/>
                    <a:pt x="506" y="18829"/>
                    <a:pt x="215" y="18460"/>
                  </a:cubicBezTo>
                  <a:lnTo>
                    <a:pt x="1" y="18628"/>
                  </a:lnTo>
                  <a:cubicBezTo>
                    <a:pt x="342" y="19067"/>
                    <a:pt x="800" y="19290"/>
                    <a:pt x="1329" y="19290"/>
                  </a:cubicBezTo>
                  <a:cubicBezTo>
                    <a:pt x="1426" y="19290"/>
                    <a:pt x="1523" y="19281"/>
                    <a:pt x="1620" y="19265"/>
                  </a:cubicBezTo>
                  <a:cubicBezTo>
                    <a:pt x="3163" y="19046"/>
                    <a:pt x="5083" y="17090"/>
                    <a:pt x="5990" y="14824"/>
                  </a:cubicBezTo>
                  <a:cubicBezTo>
                    <a:pt x="6148" y="14422"/>
                    <a:pt x="6296" y="14018"/>
                    <a:pt x="6443" y="13611"/>
                  </a:cubicBezTo>
                  <a:cubicBezTo>
                    <a:pt x="7416" y="10932"/>
                    <a:pt x="8332" y="8395"/>
                    <a:pt x="12554" y="7856"/>
                  </a:cubicBezTo>
                  <a:cubicBezTo>
                    <a:pt x="12954" y="7805"/>
                    <a:pt x="13348" y="7781"/>
                    <a:pt x="13733" y="7781"/>
                  </a:cubicBezTo>
                  <a:cubicBezTo>
                    <a:pt x="15892" y="7781"/>
                    <a:pt x="17816" y="8514"/>
                    <a:pt x="19415" y="9114"/>
                  </a:cubicBezTo>
                  <a:cubicBezTo>
                    <a:pt x="20623" y="9573"/>
                    <a:pt x="21650" y="9964"/>
                    <a:pt x="22513" y="9964"/>
                  </a:cubicBezTo>
                  <a:cubicBezTo>
                    <a:pt x="22858" y="9964"/>
                    <a:pt x="23176" y="9901"/>
                    <a:pt x="23470" y="9756"/>
                  </a:cubicBezTo>
                  <a:cubicBezTo>
                    <a:pt x="24850" y="9074"/>
                    <a:pt x="24876" y="7540"/>
                    <a:pt x="24900" y="5915"/>
                  </a:cubicBezTo>
                  <a:cubicBezTo>
                    <a:pt x="24921" y="4933"/>
                    <a:pt x="24937" y="3909"/>
                    <a:pt x="25242" y="2998"/>
                  </a:cubicBezTo>
                  <a:cubicBezTo>
                    <a:pt x="25645" y="1801"/>
                    <a:pt x="26597" y="854"/>
                    <a:pt x="27789" y="461"/>
                  </a:cubicBezTo>
                  <a:cubicBezTo>
                    <a:pt x="28166" y="337"/>
                    <a:pt x="28545" y="276"/>
                    <a:pt x="28913" y="276"/>
                  </a:cubicBezTo>
                  <a:cubicBezTo>
                    <a:pt x="29527" y="276"/>
                    <a:pt x="30108" y="447"/>
                    <a:pt x="30590" y="781"/>
                  </a:cubicBezTo>
                  <a:cubicBezTo>
                    <a:pt x="31302" y="1278"/>
                    <a:pt x="32071" y="1434"/>
                    <a:pt x="32753" y="1434"/>
                  </a:cubicBezTo>
                  <a:cubicBezTo>
                    <a:pt x="33848" y="1434"/>
                    <a:pt x="34720" y="1034"/>
                    <a:pt x="34777" y="1006"/>
                  </a:cubicBezTo>
                  <a:lnTo>
                    <a:pt x="34664" y="756"/>
                  </a:lnTo>
                  <a:cubicBezTo>
                    <a:pt x="34648" y="766"/>
                    <a:pt x="33802" y="1153"/>
                    <a:pt x="32749" y="1153"/>
                  </a:cubicBezTo>
                  <a:cubicBezTo>
                    <a:pt x="32112" y="1153"/>
                    <a:pt x="31399" y="1011"/>
                    <a:pt x="30748" y="558"/>
                  </a:cubicBezTo>
                  <a:cubicBezTo>
                    <a:pt x="30216" y="190"/>
                    <a:pt x="29582" y="0"/>
                    <a:pt x="289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5"/>
            <p:cNvSpPr/>
            <p:nvPr/>
          </p:nvSpPr>
          <p:spPr>
            <a:xfrm>
              <a:off x="4749150" y="852150"/>
              <a:ext cx="200050" cy="309200"/>
            </a:xfrm>
            <a:custGeom>
              <a:avLst/>
              <a:gdLst/>
              <a:ahLst/>
              <a:cxnLst/>
              <a:rect l="l" t="t" r="r" b="b"/>
              <a:pathLst>
                <a:path w="8002" h="12368" extrusionOk="0">
                  <a:moveTo>
                    <a:pt x="1014" y="0"/>
                  </a:moveTo>
                  <a:lnTo>
                    <a:pt x="0" y="11042"/>
                  </a:lnTo>
                  <a:cubicBezTo>
                    <a:pt x="1101" y="12021"/>
                    <a:pt x="2456" y="12368"/>
                    <a:pt x="3734" y="12368"/>
                  </a:cubicBezTo>
                  <a:cubicBezTo>
                    <a:pt x="5938" y="12368"/>
                    <a:pt x="7910" y="11336"/>
                    <a:pt x="7946" y="10736"/>
                  </a:cubicBezTo>
                  <a:cubicBezTo>
                    <a:pt x="8002" y="9789"/>
                    <a:pt x="6926" y="7360"/>
                    <a:pt x="6926" y="7360"/>
                  </a:cubicBezTo>
                  <a:lnTo>
                    <a:pt x="6443" y="6397"/>
                  </a:lnTo>
                  <a:lnTo>
                    <a:pt x="7064" y="5592"/>
                  </a:lnTo>
                  <a:lnTo>
                    <a:pt x="6952" y="5083"/>
                  </a:lnTo>
                  <a:cubicBezTo>
                    <a:pt x="6865" y="4685"/>
                    <a:pt x="6285" y="4642"/>
                    <a:pt x="6034" y="4642"/>
                  </a:cubicBezTo>
                  <a:cubicBezTo>
                    <a:pt x="5963" y="4642"/>
                    <a:pt x="5918" y="4645"/>
                    <a:pt x="5918" y="4645"/>
                  </a:cubicBezTo>
                  <a:cubicBezTo>
                    <a:pt x="5918" y="4645"/>
                    <a:pt x="4166" y="3968"/>
                    <a:pt x="3021" y="1818"/>
                  </a:cubicBezTo>
                  <a:cubicBezTo>
                    <a:pt x="2445" y="748"/>
                    <a:pt x="1726" y="203"/>
                    <a:pt x="10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5"/>
            <p:cNvSpPr/>
            <p:nvPr/>
          </p:nvSpPr>
          <p:spPr>
            <a:xfrm>
              <a:off x="4741500" y="845250"/>
              <a:ext cx="214575" cy="323075"/>
            </a:xfrm>
            <a:custGeom>
              <a:avLst/>
              <a:gdLst/>
              <a:ahLst/>
              <a:cxnLst/>
              <a:rect l="l" t="t" r="r" b="b"/>
              <a:pathLst>
                <a:path w="8583" h="12923" extrusionOk="0">
                  <a:moveTo>
                    <a:pt x="1316" y="1"/>
                  </a:moveTo>
                  <a:cubicBezTo>
                    <a:pt x="1199" y="1"/>
                    <a:pt x="1089" y="77"/>
                    <a:pt x="1054" y="199"/>
                  </a:cubicBezTo>
                  <a:cubicBezTo>
                    <a:pt x="1014" y="342"/>
                    <a:pt x="1096" y="495"/>
                    <a:pt x="1243" y="535"/>
                  </a:cubicBezTo>
                  <a:cubicBezTo>
                    <a:pt x="1982" y="754"/>
                    <a:pt x="2603" y="1320"/>
                    <a:pt x="3087" y="2227"/>
                  </a:cubicBezTo>
                  <a:cubicBezTo>
                    <a:pt x="4263" y="4437"/>
                    <a:pt x="6051" y="5150"/>
                    <a:pt x="6127" y="5175"/>
                  </a:cubicBezTo>
                  <a:cubicBezTo>
                    <a:pt x="6163" y="5191"/>
                    <a:pt x="6204" y="5196"/>
                    <a:pt x="6244" y="5196"/>
                  </a:cubicBezTo>
                  <a:cubicBezTo>
                    <a:pt x="6277" y="5193"/>
                    <a:pt x="6313" y="5192"/>
                    <a:pt x="6352" y="5192"/>
                  </a:cubicBezTo>
                  <a:cubicBezTo>
                    <a:pt x="6602" y="5192"/>
                    <a:pt x="6954" y="5253"/>
                    <a:pt x="6994" y="5420"/>
                  </a:cubicBezTo>
                  <a:lnTo>
                    <a:pt x="7074" y="5802"/>
                  </a:lnTo>
                  <a:lnTo>
                    <a:pt x="6535" y="6510"/>
                  </a:lnTo>
                  <a:cubicBezTo>
                    <a:pt x="6468" y="6591"/>
                    <a:pt x="6458" y="6703"/>
                    <a:pt x="6505" y="6795"/>
                  </a:cubicBezTo>
                  <a:lnTo>
                    <a:pt x="6983" y="7747"/>
                  </a:lnTo>
                  <a:cubicBezTo>
                    <a:pt x="7274" y="8405"/>
                    <a:pt x="8022" y="10274"/>
                    <a:pt x="7977" y="10997"/>
                  </a:cubicBezTo>
                  <a:cubicBezTo>
                    <a:pt x="7972" y="11089"/>
                    <a:pt x="7676" y="11461"/>
                    <a:pt x="6774" y="11837"/>
                  </a:cubicBezTo>
                  <a:cubicBezTo>
                    <a:pt x="6114" y="12108"/>
                    <a:pt x="5118" y="12362"/>
                    <a:pt x="4039" y="12362"/>
                  </a:cubicBezTo>
                  <a:cubicBezTo>
                    <a:pt x="2844" y="12362"/>
                    <a:pt x="1547" y="12051"/>
                    <a:pt x="490" y="11109"/>
                  </a:cubicBezTo>
                  <a:cubicBezTo>
                    <a:pt x="438" y="11064"/>
                    <a:pt x="374" y="11043"/>
                    <a:pt x="310" y="11043"/>
                  </a:cubicBezTo>
                  <a:cubicBezTo>
                    <a:pt x="233" y="11043"/>
                    <a:pt x="157" y="11073"/>
                    <a:pt x="102" y="11134"/>
                  </a:cubicBezTo>
                  <a:cubicBezTo>
                    <a:pt x="1" y="11247"/>
                    <a:pt x="10" y="11419"/>
                    <a:pt x="123" y="11522"/>
                  </a:cubicBezTo>
                  <a:cubicBezTo>
                    <a:pt x="1279" y="12545"/>
                    <a:pt x="2690" y="12923"/>
                    <a:pt x="4039" y="12923"/>
                  </a:cubicBezTo>
                  <a:cubicBezTo>
                    <a:pt x="5119" y="12923"/>
                    <a:pt x="6153" y="12683"/>
                    <a:pt x="6983" y="12342"/>
                  </a:cubicBezTo>
                  <a:cubicBezTo>
                    <a:pt x="7431" y="12153"/>
                    <a:pt x="8485" y="11654"/>
                    <a:pt x="8522" y="11028"/>
                  </a:cubicBezTo>
                  <a:cubicBezTo>
                    <a:pt x="8583" y="10044"/>
                    <a:pt x="7594" y="7778"/>
                    <a:pt x="7477" y="7514"/>
                  </a:cubicBezTo>
                  <a:lnTo>
                    <a:pt x="7070" y="6703"/>
                  </a:lnTo>
                  <a:lnTo>
                    <a:pt x="7589" y="6036"/>
                  </a:lnTo>
                  <a:cubicBezTo>
                    <a:pt x="7635" y="5970"/>
                    <a:pt x="7655" y="5888"/>
                    <a:pt x="7640" y="5807"/>
                  </a:cubicBezTo>
                  <a:lnTo>
                    <a:pt x="7523" y="5302"/>
                  </a:lnTo>
                  <a:cubicBezTo>
                    <a:pt x="7393" y="4717"/>
                    <a:pt x="6683" y="4644"/>
                    <a:pt x="6358" y="4644"/>
                  </a:cubicBezTo>
                  <a:cubicBezTo>
                    <a:pt x="6326" y="4644"/>
                    <a:pt x="6298" y="4645"/>
                    <a:pt x="6275" y="4646"/>
                  </a:cubicBezTo>
                  <a:cubicBezTo>
                    <a:pt x="5990" y="4519"/>
                    <a:pt x="4549" y="3805"/>
                    <a:pt x="3565" y="1967"/>
                  </a:cubicBezTo>
                  <a:cubicBezTo>
                    <a:pt x="3010" y="928"/>
                    <a:pt x="2282" y="271"/>
                    <a:pt x="1390" y="11"/>
                  </a:cubicBezTo>
                  <a:cubicBezTo>
                    <a:pt x="1366" y="4"/>
                    <a:pt x="1341" y="1"/>
                    <a:pt x="13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35"/>
            <p:cNvSpPr/>
            <p:nvPr/>
          </p:nvSpPr>
          <p:spPr>
            <a:xfrm>
              <a:off x="4491925" y="712125"/>
              <a:ext cx="335650" cy="407700"/>
            </a:xfrm>
            <a:custGeom>
              <a:avLst/>
              <a:gdLst/>
              <a:ahLst/>
              <a:cxnLst/>
              <a:rect l="l" t="t" r="r" b="b"/>
              <a:pathLst>
                <a:path w="13426" h="16308" extrusionOk="0">
                  <a:moveTo>
                    <a:pt x="8895" y="0"/>
                  </a:moveTo>
                  <a:cubicBezTo>
                    <a:pt x="8093" y="0"/>
                    <a:pt x="7475" y="335"/>
                    <a:pt x="6876" y="1067"/>
                  </a:cubicBezTo>
                  <a:cubicBezTo>
                    <a:pt x="5914" y="2245"/>
                    <a:pt x="6148" y="3013"/>
                    <a:pt x="4936" y="3345"/>
                  </a:cubicBezTo>
                  <a:cubicBezTo>
                    <a:pt x="3724" y="3671"/>
                    <a:pt x="2003" y="4847"/>
                    <a:pt x="1004" y="6803"/>
                  </a:cubicBezTo>
                  <a:cubicBezTo>
                    <a:pt x="1" y="8763"/>
                    <a:pt x="964" y="11723"/>
                    <a:pt x="2537" y="13286"/>
                  </a:cubicBezTo>
                  <a:cubicBezTo>
                    <a:pt x="3553" y="14295"/>
                    <a:pt x="6208" y="16307"/>
                    <a:pt x="7537" y="16307"/>
                  </a:cubicBezTo>
                  <a:cubicBezTo>
                    <a:pt x="8267" y="16307"/>
                    <a:pt x="8596" y="15700"/>
                    <a:pt x="8033" y="13984"/>
                  </a:cubicBezTo>
                  <a:cubicBezTo>
                    <a:pt x="8033" y="13984"/>
                    <a:pt x="9347" y="12966"/>
                    <a:pt x="9331" y="12558"/>
                  </a:cubicBezTo>
                  <a:cubicBezTo>
                    <a:pt x="9311" y="12151"/>
                    <a:pt x="9031" y="12023"/>
                    <a:pt x="9011" y="11616"/>
                  </a:cubicBezTo>
                  <a:cubicBezTo>
                    <a:pt x="8990" y="11208"/>
                    <a:pt x="11160" y="10832"/>
                    <a:pt x="10162" y="9925"/>
                  </a:cubicBezTo>
                  <a:cubicBezTo>
                    <a:pt x="9163" y="9013"/>
                    <a:pt x="8481" y="9049"/>
                    <a:pt x="8425" y="7821"/>
                  </a:cubicBezTo>
                  <a:cubicBezTo>
                    <a:pt x="8369" y="6594"/>
                    <a:pt x="11919" y="6701"/>
                    <a:pt x="12673" y="5300"/>
                  </a:cubicBezTo>
                  <a:cubicBezTo>
                    <a:pt x="13426" y="3900"/>
                    <a:pt x="13238" y="1481"/>
                    <a:pt x="11782" y="834"/>
                  </a:cubicBezTo>
                  <a:cubicBezTo>
                    <a:pt x="10565" y="296"/>
                    <a:pt x="9648" y="0"/>
                    <a:pt x="88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35"/>
            <p:cNvSpPr/>
            <p:nvPr/>
          </p:nvSpPr>
          <p:spPr>
            <a:xfrm>
              <a:off x="4644600" y="1024725"/>
              <a:ext cx="89175" cy="74600"/>
            </a:xfrm>
            <a:custGeom>
              <a:avLst/>
              <a:gdLst/>
              <a:ahLst/>
              <a:cxnLst/>
              <a:rect l="l" t="t" r="r" b="b"/>
              <a:pathLst>
                <a:path w="3567" h="2984" extrusionOk="0">
                  <a:moveTo>
                    <a:pt x="1371" y="0"/>
                  </a:moveTo>
                  <a:cubicBezTo>
                    <a:pt x="1205" y="0"/>
                    <a:pt x="1046" y="49"/>
                    <a:pt x="901" y="166"/>
                  </a:cubicBezTo>
                  <a:cubicBezTo>
                    <a:pt x="1" y="904"/>
                    <a:pt x="988" y="2952"/>
                    <a:pt x="2063" y="2982"/>
                  </a:cubicBezTo>
                  <a:cubicBezTo>
                    <a:pt x="2090" y="2983"/>
                    <a:pt x="2117" y="2983"/>
                    <a:pt x="2143" y="2983"/>
                  </a:cubicBezTo>
                  <a:cubicBezTo>
                    <a:pt x="3160" y="2983"/>
                    <a:pt x="3566" y="2514"/>
                    <a:pt x="3566" y="2514"/>
                  </a:cubicBezTo>
                  <a:lnTo>
                    <a:pt x="3306" y="1368"/>
                  </a:lnTo>
                  <a:cubicBezTo>
                    <a:pt x="3306" y="1368"/>
                    <a:pt x="2248" y="0"/>
                    <a:pt x="13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35"/>
            <p:cNvSpPr/>
            <p:nvPr/>
          </p:nvSpPr>
          <p:spPr>
            <a:xfrm>
              <a:off x="4648425" y="1017950"/>
              <a:ext cx="92825" cy="88225"/>
            </a:xfrm>
            <a:custGeom>
              <a:avLst/>
              <a:gdLst/>
              <a:ahLst/>
              <a:cxnLst/>
              <a:rect l="l" t="t" r="r" b="b"/>
              <a:pathLst>
                <a:path w="3713" h="3529" extrusionOk="0">
                  <a:moveTo>
                    <a:pt x="1216" y="1"/>
                  </a:moveTo>
                  <a:cubicBezTo>
                    <a:pt x="978" y="1"/>
                    <a:pt x="765" y="78"/>
                    <a:pt x="581" y="228"/>
                  </a:cubicBezTo>
                  <a:cubicBezTo>
                    <a:pt x="123" y="600"/>
                    <a:pt x="0" y="1262"/>
                    <a:pt x="250" y="1996"/>
                  </a:cubicBezTo>
                  <a:cubicBezTo>
                    <a:pt x="504" y="2745"/>
                    <a:pt x="1157" y="3509"/>
                    <a:pt x="1905" y="3523"/>
                  </a:cubicBezTo>
                  <a:cubicBezTo>
                    <a:pt x="1935" y="3523"/>
                    <a:pt x="1966" y="3528"/>
                    <a:pt x="1996" y="3528"/>
                  </a:cubicBezTo>
                  <a:cubicBezTo>
                    <a:pt x="3122" y="3528"/>
                    <a:pt x="3596" y="2983"/>
                    <a:pt x="3616" y="2964"/>
                  </a:cubicBezTo>
                  <a:cubicBezTo>
                    <a:pt x="3713" y="2851"/>
                    <a:pt x="3703" y="2678"/>
                    <a:pt x="3590" y="2581"/>
                  </a:cubicBezTo>
                  <a:cubicBezTo>
                    <a:pt x="3539" y="2535"/>
                    <a:pt x="3475" y="2512"/>
                    <a:pt x="3411" y="2512"/>
                  </a:cubicBezTo>
                  <a:cubicBezTo>
                    <a:pt x="3335" y="2512"/>
                    <a:pt x="3259" y="2543"/>
                    <a:pt x="3204" y="2602"/>
                  </a:cubicBezTo>
                  <a:cubicBezTo>
                    <a:pt x="3189" y="2622"/>
                    <a:pt x="2864" y="2980"/>
                    <a:pt x="2023" y="2980"/>
                  </a:cubicBezTo>
                  <a:cubicBezTo>
                    <a:pt x="1990" y="2980"/>
                    <a:pt x="1955" y="2979"/>
                    <a:pt x="1921" y="2978"/>
                  </a:cubicBezTo>
                  <a:cubicBezTo>
                    <a:pt x="1493" y="2969"/>
                    <a:pt x="988" y="2459"/>
                    <a:pt x="769" y="1822"/>
                  </a:cubicBezTo>
                  <a:cubicBezTo>
                    <a:pt x="703" y="1629"/>
                    <a:pt x="520" y="977"/>
                    <a:pt x="922" y="651"/>
                  </a:cubicBezTo>
                  <a:cubicBezTo>
                    <a:pt x="1011" y="579"/>
                    <a:pt x="1107" y="545"/>
                    <a:pt x="1222" y="545"/>
                  </a:cubicBezTo>
                  <a:cubicBezTo>
                    <a:pt x="1245" y="545"/>
                    <a:pt x="1269" y="547"/>
                    <a:pt x="1294" y="549"/>
                  </a:cubicBezTo>
                  <a:cubicBezTo>
                    <a:pt x="1895" y="620"/>
                    <a:pt x="2685" y="1481"/>
                    <a:pt x="2939" y="1807"/>
                  </a:cubicBezTo>
                  <a:cubicBezTo>
                    <a:pt x="2992" y="1876"/>
                    <a:pt x="3073" y="1913"/>
                    <a:pt x="3155" y="1913"/>
                  </a:cubicBezTo>
                  <a:cubicBezTo>
                    <a:pt x="3213" y="1913"/>
                    <a:pt x="3272" y="1893"/>
                    <a:pt x="3321" y="1853"/>
                  </a:cubicBezTo>
                  <a:cubicBezTo>
                    <a:pt x="3444" y="1761"/>
                    <a:pt x="3463" y="1593"/>
                    <a:pt x="3372" y="1471"/>
                  </a:cubicBezTo>
                  <a:cubicBezTo>
                    <a:pt x="3265" y="1333"/>
                    <a:pt x="2297" y="117"/>
                    <a:pt x="1355" y="9"/>
                  </a:cubicBezTo>
                  <a:cubicBezTo>
                    <a:pt x="1307" y="4"/>
                    <a:pt x="1261" y="1"/>
                    <a:pt x="12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35"/>
            <p:cNvSpPr/>
            <p:nvPr/>
          </p:nvSpPr>
          <p:spPr>
            <a:xfrm>
              <a:off x="4809625" y="936875"/>
              <a:ext cx="29425" cy="38575"/>
            </a:xfrm>
            <a:custGeom>
              <a:avLst/>
              <a:gdLst/>
              <a:ahLst/>
              <a:cxnLst/>
              <a:rect l="l" t="t" r="r" b="b"/>
              <a:pathLst>
                <a:path w="1177" h="1543" extrusionOk="0">
                  <a:moveTo>
                    <a:pt x="286" y="0"/>
                  </a:moveTo>
                  <a:cubicBezTo>
                    <a:pt x="253" y="0"/>
                    <a:pt x="221" y="8"/>
                    <a:pt x="193" y="23"/>
                  </a:cubicBezTo>
                  <a:cubicBezTo>
                    <a:pt x="0" y="125"/>
                    <a:pt x="26" y="537"/>
                    <a:pt x="245" y="955"/>
                  </a:cubicBezTo>
                  <a:cubicBezTo>
                    <a:pt x="431" y="1306"/>
                    <a:pt x="698" y="1543"/>
                    <a:pt x="890" y="1543"/>
                  </a:cubicBezTo>
                  <a:cubicBezTo>
                    <a:pt x="923" y="1543"/>
                    <a:pt x="955" y="1535"/>
                    <a:pt x="983" y="1520"/>
                  </a:cubicBezTo>
                  <a:cubicBezTo>
                    <a:pt x="1176" y="1419"/>
                    <a:pt x="1152" y="1001"/>
                    <a:pt x="932" y="589"/>
                  </a:cubicBezTo>
                  <a:cubicBezTo>
                    <a:pt x="745" y="237"/>
                    <a:pt x="478" y="0"/>
                    <a:pt x="2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5"/>
            <p:cNvSpPr/>
            <p:nvPr/>
          </p:nvSpPr>
          <p:spPr>
            <a:xfrm>
              <a:off x="4867925" y="1054775"/>
              <a:ext cx="67775" cy="23400"/>
            </a:xfrm>
            <a:custGeom>
              <a:avLst/>
              <a:gdLst/>
              <a:ahLst/>
              <a:cxnLst/>
              <a:rect l="l" t="t" r="r" b="b"/>
              <a:pathLst>
                <a:path w="2711" h="936" extrusionOk="0">
                  <a:moveTo>
                    <a:pt x="2399" y="1"/>
                  </a:moveTo>
                  <a:cubicBezTo>
                    <a:pt x="2358" y="1"/>
                    <a:pt x="2317" y="10"/>
                    <a:pt x="2278" y="29"/>
                  </a:cubicBezTo>
                  <a:cubicBezTo>
                    <a:pt x="2039" y="146"/>
                    <a:pt x="1428" y="387"/>
                    <a:pt x="948" y="387"/>
                  </a:cubicBezTo>
                  <a:cubicBezTo>
                    <a:pt x="762" y="387"/>
                    <a:pt x="596" y="351"/>
                    <a:pt x="480" y="257"/>
                  </a:cubicBezTo>
                  <a:cubicBezTo>
                    <a:pt x="429" y="218"/>
                    <a:pt x="368" y="198"/>
                    <a:pt x="307" y="198"/>
                  </a:cubicBezTo>
                  <a:cubicBezTo>
                    <a:pt x="228" y="198"/>
                    <a:pt x="149" y="232"/>
                    <a:pt x="97" y="299"/>
                  </a:cubicBezTo>
                  <a:cubicBezTo>
                    <a:pt x="1" y="416"/>
                    <a:pt x="21" y="589"/>
                    <a:pt x="139" y="685"/>
                  </a:cubicBezTo>
                  <a:cubicBezTo>
                    <a:pt x="367" y="868"/>
                    <a:pt x="658" y="936"/>
                    <a:pt x="959" y="936"/>
                  </a:cubicBezTo>
                  <a:cubicBezTo>
                    <a:pt x="1662" y="936"/>
                    <a:pt x="2410" y="574"/>
                    <a:pt x="2522" y="518"/>
                  </a:cubicBezTo>
                  <a:cubicBezTo>
                    <a:pt x="2659" y="452"/>
                    <a:pt x="2710" y="283"/>
                    <a:pt x="2644" y="151"/>
                  </a:cubicBezTo>
                  <a:cubicBezTo>
                    <a:pt x="2597" y="57"/>
                    <a:pt x="2500" y="1"/>
                    <a:pt x="23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35"/>
            <p:cNvSpPr/>
            <p:nvPr/>
          </p:nvSpPr>
          <p:spPr>
            <a:xfrm>
              <a:off x="4680000" y="1129450"/>
              <a:ext cx="169250" cy="105200"/>
            </a:xfrm>
            <a:custGeom>
              <a:avLst/>
              <a:gdLst/>
              <a:ahLst/>
              <a:cxnLst/>
              <a:rect l="l" t="t" r="r" b="b"/>
              <a:pathLst>
                <a:path w="6770" h="4208" extrusionOk="0">
                  <a:moveTo>
                    <a:pt x="284" y="0"/>
                  </a:moveTo>
                  <a:cubicBezTo>
                    <a:pt x="278" y="0"/>
                    <a:pt x="272" y="1"/>
                    <a:pt x="265" y="1"/>
                  </a:cubicBezTo>
                  <a:cubicBezTo>
                    <a:pt x="117" y="6"/>
                    <a:pt x="0" y="133"/>
                    <a:pt x="5" y="286"/>
                  </a:cubicBezTo>
                  <a:lnTo>
                    <a:pt x="133" y="2980"/>
                  </a:lnTo>
                  <a:cubicBezTo>
                    <a:pt x="138" y="3097"/>
                    <a:pt x="214" y="3199"/>
                    <a:pt x="326" y="3229"/>
                  </a:cubicBezTo>
                  <a:cubicBezTo>
                    <a:pt x="999" y="3428"/>
                    <a:pt x="3780" y="4207"/>
                    <a:pt x="5389" y="4207"/>
                  </a:cubicBezTo>
                  <a:cubicBezTo>
                    <a:pt x="5842" y="4207"/>
                    <a:pt x="6203" y="4146"/>
                    <a:pt x="6398" y="3993"/>
                  </a:cubicBezTo>
                  <a:cubicBezTo>
                    <a:pt x="6545" y="3877"/>
                    <a:pt x="6622" y="3708"/>
                    <a:pt x="6617" y="3520"/>
                  </a:cubicBezTo>
                  <a:cubicBezTo>
                    <a:pt x="6560" y="2394"/>
                    <a:pt x="6739" y="1513"/>
                    <a:pt x="6739" y="1503"/>
                  </a:cubicBezTo>
                  <a:cubicBezTo>
                    <a:pt x="6769" y="1355"/>
                    <a:pt x="6678" y="1212"/>
                    <a:pt x="6525" y="1182"/>
                  </a:cubicBezTo>
                  <a:cubicBezTo>
                    <a:pt x="6507" y="1178"/>
                    <a:pt x="6488" y="1176"/>
                    <a:pt x="6470" y="1176"/>
                  </a:cubicBezTo>
                  <a:cubicBezTo>
                    <a:pt x="6343" y="1176"/>
                    <a:pt x="6230" y="1267"/>
                    <a:pt x="6203" y="1396"/>
                  </a:cubicBezTo>
                  <a:cubicBezTo>
                    <a:pt x="6199" y="1432"/>
                    <a:pt x="6010" y="2349"/>
                    <a:pt x="6071" y="3551"/>
                  </a:cubicBezTo>
                  <a:cubicBezTo>
                    <a:pt x="6014" y="3639"/>
                    <a:pt x="5808" y="3681"/>
                    <a:pt x="5488" y="3681"/>
                  </a:cubicBezTo>
                  <a:cubicBezTo>
                    <a:pt x="4556" y="3681"/>
                    <a:pt x="2661" y="3330"/>
                    <a:pt x="667" y="2761"/>
                  </a:cubicBezTo>
                  <a:lnTo>
                    <a:pt x="550" y="260"/>
                  </a:lnTo>
                  <a:cubicBezTo>
                    <a:pt x="545" y="114"/>
                    <a:pt x="424" y="0"/>
                    <a:pt x="2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35"/>
            <p:cNvSpPr/>
            <p:nvPr/>
          </p:nvSpPr>
          <p:spPr>
            <a:xfrm>
              <a:off x="4660900" y="1203700"/>
              <a:ext cx="227550" cy="87750"/>
            </a:xfrm>
            <a:custGeom>
              <a:avLst/>
              <a:gdLst/>
              <a:ahLst/>
              <a:cxnLst/>
              <a:rect l="l" t="t" r="r" b="b"/>
              <a:pathLst>
                <a:path w="9102" h="3510" extrusionOk="0">
                  <a:moveTo>
                    <a:pt x="1166" y="0"/>
                  </a:moveTo>
                  <a:lnTo>
                    <a:pt x="0" y="1493"/>
                  </a:lnTo>
                  <a:lnTo>
                    <a:pt x="9102" y="3509"/>
                  </a:lnTo>
                  <a:lnTo>
                    <a:pt x="8140" y="1023"/>
                  </a:lnTo>
                  <a:lnTo>
                    <a:pt x="116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5"/>
            <p:cNvSpPr/>
            <p:nvPr/>
          </p:nvSpPr>
          <p:spPr>
            <a:xfrm>
              <a:off x="4653525" y="1196850"/>
              <a:ext cx="242200" cy="101475"/>
            </a:xfrm>
            <a:custGeom>
              <a:avLst/>
              <a:gdLst/>
              <a:ahLst/>
              <a:cxnLst/>
              <a:rect l="l" t="t" r="r" b="b"/>
              <a:pathLst>
                <a:path w="9688" h="4059" extrusionOk="0">
                  <a:moveTo>
                    <a:pt x="1459" y="0"/>
                  </a:moveTo>
                  <a:cubicBezTo>
                    <a:pt x="1328" y="0"/>
                    <a:pt x="1214" y="101"/>
                    <a:pt x="1192" y="234"/>
                  </a:cubicBezTo>
                  <a:cubicBezTo>
                    <a:pt x="1171" y="380"/>
                    <a:pt x="1273" y="523"/>
                    <a:pt x="1426" y="544"/>
                  </a:cubicBezTo>
                  <a:lnTo>
                    <a:pt x="8235" y="1542"/>
                  </a:lnTo>
                  <a:lnTo>
                    <a:pt x="8959" y="3406"/>
                  </a:lnTo>
                  <a:lnTo>
                    <a:pt x="8959" y="3406"/>
                  </a:lnTo>
                  <a:lnTo>
                    <a:pt x="356" y="1496"/>
                  </a:lnTo>
                  <a:cubicBezTo>
                    <a:pt x="337" y="1493"/>
                    <a:pt x="318" y="1491"/>
                    <a:pt x="299" y="1491"/>
                  </a:cubicBezTo>
                  <a:cubicBezTo>
                    <a:pt x="172" y="1491"/>
                    <a:pt x="58" y="1577"/>
                    <a:pt x="31" y="1705"/>
                  </a:cubicBezTo>
                  <a:cubicBezTo>
                    <a:pt x="0" y="1853"/>
                    <a:pt x="92" y="2000"/>
                    <a:pt x="239" y="2031"/>
                  </a:cubicBezTo>
                  <a:lnTo>
                    <a:pt x="9336" y="4054"/>
                  </a:lnTo>
                  <a:cubicBezTo>
                    <a:pt x="9356" y="4054"/>
                    <a:pt x="9376" y="4059"/>
                    <a:pt x="9397" y="4059"/>
                  </a:cubicBezTo>
                  <a:cubicBezTo>
                    <a:pt x="9474" y="4059"/>
                    <a:pt x="9550" y="4023"/>
                    <a:pt x="9606" y="3962"/>
                  </a:cubicBezTo>
                  <a:cubicBezTo>
                    <a:pt x="9667" y="3885"/>
                    <a:pt x="9688" y="3779"/>
                    <a:pt x="9651" y="3687"/>
                  </a:cubicBezTo>
                  <a:lnTo>
                    <a:pt x="8689" y="1196"/>
                  </a:lnTo>
                  <a:cubicBezTo>
                    <a:pt x="8654" y="1104"/>
                    <a:pt x="8572" y="1038"/>
                    <a:pt x="8475" y="1028"/>
                  </a:cubicBezTo>
                  <a:lnTo>
                    <a:pt x="1503" y="4"/>
                  </a:lnTo>
                  <a:cubicBezTo>
                    <a:pt x="1488" y="1"/>
                    <a:pt x="1473" y="0"/>
                    <a:pt x="14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5"/>
            <p:cNvSpPr/>
            <p:nvPr/>
          </p:nvSpPr>
          <p:spPr>
            <a:xfrm>
              <a:off x="5005725" y="1588775"/>
              <a:ext cx="399300" cy="281125"/>
            </a:xfrm>
            <a:custGeom>
              <a:avLst/>
              <a:gdLst/>
              <a:ahLst/>
              <a:cxnLst/>
              <a:rect l="l" t="t" r="r" b="b"/>
              <a:pathLst>
                <a:path w="15972" h="11245" extrusionOk="0">
                  <a:moveTo>
                    <a:pt x="12481" y="0"/>
                  </a:moveTo>
                  <a:cubicBezTo>
                    <a:pt x="11914" y="0"/>
                    <a:pt x="11266" y="105"/>
                    <a:pt x="10532" y="361"/>
                  </a:cubicBezTo>
                  <a:cubicBezTo>
                    <a:pt x="6493" y="1766"/>
                    <a:pt x="0" y="11244"/>
                    <a:pt x="0" y="11244"/>
                  </a:cubicBezTo>
                  <a:lnTo>
                    <a:pt x="15972" y="2117"/>
                  </a:lnTo>
                  <a:cubicBezTo>
                    <a:pt x="15972" y="2117"/>
                    <a:pt x="15034" y="0"/>
                    <a:pt x="124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5"/>
            <p:cNvSpPr/>
            <p:nvPr/>
          </p:nvSpPr>
          <p:spPr>
            <a:xfrm>
              <a:off x="5000100" y="1581950"/>
              <a:ext cx="411150" cy="291775"/>
            </a:xfrm>
            <a:custGeom>
              <a:avLst/>
              <a:gdLst/>
              <a:ahLst/>
              <a:cxnLst/>
              <a:rect l="l" t="t" r="r" b="b"/>
              <a:pathLst>
                <a:path w="16446" h="11671" extrusionOk="0">
                  <a:moveTo>
                    <a:pt x="12695" y="1"/>
                  </a:moveTo>
                  <a:cubicBezTo>
                    <a:pt x="12101" y="1"/>
                    <a:pt x="11427" y="109"/>
                    <a:pt x="10665" y="373"/>
                  </a:cubicBezTo>
                  <a:cubicBezTo>
                    <a:pt x="6591" y="1795"/>
                    <a:pt x="265" y="10972"/>
                    <a:pt x="0" y="11365"/>
                  </a:cubicBezTo>
                  <a:lnTo>
                    <a:pt x="449" y="11670"/>
                  </a:lnTo>
                  <a:cubicBezTo>
                    <a:pt x="515" y="11579"/>
                    <a:pt x="6942" y="2253"/>
                    <a:pt x="10849" y="893"/>
                  </a:cubicBezTo>
                  <a:cubicBezTo>
                    <a:pt x="11554" y="647"/>
                    <a:pt x="12172" y="547"/>
                    <a:pt x="12712" y="547"/>
                  </a:cubicBezTo>
                  <a:cubicBezTo>
                    <a:pt x="15036" y="547"/>
                    <a:pt x="15906" y="2403"/>
                    <a:pt x="15952" y="2503"/>
                  </a:cubicBezTo>
                  <a:lnTo>
                    <a:pt x="16446" y="2279"/>
                  </a:lnTo>
                  <a:cubicBezTo>
                    <a:pt x="16438" y="2249"/>
                    <a:pt x="15399" y="1"/>
                    <a:pt x="126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5"/>
            <p:cNvSpPr/>
            <p:nvPr/>
          </p:nvSpPr>
          <p:spPr>
            <a:xfrm>
              <a:off x="4708000" y="1611200"/>
              <a:ext cx="934825" cy="881325"/>
            </a:xfrm>
            <a:custGeom>
              <a:avLst/>
              <a:gdLst/>
              <a:ahLst/>
              <a:cxnLst/>
              <a:rect l="l" t="t" r="r" b="b"/>
              <a:pathLst>
                <a:path w="37393" h="35253" extrusionOk="0">
                  <a:moveTo>
                    <a:pt x="31491" y="0"/>
                  </a:moveTo>
                  <a:cubicBezTo>
                    <a:pt x="31254" y="0"/>
                    <a:pt x="31034" y="37"/>
                    <a:pt x="30840" y="115"/>
                  </a:cubicBezTo>
                  <a:cubicBezTo>
                    <a:pt x="18382" y="5122"/>
                    <a:pt x="13125" y="11732"/>
                    <a:pt x="13125" y="11732"/>
                  </a:cubicBezTo>
                  <a:lnTo>
                    <a:pt x="1" y="18201"/>
                  </a:lnTo>
                  <a:cubicBezTo>
                    <a:pt x="1" y="18201"/>
                    <a:pt x="1249" y="23819"/>
                    <a:pt x="4025" y="25378"/>
                  </a:cubicBezTo>
                  <a:cubicBezTo>
                    <a:pt x="5425" y="26164"/>
                    <a:pt x="6887" y="26648"/>
                    <a:pt x="8542" y="26648"/>
                  </a:cubicBezTo>
                  <a:cubicBezTo>
                    <a:pt x="10166" y="26648"/>
                    <a:pt x="11977" y="26182"/>
                    <a:pt x="14098" y="25077"/>
                  </a:cubicBezTo>
                  <a:cubicBezTo>
                    <a:pt x="18388" y="22851"/>
                    <a:pt x="28028" y="10974"/>
                    <a:pt x="28028" y="10973"/>
                  </a:cubicBezTo>
                  <a:lnTo>
                    <a:pt x="28028" y="10973"/>
                  </a:lnTo>
                  <a:cubicBezTo>
                    <a:pt x="28028" y="10974"/>
                    <a:pt x="22793" y="33516"/>
                    <a:pt x="22497" y="34372"/>
                  </a:cubicBezTo>
                  <a:lnTo>
                    <a:pt x="26016" y="35253"/>
                  </a:lnTo>
                  <a:cubicBezTo>
                    <a:pt x="26016" y="35253"/>
                    <a:pt x="36453" y="10576"/>
                    <a:pt x="36947" y="6671"/>
                  </a:cubicBezTo>
                  <a:cubicBezTo>
                    <a:pt x="37392" y="3147"/>
                    <a:pt x="33678" y="0"/>
                    <a:pt x="314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5"/>
            <p:cNvSpPr/>
            <p:nvPr/>
          </p:nvSpPr>
          <p:spPr>
            <a:xfrm>
              <a:off x="4701375" y="1604350"/>
              <a:ext cx="944700" cy="896200"/>
            </a:xfrm>
            <a:custGeom>
              <a:avLst/>
              <a:gdLst/>
              <a:ahLst/>
              <a:cxnLst/>
              <a:rect l="l" t="t" r="r" b="b"/>
              <a:pathLst>
                <a:path w="37788" h="35848" extrusionOk="0">
                  <a:moveTo>
                    <a:pt x="31761" y="1"/>
                  </a:moveTo>
                  <a:cubicBezTo>
                    <a:pt x="31485" y="1"/>
                    <a:pt x="31230" y="45"/>
                    <a:pt x="31003" y="135"/>
                  </a:cubicBezTo>
                  <a:cubicBezTo>
                    <a:pt x="18622" y="5111"/>
                    <a:pt x="13228" y="11767"/>
                    <a:pt x="13176" y="11834"/>
                  </a:cubicBezTo>
                  <a:lnTo>
                    <a:pt x="13604" y="12175"/>
                  </a:lnTo>
                  <a:cubicBezTo>
                    <a:pt x="13656" y="12109"/>
                    <a:pt x="18968" y="5563"/>
                    <a:pt x="31206" y="643"/>
                  </a:cubicBezTo>
                  <a:cubicBezTo>
                    <a:pt x="31370" y="577"/>
                    <a:pt x="31559" y="545"/>
                    <a:pt x="31766" y="545"/>
                  </a:cubicBezTo>
                  <a:cubicBezTo>
                    <a:pt x="32493" y="545"/>
                    <a:pt x="33449" y="942"/>
                    <a:pt x="34365" y="1647"/>
                  </a:cubicBezTo>
                  <a:cubicBezTo>
                    <a:pt x="35790" y="2747"/>
                    <a:pt x="37217" y="4708"/>
                    <a:pt x="36942" y="6908"/>
                  </a:cubicBezTo>
                  <a:cubicBezTo>
                    <a:pt x="36483" y="10544"/>
                    <a:pt x="27148" y="32761"/>
                    <a:pt x="26124" y="35201"/>
                  </a:cubicBezTo>
                  <a:lnTo>
                    <a:pt x="23103" y="34452"/>
                  </a:lnTo>
                  <a:cubicBezTo>
                    <a:pt x="23817" y="31728"/>
                    <a:pt x="28359" y="12185"/>
                    <a:pt x="28564" y="11308"/>
                  </a:cubicBezTo>
                  <a:lnTo>
                    <a:pt x="28829" y="10158"/>
                  </a:lnTo>
                  <a:lnTo>
                    <a:pt x="28084" y="11075"/>
                  </a:lnTo>
                  <a:cubicBezTo>
                    <a:pt x="27988" y="11192"/>
                    <a:pt x="18423" y="22932"/>
                    <a:pt x="14236" y="25111"/>
                  </a:cubicBezTo>
                  <a:cubicBezTo>
                    <a:pt x="12252" y="26141"/>
                    <a:pt x="10499" y="26654"/>
                    <a:pt x="8830" y="26654"/>
                  </a:cubicBezTo>
                  <a:cubicBezTo>
                    <a:pt x="7329" y="26654"/>
                    <a:pt x="5896" y="26239"/>
                    <a:pt x="4422" y="25412"/>
                  </a:cubicBezTo>
                  <a:cubicBezTo>
                    <a:pt x="1789" y="23935"/>
                    <a:pt x="546" y="18470"/>
                    <a:pt x="531" y="18414"/>
                  </a:cubicBezTo>
                  <a:lnTo>
                    <a:pt x="1" y="18536"/>
                  </a:lnTo>
                  <a:cubicBezTo>
                    <a:pt x="52" y="18771"/>
                    <a:pt x="1310" y="24291"/>
                    <a:pt x="4157" y="25891"/>
                  </a:cubicBezTo>
                  <a:cubicBezTo>
                    <a:pt x="5700" y="26756"/>
                    <a:pt x="7228" y="27190"/>
                    <a:pt x="8825" y="27190"/>
                  </a:cubicBezTo>
                  <a:cubicBezTo>
                    <a:pt x="10592" y="27190"/>
                    <a:pt x="12442" y="26660"/>
                    <a:pt x="14491" y="25595"/>
                  </a:cubicBezTo>
                  <a:cubicBezTo>
                    <a:pt x="18133" y="23701"/>
                    <a:pt x="25411" y="15154"/>
                    <a:pt x="27764" y="12323"/>
                  </a:cubicBezTo>
                  <a:lnTo>
                    <a:pt x="27764" y="12323"/>
                  </a:lnTo>
                  <a:cubicBezTo>
                    <a:pt x="25900" y="20339"/>
                    <a:pt x="22727" y="33922"/>
                    <a:pt x="22503" y="34559"/>
                  </a:cubicBezTo>
                  <a:lnTo>
                    <a:pt x="22405" y="34839"/>
                  </a:lnTo>
                  <a:lnTo>
                    <a:pt x="26445" y="35847"/>
                  </a:lnTo>
                  <a:lnTo>
                    <a:pt x="26537" y="35633"/>
                  </a:lnTo>
                  <a:cubicBezTo>
                    <a:pt x="26959" y="34620"/>
                    <a:pt x="36993" y="10876"/>
                    <a:pt x="37482" y="6980"/>
                  </a:cubicBezTo>
                  <a:cubicBezTo>
                    <a:pt x="37787" y="4550"/>
                    <a:pt x="36244" y="2411"/>
                    <a:pt x="34701" y="1214"/>
                  </a:cubicBezTo>
                  <a:cubicBezTo>
                    <a:pt x="33679" y="428"/>
                    <a:pt x="32619" y="1"/>
                    <a:pt x="317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5"/>
            <p:cNvSpPr/>
            <p:nvPr/>
          </p:nvSpPr>
          <p:spPr>
            <a:xfrm>
              <a:off x="4980100" y="1987650"/>
              <a:ext cx="53500" cy="120725"/>
            </a:xfrm>
            <a:custGeom>
              <a:avLst/>
              <a:gdLst/>
              <a:ahLst/>
              <a:cxnLst/>
              <a:rect l="l" t="t" r="r" b="b"/>
              <a:pathLst>
                <a:path w="2140" h="4829" extrusionOk="0">
                  <a:moveTo>
                    <a:pt x="2140" y="0"/>
                  </a:moveTo>
                  <a:lnTo>
                    <a:pt x="1" y="4829"/>
                  </a:lnTo>
                  <a:cubicBezTo>
                    <a:pt x="2125" y="3209"/>
                    <a:pt x="2140" y="1"/>
                    <a:pt x="2140" y="0"/>
                  </a:cubicBezTo>
                  <a:close/>
                </a:path>
              </a:pathLst>
            </a:custGeom>
            <a:solidFill>
              <a:srgbClr val="D2D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5"/>
            <p:cNvSpPr/>
            <p:nvPr/>
          </p:nvSpPr>
          <p:spPr>
            <a:xfrm>
              <a:off x="4972475" y="1980775"/>
              <a:ext cx="68000" cy="134350"/>
            </a:xfrm>
            <a:custGeom>
              <a:avLst/>
              <a:gdLst/>
              <a:ahLst/>
              <a:cxnLst/>
              <a:rect l="l" t="t" r="r" b="b"/>
              <a:pathLst>
                <a:path w="2720" h="5374" extrusionOk="0">
                  <a:moveTo>
                    <a:pt x="2445" y="0"/>
                  </a:moveTo>
                  <a:cubicBezTo>
                    <a:pt x="2297" y="0"/>
                    <a:pt x="2175" y="123"/>
                    <a:pt x="2170" y="271"/>
                  </a:cubicBezTo>
                  <a:cubicBezTo>
                    <a:pt x="2170" y="301"/>
                    <a:pt x="2130" y="3367"/>
                    <a:pt x="143" y="4885"/>
                  </a:cubicBezTo>
                  <a:cubicBezTo>
                    <a:pt x="21" y="4977"/>
                    <a:pt x="0" y="5150"/>
                    <a:pt x="92" y="5266"/>
                  </a:cubicBezTo>
                  <a:cubicBezTo>
                    <a:pt x="143" y="5338"/>
                    <a:pt x="224" y="5374"/>
                    <a:pt x="306" y="5374"/>
                  </a:cubicBezTo>
                  <a:cubicBezTo>
                    <a:pt x="367" y="5374"/>
                    <a:pt x="423" y="5358"/>
                    <a:pt x="474" y="5318"/>
                  </a:cubicBezTo>
                  <a:cubicBezTo>
                    <a:pt x="2675" y="3637"/>
                    <a:pt x="2720" y="414"/>
                    <a:pt x="2720" y="275"/>
                  </a:cubicBezTo>
                  <a:cubicBezTo>
                    <a:pt x="2720" y="123"/>
                    <a:pt x="2598" y="0"/>
                    <a:pt x="24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5"/>
            <p:cNvSpPr/>
            <p:nvPr/>
          </p:nvSpPr>
          <p:spPr>
            <a:xfrm>
              <a:off x="4587550" y="1258250"/>
              <a:ext cx="433950" cy="812050"/>
            </a:xfrm>
            <a:custGeom>
              <a:avLst/>
              <a:gdLst/>
              <a:ahLst/>
              <a:cxnLst/>
              <a:rect l="l" t="t" r="r" b="b"/>
              <a:pathLst>
                <a:path w="17358" h="32482" extrusionOk="0">
                  <a:moveTo>
                    <a:pt x="2487" y="1"/>
                  </a:moveTo>
                  <a:cubicBezTo>
                    <a:pt x="2369" y="1"/>
                    <a:pt x="2265" y="81"/>
                    <a:pt x="2231" y="202"/>
                  </a:cubicBezTo>
                  <a:cubicBezTo>
                    <a:pt x="2217" y="247"/>
                    <a:pt x="928" y="4816"/>
                    <a:pt x="459" y="9435"/>
                  </a:cubicBezTo>
                  <a:cubicBezTo>
                    <a:pt x="0" y="13998"/>
                    <a:pt x="2139" y="28617"/>
                    <a:pt x="3260" y="30292"/>
                  </a:cubicBezTo>
                  <a:cubicBezTo>
                    <a:pt x="4345" y="31917"/>
                    <a:pt x="6387" y="32482"/>
                    <a:pt x="8364" y="32482"/>
                  </a:cubicBezTo>
                  <a:cubicBezTo>
                    <a:pt x="9168" y="32482"/>
                    <a:pt x="9963" y="32390"/>
                    <a:pt x="10676" y="32237"/>
                  </a:cubicBezTo>
                  <a:cubicBezTo>
                    <a:pt x="12240" y="31896"/>
                    <a:pt x="17200" y="29742"/>
                    <a:pt x="17322" y="27206"/>
                  </a:cubicBezTo>
                  <a:cubicBezTo>
                    <a:pt x="17358" y="26416"/>
                    <a:pt x="16798" y="24771"/>
                    <a:pt x="16147" y="22867"/>
                  </a:cubicBezTo>
                  <a:cubicBezTo>
                    <a:pt x="15555" y="21149"/>
                    <a:pt x="14887" y="19200"/>
                    <a:pt x="14694" y="17879"/>
                  </a:cubicBezTo>
                  <a:cubicBezTo>
                    <a:pt x="14562" y="17004"/>
                    <a:pt x="14450" y="15608"/>
                    <a:pt x="14323" y="13989"/>
                  </a:cubicBezTo>
                  <a:cubicBezTo>
                    <a:pt x="14053" y="10648"/>
                    <a:pt x="13691" y="6069"/>
                    <a:pt x="12882" y="2769"/>
                  </a:cubicBezTo>
                  <a:cubicBezTo>
                    <a:pt x="12851" y="2643"/>
                    <a:pt x="12740" y="2561"/>
                    <a:pt x="12617" y="2561"/>
                  </a:cubicBezTo>
                  <a:cubicBezTo>
                    <a:pt x="12595" y="2561"/>
                    <a:pt x="12573" y="2564"/>
                    <a:pt x="12550" y="2569"/>
                  </a:cubicBezTo>
                  <a:cubicBezTo>
                    <a:pt x="12402" y="2606"/>
                    <a:pt x="12316" y="2753"/>
                    <a:pt x="12351" y="2896"/>
                  </a:cubicBezTo>
                  <a:cubicBezTo>
                    <a:pt x="13146" y="6161"/>
                    <a:pt x="13512" y="10709"/>
                    <a:pt x="13778" y="14035"/>
                  </a:cubicBezTo>
                  <a:cubicBezTo>
                    <a:pt x="13905" y="15660"/>
                    <a:pt x="14017" y="17070"/>
                    <a:pt x="14149" y="17961"/>
                  </a:cubicBezTo>
                  <a:cubicBezTo>
                    <a:pt x="14353" y="19332"/>
                    <a:pt x="15000" y="21221"/>
                    <a:pt x="15627" y="23044"/>
                  </a:cubicBezTo>
                  <a:cubicBezTo>
                    <a:pt x="16232" y="24822"/>
                    <a:pt x="16808" y="26497"/>
                    <a:pt x="16777" y="27180"/>
                  </a:cubicBezTo>
                  <a:cubicBezTo>
                    <a:pt x="16681" y="29176"/>
                    <a:pt x="12412" y="31301"/>
                    <a:pt x="10564" y="31703"/>
                  </a:cubicBezTo>
                  <a:cubicBezTo>
                    <a:pt x="9881" y="31850"/>
                    <a:pt x="9120" y="31940"/>
                    <a:pt x="8351" y="31940"/>
                  </a:cubicBezTo>
                  <a:cubicBezTo>
                    <a:pt x="6536" y="31940"/>
                    <a:pt x="4680" y="31437"/>
                    <a:pt x="3714" y="29992"/>
                  </a:cubicBezTo>
                  <a:cubicBezTo>
                    <a:pt x="2762" y="28565"/>
                    <a:pt x="536" y="14167"/>
                    <a:pt x="1004" y="9487"/>
                  </a:cubicBezTo>
                  <a:cubicBezTo>
                    <a:pt x="1462" y="4922"/>
                    <a:pt x="2741" y="395"/>
                    <a:pt x="2756" y="350"/>
                  </a:cubicBezTo>
                  <a:cubicBezTo>
                    <a:pt x="2797" y="207"/>
                    <a:pt x="2715" y="54"/>
                    <a:pt x="2567" y="13"/>
                  </a:cubicBezTo>
                  <a:cubicBezTo>
                    <a:pt x="2540" y="5"/>
                    <a:pt x="2513" y="1"/>
                    <a:pt x="24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35"/>
            <p:cNvSpPr/>
            <p:nvPr/>
          </p:nvSpPr>
          <p:spPr>
            <a:xfrm>
              <a:off x="4633500" y="698550"/>
              <a:ext cx="215625" cy="150800"/>
            </a:xfrm>
            <a:custGeom>
              <a:avLst/>
              <a:gdLst/>
              <a:ahLst/>
              <a:cxnLst/>
              <a:rect l="l" t="t" r="r" b="b"/>
              <a:pathLst>
                <a:path w="8625" h="6032" extrusionOk="0">
                  <a:moveTo>
                    <a:pt x="3039" y="0"/>
                  </a:moveTo>
                  <a:cubicBezTo>
                    <a:pt x="1503" y="0"/>
                    <a:pt x="403" y="830"/>
                    <a:pt x="1" y="1453"/>
                  </a:cubicBezTo>
                  <a:lnTo>
                    <a:pt x="231" y="1601"/>
                  </a:lnTo>
                  <a:cubicBezTo>
                    <a:pt x="599" y="1030"/>
                    <a:pt x="1611" y="272"/>
                    <a:pt x="3033" y="272"/>
                  </a:cubicBezTo>
                  <a:cubicBezTo>
                    <a:pt x="3754" y="272"/>
                    <a:pt x="4580" y="467"/>
                    <a:pt x="5482" y="980"/>
                  </a:cubicBezTo>
                  <a:cubicBezTo>
                    <a:pt x="8013" y="2416"/>
                    <a:pt x="6892" y="5766"/>
                    <a:pt x="6883" y="5797"/>
                  </a:cubicBezTo>
                  <a:lnTo>
                    <a:pt x="6801" y="6032"/>
                  </a:lnTo>
                  <a:lnTo>
                    <a:pt x="7045" y="5975"/>
                  </a:lnTo>
                  <a:cubicBezTo>
                    <a:pt x="7071" y="5971"/>
                    <a:pt x="7732" y="5808"/>
                    <a:pt x="8160" y="5059"/>
                  </a:cubicBezTo>
                  <a:cubicBezTo>
                    <a:pt x="8618" y="4249"/>
                    <a:pt x="8625" y="3108"/>
                    <a:pt x="8176" y="1657"/>
                  </a:cubicBezTo>
                  <a:lnTo>
                    <a:pt x="8176" y="1657"/>
                  </a:lnTo>
                  <a:lnTo>
                    <a:pt x="7916" y="1739"/>
                  </a:lnTo>
                  <a:cubicBezTo>
                    <a:pt x="8339" y="3108"/>
                    <a:pt x="8343" y="4177"/>
                    <a:pt x="7927" y="4917"/>
                  </a:cubicBezTo>
                  <a:cubicBezTo>
                    <a:pt x="7713" y="5298"/>
                    <a:pt x="7422" y="5502"/>
                    <a:pt x="7219" y="5609"/>
                  </a:cubicBezTo>
                  <a:cubicBezTo>
                    <a:pt x="7438" y="4738"/>
                    <a:pt x="7901" y="2038"/>
                    <a:pt x="5614" y="740"/>
                  </a:cubicBezTo>
                  <a:cubicBezTo>
                    <a:pt x="4670" y="205"/>
                    <a:pt x="3801" y="0"/>
                    <a:pt x="30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5"/>
            <p:cNvSpPr/>
            <p:nvPr/>
          </p:nvSpPr>
          <p:spPr>
            <a:xfrm>
              <a:off x="4660250" y="740725"/>
              <a:ext cx="144300" cy="124675"/>
            </a:xfrm>
            <a:custGeom>
              <a:avLst/>
              <a:gdLst/>
              <a:ahLst/>
              <a:cxnLst/>
              <a:rect l="l" t="t" r="r" b="b"/>
              <a:pathLst>
                <a:path w="5772" h="4987" extrusionOk="0">
                  <a:moveTo>
                    <a:pt x="3412" y="0"/>
                  </a:moveTo>
                  <a:cubicBezTo>
                    <a:pt x="1858" y="0"/>
                    <a:pt x="78" y="1394"/>
                    <a:pt x="0" y="1457"/>
                  </a:cubicBezTo>
                  <a:lnTo>
                    <a:pt x="169" y="1671"/>
                  </a:lnTo>
                  <a:cubicBezTo>
                    <a:pt x="189" y="1656"/>
                    <a:pt x="1933" y="271"/>
                    <a:pt x="3402" y="271"/>
                  </a:cubicBezTo>
                  <a:cubicBezTo>
                    <a:pt x="3487" y="271"/>
                    <a:pt x="3570" y="276"/>
                    <a:pt x="3653" y="285"/>
                  </a:cubicBezTo>
                  <a:cubicBezTo>
                    <a:pt x="4090" y="337"/>
                    <a:pt x="4452" y="535"/>
                    <a:pt x="4722" y="882"/>
                  </a:cubicBezTo>
                  <a:cubicBezTo>
                    <a:pt x="5287" y="1599"/>
                    <a:pt x="5481" y="2307"/>
                    <a:pt x="5277" y="2913"/>
                  </a:cubicBezTo>
                  <a:cubicBezTo>
                    <a:pt x="5007" y="3713"/>
                    <a:pt x="4081" y="4354"/>
                    <a:pt x="2665" y="4721"/>
                  </a:cubicBezTo>
                  <a:lnTo>
                    <a:pt x="2731" y="4986"/>
                  </a:lnTo>
                  <a:cubicBezTo>
                    <a:pt x="4238" y="4594"/>
                    <a:pt x="5237" y="3891"/>
                    <a:pt x="5532" y="3005"/>
                  </a:cubicBezTo>
                  <a:cubicBezTo>
                    <a:pt x="5771" y="2302"/>
                    <a:pt x="5562" y="1508"/>
                    <a:pt x="4936" y="708"/>
                  </a:cubicBezTo>
                  <a:cubicBezTo>
                    <a:pt x="4621" y="311"/>
                    <a:pt x="4198" y="76"/>
                    <a:pt x="3683" y="15"/>
                  </a:cubicBezTo>
                  <a:cubicBezTo>
                    <a:pt x="3594" y="5"/>
                    <a:pt x="3503" y="0"/>
                    <a:pt x="34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5"/>
            <p:cNvSpPr/>
            <p:nvPr/>
          </p:nvSpPr>
          <p:spPr>
            <a:xfrm>
              <a:off x="4588200" y="796700"/>
              <a:ext cx="174325" cy="73275"/>
            </a:xfrm>
            <a:custGeom>
              <a:avLst/>
              <a:gdLst/>
              <a:ahLst/>
              <a:cxnLst/>
              <a:rect l="l" t="t" r="r" b="b"/>
              <a:pathLst>
                <a:path w="6973" h="2931" extrusionOk="0">
                  <a:moveTo>
                    <a:pt x="4671" y="1"/>
                  </a:moveTo>
                  <a:cubicBezTo>
                    <a:pt x="3161" y="1"/>
                    <a:pt x="1205" y="875"/>
                    <a:pt x="0" y="2096"/>
                  </a:cubicBezTo>
                  <a:lnTo>
                    <a:pt x="193" y="2284"/>
                  </a:lnTo>
                  <a:cubicBezTo>
                    <a:pt x="1354" y="1113"/>
                    <a:pt x="3230" y="272"/>
                    <a:pt x="4680" y="272"/>
                  </a:cubicBezTo>
                  <a:cubicBezTo>
                    <a:pt x="4711" y="272"/>
                    <a:pt x="4737" y="272"/>
                    <a:pt x="4767" y="277"/>
                  </a:cubicBezTo>
                  <a:cubicBezTo>
                    <a:pt x="5465" y="293"/>
                    <a:pt x="5994" y="496"/>
                    <a:pt x="6347" y="888"/>
                  </a:cubicBezTo>
                  <a:cubicBezTo>
                    <a:pt x="6591" y="1163"/>
                    <a:pt x="6678" y="1408"/>
                    <a:pt x="6601" y="1627"/>
                  </a:cubicBezTo>
                  <a:cubicBezTo>
                    <a:pt x="6397" y="2218"/>
                    <a:pt x="5094" y="2574"/>
                    <a:pt x="4610" y="2661"/>
                  </a:cubicBezTo>
                  <a:lnTo>
                    <a:pt x="4655" y="2931"/>
                  </a:lnTo>
                  <a:cubicBezTo>
                    <a:pt x="4737" y="2916"/>
                    <a:pt x="6565" y="2580"/>
                    <a:pt x="6861" y="1713"/>
                  </a:cubicBezTo>
                  <a:cubicBezTo>
                    <a:pt x="6972" y="1398"/>
                    <a:pt x="6866" y="1057"/>
                    <a:pt x="6549" y="710"/>
                  </a:cubicBezTo>
                  <a:cubicBezTo>
                    <a:pt x="6152" y="262"/>
                    <a:pt x="5536" y="18"/>
                    <a:pt x="4772" y="2"/>
                  </a:cubicBezTo>
                  <a:cubicBezTo>
                    <a:pt x="4739" y="1"/>
                    <a:pt x="4705" y="1"/>
                    <a:pt x="46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35"/>
            <p:cNvSpPr/>
            <p:nvPr/>
          </p:nvSpPr>
          <p:spPr>
            <a:xfrm>
              <a:off x="4629950" y="905225"/>
              <a:ext cx="75025" cy="129125"/>
            </a:xfrm>
            <a:custGeom>
              <a:avLst/>
              <a:gdLst/>
              <a:ahLst/>
              <a:cxnLst/>
              <a:rect l="l" t="t" r="r" b="b"/>
              <a:pathLst>
                <a:path w="3001" h="5165" extrusionOk="0">
                  <a:moveTo>
                    <a:pt x="2808" y="0"/>
                  </a:moveTo>
                  <a:cubicBezTo>
                    <a:pt x="2705" y="103"/>
                    <a:pt x="429" y="2496"/>
                    <a:pt x="1" y="5120"/>
                  </a:cubicBezTo>
                  <a:lnTo>
                    <a:pt x="271" y="5165"/>
                  </a:lnTo>
                  <a:cubicBezTo>
                    <a:pt x="683" y="2624"/>
                    <a:pt x="2980" y="214"/>
                    <a:pt x="3001" y="189"/>
                  </a:cubicBezTo>
                  <a:lnTo>
                    <a:pt x="280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35"/>
            <p:cNvSpPr/>
            <p:nvPr/>
          </p:nvSpPr>
          <p:spPr>
            <a:xfrm>
              <a:off x="4579150" y="934900"/>
              <a:ext cx="65225" cy="131675"/>
            </a:xfrm>
            <a:custGeom>
              <a:avLst/>
              <a:gdLst/>
              <a:ahLst/>
              <a:cxnLst/>
              <a:rect l="l" t="t" r="r" b="b"/>
              <a:pathLst>
                <a:path w="2609" h="5267" extrusionOk="0">
                  <a:moveTo>
                    <a:pt x="2461" y="0"/>
                  </a:moveTo>
                  <a:cubicBezTo>
                    <a:pt x="2435" y="16"/>
                    <a:pt x="0" y="1575"/>
                    <a:pt x="1004" y="5266"/>
                  </a:cubicBezTo>
                  <a:lnTo>
                    <a:pt x="1269" y="5195"/>
                  </a:lnTo>
                  <a:cubicBezTo>
                    <a:pt x="317" y="1707"/>
                    <a:pt x="2511" y="291"/>
                    <a:pt x="2609" y="230"/>
                  </a:cubicBezTo>
                  <a:lnTo>
                    <a:pt x="246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35"/>
            <p:cNvSpPr/>
            <p:nvPr/>
          </p:nvSpPr>
          <p:spPr>
            <a:xfrm>
              <a:off x="4663300" y="1329775"/>
              <a:ext cx="234725" cy="996100"/>
            </a:xfrm>
            <a:custGeom>
              <a:avLst/>
              <a:gdLst/>
              <a:ahLst/>
              <a:cxnLst/>
              <a:rect l="l" t="t" r="r" b="b"/>
              <a:pathLst>
                <a:path w="9389" h="39844" extrusionOk="0">
                  <a:moveTo>
                    <a:pt x="4129" y="0"/>
                  </a:moveTo>
                  <a:cubicBezTo>
                    <a:pt x="3549" y="0"/>
                    <a:pt x="2844" y="144"/>
                    <a:pt x="2262" y="692"/>
                  </a:cubicBezTo>
                  <a:cubicBezTo>
                    <a:pt x="1040" y="1854"/>
                    <a:pt x="679" y="4614"/>
                    <a:pt x="1004" y="5933"/>
                  </a:cubicBezTo>
                  <a:cubicBezTo>
                    <a:pt x="1540" y="8149"/>
                    <a:pt x="933" y="11046"/>
                    <a:pt x="821" y="13288"/>
                  </a:cubicBezTo>
                  <a:cubicBezTo>
                    <a:pt x="449" y="20794"/>
                    <a:pt x="435" y="30996"/>
                    <a:pt x="1" y="39843"/>
                  </a:cubicBezTo>
                  <a:lnTo>
                    <a:pt x="3185" y="39472"/>
                  </a:lnTo>
                  <a:cubicBezTo>
                    <a:pt x="3185" y="39472"/>
                    <a:pt x="6460" y="17866"/>
                    <a:pt x="7076" y="14402"/>
                  </a:cubicBezTo>
                  <a:cubicBezTo>
                    <a:pt x="7692" y="10935"/>
                    <a:pt x="9388" y="6492"/>
                    <a:pt x="8594" y="4038"/>
                  </a:cubicBezTo>
                  <a:lnTo>
                    <a:pt x="5263" y="178"/>
                  </a:lnTo>
                  <a:cubicBezTo>
                    <a:pt x="5263" y="178"/>
                    <a:pt x="4772" y="0"/>
                    <a:pt x="41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5"/>
            <p:cNvSpPr/>
            <p:nvPr/>
          </p:nvSpPr>
          <p:spPr>
            <a:xfrm>
              <a:off x="4656050" y="1322875"/>
              <a:ext cx="243225" cy="1010625"/>
            </a:xfrm>
            <a:custGeom>
              <a:avLst/>
              <a:gdLst/>
              <a:ahLst/>
              <a:cxnLst/>
              <a:rect l="l" t="t" r="r" b="b"/>
              <a:pathLst>
                <a:path w="9729" h="40425" extrusionOk="0">
                  <a:moveTo>
                    <a:pt x="4417" y="1"/>
                  </a:moveTo>
                  <a:cubicBezTo>
                    <a:pt x="3784" y="1"/>
                    <a:pt x="3011" y="162"/>
                    <a:pt x="2364" y="774"/>
                  </a:cubicBezTo>
                  <a:cubicBezTo>
                    <a:pt x="1055" y="2012"/>
                    <a:pt x="694" y="4904"/>
                    <a:pt x="1024" y="6275"/>
                  </a:cubicBezTo>
                  <a:cubicBezTo>
                    <a:pt x="1402" y="7807"/>
                    <a:pt x="1207" y="9678"/>
                    <a:pt x="1019" y="11486"/>
                  </a:cubicBezTo>
                  <a:cubicBezTo>
                    <a:pt x="943" y="12214"/>
                    <a:pt x="871" y="12901"/>
                    <a:pt x="841" y="13548"/>
                  </a:cubicBezTo>
                  <a:cubicBezTo>
                    <a:pt x="657" y="17169"/>
                    <a:pt x="561" y="21382"/>
                    <a:pt x="459" y="25837"/>
                  </a:cubicBezTo>
                  <a:cubicBezTo>
                    <a:pt x="352" y="30600"/>
                    <a:pt x="240" y="35524"/>
                    <a:pt x="16" y="40103"/>
                  </a:cubicBezTo>
                  <a:lnTo>
                    <a:pt x="1" y="40425"/>
                  </a:lnTo>
                  <a:lnTo>
                    <a:pt x="1" y="40425"/>
                  </a:lnTo>
                  <a:lnTo>
                    <a:pt x="3713" y="39997"/>
                  </a:lnTo>
                  <a:lnTo>
                    <a:pt x="3744" y="39788"/>
                  </a:lnTo>
                  <a:cubicBezTo>
                    <a:pt x="3774" y="39574"/>
                    <a:pt x="7025" y="18147"/>
                    <a:pt x="7636" y="14725"/>
                  </a:cubicBezTo>
                  <a:cubicBezTo>
                    <a:pt x="7814" y="13711"/>
                    <a:pt x="8094" y="12586"/>
                    <a:pt x="8369" y="11495"/>
                  </a:cubicBezTo>
                  <a:cubicBezTo>
                    <a:pt x="9037" y="8811"/>
                    <a:pt x="9728" y="6035"/>
                    <a:pt x="9143" y="4227"/>
                  </a:cubicBezTo>
                  <a:lnTo>
                    <a:pt x="9143" y="4227"/>
                  </a:lnTo>
                  <a:lnTo>
                    <a:pt x="8623" y="4396"/>
                  </a:lnTo>
                  <a:cubicBezTo>
                    <a:pt x="9159" y="6056"/>
                    <a:pt x="8487" y="8755"/>
                    <a:pt x="7834" y="11363"/>
                  </a:cubicBezTo>
                  <a:cubicBezTo>
                    <a:pt x="7564" y="12463"/>
                    <a:pt x="7279" y="13599"/>
                    <a:pt x="7095" y="14628"/>
                  </a:cubicBezTo>
                  <a:cubicBezTo>
                    <a:pt x="6520" y="17877"/>
                    <a:pt x="3571" y="37272"/>
                    <a:pt x="3235" y="39503"/>
                  </a:cubicBezTo>
                  <a:lnTo>
                    <a:pt x="577" y="39809"/>
                  </a:lnTo>
                  <a:cubicBezTo>
                    <a:pt x="791" y="35317"/>
                    <a:pt x="902" y="30503"/>
                    <a:pt x="1009" y="25848"/>
                  </a:cubicBezTo>
                  <a:cubicBezTo>
                    <a:pt x="1111" y="21396"/>
                    <a:pt x="1207" y="17189"/>
                    <a:pt x="1386" y="13573"/>
                  </a:cubicBezTo>
                  <a:cubicBezTo>
                    <a:pt x="1416" y="12941"/>
                    <a:pt x="1489" y="12264"/>
                    <a:pt x="1559" y="11542"/>
                  </a:cubicBezTo>
                  <a:cubicBezTo>
                    <a:pt x="1753" y="9687"/>
                    <a:pt x="1957" y="7772"/>
                    <a:pt x="1559" y="6148"/>
                  </a:cubicBezTo>
                  <a:cubicBezTo>
                    <a:pt x="1249" y="4885"/>
                    <a:pt x="1611" y="2241"/>
                    <a:pt x="2741" y="1166"/>
                  </a:cubicBezTo>
                  <a:cubicBezTo>
                    <a:pt x="3257" y="680"/>
                    <a:pt x="3892" y="551"/>
                    <a:pt x="4419" y="551"/>
                  </a:cubicBezTo>
                  <a:cubicBezTo>
                    <a:pt x="4999" y="551"/>
                    <a:pt x="5447" y="708"/>
                    <a:pt x="5455" y="713"/>
                  </a:cubicBezTo>
                  <a:lnTo>
                    <a:pt x="5645" y="198"/>
                  </a:lnTo>
                  <a:cubicBezTo>
                    <a:pt x="5605" y="183"/>
                    <a:pt x="5090" y="1"/>
                    <a:pt x="44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35"/>
            <p:cNvSpPr/>
            <p:nvPr/>
          </p:nvSpPr>
          <p:spPr>
            <a:xfrm>
              <a:off x="4555725" y="2325850"/>
              <a:ext cx="107600" cy="97275"/>
            </a:xfrm>
            <a:custGeom>
              <a:avLst/>
              <a:gdLst/>
              <a:ahLst/>
              <a:cxnLst/>
              <a:rect l="l" t="t" r="r" b="b"/>
              <a:pathLst>
                <a:path w="4304" h="3891" extrusionOk="0">
                  <a:moveTo>
                    <a:pt x="4304" y="0"/>
                  </a:moveTo>
                  <a:lnTo>
                    <a:pt x="2077" y="2014"/>
                  </a:lnTo>
                  <a:lnTo>
                    <a:pt x="2077" y="2014"/>
                  </a:lnTo>
                  <a:cubicBezTo>
                    <a:pt x="2195" y="1930"/>
                    <a:pt x="2324" y="1839"/>
                    <a:pt x="2465" y="1737"/>
                  </a:cubicBezTo>
                  <a:cubicBezTo>
                    <a:pt x="3876" y="729"/>
                    <a:pt x="4303" y="0"/>
                    <a:pt x="4304" y="0"/>
                  </a:cubicBezTo>
                  <a:close/>
                  <a:moveTo>
                    <a:pt x="2077" y="2014"/>
                  </a:moveTo>
                  <a:cubicBezTo>
                    <a:pt x="1014" y="2765"/>
                    <a:pt x="798" y="2882"/>
                    <a:pt x="1" y="3891"/>
                  </a:cubicBezTo>
                  <a:lnTo>
                    <a:pt x="2077" y="2014"/>
                  </a:lnTo>
                  <a:close/>
                </a:path>
              </a:pathLst>
            </a:custGeom>
            <a:solidFill>
              <a:srgbClr val="D2D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5"/>
            <p:cNvSpPr/>
            <p:nvPr/>
          </p:nvSpPr>
          <p:spPr>
            <a:xfrm>
              <a:off x="4547950" y="2318925"/>
              <a:ext cx="123175" cy="111075"/>
            </a:xfrm>
            <a:custGeom>
              <a:avLst/>
              <a:gdLst/>
              <a:ahLst/>
              <a:cxnLst/>
              <a:rect l="l" t="t" r="r" b="b"/>
              <a:pathLst>
                <a:path w="4927" h="4443" extrusionOk="0">
                  <a:moveTo>
                    <a:pt x="4614" y="0"/>
                  </a:moveTo>
                  <a:cubicBezTo>
                    <a:pt x="4519" y="0"/>
                    <a:pt x="4427" y="49"/>
                    <a:pt x="4376" y="134"/>
                  </a:cubicBezTo>
                  <a:cubicBezTo>
                    <a:pt x="4376" y="144"/>
                    <a:pt x="3953" y="837"/>
                    <a:pt x="2618" y="1794"/>
                  </a:cubicBezTo>
                  <a:cubicBezTo>
                    <a:pt x="2384" y="1963"/>
                    <a:pt x="2186" y="2100"/>
                    <a:pt x="2012" y="2222"/>
                  </a:cubicBezTo>
                  <a:cubicBezTo>
                    <a:pt x="1126" y="2844"/>
                    <a:pt x="862" y="3032"/>
                    <a:pt x="98" y="4000"/>
                  </a:cubicBezTo>
                  <a:cubicBezTo>
                    <a:pt x="0" y="4117"/>
                    <a:pt x="21" y="4290"/>
                    <a:pt x="138" y="4382"/>
                  </a:cubicBezTo>
                  <a:cubicBezTo>
                    <a:pt x="190" y="4422"/>
                    <a:pt x="251" y="4443"/>
                    <a:pt x="312" y="4443"/>
                  </a:cubicBezTo>
                  <a:cubicBezTo>
                    <a:pt x="388" y="4443"/>
                    <a:pt x="470" y="4408"/>
                    <a:pt x="526" y="4337"/>
                  </a:cubicBezTo>
                  <a:cubicBezTo>
                    <a:pt x="1238" y="3435"/>
                    <a:pt x="1447" y="3287"/>
                    <a:pt x="2329" y="2671"/>
                  </a:cubicBezTo>
                  <a:cubicBezTo>
                    <a:pt x="2501" y="2548"/>
                    <a:pt x="2700" y="2405"/>
                    <a:pt x="2934" y="2238"/>
                  </a:cubicBezTo>
                  <a:cubicBezTo>
                    <a:pt x="4376" y="1204"/>
                    <a:pt x="4829" y="445"/>
                    <a:pt x="4849" y="414"/>
                  </a:cubicBezTo>
                  <a:cubicBezTo>
                    <a:pt x="4926" y="282"/>
                    <a:pt x="4880" y="120"/>
                    <a:pt x="4753" y="38"/>
                  </a:cubicBezTo>
                  <a:cubicBezTo>
                    <a:pt x="4709" y="12"/>
                    <a:pt x="4661" y="0"/>
                    <a:pt x="46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5"/>
            <p:cNvSpPr/>
            <p:nvPr/>
          </p:nvSpPr>
          <p:spPr>
            <a:xfrm>
              <a:off x="5501250" y="747825"/>
              <a:ext cx="202100" cy="183925"/>
            </a:xfrm>
            <a:custGeom>
              <a:avLst/>
              <a:gdLst/>
              <a:ahLst/>
              <a:cxnLst/>
              <a:rect l="l" t="t" r="r" b="b"/>
              <a:pathLst>
                <a:path w="8084" h="7357" extrusionOk="0">
                  <a:moveTo>
                    <a:pt x="7237" y="1"/>
                  </a:moveTo>
                  <a:cubicBezTo>
                    <a:pt x="7219" y="1"/>
                    <a:pt x="7208" y="1"/>
                    <a:pt x="7208" y="1"/>
                  </a:cubicBezTo>
                  <a:cubicBezTo>
                    <a:pt x="7208" y="1"/>
                    <a:pt x="4188" y="1601"/>
                    <a:pt x="3134" y="2375"/>
                  </a:cubicBezTo>
                  <a:cubicBezTo>
                    <a:pt x="2079" y="3154"/>
                    <a:pt x="1" y="5436"/>
                    <a:pt x="1" y="5436"/>
                  </a:cubicBezTo>
                  <a:lnTo>
                    <a:pt x="1728" y="7356"/>
                  </a:lnTo>
                  <a:cubicBezTo>
                    <a:pt x="1728" y="7356"/>
                    <a:pt x="4993" y="7025"/>
                    <a:pt x="6256" y="6780"/>
                  </a:cubicBezTo>
                  <a:cubicBezTo>
                    <a:pt x="7518" y="6541"/>
                    <a:pt x="7509" y="6357"/>
                    <a:pt x="7657" y="5624"/>
                  </a:cubicBezTo>
                  <a:cubicBezTo>
                    <a:pt x="7729" y="5263"/>
                    <a:pt x="7291" y="5188"/>
                    <a:pt x="6761" y="5188"/>
                  </a:cubicBezTo>
                  <a:cubicBezTo>
                    <a:pt x="6386" y="5188"/>
                    <a:pt x="5966" y="5225"/>
                    <a:pt x="5645" y="5225"/>
                  </a:cubicBezTo>
                  <a:cubicBezTo>
                    <a:pt x="5491" y="5225"/>
                    <a:pt x="5360" y="5217"/>
                    <a:pt x="5268" y="5191"/>
                  </a:cubicBezTo>
                  <a:cubicBezTo>
                    <a:pt x="4718" y="5034"/>
                    <a:pt x="4672" y="4127"/>
                    <a:pt x="4993" y="3200"/>
                  </a:cubicBezTo>
                  <a:cubicBezTo>
                    <a:pt x="5313" y="2274"/>
                    <a:pt x="7457" y="1442"/>
                    <a:pt x="7789" y="699"/>
                  </a:cubicBezTo>
                  <a:cubicBezTo>
                    <a:pt x="8084" y="37"/>
                    <a:pt x="7391" y="1"/>
                    <a:pt x="72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5"/>
            <p:cNvSpPr/>
            <p:nvPr/>
          </p:nvSpPr>
          <p:spPr>
            <a:xfrm>
              <a:off x="4555325" y="2400075"/>
              <a:ext cx="52875" cy="57075"/>
            </a:xfrm>
            <a:custGeom>
              <a:avLst/>
              <a:gdLst/>
              <a:ahLst/>
              <a:cxnLst/>
              <a:rect l="l" t="t" r="r" b="b"/>
              <a:pathLst>
                <a:path w="2115" h="2283" extrusionOk="0">
                  <a:moveTo>
                    <a:pt x="2114" y="0"/>
                  </a:moveTo>
                  <a:cubicBezTo>
                    <a:pt x="2114" y="1"/>
                    <a:pt x="93" y="1594"/>
                    <a:pt x="1" y="2282"/>
                  </a:cubicBezTo>
                  <a:lnTo>
                    <a:pt x="2114" y="0"/>
                  </a:lnTo>
                  <a:close/>
                </a:path>
              </a:pathLst>
            </a:custGeom>
            <a:solidFill>
              <a:srgbClr val="D2D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35"/>
            <p:cNvSpPr/>
            <p:nvPr/>
          </p:nvSpPr>
          <p:spPr>
            <a:xfrm>
              <a:off x="4548100" y="2393300"/>
              <a:ext cx="67850" cy="70725"/>
            </a:xfrm>
            <a:custGeom>
              <a:avLst/>
              <a:gdLst/>
              <a:ahLst/>
              <a:cxnLst/>
              <a:rect l="l" t="t" r="r" b="b"/>
              <a:pathLst>
                <a:path w="2714" h="2829" extrusionOk="0">
                  <a:moveTo>
                    <a:pt x="2403" y="0"/>
                  </a:moveTo>
                  <a:cubicBezTo>
                    <a:pt x="2345" y="0"/>
                    <a:pt x="2285" y="19"/>
                    <a:pt x="2236" y="57"/>
                  </a:cubicBezTo>
                  <a:cubicBezTo>
                    <a:pt x="1884" y="332"/>
                    <a:pt x="123" y="1759"/>
                    <a:pt x="20" y="2517"/>
                  </a:cubicBezTo>
                  <a:cubicBezTo>
                    <a:pt x="0" y="2670"/>
                    <a:pt x="107" y="2803"/>
                    <a:pt x="255" y="2822"/>
                  </a:cubicBezTo>
                  <a:cubicBezTo>
                    <a:pt x="269" y="2828"/>
                    <a:pt x="280" y="2828"/>
                    <a:pt x="290" y="2828"/>
                  </a:cubicBezTo>
                  <a:cubicBezTo>
                    <a:pt x="428" y="2828"/>
                    <a:pt x="544" y="2726"/>
                    <a:pt x="560" y="2589"/>
                  </a:cubicBezTo>
                  <a:cubicBezTo>
                    <a:pt x="611" y="2232"/>
                    <a:pt x="1639" y="1219"/>
                    <a:pt x="2572" y="485"/>
                  </a:cubicBezTo>
                  <a:cubicBezTo>
                    <a:pt x="2694" y="394"/>
                    <a:pt x="2714" y="220"/>
                    <a:pt x="2617" y="103"/>
                  </a:cubicBezTo>
                  <a:cubicBezTo>
                    <a:pt x="2564" y="35"/>
                    <a:pt x="2484" y="0"/>
                    <a:pt x="24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5"/>
            <p:cNvSpPr/>
            <p:nvPr/>
          </p:nvSpPr>
          <p:spPr>
            <a:xfrm>
              <a:off x="4586650" y="2396250"/>
              <a:ext cx="55050" cy="74250"/>
            </a:xfrm>
            <a:custGeom>
              <a:avLst/>
              <a:gdLst/>
              <a:ahLst/>
              <a:cxnLst/>
              <a:rect l="l" t="t" r="r" b="b"/>
              <a:pathLst>
                <a:path w="2202" h="2970" extrusionOk="0">
                  <a:moveTo>
                    <a:pt x="2201" y="1"/>
                  </a:moveTo>
                  <a:lnTo>
                    <a:pt x="2201" y="1"/>
                  </a:lnTo>
                  <a:cubicBezTo>
                    <a:pt x="2201" y="1"/>
                    <a:pt x="388" y="1905"/>
                    <a:pt x="1" y="2970"/>
                  </a:cubicBezTo>
                  <a:lnTo>
                    <a:pt x="2201" y="1"/>
                  </a:lnTo>
                  <a:close/>
                </a:path>
              </a:pathLst>
            </a:custGeom>
            <a:solidFill>
              <a:srgbClr val="D2D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5"/>
            <p:cNvSpPr/>
            <p:nvPr/>
          </p:nvSpPr>
          <p:spPr>
            <a:xfrm>
              <a:off x="4578900" y="2389400"/>
              <a:ext cx="70425" cy="87975"/>
            </a:xfrm>
            <a:custGeom>
              <a:avLst/>
              <a:gdLst/>
              <a:ahLst/>
              <a:cxnLst/>
              <a:rect l="l" t="t" r="r" b="b"/>
              <a:pathLst>
                <a:path w="2817" h="3519" extrusionOk="0">
                  <a:moveTo>
                    <a:pt x="2512" y="0"/>
                  </a:moveTo>
                  <a:cubicBezTo>
                    <a:pt x="2440" y="0"/>
                    <a:pt x="2368" y="29"/>
                    <a:pt x="2313" y="86"/>
                  </a:cubicBezTo>
                  <a:cubicBezTo>
                    <a:pt x="2236" y="162"/>
                    <a:pt x="454" y="2047"/>
                    <a:pt x="52" y="3152"/>
                  </a:cubicBezTo>
                  <a:cubicBezTo>
                    <a:pt x="0" y="3295"/>
                    <a:pt x="71" y="3448"/>
                    <a:pt x="214" y="3498"/>
                  </a:cubicBezTo>
                  <a:cubicBezTo>
                    <a:pt x="245" y="3514"/>
                    <a:pt x="280" y="3519"/>
                    <a:pt x="311" y="3519"/>
                  </a:cubicBezTo>
                  <a:cubicBezTo>
                    <a:pt x="423" y="3519"/>
                    <a:pt x="525" y="3448"/>
                    <a:pt x="565" y="3335"/>
                  </a:cubicBezTo>
                  <a:cubicBezTo>
                    <a:pt x="927" y="2343"/>
                    <a:pt x="2695" y="479"/>
                    <a:pt x="2710" y="463"/>
                  </a:cubicBezTo>
                  <a:cubicBezTo>
                    <a:pt x="2817" y="350"/>
                    <a:pt x="2812" y="178"/>
                    <a:pt x="2699" y="75"/>
                  </a:cubicBezTo>
                  <a:cubicBezTo>
                    <a:pt x="2648" y="26"/>
                    <a:pt x="2580" y="0"/>
                    <a:pt x="25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5"/>
            <p:cNvSpPr/>
            <p:nvPr/>
          </p:nvSpPr>
          <p:spPr>
            <a:xfrm>
              <a:off x="4614175" y="2333850"/>
              <a:ext cx="132300" cy="154750"/>
            </a:xfrm>
            <a:custGeom>
              <a:avLst/>
              <a:gdLst/>
              <a:ahLst/>
              <a:cxnLst/>
              <a:rect l="l" t="t" r="r" b="b"/>
              <a:pathLst>
                <a:path w="5292" h="6190" extrusionOk="0">
                  <a:moveTo>
                    <a:pt x="5058" y="0"/>
                  </a:moveTo>
                  <a:lnTo>
                    <a:pt x="2594" y="3016"/>
                  </a:lnTo>
                  <a:lnTo>
                    <a:pt x="2594" y="3016"/>
                  </a:lnTo>
                  <a:cubicBezTo>
                    <a:pt x="2858" y="2793"/>
                    <a:pt x="3107" y="2634"/>
                    <a:pt x="3321" y="2578"/>
                  </a:cubicBezTo>
                  <a:cubicBezTo>
                    <a:pt x="3467" y="2540"/>
                    <a:pt x="3580" y="2521"/>
                    <a:pt x="3666" y="2521"/>
                  </a:cubicBezTo>
                  <a:cubicBezTo>
                    <a:pt x="4262" y="2521"/>
                    <a:pt x="3606" y="3397"/>
                    <a:pt x="3886" y="4549"/>
                  </a:cubicBezTo>
                  <a:cubicBezTo>
                    <a:pt x="3988" y="4969"/>
                    <a:pt x="4130" y="5144"/>
                    <a:pt x="4283" y="5144"/>
                  </a:cubicBezTo>
                  <a:cubicBezTo>
                    <a:pt x="4611" y="5144"/>
                    <a:pt x="4986" y="4330"/>
                    <a:pt x="5108" y="3388"/>
                  </a:cubicBezTo>
                  <a:cubicBezTo>
                    <a:pt x="5292" y="2008"/>
                    <a:pt x="4966" y="689"/>
                    <a:pt x="5058" y="0"/>
                  </a:cubicBezTo>
                  <a:close/>
                  <a:moveTo>
                    <a:pt x="2594" y="3016"/>
                  </a:moveTo>
                  <a:cubicBezTo>
                    <a:pt x="1436" y="3992"/>
                    <a:pt x="0" y="6189"/>
                    <a:pt x="0" y="6189"/>
                  </a:cubicBezTo>
                  <a:lnTo>
                    <a:pt x="2594" y="3016"/>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5"/>
            <p:cNvSpPr/>
            <p:nvPr/>
          </p:nvSpPr>
          <p:spPr>
            <a:xfrm>
              <a:off x="4606400" y="2326925"/>
              <a:ext cx="145050" cy="168425"/>
            </a:xfrm>
            <a:custGeom>
              <a:avLst/>
              <a:gdLst/>
              <a:ahLst/>
              <a:cxnLst/>
              <a:rect l="l" t="t" r="r" b="b"/>
              <a:pathLst>
                <a:path w="5802" h="6737" extrusionOk="0">
                  <a:moveTo>
                    <a:pt x="5370" y="0"/>
                  </a:moveTo>
                  <a:cubicBezTo>
                    <a:pt x="5235" y="0"/>
                    <a:pt x="5117" y="101"/>
                    <a:pt x="5099" y="242"/>
                  </a:cubicBezTo>
                  <a:cubicBezTo>
                    <a:pt x="5057" y="557"/>
                    <a:pt x="5094" y="966"/>
                    <a:pt x="5134" y="1439"/>
                  </a:cubicBezTo>
                  <a:cubicBezTo>
                    <a:pt x="5186" y="2071"/>
                    <a:pt x="5252" y="2849"/>
                    <a:pt x="5149" y="3629"/>
                  </a:cubicBezTo>
                  <a:cubicBezTo>
                    <a:pt x="5033" y="4515"/>
                    <a:pt x="4712" y="5101"/>
                    <a:pt x="4630" y="5157"/>
                  </a:cubicBezTo>
                  <a:cubicBezTo>
                    <a:pt x="4630" y="5157"/>
                    <a:pt x="4544" y="5096"/>
                    <a:pt x="4462" y="4760"/>
                  </a:cubicBezTo>
                  <a:cubicBezTo>
                    <a:pt x="4345" y="4276"/>
                    <a:pt x="4411" y="3843"/>
                    <a:pt x="4462" y="3497"/>
                  </a:cubicBezTo>
                  <a:cubicBezTo>
                    <a:pt x="4518" y="3145"/>
                    <a:pt x="4564" y="2844"/>
                    <a:pt x="4350" y="2651"/>
                  </a:cubicBezTo>
                  <a:cubicBezTo>
                    <a:pt x="4246" y="2558"/>
                    <a:pt x="4115" y="2525"/>
                    <a:pt x="3974" y="2525"/>
                  </a:cubicBezTo>
                  <a:cubicBezTo>
                    <a:pt x="3839" y="2525"/>
                    <a:pt x="3695" y="2555"/>
                    <a:pt x="3560" y="2590"/>
                  </a:cubicBezTo>
                  <a:cubicBezTo>
                    <a:pt x="2338" y="2910"/>
                    <a:pt x="311" y="5966"/>
                    <a:pt x="82" y="6313"/>
                  </a:cubicBezTo>
                  <a:cubicBezTo>
                    <a:pt x="1" y="6441"/>
                    <a:pt x="36" y="6608"/>
                    <a:pt x="163" y="6695"/>
                  </a:cubicBezTo>
                  <a:cubicBezTo>
                    <a:pt x="210" y="6725"/>
                    <a:pt x="260" y="6736"/>
                    <a:pt x="311" y="6736"/>
                  </a:cubicBezTo>
                  <a:cubicBezTo>
                    <a:pt x="398" y="6736"/>
                    <a:pt x="490" y="6695"/>
                    <a:pt x="541" y="6614"/>
                  </a:cubicBezTo>
                  <a:cubicBezTo>
                    <a:pt x="1126" y="5717"/>
                    <a:pt x="2838" y="3344"/>
                    <a:pt x="3698" y="3119"/>
                  </a:cubicBezTo>
                  <a:cubicBezTo>
                    <a:pt x="3841" y="3084"/>
                    <a:pt x="3917" y="3074"/>
                    <a:pt x="3963" y="3069"/>
                  </a:cubicBezTo>
                  <a:lnTo>
                    <a:pt x="3963" y="3069"/>
                  </a:lnTo>
                  <a:cubicBezTo>
                    <a:pt x="3963" y="3150"/>
                    <a:pt x="3943" y="3298"/>
                    <a:pt x="3922" y="3415"/>
                  </a:cubicBezTo>
                  <a:cubicBezTo>
                    <a:pt x="3866" y="3787"/>
                    <a:pt x="3790" y="4301"/>
                    <a:pt x="3933" y="4892"/>
                  </a:cubicBezTo>
                  <a:cubicBezTo>
                    <a:pt x="4061" y="5426"/>
                    <a:pt x="4286" y="5692"/>
                    <a:pt x="4593" y="5692"/>
                  </a:cubicBezTo>
                  <a:cubicBezTo>
                    <a:pt x="4602" y="5692"/>
                    <a:pt x="4611" y="5692"/>
                    <a:pt x="4620" y="5691"/>
                  </a:cubicBezTo>
                  <a:cubicBezTo>
                    <a:pt x="5266" y="5656"/>
                    <a:pt x="5603" y="4372"/>
                    <a:pt x="5694" y="3700"/>
                  </a:cubicBezTo>
                  <a:cubicBezTo>
                    <a:pt x="5802" y="2865"/>
                    <a:pt x="5730" y="2050"/>
                    <a:pt x="5680" y="1393"/>
                  </a:cubicBezTo>
                  <a:cubicBezTo>
                    <a:pt x="5638" y="950"/>
                    <a:pt x="5608" y="568"/>
                    <a:pt x="5638" y="313"/>
                  </a:cubicBezTo>
                  <a:cubicBezTo>
                    <a:pt x="5659" y="160"/>
                    <a:pt x="5553" y="23"/>
                    <a:pt x="5405" y="2"/>
                  </a:cubicBezTo>
                  <a:cubicBezTo>
                    <a:pt x="5393" y="1"/>
                    <a:pt x="5381" y="0"/>
                    <a:pt x="53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35"/>
            <p:cNvSpPr/>
            <p:nvPr/>
          </p:nvSpPr>
          <p:spPr>
            <a:xfrm>
              <a:off x="5232750" y="2470475"/>
              <a:ext cx="222200" cy="145550"/>
            </a:xfrm>
            <a:custGeom>
              <a:avLst/>
              <a:gdLst/>
              <a:ahLst/>
              <a:cxnLst/>
              <a:rect l="l" t="t" r="r" b="b"/>
              <a:pathLst>
                <a:path w="8888" h="5822" extrusionOk="0">
                  <a:moveTo>
                    <a:pt x="1507" y="1"/>
                  </a:moveTo>
                  <a:cubicBezTo>
                    <a:pt x="1507" y="1"/>
                    <a:pt x="1456" y="41"/>
                    <a:pt x="1370" y="113"/>
                  </a:cubicBezTo>
                  <a:cubicBezTo>
                    <a:pt x="998" y="424"/>
                    <a:pt x="0" y="1324"/>
                    <a:pt x="179" y="1916"/>
                  </a:cubicBezTo>
                  <a:cubicBezTo>
                    <a:pt x="392" y="2634"/>
                    <a:pt x="784" y="3158"/>
                    <a:pt x="784" y="3158"/>
                  </a:cubicBezTo>
                  <a:lnTo>
                    <a:pt x="2995" y="3785"/>
                  </a:lnTo>
                  <a:lnTo>
                    <a:pt x="3707" y="3388"/>
                  </a:lnTo>
                  <a:lnTo>
                    <a:pt x="5037" y="4600"/>
                  </a:lnTo>
                  <a:cubicBezTo>
                    <a:pt x="5037" y="4600"/>
                    <a:pt x="7358" y="5822"/>
                    <a:pt x="8240" y="5822"/>
                  </a:cubicBezTo>
                  <a:cubicBezTo>
                    <a:pt x="8389" y="5822"/>
                    <a:pt x="8497" y="5787"/>
                    <a:pt x="8546" y="5705"/>
                  </a:cubicBezTo>
                  <a:cubicBezTo>
                    <a:pt x="8888" y="5144"/>
                    <a:pt x="5292" y="2222"/>
                    <a:pt x="5292" y="2222"/>
                  </a:cubicBezTo>
                  <a:lnTo>
                    <a:pt x="5026" y="882"/>
                  </a:lnTo>
                  <a:lnTo>
                    <a:pt x="150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35"/>
            <p:cNvSpPr/>
            <p:nvPr/>
          </p:nvSpPr>
          <p:spPr>
            <a:xfrm>
              <a:off x="4890600" y="883700"/>
              <a:ext cx="663800" cy="545500"/>
            </a:xfrm>
            <a:custGeom>
              <a:avLst/>
              <a:gdLst/>
              <a:ahLst/>
              <a:cxnLst/>
              <a:rect l="l" t="t" r="r" b="b"/>
              <a:pathLst>
                <a:path w="26552" h="21820" extrusionOk="0">
                  <a:moveTo>
                    <a:pt x="24427" y="1"/>
                  </a:moveTo>
                  <a:lnTo>
                    <a:pt x="20179" y="2568"/>
                  </a:lnTo>
                  <a:cubicBezTo>
                    <a:pt x="20179" y="2568"/>
                    <a:pt x="10461" y="8853"/>
                    <a:pt x="8877" y="10019"/>
                  </a:cubicBezTo>
                  <a:cubicBezTo>
                    <a:pt x="7294" y="11185"/>
                    <a:pt x="1" y="14801"/>
                    <a:pt x="1" y="14801"/>
                  </a:cubicBezTo>
                  <a:lnTo>
                    <a:pt x="1788" y="21820"/>
                  </a:lnTo>
                  <a:cubicBezTo>
                    <a:pt x="1788" y="21820"/>
                    <a:pt x="10350" y="18138"/>
                    <a:pt x="12066" y="15877"/>
                  </a:cubicBezTo>
                  <a:cubicBezTo>
                    <a:pt x="13778" y="13609"/>
                    <a:pt x="26551" y="2634"/>
                    <a:pt x="26551" y="2634"/>
                  </a:cubicBezTo>
                  <a:lnTo>
                    <a:pt x="244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35"/>
            <p:cNvSpPr/>
            <p:nvPr/>
          </p:nvSpPr>
          <p:spPr>
            <a:xfrm>
              <a:off x="4882850" y="876875"/>
              <a:ext cx="679175" cy="559200"/>
            </a:xfrm>
            <a:custGeom>
              <a:avLst/>
              <a:gdLst/>
              <a:ahLst/>
              <a:cxnLst/>
              <a:rect l="l" t="t" r="r" b="b"/>
              <a:pathLst>
                <a:path w="27167" h="22368" extrusionOk="0">
                  <a:moveTo>
                    <a:pt x="24734" y="1"/>
                  </a:moveTo>
                  <a:cubicBezTo>
                    <a:pt x="24686" y="1"/>
                    <a:pt x="24638" y="13"/>
                    <a:pt x="24595" y="39"/>
                  </a:cubicBezTo>
                  <a:lnTo>
                    <a:pt x="20341" y="2612"/>
                  </a:lnTo>
                  <a:cubicBezTo>
                    <a:pt x="19944" y="2866"/>
                    <a:pt x="10599" y="8912"/>
                    <a:pt x="9025" y="10069"/>
                  </a:cubicBezTo>
                  <a:cubicBezTo>
                    <a:pt x="7476" y="11209"/>
                    <a:pt x="259" y="14794"/>
                    <a:pt x="188" y="14830"/>
                  </a:cubicBezTo>
                  <a:cubicBezTo>
                    <a:pt x="56" y="14902"/>
                    <a:pt x="0" y="15064"/>
                    <a:pt x="66" y="15196"/>
                  </a:cubicBezTo>
                  <a:cubicBezTo>
                    <a:pt x="112" y="15293"/>
                    <a:pt x="207" y="15350"/>
                    <a:pt x="306" y="15350"/>
                  </a:cubicBezTo>
                  <a:cubicBezTo>
                    <a:pt x="349" y="15350"/>
                    <a:pt x="392" y="15340"/>
                    <a:pt x="433" y="15319"/>
                  </a:cubicBezTo>
                  <a:cubicBezTo>
                    <a:pt x="729" y="15172"/>
                    <a:pt x="7767" y="11677"/>
                    <a:pt x="9351" y="10511"/>
                  </a:cubicBezTo>
                  <a:cubicBezTo>
                    <a:pt x="10910" y="9360"/>
                    <a:pt x="20541" y="3132"/>
                    <a:pt x="20632" y="3075"/>
                  </a:cubicBezTo>
                  <a:lnTo>
                    <a:pt x="24676" y="631"/>
                  </a:lnTo>
                  <a:lnTo>
                    <a:pt x="26484" y="2871"/>
                  </a:lnTo>
                  <a:cubicBezTo>
                    <a:pt x="24793" y="4328"/>
                    <a:pt x="13771" y="13852"/>
                    <a:pt x="12158" y="15981"/>
                  </a:cubicBezTo>
                  <a:cubicBezTo>
                    <a:pt x="10507" y="18167"/>
                    <a:pt x="2073" y="21803"/>
                    <a:pt x="1986" y="21844"/>
                  </a:cubicBezTo>
                  <a:cubicBezTo>
                    <a:pt x="1848" y="21900"/>
                    <a:pt x="1787" y="22062"/>
                    <a:pt x="1843" y="22200"/>
                  </a:cubicBezTo>
                  <a:cubicBezTo>
                    <a:pt x="1890" y="22302"/>
                    <a:pt x="1991" y="22368"/>
                    <a:pt x="2098" y="22368"/>
                  </a:cubicBezTo>
                  <a:cubicBezTo>
                    <a:pt x="2134" y="22368"/>
                    <a:pt x="2170" y="22358"/>
                    <a:pt x="2205" y="22342"/>
                  </a:cubicBezTo>
                  <a:cubicBezTo>
                    <a:pt x="2556" y="22189"/>
                    <a:pt x="10853" y="18609"/>
                    <a:pt x="12595" y="16312"/>
                  </a:cubicBezTo>
                  <a:cubicBezTo>
                    <a:pt x="14271" y="14096"/>
                    <a:pt x="26912" y="3223"/>
                    <a:pt x="27040" y="3111"/>
                  </a:cubicBezTo>
                  <a:cubicBezTo>
                    <a:pt x="27151" y="3019"/>
                    <a:pt x="27167" y="2851"/>
                    <a:pt x="27075" y="2734"/>
                  </a:cubicBezTo>
                  <a:lnTo>
                    <a:pt x="24951" y="100"/>
                  </a:lnTo>
                  <a:cubicBezTo>
                    <a:pt x="24896" y="36"/>
                    <a:pt x="24815" y="1"/>
                    <a:pt x="247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35"/>
            <p:cNvSpPr/>
            <p:nvPr/>
          </p:nvSpPr>
          <p:spPr>
            <a:xfrm>
              <a:off x="5493625" y="740975"/>
              <a:ext cx="212675" cy="197650"/>
            </a:xfrm>
            <a:custGeom>
              <a:avLst/>
              <a:gdLst/>
              <a:ahLst/>
              <a:cxnLst/>
              <a:rect l="l" t="t" r="r" b="b"/>
              <a:pathLst>
                <a:path w="8507" h="7906" extrusionOk="0">
                  <a:moveTo>
                    <a:pt x="7525" y="0"/>
                  </a:moveTo>
                  <a:cubicBezTo>
                    <a:pt x="7515" y="0"/>
                    <a:pt x="7508" y="0"/>
                    <a:pt x="7503" y="0"/>
                  </a:cubicBezTo>
                  <a:cubicBezTo>
                    <a:pt x="7462" y="5"/>
                    <a:pt x="7421" y="16"/>
                    <a:pt x="7386" y="31"/>
                  </a:cubicBezTo>
                  <a:cubicBezTo>
                    <a:pt x="7264" y="97"/>
                    <a:pt x="4335" y="1650"/>
                    <a:pt x="3275" y="2430"/>
                  </a:cubicBezTo>
                  <a:cubicBezTo>
                    <a:pt x="2212" y="3214"/>
                    <a:pt x="189" y="5435"/>
                    <a:pt x="103" y="5526"/>
                  </a:cubicBezTo>
                  <a:cubicBezTo>
                    <a:pt x="0" y="5639"/>
                    <a:pt x="11" y="5811"/>
                    <a:pt x="123" y="5914"/>
                  </a:cubicBezTo>
                  <a:cubicBezTo>
                    <a:pt x="175" y="5961"/>
                    <a:pt x="240" y="5984"/>
                    <a:pt x="305" y="5984"/>
                  </a:cubicBezTo>
                  <a:cubicBezTo>
                    <a:pt x="381" y="5984"/>
                    <a:pt x="456" y="5953"/>
                    <a:pt x="510" y="5893"/>
                  </a:cubicBezTo>
                  <a:cubicBezTo>
                    <a:pt x="531" y="5872"/>
                    <a:pt x="2578" y="3622"/>
                    <a:pt x="3601" y="2873"/>
                  </a:cubicBezTo>
                  <a:cubicBezTo>
                    <a:pt x="4549" y="2175"/>
                    <a:pt x="7156" y="775"/>
                    <a:pt x="7584" y="550"/>
                  </a:cubicBezTo>
                  <a:cubicBezTo>
                    <a:pt x="7696" y="555"/>
                    <a:pt x="7844" y="586"/>
                    <a:pt x="7880" y="642"/>
                  </a:cubicBezTo>
                  <a:cubicBezTo>
                    <a:pt x="7900" y="668"/>
                    <a:pt x="7900" y="739"/>
                    <a:pt x="7844" y="867"/>
                  </a:cubicBezTo>
                  <a:cubicBezTo>
                    <a:pt x="7722" y="1136"/>
                    <a:pt x="7172" y="1509"/>
                    <a:pt x="6683" y="1834"/>
                  </a:cubicBezTo>
                  <a:cubicBezTo>
                    <a:pt x="5975" y="2308"/>
                    <a:pt x="5242" y="2802"/>
                    <a:pt x="5038" y="3382"/>
                  </a:cubicBezTo>
                  <a:cubicBezTo>
                    <a:pt x="4779" y="4146"/>
                    <a:pt x="4753" y="4859"/>
                    <a:pt x="4977" y="5292"/>
                  </a:cubicBezTo>
                  <a:cubicBezTo>
                    <a:pt x="5094" y="5512"/>
                    <a:pt x="5277" y="5665"/>
                    <a:pt x="5501" y="5726"/>
                  </a:cubicBezTo>
                  <a:cubicBezTo>
                    <a:pt x="5621" y="5761"/>
                    <a:pt x="5776" y="5771"/>
                    <a:pt x="5956" y="5771"/>
                  </a:cubicBezTo>
                  <a:cubicBezTo>
                    <a:pt x="6115" y="5771"/>
                    <a:pt x="6293" y="5763"/>
                    <a:pt x="6484" y="5756"/>
                  </a:cubicBezTo>
                  <a:cubicBezTo>
                    <a:pt x="6629" y="5750"/>
                    <a:pt x="6838" y="5740"/>
                    <a:pt x="7043" y="5740"/>
                  </a:cubicBezTo>
                  <a:cubicBezTo>
                    <a:pt x="7341" y="5740"/>
                    <a:pt x="7628" y="5761"/>
                    <a:pt x="7691" y="5842"/>
                  </a:cubicBezTo>
                  <a:lnTo>
                    <a:pt x="7676" y="5919"/>
                  </a:lnTo>
                  <a:cubicBezTo>
                    <a:pt x="7559" y="6525"/>
                    <a:pt x="7544" y="6591"/>
                    <a:pt x="6509" y="6784"/>
                  </a:cubicBezTo>
                  <a:cubicBezTo>
                    <a:pt x="5272" y="7024"/>
                    <a:pt x="2038" y="7355"/>
                    <a:pt x="2007" y="7360"/>
                  </a:cubicBezTo>
                  <a:cubicBezTo>
                    <a:pt x="1855" y="7376"/>
                    <a:pt x="1747" y="7508"/>
                    <a:pt x="1763" y="7661"/>
                  </a:cubicBezTo>
                  <a:cubicBezTo>
                    <a:pt x="1778" y="7804"/>
                    <a:pt x="1895" y="7905"/>
                    <a:pt x="2033" y="7905"/>
                  </a:cubicBezTo>
                  <a:lnTo>
                    <a:pt x="2064" y="7905"/>
                  </a:lnTo>
                  <a:cubicBezTo>
                    <a:pt x="2196" y="7889"/>
                    <a:pt x="5348" y="7564"/>
                    <a:pt x="6612" y="7325"/>
                  </a:cubicBezTo>
                  <a:cubicBezTo>
                    <a:pt x="7880" y="7080"/>
                    <a:pt x="8048" y="6861"/>
                    <a:pt x="8216" y="6025"/>
                  </a:cubicBezTo>
                  <a:lnTo>
                    <a:pt x="8226" y="5949"/>
                  </a:lnTo>
                  <a:cubicBezTo>
                    <a:pt x="8277" y="5720"/>
                    <a:pt x="8190" y="5567"/>
                    <a:pt x="8114" y="5475"/>
                  </a:cubicBezTo>
                  <a:cubicBezTo>
                    <a:pt x="7915" y="5245"/>
                    <a:pt x="7533" y="5190"/>
                    <a:pt x="7079" y="5190"/>
                  </a:cubicBezTo>
                  <a:cubicBezTo>
                    <a:pt x="6883" y="5190"/>
                    <a:pt x="6673" y="5200"/>
                    <a:pt x="6459" y="5211"/>
                  </a:cubicBezTo>
                  <a:cubicBezTo>
                    <a:pt x="6294" y="5219"/>
                    <a:pt x="6119" y="5227"/>
                    <a:pt x="5969" y="5227"/>
                  </a:cubicBezTo>
                  <a:cubicBezTo>
                    <a:pt x="5831" y="5227"/>
                    <a:pt x="5715" y="5220"/>
                    <a:pt x="5649" y="5200"/>
                  </a:cubicBezTo>
                  <a:cubicBezTo>
                    <a:pt x="5598" y="5185"/>
                    <a:pt x="5527" y="5155"/>
                    <a:pt x="5466" y="5038"/>
                  </a:cubicBezTo>
                  <a:cubicBezTo>
                    <a:pt x="5313" y="4742"/>
                    <a:pt x="5348" y="4167"/>
                    <a:pt x="5557" y="3561"/>
                  </a:cubicBezTo>
                  <a:cubicBezTo>
                    <a:pt x="5700" y="3153"/>
                    <a:pt x="6382" y="2694"/>
                    <a:pt x="6984" y="2287"/>
                  </a:cubicBezTo>
                  <a:cubicBezTo>
                    <a:pt x="7614" y="1864"/>
                    <a:pt x="8160" y="1502"/>
                    <a:pt x="8343" y="1086"/>
                  </a:cubicBezTo>
                  <a:cubicBezTo>
                    <a:pt x="8507" y="714"/>
                    <a:pt x="8430" y="474"/>
                    <a:pt x="8333" y="331"/>
                  </a:cubicBezTo>
                  <a:cubicBezTo>
                    <a:pt x="8112" y="13"/>
                    <a:pt x="7641" y="0"/>
                    <a:pt x="75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35"/>
            <p:cNvSpPr/>
            <p:nvPr/>
          </p:nvSpPr>
          <p:spPr>
            <a:xfrm>
              <a:off x="5015000" y="3888800"/>
              <a:ext cx="108000" cy="64700"/>
            </a:xfrm>
            <a:custGeom>
              <a:avLst/>
              <a:gdLst/>
              <a:ahLst/>
              <a:cxnLst/>
              <a:rect l="l" t="t" r="r" b="b"/>
              <a:pathLst>
                <a:path w="4320" h="2588" extrusionOk="0">
                  <a:moveTo>
                    <a:pt x="4070" y="1"/>
                  </a:moveTo>
                  <a:lnTo>
                    <a:pt x="1" y="2098"/>
                  </a:lnTo>
                  <a:lnTo>
                    <a:pt x="250" y="2587"/>
                  </a:lnTo>
                  <a:lnTo>
                    <a:pt x="4319" y="484"/>
                  </a:lnTo>
                  <a:lnTo>
                    <a:pt x="407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35"/>
            <p:cNvSpPr/>
            <p:nvPr/>
          </p:nvSpPr>
          <p:spPr>
            <a:xfrm>
              <a:off x="5163450" y="3599500"/>
              <a:ext cx="519925" cy="277350"/>
            </a:xfrm>
            <a:custGeom>
              <a:avLst/>
              <a:gdLst/>
              <a:ahLst/>
              <a:cxnLst/>
              <a:rect l="l" t="t" r="r" b="b"/>
              <a:pathLst>
                <a:path w="20797" h="11094" extrusionOk="0">
                  <a:moveTo>
                    <a:pt x="20546" y="1"/>
                  </a:moveTo>
                  <a:lnTo>
                    <a:pt x="1" y="10605"/>
                  </a:lnTo>
                  <a:lnTo>
                    <a:pt x="255" y="11094"/>
                  </a:lnTo>
                  <a:lnTo>
                    <a:pt x="20797" y="490"/>
                  </a:lnTo>
                  <a:lnTo>
                    <a:pt x="2054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35"/>
            <p:cNvSpPr/>
            <p:nvPr/>
          </p:nvSpPr>
          <p:spPr>
            <a:xfrm>
              <a:off x="4456775" y="4681300"/>
              <a:ext cx="108000" cy="64700"/>
            </a:xfrm>
            <a:custGeom>
              <a:avLst/>
              <a:gdLst/>
              <a:ahLst/>
              <a:cxnLst/>
              <a:rect l="l" t="t" r="r" b="b"/>
              <a:pathLst>
                <a:path w="4320" h="2588" extrusionOk="0">
                  <a:moveTo>
                    <a:pt x="4070" y="0"/>
                  </a:moveTo>
                  <a:lnTo>
                    <a:pt x="1" y="2104"/>
                  </a:lnTo>
                  <a:lnTo>
                    <a:pt x="250" y="2588"/>
                  </a:lnTo>
                  <a:lnTo>
                    <a:pt x="4319" y="489"/>
                  </a:lnTo>
                  <a:lnTo>
                    <a:pt x="40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5"/>
            <p:cNvSpPr/>
            <p:nvPr/>
          </p:nvSpPr>
          <p:spPr>
            <a:xfrm>
              <a:off x="4605250" y="4392100"/>
              <a:ext cx="519925" cy="277225"/>
            </a:xfrm>
            <a:custGeom>
              <a:avLst/>
              <a:gdLst/>
              <a:ahLst/>
              <a:cxnLst/>
              <a:rect l="l" t="t" r="r" b="b"/>
              <a:pathLst>
                <a:path w="20797" h="11089" extrusionOk="0">
                  <a:moveTo>
                    <a:pt x="20547" y="1"/>
                  </a:moveTo>
                  <a:lnTo>
                    <a:pt x="0" y="10605"/>
                  </a:lnTo>
                  <a:lnTo>
                    <a:pt x="256" y="11089"/>
                  </a:lnTo>
                  <a:lnTo>
                    <a:pt x="20796" y="485"/>
                  </a:lnTo>
                  <a:lnTo>
                    <a:pt x="2054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35"/>
            <p:cNvSpPr/>
            <p:nvPr/>
          </p:nvSpPr>
          <p:spPr>
            <a:xfrm>
              <a:off x="3605200" y="1218725"/>
              <a:ext cx="108025" cy="64700"/>
            </a:xfrm>
            <a:custGeom>
              <a:avLst/>
              <a:gdLst/>
              <a:ahLst/>
              <a:cxnLst/>
              <a:rect l="l" t="t" r="r" b="b"/>
              <a:pathLst>
                <a:path w="4321" h="2588" extrusionOk="0">
                  <a:moveTo>
                    <a:pt x="4071" y="1"/>
                  </a:moveTo>
                  <a:lnTo>
                    <a:pt x="0" y="2103"/>
                  </a:lnTo>
                  <a:lnTo>
                    <a:pt x="251" y="2587"/>
                  </a:lnTo>
                  <a:lnTo>
                    <a:pt x="4320" y="489"/>
                  </a:lnTo>
                  <a:lnTo>
                    <a:pt x="407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35"/>
            <p:cNvSpPr/>
            <p:nvPr/>
          </p:nvSpPr>
          <p:spPr>
            <a:xfrm>
              <a:off x="3753675" y="929550"/>
              <a:ext cx="519900" cy="277225"/>
            </a:xfrm>
            <a:custGeom>
              <a:avLst/>
              <a:gdLst/>
              <a:ahLst/>
              <a:cxnLst/>
              <a:rect l="l" t="t" r="r" b="b"/>
              <a:pathLst>
                <a:path w="20796" h="11089" extrusionOk="0">
                  <a:moveTo>
                    <a:pt x="20546" y="0"/>
                  </a:moveTo>
                  <a:lnTo>
                    <a:pt x="1" y="10604"/>
                  </a:lnTo>
                  <a:lnTo>
                    <a:pt x="255" y="11088"/>
                  </a:lnTo>
                  <a:lnTo>
                    <a:pt x="20796" y="484"/>
                  </a:lnTo>
                  <a:lnTo>
                    <a:pt x="205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35"/>
            <p:cNvSpPr/>
            <p:nvPr/>
          </p:nvSpPr>
          <p:spPr>
            <a:xfrm>
              <a:off x="6093625" y="4038275"/>
              <a:ext cx="108100" cy="64725"/>
            </a:xfrm>
            <a:custGeom>
              <a:avLst/>
              <a:gdLst/>
              <a:ahLst/>
              <a:cxnLst/>
              <a:rect l="l" t="t" r="r" b="b"/>
              <a:pathLst>
                <a:path w="4324" h="2589" extrusionOk="0">
                  <a:moveTo>
                    <a:pt x="4074" y="0"/>
                  </a:moveTo>
                  <a:lnTo>
                    <a:pt x="0" y="2104"/>
                  </a:lnTo>
                  <a:lnTo>
                    <a:pt x="254" y="2588"/>
                  </a:lnTo>
                  <a:lnTo>
                    <a:pt x="4324" y="489"/>
                  </a:lnTo>
                  <a:lnTo>
                    <a:pt x="407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5"/>
            <p:cNvSpPr/>
            <p:nvPr/>
          </p:nvSpPr>
          <p:spPr>
            <a:xfrm>
              <a:off x="6242200" y="3749125"/>
              <a:ext cx="519925" cy="277225"/>
            </a:xfrm>
            <a:custGeom>
              <a:avLst/>
              <a:gdLst/>
              <a:ahLst/>
              <a:cxnLst/>
              <a:rect l="l" t="t" r="r" b="b"/>
              <a:pathLst>
                <a:path w="20797" h="11089" extrusionOk="0">
                  <a:moveTo>
                    <a:pt x="20546" y="0"/>
                  </a:moveTo>
                  <a:lnTo>
                    <a:pt x="0" y="10604"/>
                  </a:lnTo>
                  <a:lnTo>
                    <a:pt x="250" y="11088"/>
                  </a:lnTo>
                  <a:lnTo>
                    <a:pt x="20796" y="484"/>
                  </a:lnTo>
                  <a:lnTo>
                    <a:pt x="205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5"/>
            <p:cNvSpPr/>
            <p:nvPr/>
          </p:nvSpPr>
          <p:spPr>
            <a:xfrm>
              <a:off x="1928425" y="3429500"/>
              <a:ext cx="108000" cy="64725"/>
            </a:xfrm>
            <a:custGeom>
              <a:avLst/>
              <a:gdLst/>
              <a:ahLst/>
              <a:cxnLst/>
              <a:rect l="l" t="t" r="r" b="b"/>
              <a:pathLst>
                <a:path w="4320" h="2589" extrusionOk="0">
                  <a:moveTo>
                    <a:pt x="4070" y="1"/>
                  </a:moveTo>
                  <a:lnTo>
                    <a:pt x="0" y="2104"/>
                  </a:lnTo>
                  <a:lnTo>
                    <a:pt x="250" y="2588"/>
                  </a:lnTo>
                  <a:lnTo>
                    <a:pt x="4319" y="490"/>
                  </a:lnTo>
                  <a:lnTo>
                    <a:pt x="407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5"/>
            <p:cNvSpPr/>
            <p:nvPr/>
          </p:nvSpPr>
          <p:spPr>
            <a:xfrm>
              <a:off x="2076875" y="3140350"/>
              <a:ext cx="519900" cy="277225"/>
            </a:xfrm>
            <a:custGeom>
              <a:avLst/>
              <a:gdLst/>
              <a:ahLst/>
              <a:cxnLst/>
              <a:rect l="l" t="t" r="r" b="b"/>
              <a:pathLst>
                <a:path w="20796" h="11089" extrusionOk="0">
                  <a:moveTo>
                    <a:pt x="20546" y="1"/>
                  </a:moveTo>
                  <a:lnTo>
                    <a:pt x="1" y="10605"/>
                  </a:lnTo>
                  <a:lnTo>
                    <a:pt x="255" y="11089"/>
                  </a:lnTo>
                  <a:lnTo>
                    <a:pt x="20795" y="485"/>
                  </a:lnTo>
                  <a:lnTo>
                    <a:pt x="20546" y="1"/>
                  </a:lnTo>
                  <a:close/>
                </a:path>
              </a:pathLst>
            </a:custGeom>
            <a:solidFill>
              <a:srgbClr val="3636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5"/>
            <p:cNvSpPr/>
            <p:nvPr/>
          </p:nvSpPr>
          <p:spPr>
            <a:xfrm>
              <a:off x="6131950" y="1092925"/>
              <a:ext cx="107975" cy="64700"/>
            </a:xfrm>
            <a:custGeom>
              <a:avLst/>
              <a:gdLst/>
              <a:ahLst/>
              <a:cxnLst/>
              <a:rect l="l" t="t" r="r" b="b"/>
              <a:pathLst>
                <a:path w="4319" h="2588" extrusionOk="0">
                  <a:moveTo>
                    <a:pt x="4069" y="0"/>
                  </a:moveTo>
                  <a:lnTo>
                    <a:pt x="0" y="2099"/>
                  </a:lnTo>
                  <a:lnTo>
                    <a:pt x="249" y="2588"/>
                  </a:lnTo>
                  <a:lnTo>
                    <a:pt x="4319" y="484"/>
                  </a:lnTo>
                  <a:lnTo>
                    <a:pt x="406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35"/>
            <p:cNvSpPr/>
            <p:nvPr/>
          </p:nvSpPr>
          <p:spPr>
            <a:xfrm>
              <a:off x="6280525" y="803625"/>
              <a:ext cx="519925" cy="277225"/>
            </a:xfrm>
            <a:custGeom>
              <a:avLst/>
              <a:gdLst/>
              <a:ahLst/>
              <a:cxnLst/>
              <a:rect l="l" t="t" r="r" b="b"/>
              <a:pathLst>
                <a:path w="20797" h="11089" extrusionOk="0">
                  <a:moveTo>
                    <a:pt x="20547" y="0"/>
                  </a:moveTo>
                  <a:lnTo>
                    <a:pt x="0" y="10604"/>
                  </a:lnTo>
                  <a:lnTo>
                    <a:pt x="249" y="11088"/>
                  </a:lnTo>
                  <a:lnTo>
                    <a:pt x="20796" y="484"/>
                  </a:lnTo>
                  <a:lnTo>
                    <a:pt x="2054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5"/>
            <p:cNvSpPr/>
            <p:nvPr/>
          </p:nvSpPr>
          <p:spPr>
            <a:xfrm>
              <a:off x="5678900" y="2838725"/>
              <a:ext cx="1702650" cy="1193575"/>
            </a:xfrm>
            <a:custGeom>
              <a:avLst/>
              <a:gdLst/>
              <a:ahLst/>
              <a:cxnLst/>
              <a:rect l="l" t="t" r="r" b="b"/>
              <a:pathLst>
                <a:path w="68106" h="47743" extrusionOk="0">
                  <a:moveTo>
                    <a:pt x="52914" y="1"/>
                  </a:moveTo>
                  <a:cubicBezTo>
                    <a:pt x="52339" y="1"/>
                    <a:pt x="51759" y="90"/>
                    <a:pt x="51176" y="285"/>
                  </a:cubicBezTo>
                  <a:cubicBezTo>
                    <a:pt x="43878" y="2729"/>
                    <a:pt x="51008" y="10966"/>
                    <a:pt x="45406" y="13864"/>
                  </a:cubicBezTo>
                  <a:cubicBezTo>
                    <a:pt x="44025" y="14580"/>
                    <a:pt x="42703" y="14803"/>
                    <a:pt x="41470" y="14803"/>
                  </a:cubicBezTo>
                  <a:cubicBezTo>
                    <a:pt x="39425" y="14803"/>
                    <a:pt x="37622" y="14190"/>
                    <a:pt x="36185" y="14190"/>
                  </a:cubicBezTo>
                  <a:cubicBezTo>
                    <a:pt x="34972" y="14190"/>
                    <a:pt x="34021" y="14626"/>
                    <a:pt x="33406" y="16237"/>
                  </a:cubicBezTo>
                  <a:cubicBezTo>
                    <a:pt x="31618" y="20907"/>
                    <a:pt x="34975" y="24804"/>
                    <a:pt x="30243" y="26866"/>
                  </a:cubicBezTo>
                  <a:cubicBezTo>
                    <a:pt x="28928" y="27440"/>
                    <a:pt x="27619" y="27584"/>
                    <a:pt x="26367" y="27584"/>
                  </a:cubicBezTo>
                  <a:cubicBezTo>
                    <a:pt x="25106" y="27584"/>
                    <a:pt x="23902" y="27438"/>
                    <a:pt x="22809" y="27438"/>
                  </a:cubicBezTo>
                  <a:cubicBezTo>
                    <a:pt x="21086" y="27438"/>
                    <a:pt x="19636" y="27801"/>
                    <a:pt x="18661" y="29673"/>
                  </a:cubicBezTo>
                  <a:cubicBezTo>
                    <a:pt x="16456" y="33911"/>
                    <a:pt x="16416" y="36473"/>
                    <a:pt x="14261" y="37719"/>
                  </a:cubicBezTo>
                  <a:cubicBezTo>
                    <a:pt x="13920" y="37916"/>
                    <a:pt x="13571" y="37985"/>
                    <a:pt x="13211" y="37985"/>
                  </a:cubicBezTo>
                  <a:cubicBezTo>
                    <a:pt x="12362" y="37985"/>
                    <a:pt x="11452" y="37602"/>
                    <a:pt x="10446" y="37602"/>
                  </a:cubicBezTo>
                  <a:cubicBezTo>
                    <a:pt x="9172" y="37602"/>
                    <a:pt x="7743" y="38217"/>
                    <a:pt x="6092" y="41005"/>
                  </a:cubicBezTo>
                  <a:cubicBezTo>
                    <a:pt x="3830" y="44820"/>
                    <a:pt x="1957" y="46515"/>
                    <a:pt x="909" y="47239"/>
                  </a:cubicBezTo>
                  <a:lnTo>
                    <a:pt x="909" y="47239"/>
                  </a:lnTo>
                  <a:cubicBezTo>
                    <a:pt x="8926" y="42791"/>
                    <a:pt x="67330" y="10390"/>
                    <a:pt x="68106" y="9962"/>
                  </a:cubicBezTo>
                  <a:lnTo>
                    <a:pt x="68106" y="9962"/>
                  </a:lnTo>
                  <a:cubicBezTo>
                    <a:pt x="67938" y="10055"/>
                    <a:pt x="67757" y="10098"/>
                    <a:pt x="67566" y="10098"/>
                  </a:cubicBezTo>
                  <a:cubicBezTo>
                    <a:pt x="66535" y="10098"/>
                    <a:pt x="65170" y="8844"/>
                    <a:pt x="63568" y="7217"/>
                  </a:cubicBezTo>
                  <a:cubicBezTo>
                    <a:pt x="60624" y="4232"/>
                    <a:pt x="56879" y="1"/>
                    <a:pt x="52914" y="1"/>
                  </a:cubicBezTo>
                  <a:close/>
                  <a:moveTo>
                    <a:pt x="909" y="47239"/>
                  </a:moveTo>
                  <a:lnTo>
                    <a:pt x="909" y="47239"/>
                  </a:lnTo>
                  <a:cubicBezTo>
                    <a:pt x="318" y="47567"/>
                    <a:pt x="1" y="47743"/>
                    <a:pt x="1" y="47743"/>
                  </a:cubicBezTo>
                  <a:cubicBezTo>
                    <a:pt x="1" y="47743"/>
                    <a:pt x="328" y="47640"/>
                    <a:pt x="909" y="4723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5"/>
            <p:cNvSpPr/>
            <p:nvPr/>
          </p:nvSpPr>
          <p:spPr>
            <a:xfrm>
              <a:off x="238225" y="3569850"/>
              <a:ext cx="1153750" cy="808800"/>
            </a:xfrm>
            <a:custGeom>
              <a:avLst/>
              <a:gdLst/>
              <a:ahLst/>
              <a:cxnLst/>
              <a:rect l="l" t="t" r="r" b="b"/>
              <a:pathLst>
                <a:path w="46150" h="32352" extrusionOk="0">
                  <a:moveTo>
                    <a:pt x="46150" y="6748"/>
                  </a:moveTo>
                  <a:cubicBezTo>
                    <a:pt x="46149" y="6749"/>
                    <a:pt x="46149" y="6749"/>
                    <a:pt x="46148" y="6750"/>
                  </a:cubicBezTo>
                  <a:lnTo>
                    <a:pt x="46148" y="6750"/>
                  </a:lnTo>
                  <a:cubicBezTo>
                    <a:pt x="46148" y="6749"/>
                    <a:pt x="46149" y="6749"/>
                    <a:pt x="46150" y="6748"/>
                  </a:cubicBezTo>
                  <a:close/>
                  <a:moveTo>
                    <a:pt x="35857" y="0"/>
                  </a:moveTo>
                  <a:cubicBezTo>
                    <a:pt x="35468" y="0"/>
                    <a:pt x="35075" y="61"/>
                    <a:pt x="34680" y="193"/>
                  </a:cubicBezTo>
                  <a:cubicBezTo>
                    <a:pt x="29735" y="1849"/>
                    <a:pt x="34563" y="7431"/>
                    <a:pt x="30769" y="9391"/>
                  </a:cubicBezTo>
                  <a:cubicBezTo>
                    <a:pt x="29834" y="9876"/>
                    <a:pt x="28939" y="10027"/>
                    <a:pt x="28104" y="10027"/>
                  </a:cubicBezTo>
                  <a:cubicBezTo>
                    <a:pt x="26719" y="10027"/>
                    <a:pt x="25497" y="9612"/>
                    <a:pt x="24523" y="9612"/>
                  </a:cubicBezTo>
                  <a:cubicBezTo>
                    <a:pt x="23700" y="9612"/>
                    <a:pt x="23054" y="9908"/>
                    <a:pt x="22635" y="11001"/>
                  </a:cubicBezTo>
                  <a:cubicBezTo>
                    <a:pt x="21428" y="14164"/>
                    <a:pt x="23700" y="16807"/>
                    <a:pt x="20496" y="18203"/>
                  </a:cubicBezTo>
                  <a:cubicBezTo>
                    <a:pt x="19603" y="18593"/>
                    <a:pt x="18714" y="18691"/>
                    <a:pt x="17864" y="18691"/>
                  </a:cubicBezTo>
                  <a:cubicBezTo>
                    <a:pt x="17011" y="18691"/>
                    <a:pt x="16197" y="18592"/>
                    <a:pt x="15457" y="18592"/>
                  </a:cubicBezTo>
                  <a:cubicBezTo>
                    <a:pt x="14289" y="18592"/>
                    <a:pt x="13307" y="18838"/>
                    <a:pt x="12647" y="20108"/>
                  </a:cubicBezTo>
                  <a:cubicBezTo>
                    <a:pt x="11150" y="22975"/>
                    <a:pt x="11124" y="24712"/>
                    <a:pt x="9662" y="25557"/>
                  </a:cubicBezTo>
                  <a:cubicBezTo>
                    <a:pt x="9432" y="25690"/>
                    <a:pt x="9195" y="25737"/>
                    <a:pt x="8951" y="25737"/>
                  </a:cubicBezTo>
                  <a:cubicBezTo>
                    <a:pt x="8377" y="25737"/>
                    <a:pt x="7761" y="25478"/>
                    <a:pt x="7080" y="25478"/>
                  </a:cubicBezTo>
                  <a:cubicBezTo>
                    <a:pt x="6216" y="25478"/>
                    <a:pt x="5247" y="25895"/>
                    <a:pt x="4126" y="27788"/>
                  </a:cubicBezTo>
                  <a:cubicBezTo>
                    <a:pt x="2594" y="30373"/>
                    <a:pt x="1324" y="31522"/>
                    <a:pt x="614" y="32012"/>
                  </a:cubicBezTo>
                  <a:lnTo>
                    <a:pt x="614" y="32012"/>
                  </a:lnTo>
                  <a:cubicBezTo>
                    <a:pt x="6032" y="29006"/>
                    <a:pt x="45531" y="7092"/>
                    <a:pt x="46148" y="6750"/>
                  </a:cubicBezTo>
                  <a:lnTo>
                    <a:pt x="46148" y="6750"/>
                  </a:lnTo>
                  <a:cubicBezTo>
                    <a:pt x="46035" y="6812"/>
                    <a:pt x="45913" y="6842"/>
                    <a:pt x="45784" y="6842"/>
                  </a:cubicBezTo>
                  <a:cubicBezTo>
                    <a:pt x="45088" y="6842"/>
                    <a:pt x="44165" y="5992"/>
                    <a:pt x="43079" y="4889"/>
                  </a:cubicBezTo>
                  <a:cubicBezTo>
                    <a:pt x="41082" y="2870"/>
                    <a:pt x="38542" y="0"/>
                    <a:pt x="35857" y="0"/>
                  </a:cubicBezTo>
                  <a:close/>
                  <a:moveTo>
                    <a:pt x="614" y="32012"/>
                  </a:moveTo>
                  <a:lnTo>
                    <a:pt x="614" y="32012"/>
                  </a:lnTo>
                  <a:cubicBezTo>
                    <a:pt x="215" y="32233"/>
                    <a:pt x="1" y="32352"/>
                    <a:pt x="1" y="32352"/>
                  </a:cubicBezTo>
                  <a:cubicBezTo>
                    <a:pt x="1" y="32352"/>
                    <a:pt x="222" y="32282"/>
                    <a:pt x="614" y="3201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5"/>
            <p:cNvSpPr/>
            <p:nvPr/>
          </p:nvSpPr>
          <p:spPr>
            <a:xfrm>
              <a:off x="2931775" y="665275"/>
              <a:ext cx="1174775" cy="823525"/>
            </a:xfrm>
            <a:custGeom>
              <a:avLst/>
              <a:gdLst/>
              <a:ahLst/>
              <a:cxnLst/>
              <a:rect l="l" t="t" r="r" b="b"/>
              <a:pathLst>
                <a:path w="46991" h="32941" extrusionOk="0">
                  <a:moveTo>
                    <a:pt x="36512" y="0"/>
                  </a:moveTo>
                  <a:cubicBezTo>
                    <a:pt x="36114" y="0"/>
                    <a:pt x="35713" y="62"/>
                    <a:pt x="35311" y="197"/>
                  </a:cubicBezTo>
                  <a:cubicBezTo>
                    <a:pt x="30274" y="1883"/>
                    <a:pt x="35194" y="7562"/>
                    <a:pt x="31328" y="9563"/>
                  </a:cubicBezTo>
                  <a:cubicBezTo>
                    <a:pt x="30376" y="10057"/>
                    <a:pt x="29466" y="10210"/>
                    <a:pt x="28615" y="10210"/>
                  </a:cubicBezTo>
                  <a:cubicBezTo>
                    <a:pt x="27204" y="10210"/>
                    <a:pt x="25959" y="9787"/>
                    <a:pt x="24967" y="9787"/>
                  </a:cubicBezTo>
                  <a:cubicBezTo>
                    <a:pt x="24131" y="9787"/>
                    <a:pt x="23475" y="10088"/>
                    <a:pt x="23051" y="11198"/>
                  </a:cubicBezTo>
                  <a:cubicBezTo>
                    <a:pt x="21819" y="14422"/>
                    <a:pt x="24132" y="17111"/>
                    <a:pt x="20867" y="18537"/>
                  </a:cubicBezTo>
                  <a:cubicBezTo>
                    <a:pt x="19962" y="18931"/>
                    <a:pt x="19062" y="19030"/>
                    <a:pt x="18202" y="19030"/>
                  </a:cubicBezTo>
                  <a:cubicBezTo>
                    <a:pt x="17327" y="19030"/>
                    <a:pt x="16493" y="18928"/>
                    <a:pt x="15736" y="18928"/>
                  </a:cubicBezTo>
                  <a:cubicBezTo>
                    <a:pt x="14548" y="18928"/>
                    <a:pt x="13548" y="19180"/>
                    <a:pt x="12875" y="20472"/>
                  </a:cubicBezTo>
                  <a:cubicBezTo>
                    <a:pt x="11358" y="23391"/>
                    <a:pt x="11328" y="25164"/>
                    <a:pt x="9840" y="26024"/>
                  </a:cubicBezTo>
                  <a:cubicBezTo>
                    <a:pt x="9606" y="26160"/>
                    <a:pt x="9366" y="26207"/>
                    <a:pt x="9118" y="26207"/>
                  </a:cubicBezTo>
                  <a:cubicBezTo>
                    <a:pt x="8532" y="26207"/>
                    <a:pt x="7903" y="25942"/>
                    <a:pt x="7208" y="25942"/>
                  </a:cubicBezTo>
                  <a:cubicBezTo>
                    <a:pt x="6328" y="25942"/>
                    <a:pt x="5342" y="26367"/>
                    <a:pt x="4201" y="28291"/>
                  </a:cubicBezTo>
                  <a:cubicBezTo>
                    <a:pt x="2639" y="30927"/>
                    <a:pt x="1345" y="32097"/>
                    <a:pt x="623" y="32595"/>
                  </a:cubicBezTo>
                  <a:lnTo>
                    <a:pt x="623" y="32595"/>
                  </a:lnTo>
                  <a:cubicBezTo>
                    <a:pt x="6139" y="29535"/>
                    <a:pt x="46458" y="7167"/>
                    <a:pt x="46990" y="6869"/>
                  </a:cubicBezTo>
                  <a:lnTo>
                    <a:pt x="46990" y="6869"/>
                  </a:lnTo>
                  <a:cubicBezTo>
                    <a:pt x="46873" y="6934"/>
                    <a:pt x="46748" y="6965"/>
                    <a:pt x="46614" y="6965"/>
                  </a:cubicBezTo>
                  <a:cubicBezTo>
                    <a:pt x="45904" y="6965"/>
                    <a:pt x="44964" y="6099"/>
                    <a:pt x="43862" y="4979"/>
                  </a:cubicBezTo>
                  <a:cubicBezTo>
                    <a:pt x="41830" y="2921"/>
                    <a:pt x="39247" y="0"/>
                    <a:pt x="36512" y="0"/>
                  </a:cubicBezTo>
                  <a:close/>
                  <a:moveTo>
                    <a:pt x="623" y="32595"/>
                  </a:moveTo>
                  <a:lnTo>
                    <a:pt x="623" y="32595"/>
                  </a:lnTo>
                  <a:cubicBezTo>
                    <a:pt x="218" y="32820"/>
                    <a:pt x="0" y="32940"/>
                    <a:pt x="0" y="32940"/>
                  </a:cubicBezTo>
                  <a:cubicBezTo>
                    <a:pt x="0" y="32940"/>
                    <a:pt x="225" y="32870"/>
                    <a:pt x="623" y="3259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54" name="Picture 153">
            <a:extLst>
              <a:ext uri="{FF2B5EF4-FFF2-40B4-BE49-F238E27FC236}">
                <a16:creationId xmlns:a16="http://schemas.microsoft.com/office/drawing/2014/main" id="{B9367DE8-9720-4105-BFD1-5355DCC45EF3}"/>
              </a:ext>
            </a:extLst>
          </p:cNvPr>
          <p:cNvPicPr/>
          <p:nvPr/>
        </p:nvPicPr>
        <p:blipFill>
          <a:blip r:embed="rId3"/>
          <a:stretch>
            <a:fillRect/>
          </a:stretch>
        </p:blipFill>
        <p:spPr>
          <a:xfrm>
            <a:off x="4184654" y="569441"/>
            <a:ext cx="4053840" cy="1706880"/>
          </a:xfrm>
          <a:prstGeom prst="rect">
            <a:avLst/>
          </a:prstGeom>
        </p:spPr>
      </p:pic>
      <p:pic>
        <p:nvPicPr>
          <p:cNvPr id="155" name="Picture 154">
            <a:extLst>
              <a:ext uri="{FF2B5EF4-FFF2-40B4-BE49-F238E27FC236}">
                <a16:creationId xmlns:a16="http://schemas.microsoft.com/office/drawing/2014/main" id="{D6E5CA80-5D1C-4C0A-AABE-8EFF87210534}"/>
              </a:ext>
            </a:extLst>
          </p:cNvPr>
          <p:cNvPicPr/>
          <p:nvPr/>
        </p:nvPicPr>
        <p:blipFill>
          <a:blip r:embed="rId4"/>
          <a:stretch>
            <a:fillRect/>
          </a:stretch>
        </p:blipFill>
        <p:spPr>
          <a:xfrm>
            <a:off x="2325967" y="2731735"/>
            <a:ext cx="5943600" cy="189738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730"/>
        <p:cNvGrpSpPr/>
        <p:nvPr/>
      </p:nvGrpSpPr>
      <p:grpSpPr>
        <a:xfrm>
          <a:off x="0" y="0"/>
          <a:ext cx="0" cy="0"/>
          <a:chOff x="0" y="0"/>
          <a:chExt cx="0" cy="0"/>
        </a:xfrm>
      </p:grpSpPr>
      <p:sp>
        <p:nvSpPr>
          <p:cNvPr id="734" name="Google Shape;734;p38"/>
          <p:cNvSpPr txBox="1">
            <a:spLocks noGrp="1"/>
          </p:cNvSpPr>
          <p:nvPr>
            <p:ph type="title" idx="2"/>
          </p:nvPr>
        </p:nvSpPr>
        <p:spPr>
          <a:xfrm>
            <a:off x="705000" y="341500"/>
            <a:ext cx="7734000" cy="5310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US" sz="2800" dirty="0">
                <a:latin typeface="+mj-lt"/>
              </a:rPr>
              <a:t>Setting your login information</a:t>
            </a:r>
            <a:endParaRPr sz="2800" dirty="0">
              <a:latin typeface="+mj-lt"/>
            </a:endParaRPr>
          </a:p>
        </p:txBody>
      </p:sp>
      <p:sp>
        <p:nvSpPr>
          <p:cNvPr id="736" name="Google Shape;736;p38"/>
          <p:cNvSpPr txBox="1">
            <a:spLocks noGrp="1"/>
          </p:cNvSpPr>
          <p:nvPr>
            <p:ph type="subTitle" idx="1"/>
          </p:nvPr>
        </p:nvSpPr>
        <p:spPr>
          <a:xfrm>
            <a:off x="705000" y="1540626"/>
            <a:ext cx="4194228" cy="2062248"/>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sz="1600" dirty="0">
                <a:latin typeface="+mn-lt"/>
              </a:rPr>
              <a:t>Click the link in the email and you will be taken to the FEI site so that you can set a  password, pin and security question.</a:t>
            </a:r>
          </a:p>
          <a:p>
            <a:pPr marL="0" lvl="0" indent="0" algn="l" rtl="0">
              <a:spcBef>
                <a:spcPts val="0"/>
              </a:spcBef>
              <a:spcAft>
                <a:spcPts val="0"/>
              </a:spcAft>
              <a:buNone/>
            </a:pPr>
            <a:endParaRPr lang="en-US" sz="1600" dirty="0">
              <a:latin typeface="+mn-lt"/>
            </a:endParaRPr>
          </a:p>
          <a:p>
            <a:pPr marL="0" lvl="0" indent="0" algn="l" rtl="0">
              <a:spcBef>
                <a:spcPts val="0"/>
              </a:spcBef>
              <a:spcAft>
                <a:spcPts val="0"/>
              </a:spcAft>
              <a:buNone/>
            </a:pPr>
            <a:endParaRPr lang="en-US" sz="1600" dirty="0">
              <a:latin typeface="+mn-lt"/>
            </a:endParaRPr>
          </a:p>
          <a:p>
            <a:pPr marL="0" lvl="0" indent="0" algn="l" rtl="0">
              <a:spcBef>
                <a:spcPts val="0"/>
              </a:spcBef>
              <a:spcAft>
                <a:spcPts val="0"/>
              </a:spcAft>
              <a:buNone/>
            </a:pPr>
            <a:endParaRPr lang="en-US" sz="800" dirty="0">
              <a:latin typeface="+mn-lt"/>
            </a:endParaRPr>
          </a:p>
          <a:p>
            <a:pPr marL="0" indent="0" algn="l">
              <a:buClr>
                <a:schemeClr val="tx2"/>
              </a:buClr>
            </a:pPr>
            <a:r>
              <a:rPr lang="en-US" sz="1200" i="1">
                <a:latin typeface="+mn-lt"/>
              </a:rPr>
              <a:t>* The SOR team does not have access to your password, pin or </a:t>
            </a:r>
            <a:r>
              <a:rPr lang="en-US" sz="1200" i="1" dirty="0">
                <a:latin typeface="+mn-lt"/>
              </a:rPr>
              <a:t>security question answer. You should save this information in a secure setting. </a:t>
            </a:r>
          </a:p>
        </p:txBody>
      </p:sp>
      <p:pic>
        <p:nvPicPr>
          <p:cNvPr id="4" name="Picture 3">
            <a:extLst>
              <a:ext uri="{FF2B5EF4-FFF2-40B4-BE49-F238E27FC236}">
                <a16:creationId xmlns:a16="http://schemas.microsoft.com/office/drawing/2014/main" id="{BD679234-5B7D-4A6B-81CF-E88B70034167}"/>
              </a:ext>
            </a:extLst>
          </p:cNvPr>
          <p:cNvPicPr/>
          <p:nvPr/>
        </p:nvPicPr>
        <p:blipFill>
          <a:blip r:embed="rId3"/>
          <a:stretch>
            <a:fillRect/>
          </a:stretch>
        </p:blipFill>
        <p:spPr>
          <a:xfrm>
            <a:off x="6046320" y="1082367"/>
            <a:ext cx="2392680" cy="3721100"/>
          </a:xfrm>
          <a:prstGeom prst="rect">
            <a:avLst/>
          </a:prstGeom>
        </p:spPr>
      </p:pic>
    </p:spTree>
    <p:extLst>
      <p:ext uri="{BB962C8B-B14F-4D97-AF65-F5344CB8AC3E}">
        <p14:creationId xmlns:p14="http://schemas.microsoft.com/office/powerpoint/2010/main" val="3640102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730"/>
        <p:cNvGrpSpPr/>
        <p:nvPr/>
      </p:nvGrpSpPr>
      <p:grpSpPr>
        <a:xfrm>
          <a:off x="0" y="0"/>
          <a:ext cx="0" cy="0"/>
          <a:chOff x="0" y="0"/>
          <a:chExt cx="0" cy="0"/>
        </a:xfrm>
      </p:grpSpPr>
      <p:sp>
        <p:nvSpPr>
          <p:cNvPr id="734" name="Google Shape;734;p38"/>
          <p:cNvSpPr txBox="1">
            <a:spLocks noGrp="1"/>
          </p:cNvSpPr>
          <p:nvPr>
            <p:ph type="title" idx="2"/>
          </p:nvPr>
        </p:nvSpPr>
        <p:spPr>
          <a:xfrm>
            <a:off x="705000" y="341500"/>
            <a:ext cx="7734000" cy="5310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US" sz="2800" dirty="0">
                <a:latin typeface="+mj-lt"/>
              </a:rPr>
              <a:t>Setting your login information cont. </a:t>
            </a:r>
            <a:endParaRPr sz="2800" dirty="0">
              <a:latin typeface="+mj-lt"/>
            </a:endParaRPr>
          </a:p>
        </p:txBody>
      </p:sp>
      <p:sp>
        <p:nvSpPr>
          <p:cNvPr id="736" name="Google Shape;736;p38"/>
          <p:cNvSpPr txBox="1">
            <a:spLocks noGrp="1"/>
          </p:cNvSpPr>
          <p:nvPr>
            <p:ph type="subTitle" idx="1"/>
          </p:nvPr>
        </p:nvSpPr>
        <p:spPr>
          <a:xfrm>
            <a:off x="705000" y="1630774"/>
            <a:ext cx="3867000" cy="2062248"/>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sz="1600" dirty="0">
                <a:latin typeface="+mn-lt"/>
              </a:rPr>
              <a:t>Once you have set the password, pin and security question, you will see a confirmation screen with an option to log in to FEI WITS.</a:t>
            </a:r>
          </a:p>
          <a:p>
            <a:pPr marL="0" lvl="0" indent="0" algn="l" rtl="0">
              <a:spcBef>
                <a:spcPts val="0"/>
              </a:spcBef>
              <a:spcAft>
                <a:spcPts val="0"/>
              </a:spcAft>
              <a:buNone/>
            </a:pPr>
            <a:endParaRPr lang="en-US" sz="1600" dirty="0"/>
          </a:p>
          <a:p>
            <a:pPr marL="0" lvl="0" indent="0" algn="l" rtl="0">
              <a:spcBef>
                <a:spcPts val="0"/>
              </a:spcBef>
              <a:spcAft>
                <a:spcPts val="0"/>
              </a:spcAft>
              <a:buNone/>
            </a:pPr>
            <a:endParaRPr lang="en-US" sz="1600" dirty="0"/>
          </a:p>
          <a:p>
            <a:pPr marL="0" lvl="0" indent="0" algn="l" rtl="0">
              <a:spcBef>
                <a:spcPts val="0"/>
              </a:spcBef>
              <a:spcAft>
                <a:spcPts val="0"/>
              </a:spcAft>
              <a:buNone/>
            </a:pPr>
            <a:endParaRPr lang="en-US" sz="800" dirty="0"/>
          </a:p>
          <a:p>
            <a:pPr marL="0" lvl="0" indent="0" algn="l" rtl="0">
              <a:spcBef>
                <a:spcPts val="0"/>
              </a:spcBef>
              <a:spcAft>
                <a:spcPts val="0"/>
              </a:spcAft>
              <a:buClr>
                <a:schemeClr val="tx2"/>
              </a:buClr>
            </a:pPr>
            <a:endParaRPr lang="en-US" sz="1200" dirty="0"/>
          </a:p>
        </p:txBody>
      </p:sp>
      <p:pic>
        <p:nvPicPr>
          <p:cNvPr id="5" name="Picture 4">
            <a:extLst>
              <a:ext uri="{FF2B5EF4-FFF2-40B4-BE49-F238E27FC236}">
                <a16:creationId xmlns:a16="http://schemas.microsoft.com/office/drawing/2014/main" id="{EA5FFDAD-F9E9-4B02-93EC-80BA523C6B04}"/>
              </a:ext>
            </a:extLst>
          </p:cNvPr>
          <p:cNvPicPr/>
          <p:nvPr/>
        </p:nvPicPr>
        <p:blipFill>
          <a:blip r:embed="rId3"/>
          <a:stretch>
            <a:fillRect/>
          </a:stretch>
        </p:blipFill>
        <p:spPr>
          <a:xfrm>
            <a:off x="5185260" y="1630774"/>
            <a:ext cx="3253740" cy="1486535"/>
          </a:xfrm>
          <a:prstGeom prst="rect">
            <a:avLst/>
          </a:prstGeom>
        </p:spPr>
      </p:pic>
    </p:spTree>
    <p:extLst>
      <p:ext uri="{BB962C8B-B14F-4D97-AF65-F5344CB8AC3E}">
        <p14:creationId xmlns:p14="http://schemas.microsoft.com/office/powerpoint/2010/main" val="320222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730"/>
        <p:cNvGrpSpPr/>
        <p:nvPr/>
      </p:nvGrpSpPr>
      <p:grpSpPr>
        <a:xfrm>
          <a:off x="0" y="0"/>
          <a:ext cx="0" cy="0"/>
          <a:chOff x="0" y="0"/>
          <a:chExt cx="0" cy="0"/>
        </a:xfrm>
      </p:grpSpPr>
      <p:sp>
        <p:nvSpPr>
          <p:cNvPr id="734" name="Google Shape;734;p38"/>
          <p:cNvSpPr txBox="1">
            <a:spLocks noGrp="1"/>
          </p:cNvSpPr>
          <p:nvPr>
            <p:ph type="title" idx="2"/>
          </p:nvPr>
        </p:nvSpPr>
        <p:spPr>
          <a:xfrm>
            <a:off x="705000" y="341500"/>
            <a:ext cx="7734000" cy="5310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US" sz="2800" dirty="0">
                <a:latin typeface="+mj-lt"/>
              </a:rPr>
              <a:t>Logging into FEI WITS</a:t>
            </a:r>
            <a:endParaRPr sz="2800" dirty="0">
              <a:latin typeface="+mj-lt"/>
            </a:endParaRPr>
          </a:p>
        </p:txBody>
      </p:sp>
      <p:sp>
        <p:nvSpPr>
          <p:cNvPr id="736" name="Google Shape;736;p38"/>
          <p:cNvSpPr txBox="1">
            <a:spLocks noGrp="1"/>
          </p:cNvSpPr>
          <p:nvPr>
            <p:ph type="subTitle" idx="1"/>
          </p:nvPr>
        </p:nvSpPr>
        <p:spPr>
          <a:xfrm>
            <a:off x="705000" y="1630774"/>
            <a:ext cx="7734000" cy="940976"/>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sz="1600" dirty="0">
                <a:latin typeface="+mn-lt"/>
              </a:rPr>
              <a:t>FEI WITS website: </a:t>
            </a:r>
            <a:r>
              <a:rPr lang="en-US" sz="1600" dirty="0">
                <a:solidFill>
                  <a:schemeClr val="tx2"/>
                </a:solidFill>
                <a:latin typeface="+mn-lt"/>
                <a:hlinkClick r:id="rId3">
                  <a:extLst>
                    <a:ext uri="{A12FA001-AC4F-418D-AE19-62706E023703}">
                      <ahyp:hlinkClr xmlns:ahyp="http://schemas.microsoft.com/office/drawing/2018/hyperlinkcolor" val="tx"/>
                    </a:ext>
                  </a:extLst>
                </a:hlinkClick>
              </a:rPr>
              <a:t>https://nc.witsweb.org</a:t>
            </a:r>
            <a:endParaRPr lang="en-US" sz="1600" dirty="0">
              <a:solidFill>
                <a:schemeClr val="tx2"/>
              </a:solidFill>
              <a:latin typeface="+mn-lt"/>
            </a:endParaRPr>
          </a:p>
          <a:p>
            <a:pPr marL="0" lvl="0" indent="0" algn="l" rtl="0">
              <a:spcBef>
                <a:spcPts val="0"/>
              </a:spcBef>
              <a:spcAft>
                <a:spcPts val="0"/>
              </a:spcAft>
              <a:buNone/>
            </a:pPr>
            <a:endParaRPr lang="en-US" sz="1600" dirty="0">
              <a:latin typeface="+mn-lt"/>
            </a:endParaRPr>
          </a:p>
          <a:p>
            <a:pPr marL="0" lvl="0" indent="0" algn="l" rtl="0">
              <a:spcBef>
                <a:spcPts val="0"/>
              </a:spcBef>
              <a:spcAft>
                <a:spcPts val="0"/>
              </a:spcAft>
              <a:buNone/>
            </a:pPr>
            <a:r>
              <a:rPr lang="en-US" sz="1600" dirty="0">
                <a:latin typeface="+mn-lt"/>
              </a:rPr>
              <a:t>You will be presented with a ‘Warning’ that you must acknowledge by clicking ‘OK’.</a:t>
            </a:r>
          </a:p>
          <a:p>
            <a:pPr marL="0" lvl="0" indent="0" algn="l" rtl="0">
              <a:spcBef>
                <a:spcPts val="0"/>
              </a:spcBef>
              <a:spcAft>
                <a:spcPts val="0"/>
              </a:spcAft>
              <a:buNone/>
            </a:pPr>
            <a:endParaRPr lang="en-US" sz="1600" dirty="0"/>
          </a:p>
          <a:p>
            <a:pPr marL="0" lvl="0" indent="0" algn="l" rtl="0">
              <a:spcBef>
                <a:spcPts val="0"/>
              </a:spcBef>
              <a:spcAft>
                <a:spcPts val="0"/>
              </a:spcAft>
              <a:buNone/>
            </a:pPr>
            <a:endParaRPr lang="en-US" sz="800" dirty="0"/>
          </a:p>
          <a:p>
            <a:pPr marL="0" lvl="0" indent="0" algn="l" rtl="0">
              <a:spcBef>
                <a:spcPts val="0"/>
              </a:spcBef>
              <a:spcAft>
                <a:spcPts val="0"/>
              </a:spcAft>
              <a:buClr>
                <a:schemeClr val="tx2"/>
              </a:buClr>
            </a:pPr>
            <a:endParaRPr lang="en-US" sz="1200" dirty="0"/>
          </a:p>
        </p:txBody>
      </p:sp>
      <p:pic>
        <p:nvPicPr>
          <p:cNvPr id="6" name="Picture 5">
            <a:extLst>
              <a:ext uri="{FF2B5EF4-FFF2-40B4-BE49-F238E27FC236}">
                <a16:creationId xmlns:a16="http://schemas.microsoft.com/office/drawing/2014/main" id="{08C5A564-4DEA-4518-93D5-3D0870691E41}"/>
              </a:ext>
            </a:extLst>
          </p:cNvPr>
          <p:cNvPicPr/>
          <p:nvPr/>
        </p:nvPicPr>
        <p:blipFill>
          <a:blip r:embed="rId4"/>
          <a:stretch>
            <a:fillRect/>
          </a:stretch>
        </p:blipFill>
        <p:spPr>
          <a:xfrm>
            <a:off x="1703803" y="2812130"/>
            <a:ext cx="5736393" cy="1835493"/>
          </a:xfrm>
          <a:prstGeom prst="rect">
            <a:avLst/>
          </a:prstGeom>
        </p:spPr>
      </p:pic>
    </p:spTree>
    <p:extLst>
      <p:ext uri="{BB962C8B-B14F-4D97-AF65-F5344CB8AC3E}">
        <p14:creationId xmlns:p14="http://schemas.microsoft.com/office/powerpoint/2010/main" val="1855099570"/>
      </p:ext>
    </p:extLst>
  </p:cSld>
  <p:clrMapOvr>
    <a:masterClrMapping/>
  </p:clrMapOvr>
</p:sld>
</file>

<file path=ppt/theme/theme1.xml><?xml version="1.0" encoding="utf-8"?>
<a:theme xmlns:a="http://schemas.openxmlformats.org/drawingml/2006/main" name="E-learning presentation by Slidesgo">
  <a:themeElements>
    <a:clrScheme name="Office">
      <a:dk1>
        <a:srgbClr val="434343"/>
      </a:dk1>
      <a:lt1>
        <a:srgbClr val="A4C2F4"/>
      </a:lt1>
      <a:dk2>
        <a:srgbClr val="6D9EEB"/>
      </a:dk2>
      <a:lt2>
        <a:srgbClr val="FFFFFF"/>
      </a:lt2>
      <a:accent1>
        <a:srgbClr val="434343"/>
      </a:accent1>
      <a:accent2>
        <a:srgbClr val="C9DAF8"/>
      </a:accent2>
      <a:accent3>
        <a:srgbClr val="A4C2F4"/>
      </a:accent3>
      <a:accent4>
        <a:srgbClr val="6D9EEB"/>
      </a:accent4>
      <a:accent5>
        <a:srgbClr val="3C78D8"/>
      </a:accent5>
      <a:accent6>
        <a:srgbClr val="FFFFFF"/>
      </a:accent6>
      <a:hlink>
        <a:srgbClr val="434343"/>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91689</TotalTime>
  <Words>778</Words>
  <Application>Microsoft Office PowerPoint</Application>
  <PresentationFormat>On-screen Show (16:9)</PresentationFormat>
  <Paragraphs>99</Paragraphs>
  <Slides>16</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Advent Pro</vt:lpstr>
      <vt:lpstr>Advent Pro Light</vt:lpstr>
      <vt:lpstr>Anaheim</vt:lpstr>
      <vt:lpstr>Arial</vt:lpstr>
      <vt:lpstr>Catamaran Thin</vt:lpstr>
      <vt:lpstr>Courier New</vt:lpstr>
      <vt:lpstr>Oswald Regular</vt:lpstr>
      <vt:lpstr>E-learning presentation by Slidesgo</vt:lpstr>
      <vt:lpstr>North Carolina FEI WITS Overview</vt:lpstr>
      <vt:lpstr>North Carolina SOR Team</vt:lpstr>
      <vt:lpstr>PowerPoint Presentation</vt:lpstr>
      <vt:lpstr>Requesting a new FEI user account</vt:lpstr>
      <vt:lpstr>Once the account is created</vt:lpstr>
      <vt:lpstr>PowerPoint Presentation</vt:lpstr>
      <vt:lpstr>Setting your login information</vt:lpstr>
      <vt:lpstr>Setting your login information cont. </vt:lpstr>
      <vt:lpstr>Logging into FEI WITS</vt:lpstr>
      <vt:lpstr>Logging into FEI WITS cont.</vt:lpstr>
      <vt:lpstr>Common login difficulties</vt:lpstr>
      <vt:lpstr>Information to know</vt:lpstr>
      <vt:lpstr>Additional information</vt:lpstr>
      <vt:lpstr>PowerPoint Presentation</vt:lpstr>
      <vt:lpstr>GPRA information</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SAMHSA Youth and Family  Tree FOA</dc:title>
  <dc:creator>McAteer, Eamonn</dc:creator>
  <cp:lastModifiedBy>Stroud, Ellen</cp:lastModifiedBy>
  <cp:revision>93</cp:revision>
  <dcterms:modified xsi:type="dcterms:W3CDTF">2021-04-05T16:27:37Z</dcterms:modified>
</cp:coreProperties>
</file>