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5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35AAD3-BFE8-4CEA-A553-53B56DC84EDB}">
          <p14:sldIdLst>
            <p14:sldId id="53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ris, Christie S" initials="BCS" lastIdx="1" clrIdx="0">
    <p:extLst>
      <p:ext uri="{19B8F6BF-5375-455C-9EA6-DF929625EA0E}">
        <p15:presenceInfo xmlns:p15="http://schemas.microsoft.com/office/powerpoint/2012/main" userId="S-1-5-21-2744878847-1876734302-662453930-5337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9D4B"/>
    <a:srgbClr val="0A3B60"/>
    <a:srgbClr val="4F87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BD539A-5FBF-4DDD-9158-E28832F947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F60CC1-ECD3-4125-8000-358EB17756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DACAB-013D-43AE-A8C6-0E26365ED5CB}" type="datetimeFigureOut">
              <a:rPr lang="en-US" smtClean="0"/>
              <a:t>8/15/2019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C2AF87-DE1A-45E6-A21A-FD1E3075E9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5D3D17-4942-46AC-9B6F-1E65BC66E4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57239-816F-445C-8505-15C37A05FD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86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06624-2FF2-4400-8821-47CCF6BB1EE5}" type="datetimeFigureOut">
              <a:rPr lang="en-US" smtClean="0"/>
              <a:t>8/15/2019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AE5A-7F07-4371-A575-925A3DF569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51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CHealthConnex_PPT_cov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0"/>
            <a:ext cx="12192127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2" y="2743201"/>
            <a:ext cx="5206767" cy="666750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spcAft>
                <a:spcPts val="0"/>
              </a:spcAft>
              <a:buFontTx/>
              <a:buNone/>
              <a:defRPr sz="2400" b="1" i="0" cap="all"/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096000" y="3429492"/>
            <a:ext cx="5206768" cy="449385"/>
          </a:xfrm>
        </p:spPr>
        <p:txBody>
          <a:bodyPr/>
          <a:lstStyle>
            <a:lvl1pPr marL="0" indent="0">
              <a:lnSpc>
                <a:spcPts val="2000"/>
              </a:lnSpc>
              <a:spcAft>
                <a:spcPts val="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909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HealthConnex_PPT_foot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43613"/>
            <a:ext cx="12192127" cy="914399"/>
          </a:xfrm>
          <a:prstGeom prst="rect">
            <a:avLst/>
          </a:prstGeom>
        </p:spPr>
      </p:pic>
      <p:pic>
        <p:nvPicPr>
          <p:cNvPr id="9" name="Picture 8" descr="NCHealthConnex_PPT_heade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92000" cy="5730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499" y="1088136"/>
            <a:ext cx="7436008" cy="877824"/>
          </a:xfrm>
        </p:spPr>
        <p:txBody>
          <a:bodyPr anchor="t" anchorCtr="0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5499" y="1965960"/>
            <a:ext cx="7436008" cy="370332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60" y="6574536"/>
            <a:ext cx="2844800" cy="283464"/>
          </a:xfrm>
        </p:spPr>
        <p:txBody>
          <a:bodyPr lIns="0" tIns="0" rIns="0" bIns="0"/>
          <a:lstStyle>
            <a:lvl1pPr algn="l">
              <a:lnSpc>
                <a:spcPts val="800"/>
              </a:lnSpc>
              <a:defRPr sz="800">
                <a:solidFill>
                  <a:schemeClr val="bg1"/>
                </a:solidFill>
              </a:defRPr>
            </a:lvl1pPr>
          </a:lstStyle>
          <a:p>
            <a:fld id="{5826CAE1-8431-C748-A7A4-B5EA21CE763E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528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CHealthConnex_PPT_foot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43613"/>
            <a:ext cx="12192127" cy="914399"/>
          </a:xfrm>
          <a:prstGeom prst="rect">
            <a:avLst/>
          </a:prstGeom>
        </p:spPr>
      </p:pic>
      <p:pic>
        <p:nvPicPr>
          <p:cNvPr id="7" name="Picture 6" descr="NCHealthConnex_PPT_heade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92000" cy="57301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640" y="1088136"/>
            <a:ext cx="7317105" cy="914400"/>
          </a:xfrm>
        </p:spPr>
        <p:txBody>
          <a:bodyPr anchor="t" anchorCtr="0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640" y="2002536"/>
            <a:ext cx="7317105" cy="3657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60" y="6574536"/>
            <a:ext cx="2844800" cy="283464"/>
          </a:xfrm>
        </p:spPr>
        <p:txBody>
          <a:bodyPr lIns="0" tIns="0" rIns="0" bIns="0"/>
          <a:lstStyle>
            <a:lvl1pPr algn="l">
              <a:lnSpc>
                <a:spcPts val="800"/>
              </a:lnSpc>
              <a:defRPr sz="800">
                <a:solidFill>
                  <a:schemeClr val="bg1"/>
                </a:solidFill>
              </a:defRPr>
            </a:lvl1pPr>
          </a:lstStyle>
          <a:p>
            <a:fld id="{5826CAE1-8431-C748-A7A4-B5EA21CE763E}" type="slidenum">
              <a:rPr lang="uk-UA"/>
              <a:pPr/>
              <a:t>‹#›</a:t>
            </a:fld>
            <a:endParaRPr lang="uk-UA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9146383" y="2459736"/>
            <a:ext cx="2176839" cy="3200400"/>
          </a:xfrm>
        </p:spPr>
        <p:txBody>
          <a:bodyPr>
            <a:normAutofit/>
          </a:bodyPr>
          <a:lstStyle>
            <a:lvl1pPr marL="0" indent="0" algn="ctr">
              <a:lnSpc>
                <a:spcPts val="2100"/>
              </a:lnSpc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/>
          </p:nvPr>
        </p:nvSpPr>
        <p:spPr>
          <a:xfrm>
            <a:off x="9146383" y="1088136"/>
            <a:ext cx="2176839" cy="914400"/>
          </a:xfrm>
        </p:spPr>
        <p:txBody>
          <a:bodyPr>
            <a:normAutofit/>
          </a:bodyPr>
          <a:lstStyle>
            <a:lvl1pPr marL="0" indent="0">
              <a:lnSpc>
                <a:spcPts val="800"/>
              </a:lnSpc>
              <a:spcAft>
                <a:spcPts val="0"/>
              </a:spcAft>
              <a:buNone/>
              <a:defRPr sz="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9146383" y="2002536"/>
            <a:ext cx="2176839" cy="457200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ts val="1600"/>
              </a:lnSpc>
              <a:spcAft>
                <a:spcPts val="0"/>
              </a:spcAft>
              <a:buFontTx/>
              <a:buNone/>
              <a:defRPr sz="1400" b="1" i="0" cap="all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31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CHealthConnex_PPT_foot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43613"/>
            <a:ext cx="12192127" cy="914399"/>
          </a:xfrm>
          <a:prstGeom prst="rect">
            <a:avLst/>
          </a:prstGeom>
        </p:spPr>
      </p:pic>
      <p:pic>
        <p:nvPicPr>
          <p:cNvPr id="7" name="Picture 6" descr="NCHealthConnex_PPT_heade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92000" cy="57301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405501" y="859536"/>
            <a:ext cx="7369697" cy="457200"/>
          </a:xfrm>
        </p:spPr>
        <p:txBody>
          <a:bodyPr anchor="t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60" y="6574536"/>
            <a:ext cx="2844800" cy="283464"/>
          </a:xfrm>
        </p:spPr>
        <p:txBody>
          <a:bodyPr lIns="0" tIns="0" rIns="0" bIns="0"/>
          <a:lstStyle>
            <a:lvl1pPr algn="l">
              <a:lnSpc>
                <a:spcPts val="800"/>
              </a:lnSpc>
              <a:defRPr sz="800">
                <a:solidFill>
                  <a:schemeClr val="bg1"/>
                </a:solidFill>
              </a:defRPr>
            </a:lvl1pPr>
          </a:lstStyle>
          <a:p>
            <a:fld id="{5826CAE1-8431-C748-A7A4-B5EA21CE763E}" type="slidenum">
              <a:rPr lang="uk-UA"/>
              <a:pPr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2405501" y="1325698"/>
            <a:ext cx="7369697" cy="740664"/>
          </a:xfrm>
        </p:spPr>
        <p:txBody>
          <a:bodyPr/>
          <a:lstStyle>
            <a:lvl1pPr marL="0" indent="0" algn="ctr">
              <a:spcAft>
                <a:spcPts val="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8"/>
          </p:nvPr>
        </p:nvSpPr>
        <p:spPr>
          <a:xfrm>
            <a:off x="906700" y="2514599"/>
            <a:ext cx="10396069" cy="3200400"/>
          </a:xfrm>
        </p:spPr>
        <p:txBody>
          <a:bodyPr>
            <a:normAutofit/>
          </a:bodyPr>
          <a:lstStyle>
            <a:lvl1pPr marL="0" indent="0">
              <a:lnSpc>
                <a:spcPts val="800"/>
              </a:lnSpc>
              <a:spcAft>
                <a:spcPts val="0"/>
              </a:spcAft>
              <a:buFontTx/>
              <a:buNone/>
              <a:defRPr sz="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24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CHealthConnex_PPT_foot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43613"/>
            <a:ext cx="12192127" cy="914399"/>
          </a:xfrm>
          <a:prstGeom prst="rect">
            <a:avLst/>
          </a:prstGeom>
        </p:spPr>
      </p:pic>
      <p:pic>
        <p:nvPicPr>
          <p:cNvPr id="7" name="Picture 6" descr="NCHealthConnex_PPT_heade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92000" cy="573018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60" y="6574536"/>
            <a:ext cx="2844800" cy="283464"/>
          </a:xfrm>
        </p:spPr>
        <p:txBody>
          <a:bodyPr lIns="0" tIns="0" rIns="0" bIns="0"/>
          <a:lstStyle>
            <a:lvl1pPr algn="l">
              <a:lnSpc>
                <a:spcPts val="800"/>
              </a:lnSpc>
              <a:defRPr sz="800">
                <a:solidFill>
                  <a:schemeClr val="bg1"/>
                </a:solidFill>
              </a:defRPr>
            </a:lvl1pPr>
          </a:lstStyle>
          <a:p>
            <a:fld id="{5826CAE1-8431-C748-A7A4-B5EA21CE763E}" type="slidenum">
              <a:rPr lang="uk-UA"/>
              <a:pPr/>
              <a:t>‹#›</a:t>
            </a:fld>
            <a:endParaRPr lang="uk-UA"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>
            <a:off x="914639" y="1088136"/>
            <a:ext cx="2176839" cy="1426464"/>
          </a:xfrm>
        </p:spPr>
        <p:txBody>
          <a:bodyPr>
            <a:normAutofit/>
          </a:bodyPr>
          <a:lstStyle>
            <a:lvl1pPr marL="0" indent="0">
              <a:lnSpc>
                <a:spcPts val="800"/>
              </a:lnSpc>
              <a:spcAft>
                <a:spcPts val="0"/>
              </a:spcAft>
              <a:buNone/>
              <a:defRPr sz="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6"/>
          </p:nvPr>
        </p:nvSpPr>
        <p:spPr>
          <a:xfrm>
            <a:off x="914639" y="2743200"/>
            <a:ext cx="2176839" cy="1426464"/>
          </a:xfrm>
        </p:spPr>
        <p:txBody>
          <a:bodyPr>
            <a:normAutofit/>
          </a:bodyPr>
          <a:lstStyle>
            <a:lvl1pPr marL="0" indent="0">
              <a:lnSpc>
                <a:spcPts val="800"/>
              </a:lnSpc>
              <a:spcAft>
                <a:spcPts val="0"/>
              </a:spcAft>
              <a:buNone/>
              <a:defRPr sz="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99957" y="1088136"/>
            <a:ext cx="7317105" cy="914400"/>
          </a:xfrm>
        </p:spPr>
        <p:txBody>
          <a:bodyPr anchor="t" anchorCtr="0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999957" y="2002536"/>
            <a:ext cx="7317105" cy="3657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114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1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4"/>
            <a:ext cx="10972801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6CAE1-8431-C748-A7A4-B5EA21CE763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4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lvl1pPr algn="ctr" defTabSz="457189" rtl="0" eaLnBrk="1" latinLnBrk="0" hangingPunct="1">
        <a:lnSpc>
          <a:spcPts val="3000"/>
        </a:lnSpc>
        <a:spcBef>
          <a:spcPct val="0"/>
        </a:spcBef>
        <a:buNone/>
        <a:defRPr sz="28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lnSpc>
          <a:spcPts val="2800"/>
        </a:lnSpc>
        <a:spcBef>
          <a:spcPts val="0"/>
        </a:spcBef>
        <a:spcAft>
          <a:spcPts val="1400"/>
        </a:spcAft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lnSpc>
          <a:spcPts val="2800"/>
        </a:lnSpc>
        <a:spcBef>
          <a:spcPts val="0"/>
        </a:spcBef>
        <a:spcAft>
          <a:spcPts val="1400"/>
        </a:spcAft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lnSpc>
          <a:spcPts val="2800"/>
        </a:lnSpc>
        <a:spcBef>
          <a:spcPts val="0"/>
        </a:spcBef>
        <a:spcAft>
          <a:spcPts val="1400"/>
        </a:spcAft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lnSpc>
          <a:spcPts val="2800"/>
        </a:lnSpc>
        <a:spcBef>
          <a:spcPts val="0"/>
        </a:spcBef>
        <a:spcAft>
          <a:spcPts val="1400"/>
        </a:spcAft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lnSpc>
          <a:spcPts val="2800"/>
        </a:lnSpc>
        <a:spcBef>
          <a:spcPts val="0"/>
        </a:spcBef>
        <a:spcAft>
          <a:spcPts val="1400"/>
        </a:spcAft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dam.Myers@dhhs.nc.gov" TargetMode="External"/><Relationship Id="rId2" Type="http://schemas.openxmlformats.org/officeDocument/2006/relationships/hyperlink" Target="mailto:Adonnica.Rowland@dhhs.nc.gov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Sebastian.Gimenez@dhhs.NC.gov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AC8F9-B2DA-4F58-869F-CDF39674D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296" y="532077"/>
            <a:ext cx="7317105" cy="914400"/>
          </a:xfrm>
        </p:spPr>
        <p:txBody>
          <a:bodyPr/>
          <a:lstStyle/>
          <a:p>
            <a:r>
              <a:rPr lang="en-US" dirty="0"/>
              <a:t>NC Office of Rural Health Service Area Map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F1D2F-8481-4499-AFE7-3B002269D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6CAE1-8431-C748-A7A4-B5EA21CE763E}" type="slidenum">
              <a:rPr lang="uk-UA" smtClean="0"/>
              <a:pPr/>
              <a:t>1</a:t>
            </a:fld>
            <a:endParaRPr lang="uk-UA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61756C1-8A74-4BD0-A368-E46F8B29B3F5}"/>
              </a:ext>
            </a:extLst>
          </p:cNvPr>
          <p:cNvSpPr txBox="1">
            <a:spLocks/>
          </p:cNvSpPr>
          <p:nvPr/>
        </p:nvSpPr>
        <p:spPr>
          <a:xfrm>
            <a:off x="491467" y="4790201"/>
            <a:ext cx="2704664" cy="647759"/>
          </a:xfrm>
          <a:prstGeom prst="rect">
            <a:avLst/>
          </a:prstGeom>
        </p:spPr>
        <p:txBody>
          <a:bodyPr vert="horz" lIns="0" tIns="0" rIns="0" bIns="0" rtlCol="0" anchor="ctr" anchorCtr="0">
            <a:normAutofit fontScale="77500" lnSpcReduction="20000"/>
          </a:bodyPr>
          <a:lstStyle>
            <a:lvl1pPr marL="0" indent="0" algn="ctr" defTabSz="457189" rtl="0" eaLnBrk="1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1" i="0" kern="1200" cap="all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/>
              <a:t>Central – Adonnica Rowland</a:t>
            </a:r>
          </a:p>
          <a:p>
            <a:pPr algn="l"/>
            <a:r>
              <a:rPr lang="en-US" dirty="0">
                <a:hlinkClick r:id="rId2"/>
              </a:rPr>
              <a:t>Adonnica.Rowland@dhhs.nc.gov</a:t>
            </a:r>
            <a:r>
              <a:rPr lang="en-US" dirty="0"/>
              <a:t> 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174A4F7-E1DA-4C7A-8730-DDE737F1EDA7}"/>
              </a:ext>
            </a:extLst>
          </p:cNvPr>
          <p:cNvSpPr txBox="1">
            <a:spLocks/>
          </p:cNvSpPr>
          <p:nvPr/>
        </p:nvSpPr>
        <p:spPr>
          <a:xfrm>
            <a:off x="510906" y="5606735"/>
            <a:ext cx="2704664" cy="64775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57189" rtl="0" eaLnBrk="1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1" i="0" kern="1200" cap="all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western – ROBYN MCARDLE</a:t>
            </a:r>
          </a:p>
          <a:p>
            <a:pPr algn="l"/>
            <a:r>
              <a:rPr lang="en-US" sz="1100" dirty="0">
                <a:hlinkClick r:id="rId3"/>
              </a:rPr>
              <a:t>ROBYN.MCARDLE@dhhs.nc.gov</a:t>
            </a:r>
            <a:r>
              <a:rPr lang="en-US" sz="1100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64D26C-5806-409B-A7F1-B478B880BF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832" y="953228"/>
            <a:ext cx="10167149" cy="393567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748F615-AC74-4466-B6B2-B29154A6CD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4408" y="3933128"/>
            <a:ext cx="3019047" cy="2361904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2534E6-3E5E-451B-9F7E-21C170D979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1664" y="4010294"/>
            <a:ext cx="2602488" cy="647759"/>
          </a:xfrm>
        </p:spPr>
        <p:txBody>
          <a:bodyPr>
            <a:noAutofit/>
          </a:bodyPr>
          <a:lstStyle/>
          <a:p>
            <a:pPr algn="l"/>
            <a:r>
              <a:rPr lang="en-US" sz="1200" dirty="0"/>
              <a:t>Eastern – Sebastian Gimenez </a:t>
            </a:r>
            <a:r>
              <a:rPr lang="en-US" sz="1050" dirty="0">
                <a:hlinkClick r:id="rId6"/>
              </a:rPr>
              <a:t>Sebastian.Gimenez@dhhs.NC.gov</a:t>
            </a:r>
            <a:r>
              <a:rPr lang="en-US" sz="1050" dirty="0"/>
              <a:t> 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6F2B57CB-995B-4119-8C2D-C524EBD1965D}"/>
              </a:ext>
            </a:extLst>
          </p:cNvPr>
          <p:cNvSpPr txBox="1">
            <a:spLocks/>
          </p:cNvSpPr>
          <p:nvPr/>
        </p:nvSpPr>
        <p:spPr>
          <a:xfrm>
            <a:off x="352866" y="3523305"/>
            <a:ext cx="2879921" cy="6477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 defTabSz="457189" rtl="0" eaLnBrk="1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1" i="0" kern="1200" cap="all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457189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u="sng" dirty="0"/>
              <a:t>ORH Health IT Specialists</a:t>
            </a:r>
            <a:endParaRPr lang="en-US" sz="900" i="1" u="sng" dirty="0"/>
          </a:p>
        </p:txBody>
      </p:sp>
    </p:spTree>
    <p:extLst>
      <p:ext uri="{BB962C8B-B14F-4D97-AF65-F5344CB8AC3E}">
        <p14:creationId xmlns:p14="http://schemas.microsoft.com/office/powerpoint/2010/main" val="42734277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NCHealthConnex 1">
      <a:dk1>
        <a:sysClr val="windowText" lastClr="000000"/>
      </a:dk1>
      <a:lt1>
        <a:sysClr val="window" lastClr="FFFFFF"/>
      </a:lt1>
      <a:dk2>
        <a:srgbClr val="4F87A0"/>
      </a:dk2>
      <a:lt2>
        <a:srgbClr val="EEECE1"/>
      </a:lt2>
      <a:accent1>
        <a:srgbClr val="4F87A0"/>
      </a:accent1>
      <a:accent2>
        <a:srgbClr val="0B3C61"/>
      </a:accent2>
      <a:accent3>
        <a:srgbClr val="789B4A"/>
      </a:accent3>
      <a:accent4>
        <a:srgbClr val="672E6B"/>
      </a:accent4>
      <a:accent5>
        <a:srgbClr val="D86018"/>
      </a:accent5>
      <a:accent6>
        <a:srgbClr val="FFFFFF"/>
      </a:accent6>
      <a:hlink>
        <a:srgbClr val="0000FF"/>
      </a:hlink>
      <a:folHlink>
        <a:srgbClr val="672E6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2277</TotalTime>
  <Words>52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NC Office of Rural Health Service Area 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Alice V</dc:creator>
  <cp:lastModifiedBy>Moore, Lakeisha</cp:lastModifiedBy>
  <cp:revision>88</cp:revision>
  <dcterms:created xsi:type="dcterms:W3CDTF">2018-02-12T15:47:17Z</dcterms:created>
  <dcterms:modified xsi:type="dcterms:W3CDTF">2019-08-15T13:20:28Z</dcterms:modified>
</cp:coreProperties>
</file>