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6" r:id="rId4"/>
  </p:sldMasterIdLst>
  <p:notesMasterIdLst>
    <p:notesMasterId r:id="rId37"/>
  </p:notesMasterIdLst>
  <p:handoutMasterIdLst>
    <p:handoutMasterId r:id="rId38"/>
  </p:handoutMasterIdLst>
  <p:sldIdLst>
    <p:sldId id="315" r:id="rId5"/>
    <p:sldId id="266" r:id="rId6"/>
    <p:sldId id="271" r:id="rId7"/>
    <p:sldId id="312" r:id="rId8"/>
    <p:sldId id="317" r:id="rId9"/>
    <p:sldId id="318" r:id="rId10"/>
    <p:sldId id="319" r:id="rId11"/>
    <p:sldId id="314" r:id="rId12"/>
    <p:sldId id="320" r:id="rId13"/>
    <p:sldId id="321" r:id="rId14"/>
    <p:sldId id="305" r:id="rId15"/>
    <p:sldId id="313" r:id="rId16"/>
    <p:sldId id="322" r:id="rId17"/>
    <p:sldId id="323" r:id="rId18"/>
    <p:sldId id="324" r:id="rId19"/>
    <p:sldId id="256" r:id="rId20"/>
    <p:sldId id="328" r:id="rId21"/>
    <p:sldId id="329" r:id="rId22"/>
    <p:sldId id="330" r:id="rId23"/>
    <p:sldId id="331" r:id="rId24"/>
    <p:sldId id="333" r:id="rId25"/>
    <p:sldId id="326" r:id="rId26"/>
    <p:sldId id="334" r:id="rId27"/>
    <p:sldId id="310" r:id="rId28"/>
    <p:sldId id="327" r:id="rId29"/>
    <p:sldId id="337" r:id="rId30"/>
    <p:sldId id="338" r:id="rId31"/>
    <p:sldId id="335" r:id="rId32"/>
    <p:sldId id="340" r:id="rId33"/>
    <p:sldId id="316" r:id="rId34"/>
    <p:sldId id="300" r:id="rId35"/>
    <p:sldId id="295"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 id="{5AA1BD55-57CD-466E-0725-B6CBA11E0D12}" name="Lauren Weldy (ALLEGIS GROUP SERVICES)" initials="LW" userId="S::v-lweldy@microsoft.com::07a2285c-a352-4b96-8658-ecc34365c15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BEDEB"/>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8A107856-5554-42FB-B03E-39F5DBC370BA}">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95388" autoAdjust="0"/>
  </p:normalViewPr>
  <p:slideViewPr>
    <p:cSldViewPr snapToGrid="0">
      <p:cViewPr varScale="1">
        <p:scale>
          <a:sx n="77" d="100"/>
          <a:sy n="77" d="100"/>
        </p:scale>
        <p:origin x="1098" y="54"/>
      </p:cViewPr>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 d="1"/>
        <a:sy n="1" d="1"/>
      </p:scale>
      <p:origin x="0" y="-3149"/>
    </p:cViewPr>
  </p:sorterViewPr>
  <p:notesViewPr>
    <p:cSldViewPr snapToGrid="0">
      <p:cViewPr>
        <p:scale>
          <a:sx n="1" d="2"/>
          <a:sy n="1" d="2"/>
        </p:scale>
        <p:origin x="2640" y="283"/>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presProps" Target="presProps.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8/10/relationships/authors" Target="author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589D207-BE08-4B33-B5B0-5A5A94C9512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C5E58DB9-49DC-495B-A68F-33D105C9065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67A1AC4-3AE8-4F87-AAED-904EC6054702}" type="datetimeFigureOut">
              <a:rPr lang="en-US" smtClean="0"/>
              <a:t>7/2/2025</a:t>
            </a:fld>
            <a:endParaRPr lang="en-US" dirty="0"/>
          </a:p>
        </p:txBody>
      </p:sp>
      <p:sp>
        <p:nvSpPr>
          <p:cNvPr id="4" name="Footer Placeholder 3">
            <a:extLst>
              <a:ext uri="{FF2B5EF4-FFF2-40B4-BE49-F238E27FC236}">
                <a16:creationId xmlns:a16="http://schemas.microsoft.com/office/drawing/2014/main" id="{7F66337E-DAD5-442C-9B8F-E10EB7D972C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7EE3BDF2-02BD-4181-AC28-FD56172CC62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AF8A362-CAFC-4987-9A50-47570528395E}" type="slidenum">
              <a:rPr lang="en-US" smtClean="0"/>
              <a:t>‹#›</a:t>
            </a:fld>
            <a:endParaRPr lang="en-US" dirty="0"/>
          </a:p>
        </p:txBody>
      </p:sp>
    </p:spTree>
    <p:extLst>
      <p:ext uri="{BB962C8B-B14F-4D97-AF65-F5344CB8AC3E}">
        <p14:creationId xmlns:p14="http://schemas.microsoft.com/office/powerpoint/2010/main" val="4523749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556653-6123-4FE4-861F-5F9583BF59B0}" type="datetimeFigureOut">
              <a:rPr lang="en-US" smtClean="0"/>
              <a:t>7/2/2025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4EEB602-95FC-483A-B12D-216A7AD7EA24}" type="slidenum">
              <a:rPr lang="en-US" smtClean="0"/>
              <a:t>‹#›</a:t>
            </a:fld>
            <a:endParaRPr lang="en-US" dirty="0"/>
          </a:p>
        </p:txBody>
      </p:sp>
    </p:spTree>
    <p:extLst>
      <p:ext uri="{BB962C8B-B14F-4D97-AF65-F5344CB8AC3E}">
        <p14:creationId xmlns:p14="http://schemas.microsoft.com/office/powerpoint/2010/main" val="13258430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4EEB602-95FC-483A-B12D-216A7AD7EA24}" type="slidenum">
              <a:rPr lang="en-US" smtClean="0"/>
              <a:t>1</a:t>
            </a:fld>
            <a:endParaRPr lang="en-US" dirty="0"/>
          </a:p>
        </p:txBody>
      </p:sp>
    </p:spTree>
    <p:extLst>
      <p:ext uri="{BB962C8B-B14F-4D97-AF65-F5344CB8AC3E}">
        <p14:creationId xmlns:p14="http://schemas.microsoft.com/office/powerpoint/2010/main" val="3356086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D3A2D1-F2D5-6F7E-17CD-8B7CBD1517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B639B5-C1BC-8E7D-85D6-C2858B9DFD4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0098E8B-44EA-09D2-8B9D-D0E998FACF5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36AA711-0D18-A25A-AC39-B56C7ACDD1A0}"/>
              </a:ext>
            </a:extLst>
          </p:cNvPr>
          <p:cNvSpPr>
            <a:spLocks noGrp="1"/>
          </p:cNvSpPr>
          <p:nvPr>
            <p:ph type="sldNum" sz="quarter" idx="5"/>
          </p:nvPr>
        </p:nvSpPr>
        <p:spPr/>
        <p:txBody>
          <a:bodyPr/>
          <a:lstStyle/>
          <a:p>
            <a:fld id="{54EEB602-95FC-483A-B12D-216A7AD7EA24}" type="slidenum">
              <a:rPr lang="en-US" smtClean="0"/>
              <a:t>10</a:t>
            </a:fld>
            <a:endParaRPr lang="en-US" dirty="0"/>
          </a:p>
        </p:txBody>
      </p:sp>
    </p:spTree>
    <p:extLst>
      <p:ext uri="{BB962C8B-B14F-4D97-AF65-F5344CB8AC3E}">
        <p14:creationId xmlns:p14="http://schemas.microsoft.com/office/powerpoint/2010/main" val="38283203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4EEB602-95FC-483A-B12D-216A7AD7EA24}" type="slidenum">
              <a:rPr lang="en-US" smtClean="0"/>
              <a:t>11</a:t>
            </a:fld>
            <a:endParaRPr lang="en-US" dirty="0"/>
          </a:p>
        </p:txBody>
      </p:sp>
    </p:spTree>
    <p:extLst>
      <p:ext uri="{BB962C8B-B14F-4D97-AF65-F5344CB8AC3E}">
        <p14:creationId xmlns:p14="http://schemas.microsoft.com/office/powerpoint/2010/main" val="27143279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4EEB602-95FC-483A-B12D-216A7AD7EA24}" type="slidenum">
              <a:rPr lang="en-US" smtClean="0"/>
              <a:t>12</a:t>
            </a:fld>
            <a:endParaRPr lang="en-US" dirty="0"/>
          </a:p>
        </p:txBody>
      </p:sp>
    </p:spTree>
    <p:extLst>
      <p:ext uri="{BB962C8B-B14F-4D97-AF65-F5344CB8AC3E}">
        <p14:creationId xmlns:p14="http://schemas.microsoft.com/office/powerpoint/2010/main" val="39869127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7F3382-1E35-2BF5-4E7E-ECA951F851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CCC74F-1870-1B4F-D09A-C40E9C6E2C3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4CABC87-25F3-C1C0-0998-7AD7BCEE389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F139AEE-60D5-9C66-9C72-BA9BAF9E4386}"/>
              </a:ext>
            </a:extLst>
          </p:cNvPr>
          <p:cNvSpPr>
            <a:spLocks noGrp="1"/>
          </p:cNvSpPr>
          <p:nvPr>
            <p:ph type="sldNum" sz="quarter" idx="5"/>
          </p:nvPr>
        </p:nvSpPr>
        <p:spPr/>
        <p:txBody>
          <a:bodyPr/>
          <a:lstStyle/>
          <a:p>
            <a:fld id="{54EEB602-95FC-483A-B12D-216A7AD7EA24}" type="slidenum">
              <a:rPr lang="en-US" smtClean="0"/>
              <a:t>13</a:t>
            </a:fld>
            <a:endParaRPr lang="en-US" dirty="0"/>
          </a:p>
        </p:txBody>
      </p:sp>
    </p:spTree>
    <p:extLst>
      <p:ext uri="{BB962C8B-B14F-4D97-AF65-F5344CB8AC3E}">
        <p14:creationId xmlns:p14="http://schemas.microsoft.com/office/powerpoint/2010/main" val="39360628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FC8842-0045-ED4B-DA86-C480277D0F2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826DA7-80B2-AB8B-39DD-D80E99367E5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B62E21F-6AAB-748E-B48C-F8CD0FAB09D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66C1403-3C4D-05DE-DE4C-D4DF9BCF2D1D}"/>
              </a:ext>
            </a:extLst>
          </p:cNvPr>
          <p:cNvSpPr>
            <a:spLocks noGrp="1"/>
          </p:cNvSpPr>
          <p:nvPr>
            <p:ph type="sldNum" sz="quarter" idx="5"/>
          </p:nvPr>
        </p:nvSpPr>
        <p:spPr/>
        <p:txBody>
          <a:bodyPr/>
          <a:lstStyle/>
          <a:p>
            <a:fld id="{54EEB602-95FC-483A-B12D-216A7AD7EA24}" type="slidenum">
              <a:rPr lang="en-US" smtClean="0"/>
              <a:t>14</a:t>
            </a:fld>
            <a:endParaRPr lang="en-US" dirty="0"/>
          </a:p>
        </p:txBody>
      </p:sp>
    </p:spTree>
    <p:extLst>
      <p:ext uri="{BB962C8B-B14F-4D97-AF65-F5344CB8AC3E}">
        <p14:creationId xmlns:p14="http://schemas.microsoft.com/office/powerpoint/2010/main" val="25866728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D38B97-B08B-306D-5D77-AB02079DE0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B77C95-5AF5-24F8-2C56-F89010D6C5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F980CDE-31CD-E1B7-9C58-7D035C2D759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4C83014-B4FB-8294-88D8-5F0BA166213D}"/>
              </a:ext>
            </a:extLst>
          </p:cNvPr>
          <p:cNvSpPr>
            <a:spLocks noGrp="1"/>
          </p:cNvSpPr>
          <p:nvPr>
            <p:ph type="sldNum" sz="quarter" idx="5"/>
          </p:nvPr>
        </p:nvSpPr>
        <p:spPr/>
        <p:txBody>
          <a:bodyPr/>
          <a:lstStyle/>
          <a:p>
            <a:fld id="{54EEB602-95FC-483A-B12D-216A7AD7EA24}" type="slidenum">
              <a:rPr lang="en-US" smtClean="0"/>
              <a:t>15</a:t>
            </a:fld>
            <a:endParaRPr lang="en-US" dirty="0"/>
          </a:p>
        </p:txBody>
      </p:sp>
    </p:spTree>
    <p:extLst>
      <p:ext uri="{BB962C8B-B14F-4D97-AF65-F5344CB8AC3E}">
        <p14:creationId xmlns:p14="http://schemas.microsoft.com/office/powerpoint/2010/main" val="175388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4EEB602-95FC-483A-B12D-216A7AD7EA24}" type="slidenum">
              <a:rPr lang="en-US" smtClean="0"/>
              <a:t>16</a:t>
            </a:fld>
            <a:endParaRPr lang="en-US" dirty="0"/>
          </a:p>
        </p:txBody>
      </p:sp>
    </p:spTree>
    <p:extLst>
      <p:ext uri="{BB962C8B-B14F-4D97-AF65-F5344CB8AC3E}">
        <p14:creationId xmlns:p14="http://schemas.microsoft.com/office/powerpoint/2010/main" val="3031745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47A9FB-F134-4F29-0153-4C014E9598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E15A54-D48E-8124-1D66-6B8CBF91AC5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8C178E-37E4-493C-79FA-9122F85FB07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703F263-0E71-6286-96B6-C7862E2094B8}"/>
              </a:ext>
            </a:extLst>
          </p:cNvPr>
          <p:cNvSpPr>
            <a:spLocks noGrp="1"/>
          </p:cNvSpPr>
          <p:nvPr>
            <p:ph type="sldNum" sz="quarter" idx="5"/>
          </p:nvPr>
        </p:nvSpPr>
        <p:spPr/>
        <p:txBody>
          <a:bodyPr/>
          <a:lstStyle/>
          <a:p>
            <a:fld id="{54EEB602-95FC-483A-B12D-216A7AD7EA24}" type="slidenum">
              <a:rPr lang="en-US" smtClean="0"/>
              <a:t>17</a:t>
            </a:fld>
            <a:endParaRPr lang="en-US" dirty="0"/>
          </a:p>
        </p:txBody>
      </p:sp>
    </p:spTree>
    <p:extLst>
      <p:ext uri="{BB962C8B-B14F-4D97-AF65-F5344CB8AC3E}">
        <p14:creationId xmlns:p14="http://schemas.microsoft.com/office/powerpoint/2010/main" val="169431536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13AA19-CC82-DDFE-72C5-F280F141FB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F29096-EA0A-ACC1-8935-0A174C090E0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F67DE42-25E5-75A3-1843-E5E67C22AA3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a:extLst>
              <a:ext uri="{FF2B5EF4-FFF2-40B4-BE49-F238E27FC236}">
                <a16:creationId xmlns:a16="http://schemas.microsoft.com/office/drawing/2014/main" id="{9972AD03-70BB-E4C3-0C24-EB8810D2D920}"/>
              </a:ext>
            </a:extLst>
          </p:cNvPr>
          <p:cNvSpPr>
            <a:spLocks noGrp="1"/>
          </p:cNvSpPr>
          <p:nvPr>
            <p:ph type="sldNum" sz="quarter" idx="5"/>
          </p:nvPr>
        </p:nvSpPr>
        <p:spPr/>
        <p:txBody>
          <a:bodyPr/>
          <a:lstStyle/>
          <a:p>
            <a:fld id="{F07F282E-55F5-4803-B60F-09BA4600E538}" type="slidenum">
              <a:rPr lang="en-US" smtClean="0"/>
              <a:t>19</a:t>
            </a:fld>
            <a:endParaRPr lang="en-US" dirty="0"/>
          </a:p>
        </p:txBody>
      </p:sp>
    </p:spTree>
    <p:extLst>
      <p:ext uri="{BB962C8B-B14F-4D97-AF65-F5344CB8AC3E}">
        <p14:creationId xmlns:p14="http://schemas.microsoft.com/office/powerpoint/2010/main" val="127448378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E5DABA-08D6-5E52-0379-4A34B9D846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916B23-BE8D-DC78-98EA-FF517D3981A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4886DBC-F728-A53E-DC26-80A1670C560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799B545-E64C-DD9C-0E5C-0922D8BC0A16}"/>
              </a:ext>
            </a:extLst>
          </p:cNvPr>
          <p:cNvSpPr>
            <a:spLocks noGrp="1"/>
          </p:cNvSpPr>
          <p:nvPr>
            <p:ph type="sldNum" sz="quarter" idx="5"/>
          </p:nvPr>
        </p:nvSpPr>
        <p:spPr/>
        <p:txBody>
          <a:bodyPr/>
          <a:lstStyle/>
          <a:p>
            <a:fld id="{54EEB602-95FC-483A-B12D-216A7AD7EA24}" type="slidenum">
              <a:rPr lang="en-US" smtClean="0"/>
              <a:t>20</a:t>
            </a:fld>
            <a:endParaRPr lang="en-US" dirty="0"/>
          </a:p>
        </p:txBody>
      </p:sp>
    </p:spTree>
    <p:extLst>
      <p:ext uri="{BB962C8B-B14F-4D97-AF65-F5344CB8AC3E}">
        <p14:creationId xmlns:p14="http://schemas.microsoft.com/office/powerpoint/2010/main" val="37259607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F07F282E-55F5-4803-B60F-09BA4600E538}" type="slidenum">
              <a:rPr lang="en-US" smtClean="0"/>
              <a:t>2</a:t>
            </a:fld>
            <a:endParaRPr lang="en-US" dirty="0"/>
          </a:p>
        </p:txBody>
      </p:sp>
    </p:spTree>
    <p:extLst>
      <p:ext uri="{BB962C8B-B14F-4D97-AF65-F5344CB8AC3E}">
        <p14:creationId xmlns:p14="http://schemas.microsoft.com/office/powerpoint/2010/main" val="172745101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3A93DE-5836-FD50-3A6E-5EFA2C403E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9E07B4-0231-0F1B-00A8-2B0203E6EE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903FD6-9798-F30E-E0CF-F2F0F1D62FE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3216312-1868-415C-E5AF-A8CE2BDE69EF}"/>
              </a:ext>
            </a:extLst>
          </p:cNvPr>
          <p:cNvSpPr>
            <a:spLocks noGrp="1"/>
          </p:cNvSpPr>
          <p:nvPr>
            <p:ph type="sldNum" sz="quarter" idx="5"/>
          </p:nvPr>
        </p:nvSpPr>
        <p:spPr/>
        <p:txBody>
          <a:bodyPr/>
          <a:lstStyle/>
          <a:p>
            <a:fld id="{54EEB602-95FC-483A-B12D-216A7AD7EA24}" type="slidenum">
              <a:rPr lang="en-US" smtClean="0"/>
              <a:t>22</a:t>
            </a:fld>
            <a:endParaRPr lang="en-US" dirty="0"/>
          </a:p>
        </p:txBody>
      </p:sp>
    </p:spTree>
    <p:extLst>
      <p:ext uri="{BB962C8B-B14F-4D97-AF65-F5344CB8AC3E}">
        <p14:creationId xmlns:p14="http://schemas.microsoft.com/office/powerpoint/2010/main" val="34424871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F2C908-8F90-A306-27F2-6BC1A7B2E0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53FC85-1531-86A2-B460-A8B2EABB1A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58C5C60-5B4E-E88A-0723-DA7820CEF54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A8F1BEB-F519-D1CF-56E0-1F6D7359BD3C}"/>
              </a:ext>
            </a:extLst>
          </p:cNvPr>
          <p:cNvSpPr>
            <a:spLocks noGrp="1"/>
          </p:cNvSpPr>
          <p:nvPr>
            <p:ph type="sldNum" sz="quarter" idx="5"/>
          </p:nvPr>
        </p:nvSpPr>
        <p:spPr/>
        <p:txBody>
          <a:bodyPr/>
          <a:lstStyle/>
          <a:p>
            <a:fld id="{54EEB602-95FC-483A-B12D-216A7AD7EA24}" type="slidenum">
              <a:rPr lang="en-US" smtClean="0"/>
              <a:t>23</a:t>
            </a:fld>
            <a:endParaRPr lang="en-US" dirty="0"/>
          </a:p>
        </p:txBody>
      </p:sp>
    </p:spTree>
    <p:extLst>
      <p:ext uri="{BB962C8B-B14F-4D97-AF65-F5344CB8AC3E}">
        <p14:creationId xmlns:p14="http://schemas.microsoft.com/office/powerpoint/2010/main" val="5870983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4EEB602-95FC-483A-B12D-216A7AD7EA24}" type="slidenum">
              <a:rPr lang="en-US" smtClean="0"/>
              <a:t>24</a:t>
            </a:fld>
            <a:endParaRPr lang="en-US" dirty="0"/>
          </a:p>
        </p:txBody>
      </p:sp>
    </p:spTree>
    <p:extLst>
      <p:ext uri="{BB962C8B-B14F-4D97-AF65-F5344CB8AC3E}">
        <p14:creationId xmlns:p14="http://schemas.microsoft.com/office/powerpoint/2010/main" val="222160305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625B1C-3E87-989F-9509-2A6703DF55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0DE9ED-2503-67FE-B7C2-5A0F55808BC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4EBA35C-F8E1-0787-3FE2-0FFAE112E83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F651BA2-FE8F-680A-8DAF-F3809BDA5F52}"/>
              </a:ext>
            </a:extLst>
          </p:cNvPr>
          <p:cNvSpPr>
            <a:spLocks noGrp="1"/>
          </p:cNvSpPr>
          <p:nvPr>
            <p:ph type="sldNum" sz="quarter" idx="5"/>
          </p:nvPr>
        </p:nvSpPr>
        <p:spPr/>
        <p:txBody>
          <a:bodyPr/>
          <a:lstStyle/>
          <a:p>
            <a:fld id="{54EEB602-95FC-483A-B12D-216A7AD7EA24}" type="slidenum">
              <a:rPr lang="en-US" smtClean="0"/>
              <a:t>25</a:t>
            </a:fld>
            <a:endParaRPr lang="en-US" dirty="0"/>
          </a:p>
        </p:txBody>
      </p:sp>
    </p:spTree>
    <p:extLst>
      <p:ext uri="{BB962C8B-B14F-4D97-AF65-F5344CB8AC3E}">
        <p14:creationId xmlns:p14="http://schemas.microsoft.com/office/powerpoint/2010/main" val="419645354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91879F-F29B-2F04-6886-C10682329E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9D93AC8-31C0-F4A8-56E2-860FDBD3863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AC7B3D8-FE0A-5A9D-5D32-C4A46BD005E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391C0EE-B6A1-3CC0-B72A-C47190217F15}"/>
              </a:ext>
            </a:extLst>
          </p:cNvPr>
          <p:cNvSpPr>
            <a:spLocks noGrp="1"/>
          </p:cNvSpPr>
          <p:nvPr>
            <p:ph type="sldNum" sz="quarter" idx="5"/>
          </p:nvPr>
        </p:nvSpPr>
        <p:spPr/>
        <p:txBody>
          <a:bodyPr/>
          <a:lstStyle/>
          <a:p>
            <a:fld id="{54EEB602-95FC-483A-B12D-216A7AD7EA24}" type="slidenum">
              <a:rPr lang="en-US" smtClean="0"/>
              <a:t>28</a:t>
            </a:fld>
            <a:endParaRPr lang="en-US" dirty="0"/>
          </a:p>
        </p:txBody>
      </p:sp>
    </p:spTree>
    <p:extLst>
      <p:ext uri="{BB962C8B-B14F-4D97-AF65-F5344CB8AC3E}">
        <p14:creationId xmlns:p14="http://schemas.microsoft.com/office/powerpoint/2010/main" val="375881453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4EEB602-95FC-483A-B12D-216A7AD7EA24}" type="slidenum">
              <a:rPr lang="en-US" smtClean="0"/>
              <a:t>30</a:t>
            </a:fld>
            <a:endParaRPr lang="en-US" dirty="0"/>
          </a:p>
        </p:txBody>
      </p:sp>
    </p:spTree>
    <p:extLst>
      <p:ext uri="{BB962C8B-B14F-4D97-AF65-F5344CB8AC3E}">
        <p14:creationId xmlns:p14="http://schemas.microsoft.com/office/powerpoint/2010/main" val="60151811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4EEB602-95FC-483A-B12D-216A7AD7EA24}" type="slidenum">
              <a:rPr lang="en-US" smtClean="0"/>
              <a:t>31</a:t>
            </a:fld>
            <a:endParaRPr lang="en-US" dirty="0"/>
          </a:p>
        </p:txBody>
      </p:sp>
    </p:spTree>
    <p:extLst>
      <p:ext uri="{BB962C8B-B14F-4D97-AF65-F5344CB8AC3E}">
        <p14:creationId xmlns:p14="http://schemas.microsoft.com/office/powerpoint/2010/main" val="212536602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F07F282E-55F5-4803-B60F-09BA4600E538}" type="slidenum">
              <a:rPr lang="en-US" smtClean="0"/>
              <a:t>32</a:t>
            </a:fld>
            <a:endParaRPr lang="en-US" dirty="0"/>
          </a:p>
        </p:txBody>
      </p:sp>
    </p:spTree>
    <p:extLst>
      <p:ext uri="{BB962C8B-B14F-4D97-AF65-F5344CB8AC3E}">
        <p14:creationId xmlns:p14="http://schemas.microsoft.com/office/powerpoint/2010/main" val="5806978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F07F282E-55F5-4803-B60F-09BA4600E538}" type="slidenum">
              <a:rPr lang="en-US" smtClean="0"/>
              <a:t>3</a:t>
            </a:fld>
            <a:endParaRPr lang="en-US" dirty="0"/>
          </a:p>
        </p:txBody>
      </p:sp>
    </p:spTree>
    <p:extLst>
      <p:ext uri="{BB962C8B-B14F-4D97-AF65-F5344CB8AC3E}">
        <p14:creationId xmlns:p14="http://schemas.microsoft.com/office/powerpoint/2010/main" val="42002838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4EEB602-95FC-483A-B12D-216A7AD7EA24}" type="slidenum">
              <a:rPr lang="en-US" smtClean="0"/>
              <a:t>4</a:t>
            </a:fld>
            <a:endParaRPr lang="en-US" dirty="0"/>
          </a:p>
        </p:txBody>
      </p:sp>
    </p:spTree>
    <p:extLst>
      <p:ext uri="{BB962C8B-B14F-4D97-AF65-F5344CB8AC3E}">
        <p14:creationId xmlns:p14="http://schemas.microsoft.com/office/powerpoint/2010/main" val="35725550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F692A7-E8DA-8DCE-3D40-635410DA6E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3A6784-EAB7-62DB-0A7B-4F1A0EEF86E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5EDD6C3-BC41-3244-10FD-251F4C4F16D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F5B67BC-88C5-7973-FBF0-D6D5F804F533}"/>
              </a:ext>
            </a:extLst>
          </p:cNvPr>
          <p:cNvSpPr>
            <a:spLocks noGrp="1"/>
          </p:cNvSpPr>
          <p:nvPr>
            <p:ph type="sldNum" sz="quarter" idx="5"/>
          </p:nvPr>
        </p:nvSpPr>
        <p:spPr/>
        <p:txBody>
          <a:bodyPr/>
          <a:lstStyle/>
          <a:p>
            <a:fld id="{54EEB602-95FC-483A-B12D-216A7AD7EA24}" type="slidenum">
              <a:rPr lang="en-US" smtClean="0"/>
              <a:t>5</a:t>
            </a:fld>
            <a:endParaRPr lang="en-US" dirty="0"/>
          </a:p>
        </p:txBody>
      </p:sp>
    </p:spTree>
    <p:extLst>
      <p:ext uri="{BB962C8B-B14F-4D97-AF65-F5344CB8AC3E}">
        <p14:creationId xmlns:p14="http://schemas.microsoft.com/office/powerpoint/2010/main" val="745024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5C0A1E-10A1-0198-6684-3B64722685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73ED45E-C669-F083-0D56-3F069CADED3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E7AD54D-5219-F07A-899C-716CCEB7EFA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F570187-AE6A-1AC4-FCE1-A349E6D112D8}"/>
              </a:ext>
            </a:extLst>
          </p:cNvPr>
          <p:cNvSpPr>
            <a:spLocks noGrp="1"/>
          </p:cNvSpPr>
          <p:nvPr>
            <p:ph type="sldNum" sz="quarter" idx="5"/>
          </p:nvPr>
        </p:nvSpPr>
        <p:spPr/>
        <p:txBody>
          <a:bodyPr/>
          <a:lstStyle/>
          <a:p>
            <a:fld id="{54EEB602-95FC-483A-B12D-216A7AD7EA24}" type="slidenum">
              <a:rPr lang="en-US" smtClean="0"/>
              <a:t>6</a:t>
            </a:fld>
            <a:endParaRPr lang="en-US" dirty="0"/>
          </a:p>
        </p:txBody>
      </p:sp>
    </p:spTree>
    <p:extLst>
      <p:ext uri="{BB962C8B-B14F-4D97-AF65-F5344CB8AC3E}">
        <p14:creationId xmlns:p14="http://schemas.microsoft.com/office/powerpoint/2010/main" val="17703896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67001F-D3A8-0B0E-C645-1C897728BE3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FC7392-F5C7-018A-E226-B8EBE7962D6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0E2EC41-B024-9030-7973-CEF3D968A87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1A9ABCE-F926-2806-A032-6903F0038F0F}"/>
              </a:ext>
            </a:extLst>
          </p:cNvPr>
          <p:cNvSpPr>
            <a:spLocks noGrp="1"/>
          </p:cNvSpPr>
          <p:nvPr>
            <p:ph type="sldNum" sz="quarter" idx="5"/>
          </p:nvPr>
        </p:nvSpPr>
        <p:spPr/>
        <p:txBody>
          <a:bodyPr/>
          <a:lstStyle/>
          <a:p>
            <a:fld id="{54EEB602-95FC-483A-B12D-216A7AD7EA24}" type="slidenum">
              <a:rPr lang="en-US" smtClean="0"/>
              <a:t>7</a:t>
            </a:fld>
            <a:endParaRPr lang="en-US" dirty="0"/>
          </a:p>
        </p:txBody>
      </p:sp>
    </p:spTree>
    <p:extLst>
      <p:ext uri="{BB962C8B-B14F-4D97-AF65-F5344CB8AC3E}">
        <p14:creationId xmlns:p14="http://schemas.microsoft.com/office/powerpoint/2010/main" val="12222050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4EEB602-95FC-483A-B12D-216A7AD7EA24}" type="slidenum">
              <a:rPr lang="en-US" smtClean="0"/>
              <a:t>8</a:t>
            </a:fld>
            <a:endParaRPr lang="en-US" dirty="0"/>
          </a:p>
        </p:txBody>
      </p:sp>
    </p:spTree>
    <p:extLst>
      <p:ext uri="{BB962C8B-B14F-4D97-AF65-F5344CB8AC3E}">
        <p14:creationId xmlns:p14="http://schemas.microsoft.com/office/powerpoint/2010/main" val="37438990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E960E1-F923-308B-1015-5FFA8474CA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F3E43A-49D4-DBCB-ACB6-18E25CD587D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7FDF31-8F20-403F-88AA-D8E00DD43FE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C10E1DE-201B-40BE-B2DF-4E52AB7482CC}"/>
              </a:ext>
            </a:extLst>
          </p:cNvPr>
          <p:cNvSpPr>
            <a:spLocks noGrp="1"/>
          </p:cNvSpPr>
          <p:nvPr>
            <p:ph type="sldNum" sz="quarter" idx="5"/>
          </p:nvPr>
        </p:nvSpPr>
        <p:spPr/>
        <p:txBody>
          <a:bodyPr/>
          <a:lstStyle/>
          <a:p>
            <a:fld id="{54EEB602-95FC-483A-B12D-216A7AD7EA24}" type="slidenum">
              <a:rPr lang="en-US" smtClean="0"/>
              <a:t>9</a:t>
            </a:fld>
            <a:endParaRPr lang="en-US" dirty="0"/>
          </a:p>
        </p:txBody>
      </p:sp>
    </p:spTree>
    <p:extLst>
      <p:ext uri="{BB962C8B-B14F-4D97-AF65-F5344CB8AC3E}">
        <p14:creationId xmlns:p14="http://schemas.microsoft.com/office/powerpoint/2010/main" val="29971873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ED69555-EE48-4B19-812B-4E1068DBF976}"/>
              </a:ext>
            </a:extLst>
          </p:cNvPr>
          <p:cNvSpPr/>
          <p:nvPr/>
        </p:nvSpPr>
        <p:spPr>
          <a:xfrm>
            <a:off x="7573754" y="0"/>
            <a:ext cx="4618246" cy="6858000"/>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57">
            <a:extLst>
              <a:ext uri="{FF2B5EF4-FFF2-40B4-BE49-F238E27FC236}">
                <a16:creationId xmlns:a16="http://schemas.microsoft.com/office/drawing/2014/main" id="{57AEB73D-F521-4B19-820F-12DB6BCC8406}"/>
              </a:ext>
            </a:extLst>
          </p:cNvPr>
          <p:cNvSpPr/>
          <p:nvPr/>
        </p:nvSpPr>
        <p:spPr bwMode="auto">
          <a:xfrm>
            <a:off x="4456113" y="31750"/>
            <a:ext cx="0" cy="1588"/>
          </a:xfrm>
          <a:custGeom>
            <a:avLst/>
            <a:gdLst/>
            <a:ahLst/>
            <a:cxnLst/>
            <a:rect l="0" t="0" r="r" b="b"/>
            <a:pathLst>
              <a:path w="2" h="2">
                <a:moveTo>
                  <a:pt x="0" y="0"/>
                </a:moveTo>
                <a:lnTo>
                  <a:pt x="2" y="0"/>
                </a:lnTo>
                <a:lnTo>
                  <a:pt x="0" y="2"/>
                </a:lnTo>
                <a:lnTo>
                  <a:pt x="0" y="0"/>
                </a:lnTo>
                <a:close/>
              </a:path>
            </a:pathLst>
          </a:custGeom>
          <a:solidFill>
            <a:srgbClr val="30466D"/>
          </a:solidFill>
          <a:ln w="0">
            <a:solidFill>
              <a:srgbClr val="30466D"/>
            </a:solidFill>
            <a:prstDash val="solid"/>
            <a:round/>
            <a:headEnd/>
            <a:tailEnd/>
          </a:ln>
        </p:spPr>
      </p:sp>
      <p:sp>
        <p:nvSpPr>
          <p:cNvPr id="2" name="Title 1"/>
          <p:cNvSpPr>
            <a:spLocks noGrp="1"/>
          </p:cNvSpPr>
          <p:nvPr>
            <p:ph type="ctrTitle"/>
          </p:nvPr>
        </p:nvSpPr>
        <p:spPr>
          <a:xfrm>
            <a:off x="855388" y="863068"/>
            <a:ext cx="6007691" cy="4985916"/>
          </a:xfrm>
        </p:spPr>
        <p:txBody>
          <a:bodyPr anchor="ctr">
            <a:noAutofit/>
          </a:bodyPr>
          <a:lstStyle>
            <a:lvl1pPr algn="l">
              <a:lnSpc>
                <a:spcPct val="125000"/>
              </a:lnSpc>
              <a:defRPr sz="6000" b="0" cap="all" spc="150" baseline="0">
                <a:solidFill>
                  <a:schemeClr val="tx1">
                    <a:lumMod val="75000"/>
                    <a:lumOff val="2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8197352" y="863068"/>
            <a:ext cx="3351729" cy="5120069"/>
          </a:xfrm>
        </p:spPr>
        <p:txBody>
          <a:bodyPr anchor="ctr">
            <a:normAutofit/>
          </a:bodyPr>
          <a:lstStyle>
            <a:lvl1pPr marL="0" indent="0" algn="l">
              <a:lnSpc>
                <a:spcPct val="150000"/>
              </a:lnSpc>
              <a:buNone/>
              <a:defRPr sz="2400" b="0" cap="none" baseline="0">
                <a:solidFill>
                  <a:schemeClr val="tx1">
                    <a:lumMod val="85000"/>
                    <a:lumOff val="1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Rectangle 6">
            <a:extLst>
              <a:ext uri="{FF2B5EF4-FFF2-40B4-BE49-F238E27FC236}">
                <a16:creationId xmlns:a16="http://schemas.microsoft.com/office/drawing/2014/main" id="{6B72EEBA-3A5D-41CE-8465-A45A0F65674E}"/>
              </a:ext>
            </a:extLst>
          </p:cNvPr>
          <p:cNvSpPr/>
          <p:nvPr/>
        </p:nvSpPr>
        <p:spPr>
          <a:xfrm rot="5400000">
            <a:off x="4101215"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Date Placeholder 12">
            <a:extLst>
              <a:ext uri="{FF2B5EF4-FFF2-40B4-BE49-F238E27FC236}">
                <a16:creationId xmlns:a16="http://schemas.microsoft.com/office/drawing/2014/main" id="{79F4CF2F-CDFA-4A37-837C-819D5238EAB4}"/>
              </a:ext>
            </a:extLst>
          </p:cNvPr>
          <p:cNvSpPr>
            <a:spLocks noGrp="1"/>
          </p:cNvSpPr>
          <p:nvPr>
            <p:ph type="dt" sz="half" idx="10"/>
          </p:nvPr>
        </p:nvSpPr>
        <p:spPr>
          <a:xfrm>
            <a:off x="8197353" y="6309360"/>
            <a:ext cx="2151134" cy="457200"/>
          </a:xfrm>
        </p:spPr>
        <p:txBody>
          <a:bodyPr/>
          <a:lstStyle/>
          <a:p>
            <a:r>
              <a:rPr lang="en-US"/>
              <a:t>9/8/20XX</a:t>
            </a:r>
            <a:endParaRPr lang="en-US" dirty="0"/>
          </a:p>
        </p:txBody>
      </p:sp>
      <p:sp>
        <p:nvSpPr>
          <p:cNvPr id="15" name="Footer Placeholder 14">
            <a:extLst>
              <a:ext uri="{FF2B5EF4-FFF2-40B4-BE49-F238E27FC236}">
                <a16:creationId xmlns:a16="http://schemas.microsoft.com/office/drawing/2014/main" id="{CFECE62A-61A4-407D-8F0B-D459CD977C75}"/>
              </a:ext>
            </a:extLst>
          </p:cNvPr>
          <p:cNvSpPr>
            <a:spLocks noGrp="1"/>
          </p:cNvSpPr>
          <p:nvPr>
            <p:ph type="ftr" sz="quarter" idx="11"/>
          </p:nvPr>
        </p:nvSpPr>
        <p:spPr>
          <a:xfrm>
            <a:off x="855388" y="6309360"/>
            <a:ext cx="6007691" cy="457200"/>
          </a:xfrm>
        </p:spPr>
        <p:txBody>
          <a:bodyPr/>
          <a:lstStyle>
            <a:lvl1pPr algn="r">
              <a:defRPr/>
            </a:lvl1pPr>
          </a:lstStyle>
          <a:p>
            <a:r>
              <a:rPr lang="en-US"/>
              <a:t>Presentation Title</a:t>
            </a:r>
            <a:endParaRPr lang="en-US" dirty="0"/>
          </a:p>
        </p:txBody>
      </p:sp>
      <p:sp>
        <p:nvSpPr>
          <p:cNvPr id="27" name="Slide Number Placeholder 26">
            <a:extLst>
              <a:ext uri="{FF2B5EF4-FFF2-40B4-BE49-F238E27FC236}">
                <a16:creationId xmlns:a16="http://schemas.microsoft.com/office/drawing/2014/main" id="{99FE60A9-FE2A-451F-9244-60FCE7FE9AD7}"/>
              </a:ext>
            </a:extLst>
          </p:cNvPr>
          <p:cNvSpPr>
            <a:spLocks noGrp="1"/>
          </p:cNvSpPr>
          <p:nvPr>
            <p:ph type="sldNum" sz="quarter" idx="12"/>
          </p:nvPr>
        </p:nvSpPr>
        <p:spPr/>
        <p:txBody>
          <a:bodyPr/>
          <a:lstStyle/>
          <a:p>
            <a:fld id="{FAEF9944-A4F6-4C59-AEBD-678D6480B8EA}" type="slidenum">
              <a:rPr lang="en-US" smtClean="0"/>
              <a:pPr/>
              <a:t>‹#›</a:t>
            </a:fld>
            <a:endParaRPr lang="en-US" dirty="0"/>
          </a:p>
        </p:txBody>
      </p:sp>
    </p:spTree>
    <p:extLst>
      <p:ext uri="{BB962C8B-B14F-4D97-AF65-F5344CB8AC3E}">
        <p14:creationId xmlns:p14="http://schemas.microsoft.com/office/powerpoint/2010/main" val="4233062062"/>
      </p:ext>
    </p:extLst>
  </p:cSld>
  <p:clrMapOvr>
    <a:masterClrMapping/>
  </p:clrMapOvr>
  <p:hf sldNum="0" hdr="0" ftr="0" dt="0"/>
  <p:extLst>
    <p:ext uri="{DCECCB84-F9BA-43D5-87BE-67443E8EF086}">
      <p15:sldGuideLst xmlns:p15="http://schemas.microsoft.com/office/powerpoint/2012/main">
        <p15:guide id="1" orient="horz" pos="4056">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r>
              <a:rPr lang="en-US"/>
              <a:t>9/8/20XX</a:t>
            </a:r>
            <a:endParaRPr lang="en-US" dirty="0"/>
          </a:p>
        </p:txBody>
      </p:sp>
      <p:sp>
        <p:nvSpPr>
          <p:cNvPr id="5" name="Footer Placeholder 4"/>
          <p:cNvSpPr>
            <a:spLocks noGrp="1"/>
          </p:cNvSpPr>
          <p:nvPr>
            <p:ph type="ftr" sz="quarter" idx="11"/>
          </p:nvPr>
        </p:nvSpPr>
        <p:spPr/>
        <p:txBody>
          <a:bodyPr/>
          <a:lstStyle/>
          <a:p>
            <a:r>
              <a:rPr lang="en-US"/>
              <a:t>Presentation Title</a:t>
            </a:r>
            <a:endParaRPr lang="en-US" dirty="0"/>
          </a:p>
        </p:txBody>
      </p:sp>
      <p:sp>
        <p:nvSpPr>
          <p:cNvPr id="6" name="Slide Number Placeholder 5"/>
          <p:cNvSpPr>
            <a:spLocks noGrp="1"/>
          </p:cNvSpPr>
          <p:nvPr>
            <p:ph type="sldNum" sz="quarter" idx="12"/>
          </p:nvPr>
        </p:nvSpPr>
        <p:spPr/>
        <p:txBody>
          <a:bodyPr/>
          <a:lstStyle/>
          <a:p>
            <a:fld id="{FAEF9944-A4F6-4C59-AEBD-678D6480B8EA}" type="slidenum">
              <a:rPr lang="en-US" smtClean="0"/>
              <a:pPr/>
              <a:t>‹#›</a:t>
            </a:fld>
            <a:endParaRPr lang="en-US" dirty="0"/>
          </a:p>
        </p:txBody>
      </p:sp>
    </p:spTree>
    <p:extLst>
      <p:ext uri="{BB962C8B-B14F-4D97-AF65-F5344CB8AC3E}">
        <p14:creationId xmlns:p14="http://schemas.microsoft.com/office/powerpoint/2010/main" val="3335236537"/>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77965" y="507037"/>
            <a:ext cx="1571626" cy="533993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933700" y="524373"/>
            <a:ext cx="5959577" cy="532259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9277965" y="6296615"/>
            <a:ext cx="2505996" cy="365125"/>
          </a:xfrm>
        </p:spPr>
        <p:txBody>
          <a:bodyPr/>
          <a:lstStyle/>
          <a:p>
            <a:r>
              <a:rPr lang="en-US"/>
              <a:t>9/8/20XX</a:t>
            </a:r>
            <a:endParaRPr lang="en-US" dirty="0"/>
          </a:p>
        </p:txBody>
      </p:sp>
      <p:sp>
        <p:nvSpPr>
          <p:cNvPr id="5" name="Footer Placeholder 4"/>
          <p:cNvSpPr>
            <a:spLocks noGrp="1"/>
          </p:cNvSpPr>
          <p:nvPr>
            <p:ph type="ftr" sz="quarter" idx="11"/>
          </p:nvPr>
        </p:nvSpPr>
        <p:spPr>
          <a:xfrm>
            <a:off x="2933699" y="6296615"/>
            <a:ext cx="5959577" cy="365125"/>
          </a:xfrm>
        </p:spPr>
        <p:txBody>
          <a:bodyPr/>
          <a:lstStyle/>
          <a:p>
            <a:r>
              <a:rPr lang="en-US"/>
              <a:t>Presentation Title</a:t>
            </a:r>
            <a:endParaRPr lang="en-US" dirty="0"/>
          </a:p>
        </p:txBody>
      </p:sp>
      <p:sp>
        <p:nvSpPr>
          <p:cNvPr id="6" name="Slide Number Placeholder 5"/>
          <p:cNvSpPr>
            <a:spLocks noGrp="1"/>
          </p:cNvSpPr>
          <p:nvPr>
            <p:ph type="sldNum" sz="quarter" idx="12"/>
          </p:nvPr>
        </p:nvSpPr>
        <p:spPr>
          <a:xfrm rot="5400000">
            <a:off x="8734643" y="2853201"/>
            <a:ext cx="5383267" cy="604269"/>
          </a:xfrm>
        </p:spPr>
        <p:txBody>
          <a:bodyPr/>
          <a:lstStyle>
            <a:lvl1pPr algn="l">
              <a:defRPr/>
            </a:lvl1pPr>
          </a:lstStyle>
          <a:p>
            <a:fld id="{FAEF9944-A4F6-4C59-AEBD-678D6480B8EA}" type="slidenum">
              <a:rPr lang="en-US" smtClean="0"/>
              <a:pPr/>
              <a:t>‹#›</a:t>
            </a:fld>
            <a:endParaRPr lang="en-US" dirty="0"/>
          </a:p>
        </p:txBody>
      </p:sp>
      <p:cxnSp>
        <p:nvCxnSpPr>
          <p:cNvPr id="7" name="Straight Connector 6" title="Rule Line">
            <a:extLst>
              <a:ext uri="{FF2B5EF4-FFF2-40B4-BE49-F238E27FC236}">
                <a16:creationId xmlns:a16="http://schemas.microsoft.com/office/drawing/2014/main" id="{A1005B08-D2D4-455C-AA62-1200E43E7AF9}"/>
              </a:ext>
            </a:extLst>
          </p:cNvPr>
          <p:cNvCxnSpPr/>
          <p:nvPr/>
        </p:nvCxnSpPr>
        <p:spPr>
          <a:xfrm>
            <a:off x="9111582" y="571502"/>
            <a:ext cx="0" cy="5275467"/>
          </a:xfrm>
          <a:prstGeom prst="line">
            <a:avLst/>
          </a:prstGeom>
          <a:ln w="381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32215722"/>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ntent 3">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BF5F5DFA-1BC3-4062-9356-6145C9F7CD56}"/>
              </a:ext>
              <a:ext uri="{C183D7F6-B498-43B3-948B-1728B52AA6E4}">
                <adec:decorative xmlns:adec="http://schemas.microsoft.com/office/drawing/2017/decorative" val="1"/>
              </a:ext>
            </a:extLst>
          </p:cNvPr>
          <p:cNvSpPr/>
          <p:nvPr userDrawn="1"/>
        </p:nvSpPr>
        <p:spPr>
          <a:xfrm>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E6B5D461-AEC0-477F-A77A-6227F95A8374}"/>
              </a:ext>
              <a:ext uri="{C183D7F6-B498-43B3-948B-1728B52AA6E4}">
                <adec:decorative xmlns:adec="http://schemas.microsoft.com/office/drawing/2017/decorative" val="1"/>
              </a:ext>
            </a:extLst>
          </p:cNvPr>
          <p:cNvSpPr/>
          <p:nvPr userDrawn="1"/>
        </p:nvSpPr>
        <p:spPr>
          <a:xfrm>
            <a:off x="8175813" y="0"/>
            <a:ext cx="4016188" cy="105654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DE1A041D-DE47-45FA-AC78-CC7FD02571F2}"/>
              </a:ext>
              <a:ext uri="{C183D7F6-B498-43B3-948B-1728B52AA6E4}">
                <adec:decorative xmlns:adec="http://schemas.microsoft.com/office/drawing/2017/decorative" val="1"/>
              </a:ext>
            </a:extLst>
          </p:cNvPr>
          <p:cNvSpPr/>
          <p:nvPr userDrawn="1"/>
        </p:nvSpPr>
        <p:spPr>
          <a:xfrm>
            <a:off x="1525" y="1031500"/>
            <a:ext cx="12188951"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11614254-52EF-4F58-99B1-CDA7C39223C1}"/>
              </a:ext>
              <a:ext uri="{C183D7F6-B498-43B3-948B-1728B52AA6E4}">
                <adec:decorative xmlns:adec="http://schemas.microsoft.com/office/drawing/2017/decorative" val="1"/>
              </a:ext>
            </a:extLst>
          </p:cNvPr>
          <p:cNvSpPr/>
          <p:nvPr userDrawn="1"/>
        </p:nvSpPr>
        <p:spPr>
          <a:xfrm>
            <a:off x="-9134" y="1095508"/>
            <a:ext cx="8203482" cy="5016893"/>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itle 1">
            <a:extLst>
              <a:ext uri="{FF2B5EF4-FFF2-40B4-BE49-F238E27FC236}">
                <a16:creationId xmlns:a16="http://schemas.microsoft.com/office/drawing/2014/main" id="{BD3B3ABA-0408-41EA-935D-D4F4586AA840}"/>
              </a:ext>
            </a:extLst>
          </p:cNvPr>
          <p:cNvSpPr>
            <a:spLocks noGrp="1"/>
          </p:cNvSpPr>
          <p:nvPr>
            <p:ph type="title" hasCustomPrompt="1"/>
          </p:nvPr>
        </p:nvSpPr>
        <p:spPr>
          <a:xfrm>
            <a:off x="787178" y="1361923"/>
            <a:ext cx="6623040" cy="1421898"/>
          </a:xfrm>
        </p:spPr>
        <p:txBody>
          <a:bodyPr anchor="b" anchorCtr="0">
            <a:noAutofit/>
          </a:bodyPr>
          <a:lstStyle>
            <a:lvl1pPr>
              <a:lnSpc>
                <a:spcPct val="100000"/>
              </a:lnSpc>
              <a:defRPr sz="3200"/>
            </a:lvl1pPr>
          </a:lstStyle>
          <a:p>
            <a:r>
              <a:rPr lang="en-US" dirty="0"/>
              <a:t>Click to add title</a:t>
            </a:r>
          </a:p>
        </p:txBody>
      </p:sp>
      <p:sp>
        <p:nvSpPr>
          <p:cNvPr id="3" name="Content Placeholder 2">
            <a:extLst>
              <a:ext uri="{FF2B5EF4-FFF2-40B4-BE49-F238E27FC236}">
                <a16:creationId xmlns:a16="http://schemas.microsoft.com/office/drawing/2014/main" id="{C40EA5BF-04A6-2B17-0703-8419C4DB97FF}"/>
              </a:ext>
            </a:extLst>
          </p:cNvPr>
          <p:cNvSpPr>
            <a:spLocks noGrp="1"/>
          </p:cNvSpPr>
          <p:nvPr>
            <p:ph sz="quarter" idx="14" hasCustomPrompt="1"/>
          </p:nvPr>
        </p:nvSpPr>
        <p:spPr>
          <a:xfrm>
            <a:off x="787399" y="2916772"/>
            <a:ext cx="6622819" cy="2852639"/>
          </a:xfrm>
        </p:spPr>
        <p:txBody>
          <a:bodyPr anchor="t"/>
          <a:lstStyle>
            <a:lvl1pPr marL="0" indent="0">
              <a:lnSpc>
                <a:spcPct val="125000"/>
              </a:lnSpc>
              <a:spcAft>
                <a:spcPts val="600"/>
              </a:spcAft>
              <a:buNone/>
              <a:defRPr sz="2000" b="0"/>
            </a:lvl1pPr>
            <a:lvl2pPr>
              <a:lnSpc>
                <a:spcPct val="125000"/>
              </a:lnSpc>
              <a:spcAft>
                <a:spcPts val="600"/>
              </a:spcAft>
              <a:defRPr/>
            </a:lvl2pPr>
            <a:lvl3pPr>
              <a:lnSpc>
                <a:spcPct val="125000"/>
              </a:lnSpc>
              <a:spcAft>
                <a:spcPts val="600"/>
              </a:spcAft>
              <a:defRPr/>
            </a:lvl3pPr>
            <a:lvl4pPr>
              <a:lnSpc>
                <a:spcPct val="125000"/>
              </a:lnSpc>
              <a:spcAft>
                <a:spcPts val="600"/>
              </a:spcAft>
              <a:defRPr/>
            </a:lvl4pPr>
            <a:lvl5pPr>
              <a:lnSpc>
                <a:spcPct val="125000"/>
              </a:lnSpc>
              <a:spcAft>
                <a:spcPts val="600"/>
              </a:spcAft>
              <a:defRPr/>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Rectangle 13">
            <a:extLst>
              <a:ext uri="{FF2B5EF4-FFF2-40B4-BE49-F238E27FC236}">
                <a16:creationId xmlns:a16="http://schemas.microsoft.com/office/drawing/2014/main" id="{1837301C-2B9B-4119-9002-BD6DB2AB87FB}"/>
              </a:ext>
              <a:ext uri="{C183D7F6-B498-43B3-948B-1728B52AA6E4}">
                <adec:decorative xmlns:adec="http://schemas.microsoft.com/office/drawing/2017/decorative" val="1"/>
              </a:ext>
            </a:extLst>
          </p:cNvPr>
          <p:cNvSpPr/>
          <p:nvPr userDrawn="1"/>
        </p:nvSpPr>
        <p:spPr>
          <a:xfrm>
            <a:off x="-1" y="6144405"/>
            <a:ext cx="8150087" cy="71359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BD12738D-D0ED-4899-A01C-42439B5B3E64}"/>
              </a:ext>
              <a:ext uri="{C183D7F6-B498-43B3-948B-1728B52AA6E4}">
                <adec:decorative xmlns:adec="http://schemas.microsoft.com/office/drawing/2017/decorative" val="1"/>
              </a:ext>
            </a:extLst>
          </p:cNvPr>
          <p:cNvSpPr/>
          <p:nvPr userDrawn="1"/>
        </p:nvSpPr>
        <p:spPr>
          <a:xfrm>
            <a:off x="8206532" y="6167615"/>
            <a:ext cx="3982418" cy="690385"/>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5EED261D-45B9-40C1-8341-8B8B796E8AE2}"/>
              </a:ext>
              <a:ext uri="{C183D7F6-B498-43B3-948B-1728B52AA6E4}">
                <adec:decorative xmlns:adec="http://schemas.microsoft.com/office/drawing/2017/decorative" val="1"/>
              </a:ext>
            </a:extLst>
          </p:cNvPr>
          <p:cNvSpPr/>
          <p:nvPr userDrawn="1"/>
        </p:nvSpPr>
        <p:spPr>
          <a:xfrm>
            <a:off x="1525" y="6112401"/>
            <a:ext cx="12188951"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ooter Placeholder 7">
            <a:extLst>
              <a:ext uri="{FF2B5EF4-FFF2-40B4-BE49-F238E27FC236}">
                <a16:creationId xmlns:a16="http://schemas.microsoft.com/office/drawing/2014/main" id="{182CF530-D736-4104-8678-850EEDF997E6}"/>
              </a:ext>
            </a:extLst>
          </p:cNvPr>
          <p:cNvSpPr>
            <a:spLocks noGrp="1"/>
          </p:cNvSpPr>
          <p:nvPr>
            <p:ph type="ftr" sz="quarter" idx="11"/>
          </p:nvPr>
        </p:nvSpPr>
        <p:spPr>
          <a:xfrm>
            <a:off x="787178" y="6309360"/>
            <a:ext cx="6623040" cy="457200"/>
          </a:xfrm>
        </p:spPr>
        <p:txBody>
          <a:bodyPr/>
          <a:lstStyle>
            <a:lvl1pPr>
              <a:defRPr>
                <a:solidFill>
                  <a:schemeClr val="bg1"/>
                </a:solidFill>
              </a:defRPr>
            </a:lvl1pPr>
          </a:lstStyle>
          <a:p>
            <a:r>
              <a:rPr lang="en-US" dirty="0"/>
              <a:t>Presentation Title</a:t>
            </a:r>
          </a:p>
        </p:txBody>
      </p:sp>
      <p:sp>
        <p:nvSpPr>
          <p:cNvPr id="19" name="Date Placeholder 5">
            <a:extLst>
              <a:ext uri="{FF2B5EF4-FFF2-40B4-BE49-F238E27FC236}">
                <a16:creationId xmlns:a16="http://schemas.microsoft.com/office/drawing/2014/main" id="{8DEDB7CE-711E-4E43-9450-4C7BECE2FCFC}"/>
              </a:ext>
            </a:extLst>
          </p:cNvPr>
          <p:cNvSpPr>
            <a:spLocks noGrp="1"/>
          </p:cNvSpPr>
          <p:nvPr>
            <p:ph type="dt" sz="half" idx="10"/>
          </p:nvPr>
        </p:nvSpPr>
        <p:spPr>
          <a:xfrm>
            <a:off x="8379537" y="6309360"/>
            <a:ext cx="1885598" cy="457200"/>
          </a:xfrm>
        </p:spPr>
        <p:txBody>
          <a:bodyPr/>
          <a:lstStyle/>
          <a:p>
            <a:r>
              <a:rPr lang="en-US" dirty="0"/>
              <a:t>9/8/20XX</a:t>
            </a:r>
          </a:p>
        </p:txBody>
      </p:sp>
      <p:sp>
        <p:nvSpPr>
          <p:cNvPr id="20" name="Slide Number Placeholder 9">
            <a:extLst>
              <a:ext uri="{FF2B5EF4-FFF2-40B4-BE49-F238E27FC236}">
                <a16:creationId xmlns:a16="http://schemas.microsoft.com/office/drawing/2014/main" id="{F5D9588C-9E6B-42F6-8B42-D18388626ACB}"/>
              </a:ext>
            </a:extLst>
          </p:cNvPr>
          <p:cNvSpPr>
            <a:spLocks noGrp="1"/>
          </p:cNvSpPr>
          <p:nvPr>
            <p:ph type="sldNum" sz="quarter" idx="12"/>
          </p:nvPr>
        </p:nvSpPr>
        <p:spPr>
          <a:xfrm>
            <a:off x="10569202" y="6309360"/>
            <a:ext cx="979879" cy="457200"/>
          </a:xfrm>
        </p:spPr>
        <p:txBody>
          <a:bodyPr/>
          <a:lstStyle>
            <a:lvl1pPr>
              <a:defRPr sz="1200" b="0"/>
            </a:lvl1pPr>
          </a:lstStyle>
          <a:p>
            <a:fld id="{FAEF9944-A4F6-4C59-AEBD-678D6480B8EA}" type="slidenum">
              <a:rPr lang="en-US" smtClean="0"/>
              <a:pPr/>
              <a:t>‹#›</a:t>
            </a:fld>
            <a:endParaRPr lang="en-US" dirty="0"/>
          </a:p>
        </p:txBody>
      </p:sp>
      <p:sp>
        <p:nvSpPr>
          <p:cNvPr id="18" name="Rectangle 17">
            <a:extLst>
              <a:ext uri="{FF2B5EF4-FFF2-40B4-BE49-F238E27FC236}">
                <a16:creationId xmlns:a16="http://schemas.microsoft.com/office/drawing/2014/main" id="{3E23953F-BF80-48E0-8282-62907D6C29C6}"/>
              </a:ext>
              <a:ext uri="{C183D7F6-B498-43B3-948B-1728B52AA6E4}">
                <adec:decorative xmlns:adec="http://schemas.microsoft.com/office/drawing/2017/decorative" val="1"/>
              </a:ext>
            </a:extLst>
          </p:cNvPr>
          <p:cNvSpPr/>
          <p:nvPr userDrawn="1"/>
        </p:nvSpPr>
        <p:spPr>
          <a:xfrm>
            <a:off x="8142523" y="0"/>
            <a:ext cx="64008"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angle 1">
            <a:extLst>
              <a:ext uri="{FF2B5EF4-FFF2-40B4-BE49-F238E27FC236}">
                <a16:creationId xmlns:a16="http://schemas.microsoft.com/office/drawing/2014/main" id="{BD79D74E-6357-D3E7-30C0-09B4B82BA321}"/>
              </a:ext>
              <a:ext uri="{C183D7F6-B498-43B3-948B-1728B52AA6E4}">
                <adec:decorative xmlns:adec="http://schemas.microsoft.com/office/drawing/2017/decorative" val="1"/>
              </a:ext>
            </a:extLst>
          </p:cNvPr>
          <p:cNvSpPr/>
          <p:nvPr userDrawn="1"/>
        </p:nvSpPr>
        <p:spPr>
          <a:xfrm>
            <a:off x="8203482" y="1095507"/>
            <a:ext cx="3997653" cy="501689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2075342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Title + Picture">
    <p:spTree>
      <p:nvGrpSpPr>
        <p:cNvPr id="1" name=""/>
        <p:cNvGrpSpPr/>
        <p:nvPr/>
      </p:nvGrpSpPr>
      <p:grpSpPr>
        <a:xfrm>
          <a:off x="0" y="0"/>
          <a:ext cx="0" cy="0"/>
          <a:chOff x="0" y="0"/>
          <a:chExt cx="0" cy="0"/>
        </a:xfrm>
      </p:grpSpPr>
      <p:sp useBgFill="1">
        <p:nvSpPr>
          <p:cNvPr id="52" name="Rectangle 51">
            <a:extLst>
              <a:ext uri="{FF2B5EF4-FFF2-40B4-BE49-F238E27FC236}">
                <a16:creationId xmlns:a16="http://schemas.microsoft.com/office/drawing/2014/main" id="{EA8D8870-8337-4ABD-9EA6-3D5AAB7E42D9}"/>
              </a:ext>
              <a:ext uri="{C183D7F6-B498-43B3-948B-1728B52AA6E4}">
                <adec:decorative xmlns:adec="http://schemas.microsoft.com/office/drawing/2017/decorative" val="1"/>
              </a:ext>
            </a:extLst>
          </p:cNvPr>
          <p:cNvSpPr/>
          <p:nvPr userDrawn="1"/>
        </p:nvSpPr>
        <p:spPr>
          <a:xfrm flipH="1">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Rectangle 52">
            <a:extLst>
              <a:ext uri="{FF2B5EF4-FFF2-40B4-BE49-F238E27FC236}">
                <a16:creationId xmlns:a16="http://schemas.microsoft.com/office/drawing/2014/main" id="{BAC3B2DB-2CCA-4BD4-8D63-98257049E273}"/>
              </a:ext>
              <a:ext uri="{C183D7F6-B498-43B3-948B-1728B52AA6E4}">
                <adec:decorative xmlns:adec="http://schemas.microsoft.com/office/drawing/2017/decorative" val="1"/>
              </a:ext>
            </a:extLst>
          </p:cNvPr>
          <p:cNvSpPr/>
          <p:nvPr userDrawn="1"/>
        </p:nvSpPr>
        <p:spPr>
          <a:xfrm>
            <a:off x="1" y="825689"/>
            <a:ext cx="7685728" cy="374154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Title 1">
            <a:extLst>
              <a:ext uri="{FF2B5EF4-FFF2-40B4-BE49-F238E27FC236}">
                <a16:creationId xmlns:a16="http://schemas.microsoft.com/office/drawing/2014/main" id="{324DAAC3-FA37-4838-A298-327679F99F8A}"/>
              </a:ext>
            </a:extLst>
          </p:cNvPr>
          <p:cNvSpPr>
            <a:spLocks noGrp="1"/>
          </p:cNvSpPr>
          <p:nvPr>
            <p:ph type="ctrTitle" hasCustomPrompt="1"/>
          </p:nvPr>
        </p:nvSpPr>
        <p:spPr>
          <a:xfrm>
            <a:off x="1386630" y="825687"/>
            <a:ext cx="5957384" cy="3741551"/>
          </a:xfrm>
        </p:spPr>
        <p:txBody>
          <a:bodyPr tIns="182880" anchor="ctr" anchorCtr="0">
            <a:noAutofit/>
          </a:bodyPr>
          <a:lstStyle>
            <a:lvl1pPr>
              <a:lnSpc>
                <a:spcPct val="100000"/>
              </a:lnSpc>
              <a:defRPr sz="4000" cap="all" baseline="0">
                <a:solidFill>
                  <a:schemeClr val="bg1"/>
                </a:solidFill>
              </a:defRPr>
            </a:lvl1pPr>
          </a:lstStyle>
          <a:p>
            <a:r>
              <a:rPr lang="en-US" sz="4400" dirty="0">
                <a:solidFill>
                  <a:schemeClr val="bg1"/>
                </a:solidFill>
              </a:rPr>
              <a:t>CLICK TO ADD TITLE</a:t>
            </a:r>
          </a:p>
        </p:txBody>
      </p:sp>
      <p:sp>
        <p:nvSpPr>
          <p:cNvPr id="56" name="Rectangle 55">
            <a:extLst>
              <a:ext uri="{FF2B5EF4-FFF2-40B4-BE49-F238E27FC236}">
                <a16:creationId xmlns:a16="http://schemas.microsoft.com/office/drawing/2014/main" id="{FB792E4C-AD3B-4E88-8540-E75759746368}"/>
              </a:ext>
              <a:ext uri="{C183D7F6-B498-43B3-948B-1728B52AA6E4}">
                <adec:decorative xmlns:adec="http://schemas.microsoft.com/office/drawing/2017/decorative" val="1"/>
              </a:ext>
            </a:extLst>
          </p:cNvPr>
          <p:cNvSpPr/>
          <p:nvPr userDrawn="1"/>
        </p:nvSpPr>
        <p:spPr>
          <a:xfrm>
            <a:off x="-1" y="889696"/>
            <a:ext cx="1070775" cy="360134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Rectangle 56">
            <a:extLst>
              <a:ext uri="{FF2B5EF4-FFF2-40B4-BE49-F238E27FC236}">
                <a16:creationId xmlns:a16="http://schemas.microsoft.com/office/drawing/2014/main" id="{6A32632F-9ED1-4328-BBE3-B4E014156A29}"/>
              </a:ext>
              <a:ext uri="{C183D7F6-B498-43B3-948B-1728B52AA6E4}">
                <adec:decorative xmlns:adec="http://schemas.microsoft.com/office/drawing/2017/decorative" val="1"/>
              </a:ext>
            </a:extLst>
          </p:cNvPr>
          <p:cNvSpPr/>
          <p:nvPr userDrawn="1"/>
        </p:nvSpPr>
        <p:spPr>
          <a:xfrm rot="5400000">
            <a:off x="-2365125"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Picture Placeholder 64">
            <a:extLst>
              <a:ext uri="{FF2B5EF4-FFF2-40B4-BE49-F238E27FC236}">
                <a16:creationId xmlns:a16="http://schemas.microsoft.com/office/drawing/2014/main" id="{D60E3C33-714C-4528-93A6-4470C3E89AE4}"/>
              </a:ext>
            </a:extLst>
          </p:cNvPr>
          <p:cNvSpPr>
            <a:spLocks noGrp="1"/>
          </p:cNvSpPr>
          <p:nvPr>
            <p:ph type="pic" sz="quarter" idx="13"/>
          </p:nvPr>
        </p:nvSpPr>
        <p:spPr>
          <a:xfrm>
            <a:off x="7710836" y="-2"/>
            <a:ext cx="4481164" cy="6858002"/>
          </a:xfrm>
          <a:custGeom>
            <a:avLst/>
            <a:gdLst>
              <a:gd name="connsiteX0" fmla="*/ 0 w 5332064"/>
              <a:gd name="connsiteY0" fmla="*/ 0 h 6858002"/>
              <a:gd name="connsiteX1" fmla="*/ 5332064 w 5332064"/>
              <a:gd name="connsiteY1" fmla="*/ 0 h 6858002"/>
              <a:gd name="connsiteX2" fmla="*/ 5332064 w 5332064"/>
              <a:gd name="connsiteY2" fmla="*/ 6858002 h 6858002"/>
              <a:gd name="connsiteX3" fmla="*/ 0 w 5332064"/>
              <a:gd name="connsiteY3" fmla="*/ 6858002 h 6858002"/>
            </a:gdLst>
            <a:ahLst/>
            <a:cxnLst>
              <a:cxn ang="0">
                <a:pos x="connsiteX0" y="connsiteY0"/>
              </a:cxn>
              <a:cxn ang="0">
                <a:pos x="connsiteX1" y="connsiteY1"/>
              </a:cxn>
              <a:cxn ang="0">
                <a:pos x="connsiteX2" y="connsiteY2"/>
              </a:cxn>
              <a:cxn ang="0">
                <a:pos x="connsiteX3" y="connsiteY3"/>
              </a:cxn>
            </a:cxnLst>
            <a:rect l="l" t="t" r="r" b="b"/>
            <a:pathLst>
              <a:path w="5332064" h="6858002">
                <a:moveTo>
                  <a:pt x="0" y="0"/>
                </a:moveTo>
                <a:lnTo>
                  <a:pt x="5332064" y="0"/>
                </a:lnTo>
                <a:lnTo>
                  <a:pt x="5332064" y="6858002"/>
                </a:lnTo>
                <a:lnTo>
                  <a:pt x="0" y="6858002"/>
                </a:lnTo>
                <a:close/>
              </a:path>
            </a:pathLst>
          </a:custGeom>
        </p:spPr>
        <p:txBody>
          <a:bodyPr wrap="square" anchor="t">
            <a:noAutofit/>
          </a:bodyPr>
          <a:lstStyle>
            <a:lvl1pPr marL="0" indent="0" algn="ctr">
              <a:buNone/>
              <a:defRPr sz="1400"/>
            </a:lvl1pPr>
          </a:lstStyle>
          <a:p>
            <a:r>
              <a:rPr lang="en-US"/>
              <a:t>Click icon to add picture</a:t>
            </a:r>
            <a:endParaRPr lang="en-US" dirty="0"/>
          </a:p>
        </p:txBody>
      </p:sp>
      <p:sp>
        <p:nvSpPr>
          <p:cNvPr id="59" name="Rectangle 58">
            <a:extLst>
              <a:ext uri="{FF2B5EF4-FFF2-40B4-BE49-F238E27FC236}">
                <a16:creationId xmlns:a16="http://schemas.microsoft.com/office/drawing/2014/main" id="{EA124D3C-01E3-4B96-BDF0-54851D1739D0}"/>
              </a:ext>
              <a:ext uri="{C183D7F6-B498-43B3-948B-1728B52AA6E4}">
                <adec:decorative xmlns:adec="http://schemas.microsoft.com/office/drawing/2017/decorative" val="1"/>
              </a:ext>
            </a:extLst>
          </p:cNvPr>
          <p:cNvSpPr/>
          <p:nvPr userDrawn="1"/>
        </p:nvSpPr>
        <p:spPr>
          <a:xfrm rot="5400000">
            <a:off x="4249831"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991430795"/>
      </p:ext>
    </p:extLst>
  </p:cSld>
  <p:clrMapOvr>
    <a:masterClrMapping/>
  </p:clrMapOvr>
  <p:extLst>
    <p:ext uri="{DCECCB84-F9BA-43D5-87BE-67443E8EF086}">
      <p15:sldGuideLst xmlns:p15="http://schemas.microsoft.com/office/powerpoint/2012/main">
        <p15:guide id="1" orient="horz" pos="4056">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itle + Subtitle + Picture">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E7E77A60-3019-43AE-AA38-E130C04CFD8D}"/>
              </a:ext>
              <a:ext uri="{C183D7F6-B498-43B3-948B-1728B52AA6E4}">
                <adec:decorative xmlns:adec="http://schemas.microsoft.com/office/drawing/2017/decorative" val="1"/>
              </a:ext>
            </a:extLst>
          </p:cNvPr>
          <p:cNvSpPr/>
          <p:nvPr userDrawn="1"/>
        </p:nvSpPr>
        <p:spPr>
          <a:xfrm>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3FDBF0FB-88D2-4271-BFAF-D129CF8C2F68}"/>
              </a:ext>
              <a:ext uri="{C183D7F6-B498-43B3-948B-1728B52AA6E4}">
                <adec:decorative xmlns:adec="http://schemas.microsoft.com/office/drawing/2017/decorative" val="1"/>
              </a:ext>
            </a:extLst>
          </p:cNvPr>
          <p:cNvSpPr/>
          <p:nvPr userDrawn="1"/>
        </p:nvSpPr>
        <p:spPr>
          <a:xfrm>
            <a:off x="6410325" y="-4078"/>
            <a:ext cx="5787773" cy="105654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a:extLst>
              <a:ext uri="{FF2B5EF4-FFF2-40B4-BE49-F238E27FC236}">
                <a16:creationId xmlns:a16="http://schemas.microsoft.com/office/drawing/2014/main" id="{862B807B-6DFA-471C-B675-016416207F0E}"/>
              </a:ext>
              <a:ext uri="{C183D7F6-B498-43B3-948B-1728B52AA6E4}">
                <adec:decorative xmlns:adec="http://schemas.microsoft.com/office/drawing/2017/decorative" val="1"/>
              </a:ext>
            </a:extLst>
          </p:cNvPr>
          <p:cNvSpPr/>
          <p:nvPr userDrawn="1"/>
        </p:nvSpPr>
        <p:spPr>
          <a:xfrm>
            <a:off x="1524" y="1031500"/>
            <a:ext cx="12190475" cy="641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Rectangle 27">
            <a:extLst>
              <a:ext uri="{FF2B5EF4-FFF2-40B4-BE49-F238E27FC236}">
                <a16:creationId xmlns:a16="http://schemas.microsoft.com/office/drawing/2014/main" id="{0555D4C0-9882-489D-AD77-A9F38B3784A6}"/>
              </a:ext>
              <a:ext uri="{C183D7F6-B498-43B3-948B-1728B52AA6E4}">
                <adec:decorative xmlns:adec="http://schemas.microsoft.com/office/drawing/2017/decorative" val="1"/>
              </a:ext>
            </a:extLst>
          </p:cNvPr>
          <p:cNvSpPr/>
          <p:nvPr userDrawn="1"/>
        </p:nvSpPr>
        <p:spPr>
          <a:xfrm>
            <a:off x="6446677" y="1095508"/>
            <a:ext cx="5742273" cy="5016893"/>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68EC5ED-FCAE-682A-C050-58786819ECD3}"/>
              </a:ext>
            </a:extLst>
          </p:cNvPr>
          <p:cNvSpPr>
            <a:spLocks noGrp="1"/>
          </p:cNvSpPr>
          <p:nvPr>
            <p:ph type="title"/>
          </p:nvPr>
        </p:nvSpPr>
        <p:spPr>
          <a:xfrm>
            <a:off x="6757416" y="1316736"/>
            <a:ext cx="5120640" cy="3392424"/>
          </a:xfrm>
        </p:spPr>
        <p:txBody>
          <a:bodyPr anchor="b"/>
          <a:lstStyle>
            <a:lvl1pPr>
              <a:lnSpc>
                <a:spcPct val="100000"/>
              </a:lnSpc>
              <a:defRPr/>
            </a:lvl1pPr>
          </a:lstStyle>
          <a:p>
            <a:r>
              <a:rPr lang="en-US"/>
              <a:t>Click to edit Master title style</a:t>
            </a:r>
          </a:p>
        </p:txBody>
      </p:sp>
      <p:sp>
        <p:nvSpPr>
          <p:cNvPr id="30" name="Subtitle 2">
            <a:extLst>
              <a:ext uri="{FF2B5EF4-FFF2-40B4-BE49-F238E27FC236}">
                <a16:creationId xmlns:a16="http://schemas.microsoft.com/office/drawing/2014/main" id="{15C8BDC7-F09C-40A3-B14E-9A49781EE6CE}"/>
              </a:ext>
            </a:extLst>
          </p:cNvPr>
          <p:cNvSpPr>
            <a:spLocks noGrp="1"/>
          </p:cNvSpPr>
          <p:nvPr>
            <p:ph type="subTitle" idx="1" hasCustomPrompt="1"/>
          </p:nvPr>
        </p:nvSpPr>
        <p:spPr>
          <a:xfrm>
            <a:off x="6749828" y="4816366"/>
            <a:ext cx="5125300" cy="1068929"/>
          </a:xfrm>
        </p:spPr>
        <p:txBody>
          <a:bodyPr anchor="t" anchorCtr="0">
            <a:noAutofit/>
          </a:bodyPr>
          <a:lstStyle>
            <a:lvl1pPr marL="0" indent="0">
              <a:lnSpc>
                <a:spcPct val="100000"/>
              </a:lnSpc>
              <a:buNone/>
              <a:defRPr sz="2000" b="0"/>
            </a:lvl1pPr>
          </a:lstStyle>
          <a:p>
            <a:r>
              <a:rPr lang="en-US" sz="2000" dirty="0">
                <a:solidFill>
                  <a:schemeClr val="tx2"/>
                </a:solidFill>
              </a:rPr>
              <a:t>Click to add subtitle</a:t>
            </a:r>
          </a:p>
        </p:txBody>
      </p:sp>
      <p:sp>
        <p:nvSpPr>
          <p:cNvPr id="40" name="Picture Placeholder 38">
            <a:extLst>
              <a:ext uri="{FF2B5EF4-FFF2-40B4-BE49-F238E27FC236}">
                <a16:creationId xmlns:a16="http://schemas.microsoft.com/office/drawing/2014/main" id="{AB2070F4-085F-4F8D-A1E8-A58E5F8F0687}"/>
              </a:ext>
            </a:extLst>
          </p:cNvPr>
          <p:cNvSpPr>
            <a:spLocks noGrp="1"/>
          </p:cNvSpPr>
          <p:nvPr>
            <p:ph type="pic" sz="quarter" idx="13"/>
          </p:nvPr>
        </p:nvSpPr>
        <p:spPr>
          <a:xfrm>
            <a:off x="-6099" y="1095509"/>
            <a:ext cx="6391656" cy="5016892"/>
          </a:xfrm>
        </p:spPr>
        <p:txBody>
          <a:bodyPr anchor="t">
            <a:normAutofit/>
          </a:bodyPr>
          <a:lstStyle>
            <a:lvl1pPr marL="0" indent="0" algn="ctr">
              <a:buNone/>
              <a:defRPr sz="1400"/>
            </a:lvl1pPr>
          </a:lstStyle>
          <a:p>
            <a:r>
              <a:rPr lang="en-US"/>
              <a:t>Click icon to add picture</a:t>
            </a:r>
            <a:endParaRPr lang="en-US" dirty="0"/>
          </a:p>
        </p:txBody>
      </p:sp>
      <p:sp>
        <p:nvSpPr>
          <p:cNvPr id="32" name="Rectangle 31">
            <a:extLst>
              <a:ext uri="{FF2B5EF4-FFF2-40B4-BE49-F238E27FC236}">
                <a16:creationId xmlns:a16="http://schemas.microsoft.com/office/drawing/2014/main" id="{247A5DB4-1ED7-4630-89AF-F1802E44EF89}"/>
              </a:ext>
              <a:ext uri="{C183D7F6-B498-43B3-948B-1728B52AA6E4}">
                <adec:decorative xmlns:adec="http://schemas.microsoft.com/office/drawing/2017/decorative" val="1"/>
              </a:ext>
            </a:extLst>
          </p:cNvPr>
          <p:cNvSpPr/>
          <p:nvPr userDrawn="1"/>
        </p:nvSpPr>
        <p:spPr>
          <a:xfrm>
            <a:off x="0" y="6144405"/>
            <a:ext cx="6446677" cy="71359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ectangle 32">
            <a:extLst>
              <a:ext uri="{FF2B5EF4-FFF2-40B4-BE49-F238E27FC236}">
                <a16:creationId xmlns:a16="http://schemas.microsoft.com/office/drawing/2014/main" id="{6E5D4012-4107-490F-A369-EA7063242A98}"/>
              </a:ext>
              <a:ext uri="{C183D7F6-B498-43B3-948B-1728B52AA6E4}">
                <adec:decorative xmlns:adec="http://schemas.microsoft.com/office/drawing/2017/decorative" val="1"/>
              </a:ext>
            </a:extLst>
          </p:cNvPr>
          <p:cNvSpPr/>
          <p:nvPr userDrawn="1"/>
        </p:nvSpPr>
        <p:spPr>
          <a:xfrm>
            <a:off x="6446677" y="6167615"/>
            <a:ext cx="5742273" cy="690385"/>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33">
            <a:extLst>
              <a:ext uri="{FF2B5EF4-FFF2-40B4-BE49-F238E27FC236}">
                <a16:creationId xmlns:a16="http://schemas.microsoft.com/office/drawing/2014/main" id="{795C79E2-9EA5-4713-B4AF-0E4572CFFA2F}"/>
              </a:ext>
              <a:ext uri="{C183D7F6-B498-43B3-948B-1728B52AA6E4}">
                <adec:decorative xmlns:adec="http://schemas.microsoft.com/office/drawing/2017/decorative" val="1"/>
              </a:ext>
            </a:extLst>
          </p:cNvPr>
          <p:cNvSpPr/>
          <p:nvPr userDrawn="1"/>
        </p:nvSpPr>
        <p:spPr>
          <a:xfrm>
            <a:off x="1524" y="6112249"/>
            <a:ext cx="12190475" cy="641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Rectangle 35">
            <a:extLst>
              <a:ext uri="{FF2B5EF4-FFF2-40B4-BE49-F238E27FC236}">
                <a16:creationId xmlns:a16="http://schemas.microsoft.com/office/drawing/2014/main" id="{274C09E2-06F0-4230-8DAD-A0DBF01F8603}"/>
              </a:ext>
              <a:ext uri="{C183D7F6-B498-43B3-948B-1728B52AA6E4}">
                <adec:decorative xmlns:adec="http://schemas.microsoft.com/office/drawing/2017/decorative" val="1"/>
              </a:ext>
            </a:extLst>
          </p:cNvPr>
          <p:cNvSpPr/>
          <p:nvPr userDrawn="1"/>
        </p:nvSpPr>
        <p:spPr>
          <a:xfrm>
            <a:off x="6379494" y="0"/>
            <a:ext cx="64008"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7007427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userDrawn="1">
  <p:cSld name="Title + Subtitle">
    <p:spTree>
      <p:nvGrpSpPr>
        <p:cNvPr id="1" name=""/>
        <p:cNvGrpSpPr/>
        <p:nvPr/>
      </p:nvGrpSpPr>
      <p:grpSpPr>
        <a:xfrm>
          <a:off x="0" y="0"/>
          <a:ext cx="0" cy="0"/>
          <a:chOff x="0" y="0"/>
          <a:chExt cx="0" cy="0"/>
        </a:xfrm>
      </p:grpSpPr>
      <p:sp useBgFill="1">
        <p:nvSpPr>
          <p:cNvPr id="52" name="Rectangle 51">
            <a:extLst>
              <a:ext uri="{FF2B5EF4-FFF2-40B4-BE49-F238E27FC236}">
                <a16:creationId xmlns:a16="http://schemas.microsoft.com/office/drawing/2014/main" id="{EA8D8870-8337-4ABD-9EA6-3D5AAB7E42D9}"/>
              </a:ext>
              <a:ext uri="{C183D7F6-B498-43B3-948B-1728B52AA6E4}">
                <adec:decorative xmlns:adec="http://schemas.microsoft.com/office/drawing/2017/decorative" val="1"/>
              </a:ext>
            </a:extLst>
          </p:cNvPr>
          <p:cNvSpPr/>
          <p:nvPr userDrawn="1"/>
        </p:nvSpPr>
        <p:spPr>
          <a:xfrm flipH="1">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Rectangle 52">
            <a:extLst>
              <a:ext uri="{FF2B5EF4-FFF2-40B4-BE49-F238E27FC236}">
                <a16:creationId xmlns:a16="http://schemas.microsoft.com/office/drawing/2014/main" id="{BAC3B2DB-2CCA-4BD4-8D63-98257049E273}"/>
              </a:ext>
              <a:ext uri="{C183D7F6-B498-43B3-948B-1728B52AA6E4}">
                <adec:decorative xmlns:adec="http://schemas.microsoft.com/office/drawing/2017/decorative" val="1"/>
              </a:ext>
            </a:extLst>
          </p:cNvPr>
          <p:cNvSpPr/>
          <p:nvPr userDrawn="1"/>
        </p:nvSpPr>
        <p:spPr>
          <a:xfrm>
            <a:off x="0" y="825689"/>
            <a:ext cx="12192000" cy="520173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Title 1">
            <a:extLst>
              <a:ext uri="{FF2B5EF4-FFF2-40B4-BE49-F238E27FC236}">
                <a16:creationId xmlns:a16="http://schemas.microsoft.com/office/drawing/2014/main" id="{324DAAC3-FA37-4838-A298-327679F99F8A}"/>
              </a:ext>
            </a:extLst>
          </p:cNvPr>
          <p:cNvSpPr>
            <a:spLocks noGrp="1"/>
          </p:cNvSpPr>
          <p:nvPr>
            <p:ph type="ctrTitle" hasCustomPrompt="1"/>
          </p:nvPr>
        </p:nvSpPr>
        <p:spPr>
          <a:xfrm>
            <a:off x="1386628" y="1034477"/>
            <a:ext cx="9380431" cy="2614551"/>
          </a:xfrm>
        </p:spPr>
        <p:txBody>
          <a:bodyPr anchor="b" anchorCtr="0">
            <a:noAutofit/>
          </a:bodyPr>
          <a:lstStyle>
            <a:lvl1pPr algn="l">
              <a:lnSpc>
                <a:spcPct val="100000"/>
              </a:lnSpc>
              <a:defRPr sz="4800" cap="all" baseline="0">
                <a:solidFill>
                  <a:schemeClr val="bg1"/>
                </a:solidFill>
              </a:defRPr>
            </a:lvl1pPr>
          </a:lstStyle>
          <a:p>
            <a:r>
              <a:rPr lang="en-US" sz="4400" dirty="0">
                <a:solidFill>
                  <a:schemeClr val="bg1"/>
                </a:solidFill>
              </a:rPr>
              <a:t>CLICK TO ADD TITLE</a:t>
            </a:r>
          </a:p>
        </p:txBody>
      </p:sp>
      <p:sp>
        <p:nvSpPr>
          <p:cNvPr id="56" name="Rectangle 55">
            <a:extLst>
              <a:ext uri="{FF2B5EF4-FFF2-40B4-BE49-F238E27FC236}">
                <a16:creationId xmlns:a16="http://schemas.microsoft.com/office/drawing/2014/main" id="{FB792E4C-AD3B-4E88-8540-E75759746368}"/>
              </a:ext>
              <a:ext uri="{C183D7F6-B498-43B3-948B-1728B52AA6E4}">
                <adec:decorative xmlns:adec="http://schemas.microsoft.com/office/drawing/2017/decorative" val="1"/>
              </a:ext>
            </a:extLst>
          </p:cNvPr>
          <p:cNvSpPr/>
          <p:nvPr userDrawn="1"/>
        </p:nvSpPr>
        <p:spPr>
          <a:xfrm>
            <a:off x="-1" y="889696"/>
            <a:ext cx="1070775" cy="50777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Rectangle 56">
            <a:extLst>
              <a:ext uri="{FF2B5EF4-FFF2-40B4-BE49-F238E27FC236}">
                <a16:creationId xmlns:a16="http://schemas.microsoft.com/office/drawing/2014/main" id="{6A32632F-9ED1-4328-BBE3-B4E014156A29}"/>
              </a:ext>
              <a:ext uri="{C183D7F6-B498-43B3-948B-1728B52AA6E4}">
                <adec:decorative xmlns:adec="http://schemas.microsoft.com/office/drawing/2017/decorative" val="1"/>
              </a:ext>
            </a:extLst>
          </p:cNvPr>
          <p:cNvSpPr/>
          <p:nvPr userDrawn="1"/>
        </p:nvSpPr>
        <p:spPr>
          <a:xfrm rot="5400000">
            <a:off x="-2365125"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Rectangle 58">
            <a:extLst>
              <a:ext uri="{FF2B5EF4-FFF2-40B4-BE49-F238E27FC236}">
                <a16:creationId xmlns:a16="http://schemas.microsoft.com/office/drawing/2014/main" id="{EA124D3C-01E3-4B96-BDF0-54851D1739D0}"/>
              </a:ext>
              <a:ext uri="{C183D7F6-B498-43B3-948B-1728B52AA6E4}">
                <adec:decorative xmlns:adec="http://schemas.microsoft.com/office/drawing/2017/decorative" val="1"/>
              </a:ext>
            </a:extLst>
          </p:cNvPr>
          <p:cNvSpPr/>
          <p:nvPr userDrawn="1"/>
        </p:nvSpPr>
        <p:spPr>
          <a:xfrm rot="5400000">
            <a:off x="7658511"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167A64FF-37A7-4837-8033-CBEA22697ECA}"/>
              </a:ext>
              <a:ext uri="{C183D7F6-B498-43B3-948B-1728B52AA6E4}">
                <adec:decorative xmlns:adec="http://schemas.microsoft.com/office/drawing/2017/decorative" val="1"/>
              </a:ext>
            </a:extLst>
          </p:cNvPr>
          <p:cNvSpPr/>
          <p:nvPr userDrawn="1"/>
        </p:nvSpPr>
        <p:spPr>
          <a:xfrm>
            <a:off x="11119516" y="896046"/>
            <a:ext cx="1070775" cy="50777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 Placeholder 4">
            <a:extLst>
              <a:ext uri="{FF2B5EF4-FFF2-40B4-BE49-F238E27FC236}">
                <a16:creationId xmlns:a16="http://schemas.microsoft.com/office/drawing/2014/main" id="{EF94ADB5-E70F-B672-CBEB-D8194AEA79D5}"/>
              </a:ext>
            </a:extLst>
          </p:cNvPr>
          <p:cNvSpPr>
            <a:spLocks noGrp="1"/>
          </p:cNvSpPr>
          <p:nvPr>
            <p:ph type="body" sz="quarter" idx="10" hasCustomPrompt="1"/>
          </p:nvPr>
        </p:nvSpPr>
        <p:spPr>
          <a:xfrm>
            <a:off x="1386177" y="3649028"/>
            <a:ext cx="9380431" cy="2164715"/>
          </a:xfrm>
        </p:spPr>
        <p:txBody>
          <a:bodyPr anchor="t"/>
          <a:lstStyle>
            <a:lvl1pPr marL="0" indent="0">
              <a:lnSpc>
                <a:spcPct val="125000"/>
              </a:lnSpc>
              <a:buNone/>
              <a:defRPr lang="en-US" sz="2400" b="0" kern="1200" spc="150" baseline="0" dirty="0" smtClean="0">
                <a:solidFill>
                  <a:schemeClr val="bg1"/>
                </a:solidFill>
                <a:latin typeface="+mn-lt"/>
                <a:ea typeface="+mn-ea"/>
                <a:cs typeface="+mn-cs"/>
              </a:defRPr>
            </a:lvl1pPr>
            <a:lvl2pPr>
              <a:defRPr lang="en-US" sz="2400" b="0" kern="1200" spc="150" baseline="0" dirty="0" smtClean="0">
                <a:solidFill>
                  <a:schemeClr val="bg1"/>
                </a:solidFill>
                <a:latin typeface="+mn-lt"/>
                <a:ea typeface="+mn-ea"/>
                <a:cs typeface="+mn-cs"/>
              </a:defRPr>
            </a:lvl2pPr>
            <a:lvl3pPr>
              <a:defRPr lang="en-US" sz="2400" b="0" kern="1200" spc="150" baseline="0" dirty="0" smtClean="0">
                <a:solidFill>
                  <a:schemeClr val="bg1"/>
                </a:solidFill>
                <a:latin typeface="+mn-lt"/>
                <a:ea typeface="+mn-ea"/>
                <a:cs typeface="+mn-cs"/>
              </a:defRPr>
            </a:lvl3pPr>
            <a:lvl4pPr>
              <a:defRPr lang="en-US" sz="2400" b="0" kern="1200" spc="150" baseline="0" dirty="0" smtClean="0">
                <a:solidFill>
                  <a:schemeClr val="bg1"/>
                </a:solidFill>
                <a:latin typeface="+mn-lt"/>
                <a:ea typeface="+mn-ea"/>
                <a:cs typeface="+mn-cs"/>
              </a:defRPr>
            </a:lvl4pPr>
            <a:lvl5pPr>
              <a:defRPr lang="en-US" sz="2400" b="0" kern="1200" spc="150" baseline="0" dirty="0">
                <a:solidFill>
                  <a:schemeClr val="bg1"/>
                </a:solidFill>
                <a:latin typeface="+mn-lt"/>
                <a:ea typeface="+mn-ea"/>
                <a:cs typeface="+mn-cs"/>
              </a:defRPr>
            </a:lvl5pPr>
          </a:lstStyle>
          <a:p>
            <a:pPr lvl="0"/>
            <a:r>
              <a:rPr lang="en-US" dirty="0"/>
              <a:t>Click to add text</a:t>
            </a:r>
          </a:p>
        </p:txBody>
      </p:sp>
    </p:spTree>
    <p:extLst>
      <p:ext uri="{BB962C8B-B14F-4D97-AF65-F5344CB8AC3E}">
        <p14:creationId xmlns:p14="http://schemas.microsoft.com/office/powerpoint/2010/main" val="1935738827"/>
      </p:ext>
    </p:extLst>
  </p:cSld>
  <p:clrMapOvr>
    <a:masterClrMapping/>
  </p:clrMapOvr>
  <p:extLst>
    <p:ext uri="{DCECCB84-F9BA-43D5-87BE-67443E8EF086}">
      <p15:sldGuideLst xmlns:p15="http://schemas.microsoft.com/office/powerpoint/2012/main">
        <p15:guide id="1" orient="horz" pos="4056">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userDrawn="1">
  <p:cSld name="Title and 2 Content 3">
    <p:spTree>
      <p:nvGrpSpPr>
        <p:cNvPr id="1" name=""/>
        <p:cNvGrpSpPr/>
        <p:nvPr/>
      </p:nvGrpSpPr>
      <p:grpSpPr>
        <a:xfrm>
          <a:off x="0" y="0"/>
          <a:ext cx="0" cy="0"/>
          <a:chOff x="0" y="0"/>
          <a:chExt cx="0" cy="0"/>
        </a:xfrm>
      </p:grpSpPr>
      <p:sp useBgFill="1">
        <p:nvSpPr>
          <p:cNvPr id="2" name="Rectangle 1">
            <a:extLst>
              <a:ext uri="{FF2B5EF4-FFF2-40B4-BE49-F238E27FC236}">
                <a16:creationId xmlns:a16="http://schemas.microsoft.com/office/drawing/2014/main" id="{30FB3D5A-25E2-453F-A78E-0A20BDCE80A2}"/>
              </a:ext>
              <a:ext uri="{C183D7F6-B498-43B3-948B-1728B52AA6E4}">
                <adec:decorative xmlns:adec="http://schemas.microsoft.com/office/drawing/2017/decorative" val="1"/>
              </a:ext>
            </a:extLst>
          </p:cNvPr>
          <p:cNvSpPr/>
          <p:nvPr userDrawn="1"/>
        </p:nvSpPr>
        <p:spPr>
          <a:xfrm>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28796342-0E80-4F8E-9563-9F5EDFC0DDF2}"/>
              </a:ext>
              <a:ext uri="{C183D7F6-B498-43B3-948B-1728B52AA6E4}">
                <adec:decorative xmlns:adec="http://schemas.microsoft.com/office/drawing/2017/decorative" val="1"/>
              </a:ext>
            </a:extLst>
          </p:cNvPr>
          <p:cNvSpPr/>
          <p:nvPr userDrawn="1"/>
        </p:nvSpPr>
        <p:spPr>
          <a:xfrm>
            <a:off x="1038768" y="-2946"/>
            <a:ext cx="11153231" cy="4727782"/>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C39B2F5D-C3BA-453E-8F4D-97074F48C7AE}"/>
              </a:ext>
              <a:ext uri="{C183D7F6-B498-43B3-948B-1728B52AA6E4}">
                <adec:decorative xmlns:adec="http://schemas.microsoft.com/office/drawing/2017/decorative" val="1"/>
              </a:ext>
            </a:extLst>
          </p:cNvPr>
          <p:cNvSpPr/>
          <p:nvPr userDrawn="1"/>
        </p:nvSpPr>
        <p:spPr>
          <a:xfrm>
            <a:off x="0" y="4724838"/>
            <a:ext cx="12192000" cy="134771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1">
            <a:extLst>
              <a:ext uri="{FF2B5EF4-FFF2-40B4-BE49-F238E27FC236}">
                <a16:creationId xmlns:a16="http://schemas.microsoft.com/office/drawing/2014/main" id="{452D50E3-A27A-4AF6-928B-286E7BDB4BD9}"/>
              </a:ext>
            </a:extLst>
          </p:cNvPr>
          <p:cNvSpPr>
            <a:spLocks noGrp="1"/>
          </p:cNvSpPr>
          <p:nvPr>
            <p:ph type="title" hasCustomPrompt="1"/>
          </p:nvPr>
        </p:nvSpPr>
        <p:spPr>
          <a:xfrm>
            <a:off x="1535372" y="4873752"/>
            <a:ext cx="10013709" cy="1033272"/>
          </a:xfrm>
        </p:spPr>
        <p:txBody>
          <a:bodyPr tIns="182880" anchor="ctr" anchorCtr="0">
            <a:noAutofit/>
          </a:bodyPr>
          <a:lstStyle>
            <a:lvl1pPr>
              <a:lnSpc>
                <a:spcPct val="100000"/>
              </a:lnSpc>
              <a:defRPr sz="3200">
                <a:solidFill>
                  <a:schemeClr val="bg1"/>
                </a:solidFill>
              </a:defRPr>
            </a:lvl1pPr>
          </a:lstStyle>
          <a:p>
            <a:r>
              <a:rPr lang="en-US" dirty="0">
                <a:solidFill>
                  <a:schemeClr val="bg1"/>
                </a:solidFill>
              </a:rPr>
              <a:t>Click to add title</a:t>
            </a:r>
          </a:p>
        </p:txBody>
      </p:sp>
      <p:sp>
        <p:nvSpPr>
          <p:cNvPr id="15" name="Content Placeholder 2">
            <a:extLst>
              <a:ext uri="{FF2B5EF4-FFF2-40B4-BE49-F238E27FC236}">
                <a16:creationId xmlns:a16="http://schemas.microsoft.com/office/drawing/2014/main" id="{5778233C-CCEC-FC64-A709-616569B37D23}"/>
              </a:ext>
            </a:extLst>
          </p:cNvPr>
          <p:cNvSpPr>
            <a:spLocks noGrp="1"/>
          </p:cNvSpPr>
          <p:nvPr>
            <p:ph sz="quarter" idx="18" hasCustomPrompt="1"/>
          </p:nvPr>
        </p:nvSpPr>
        <p:spPr>
          <a:xfrm>
            <a:off x="1542563" y="502269"/>
            <a:ext cx="4753581" cy="3718557"/>
          </a:xfrm>
        </p:spPr>
        <p:txBody>
          <a:bodyPr anchor="t">
            <a:normAutofit/>
          </a:bodyPr>
          <a:lstStyle>
            <a:lvl1pPr marL="0" indent="0">
              <a:lnSpc>
                <a:spcPct val="125000"/>
              </a:lnSpc>
              <a:spcAft>
                <a:spcPts val="600"/>
              </a:spcAft>
              <a:buNone/>
              <a:defRPr sz="1800" b="0"/>
            </a:lvl1pPr>
            <a:lvl2pPr marL="283464">
              <a:lnSpc>
                <a:spcPct val="125000"/>
              </a:lnSpc>
              <a:spcAft>
                <a:spcPts val="600"/>
              </a:spcAft>
              <a:defRPr sz="1800"/>
            </a:lvl2pPr>
            <a:lvl3pPr marL="566928">
              <a:lnSpc>
                <a:spcPct val="125000"/>
              </a:lnSpc>
              <a:spcAft>
                <a:spcPts val="600"/>
              </a:spcAft>
              <a:defRPr sz="1800"/>
            </a:lvl3pPr>
            <a:lvl4pPr marL="850392">
              <a:lnSpc>
                <a:spcPct val="125000"/>
              </a:lnSpc>
              <a:spcAft>
                <a:spcPts val="600"/>
              </a:spcAft>
              <a:defRPr sz="1800"/>
            </a:lvl4pPr>
            <a:lvl5pPr marL="1133856">
              <a:lnSpc>
                <a:spcPct val="125000"/>
              </a:lnSpc>
              <a:spcAft>
                <a:spcPts val="600"/>
              </a:spcAft>
              <a:defRPr sz="18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2">
            <a:extLst>
              <a:ext uri="{FF2B5EF4-FFF2-40B4-BE49-F238E27FC236}">
                <a16:creationId xmlns:a16="http://schemas.microsoft.com/office/drawing/2014/main" id="{67FEFA15-354D-6389-9102-922A664A73AE}"/>
              </a:ext>
            </a:extLst>
          </p:cNvPr>
          <p:cNvSpPr>
            <a:spLocks noGrp="1"/>
          </p:cNvSpPr>
          <p:nvPr>
            <p:ph sz="quarter" idx="19" hasCustomPrompt="1"/>
          </p:nvPr>
        </p:nvSpPr>
        <p:spPr>
          <a:xfrm>
            <a:off x="6966630" y="502269"/>
            <a:ext cx="4753581" cy="3718557"/>
          </a:xfrm>
        </p:spPr>
        <p:txBody>
          <a:bodyPr anchor="t">
            <a:normAutofit/>
          </a:bodyPr>
          <a:lstStyle>
            <a:lvl1pPr marL="0" indent="0">
              <a:lnSpc>
                <a:spcPct val="125000"/>
              </a:lnSpc>
              <a:spcAft>
                <a:spcPts val="600"/>
              </a:spcAft>
              <a:buNone/>
              <a:defRPr sz="1800" b="0"/>
            </a:lvl1pPr>
            <a:lvl2pPr marL="283464">
              <a:lnSpc>
                <a:spcPct val="125000"/>
              </a:lnSpc>
              <a:spcAft>
                <a:spcPts val="600"/>
              </a:spcAft>
              <a:defRPr sz="1800"/>
            </a:lvl2pPr>
            <a:lvl3pPr marL="566928">
              <a:lnSpc>
                <a:spcPct val="125000"/>
              </a:lnSpc>
              <a:spcAft>
                <a:spcPts val="600"/>
              </a:spcAft>
              <a:defRPr sz="1800"/>
            </a:lvl3pPr>
            <a:lvl4pPr marL="850392">
              <a:lnSpc>
                <a:spcPct val="125000"/>
              </a:lnSpc>
              <a:spcAft>
                <a:spcPts val="600"/>
              </a:spcAft>
              <a:defRPr sz="1800"/>
            </a:lvl4pPr>
            <a:lvl5pPr marL="1133856">
              <a:lnSpc>
                <a:spcPct val="125000"/>
              </a:lnSpc>
              <a:spcAft>
                <a:spcPts val="600"/>
              </a:spcAft>
              <a:defRPr sz="18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5">
            <a:extLst>
              <a:ext uri="{FF2B5EF4-FFF2-40B4-BE49-F238E27FC236}">
                <a16:creationId xmlns:a16="http://schemas.microsoft.com/office/drawing/2014/main" id="{D874FDF0-F4BE-433D-86EE-9E1832D4388B}"/>
              </a:ext>
              <a:ext uri="{C183D7F6-B498-43B3-948B-1728B52AA6E4}">
                <adec:decorative xmlns:adec="http://schemas.microsoft.com/office/drawing/2017/decorative" val="1"/>
              </a:ext>
            </a:extLst>
          </p:cNvPr>
          <p:cNvSpPr/>
          <p:nvPr userDrawn="1"/>
        </p:nvSpPr>
        <p:spPr>
          <a:xfrm>
            <a:off x="-1" y="4790620"/>
            <a:ext cx="1006766" cy="12161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25DFCD07-1301-45ED-B326-449ECFADE70D}"/>
              </a:ext>
              <a:ext uri="{C183D7F6-B498-43B3-948B-1728B52AA6E4}">
                <adec:decorative xmlns:adec="http://schemas.microsoft.com/office/drawing/2017/decorative" val="1"/>
              </a:ext>
            </a:extLst>
          </p:cNvPr>
          <p:cNvSpPr/>
          <p:nvPr userDrawn="1"/>
        </p:nvSpPr>
        <p:spPr>
          <a:xfrm rot="5400000">
            <a:off x="-2390232"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Footer Placeholder 4">
            <a:extLst>
              <a:ext uri="{FF2B5EF4-FFF2-40B4-BE49-F238E27FC236}">
                <a16:creationId xmlns:a16="http://schemas.microsoft.com/office/drawing/2014/main" id="{BD5DA270-E83F-4CC8-9DA6-27CA3AEC0745}"/>
              </a:ext>
            </a:extLst>
          </p:cNvPr>
          <p:cNvSpPr>
            <a:spLocks noGrp="1"/>
          </p:cNvSpPr>
          <p:nvPr>
            <p:ph type="ftr" sz="quarter" idx="11"/>
          </p:nvPr>
        </p:nvSpPr>
        <p:spPr>
          <a:xfrm>
            <a:off x="1535372" y="6309360"/>
            <a:ext cx="4946592" cy="457200"/>
          </a:xfrm>
        </p:spPr>
        <p:txBody>
          <a:bodyPr/>
          <a:lstStyle/>
          <a:p>
            <a:r>
              <a:rPr lang="en-US" dirty="0"/>
              <a:t>Presentation Title</a:t>
            </a:r>
          </a:p>
        </p:txBody>
      </p:sp>
      <p:sp>
        <p:nvSpPr>
          <p:cNvPr id="9" name="Date Placeholder 3">
            <a:extLst>
              <a:ext uri="{FF2B5EF4-FFF2-40B4-BE49-F238E27FC236}">
                <a16:creationId xmlns:a16="http://schemas.microsoft.com/office/drawing/2014/main" id="{57804587-2E59-4D83-B86E-83ADAE4FDC13}"/>
              </a:ext>
            </a:extLst>
          </p:cNvPr>
          <p:cNvSpPr>
            <a:spLocks noGrp="1"/>
          </p:cNvSpPr>
          <p:nvPr>
            <p:ph type="dt" sz="half" idx="10"/>
          </p:nvPr>
        </p:nvSpPr>
        <p:spPr>
          <a:xfrm>
            <a:off x="6678168" y="6309360"/>
            <a:ext cx="2148840" cy="457200"/>
          </a:xfrm>
        </p:spPr>
        <p:txBody>
          <a:bodyPr/>
          <a:lstStyle>
            <a:lvl1pPr algn="l">
              <a:defRPr/>
            </a:lvl1pPr>
          </a:lstStyle>
          <a:p>
            <a:r>
              <a:rPr lang="en-US" dirty="0"/>
              <a:t>9/8/20XX</a:t>
            </a:r>
          </a:p>
        </p:txBody>
      </p:sp>
      <p:sp>
        <p:nvSpPr>
          <p:cNvPr id="10" name="Slide Number Placeholder 5">
            <a:extLst>
              <a:ext uri="{FF2B5EF4-FFF2-40B4-BE49-F238E27FC236}">
                <a16:creationId xmlns:a16="http://schemas.microsoft.com/office/drawing/2014/main" id="{5339F117-3072-4F0C-8D1D-E5DC918CE4F0}"/>
              </a:ext>
            </a:extLst>
          </p:cNvPr>
          <p:cNvSpPr>
            <a:spLocks noGrp="1"/>
          </p:cNvSpPr>
          <p:nvPr>
            <p:ph type="sldNum" sz="quarter" idx="12"/>
          </p:nvPr>
        </p:nvSpPr>
        <p:spPr>
          <a:xfrm>
            <a:off x="10569202" y="6309360"/>
            <a:ext cx="979879" cy="457200"/>
          </a:xfrm>
        </p:spPr>
        <p:txBody>
          <a:bodyPr/>
          <a:lstStyle>
            <a:lvl1pPr>
              <a:defRPr sz="1200" b="0"/>
            </a:lvl1pPr>
          </a:lstStyle>
          <a:p>
            <a:fld id="{FAEF9944-A4F6-4C59-AEBD-678D6480B8EA}" type="slidenum">
              <a:rPr lang="en-US" smtClean="0"/>
              <a:pPr/>
              <a:t>‹#›</a:t>
            </a:fld>
            <a:endParaRPr lang="en-US" dirty="0"/>
          </a:p>
        </p:txBody>
      </p:sp>
    </p:spTree>
    <p:extLst>
      <p:ext uri="{BB962C8B-B14F-4D97-AF65-F5344CB8AC3E}">
        <p14:creationId xmlns:p14="http://schemas.microsoft.com/office/powerpoint/2010/main" val="19243064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Two Content 2">
    <p:spTree>
      <p:nvGrpSpPr>
        <p:cNvPr id="1" name=""/>
        <p:cNvGrpSpPr/>
        <p:nvPr/>
      </p:nvGrpSpPr>
      <p:grpSpPr>
        <a:xfrm>
          <a:off x="0" y="0"/>
          <a:ext cx="0" cy="0"/>
          <a:chOff x="0" y="0"/>
          <a:chExt cx="0" cy="0"/>
        </a:xfrm>
      </p:grpSpPr>
      <p:sp useBgFill="1">
        <p:nvSpPr>
          <p:cNvPr id="6" name="Rectangle 5">
            <a:extLst>
              <a:ext uri="{FF2B5EF4-FFF2-40B4-BE49-F238E27FC236}">
                <a16:creationId xmlns:a16="http://schemas.microsoft.com/office/drawing/2014/main" id="{2DF88512-9E62-4695-B350-39488566A1F7}"/>
              </a:ext>
              <a:ext uri="{C183D7F6-B498-43B3-948B-1728B52AA6E4}">
                <adec:decorative xmlns:adec="http://schemas.microsoft.com/office/drawing/2017/decorative" val="1"/>
              </a:ext>
            </a:extLst>
          </p:cNvPr>
          <p:cNvSpPr/>
          <p:nvPr userDrawn="1"/>
        </p:nvSpPr>
        <p:spPr>
          <a:xfrm>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18CD596D-95F4-4C5C-A0E7-86D747FE70BE}"/>
              </a:ext>
              <a:ext uri="{C183D7F6-B498-43B3-948B-1728B52AA6E4}">
                <adec:decorative xmlns:adec="http://schemas.microsoft.com/office/drawing/2017/decorative" val="1"/>
              </a:ext>
            </a:extLst>
          </p:cNvPr>
          <p:cNvSpPr/>
          <p:nvPr userDrawn="1"/>
        </p:nvSpPr>
        <p:spPr>
          <a:xfrm>
            <a:off x="1038768" y="2130218"/>
            <a:ext cx="11153231" cy="4727782"/>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67553E9F-DCBF-4BEE-A261-5AA97361A0E0}"/>
              </a:ext>
              <a:ext uri="{C183D7F6-B498-43B3-948B-1728B52AA6E4}">
                <adec:decorative xmlns:adec="http://schemas.microsoft.com/office/drawing/2017/decorative" val="1"/>
              </a:ext>
            </a:extLst>
          </p:cNvPr>
          <p:cNvSpPr/>
          <p:nvPr userDrawn="1"/>
        </p:nvSpPr>
        <p:spPr>
          <a:xfrm>
            <a:off x="0" y="896641"/>
            <a:ext cx="12192000" cy="134771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itle 1">
            <a:extLst>
              <a:ext uri="{FF2B5EF4-FFF2-40B4-BE49-F238E27FC236}">
                <a16:creationId xmlns:a16="http://schemas.microsoft.com/office/drawing/2014/main" id="{949B0EB0-AEBA-44ED-BC77-4188C7486144}"/>
              </a:ext>
            </a:extLst>
          </p:cNvPr>
          <p:cNvSpPr>
            <a:spLocks noGrp="1"/>
          </p:cNvSpPr>
          <p:nvPr>
            <p:ph type="title" hasCustomPrompt="1"/>
          </p:nvPr>
        </p:nvSpPr>
        <p:spPr>
          <a:xfrm>
            <a:off x="1535371" y="962423"/>
            <a:ext cx="10013710" cy="1216152"/>
          </a:xfrm>
        </p:spPr>
        <p:txBody>
          <a:bodyPr tIns="182880" anchor="ctr" anchorCtr="0">
            <a:noAutofit/>
          </a:bodyPr>
          <a:lstStyle>
            <a:lvl1pPr>
              <a:lnSpc>
                <a:spcPct val="100000"/>
              </a:lnSpc>
              <a:defRPr sz="3200">
                <a:solidFill>
                  <a:schemeClr val="bg1"/>
                </a:solidFill>
              </a:defRPr>
            </a:lvl1pPr>
          </a:lstStyle>
          <a:p>
            <a:r>
              <a:rPr lang="en-US" dirty="0">
                <a:solidFill>
                  <a:schemeClr val="bg1"/>
                </a:solidFill>
              </a:rPr>
              <a:t>Click to add title</a:t>
            </a:r>
          </a:p>
        </p:txBody>
      </p:sp>
      <p:sp>
        <p:nvSpPr>
          <p:cNvPr id="2" name="Content Placeholder 2">
            <a:extLst>
              <a:ext uri="{FF2B5EF4-FFF2-40B4-BE49-F238E27FC236}">
                <a16:creationId xmlns:a16="http://schemas.microsoft.com/office/drawing/2014/main" id="{252AD8E1-37CB-EB1E-9394-A293E1F2107F}"/>
              </a:ext>
            </a:extLst>
          </p:cNvPr>
          <p:cNvSpPr>
            <a:spLocks noGrp="1"/>
          </p:cNvSpPr>
          <p:nvPr>
            <p:ph sz="quarter" idx="18" hasCustomPrompt="1"/>
          </p:nvPr>
        </p:nvSpPr>
        <p:spPr>
          <a:xfrm>
            <a:off x="1542563" y="2590800"/>
            <a:ext cx="6441412" cy="3718557"/>
          </a:xfrm>
        </p:spPr>
        <p:txBody>
          <a:bodyPr anchor="t">
            <a:normAutofit/>
          </a:bodyPr>
          <a:lstStyle>
            <a:lvl1pPr marL="0" indent="0">
              <a:lnSpc>
                <a:spcPct val="125000"/>
              </a:lnSpc>
              <a:spcAft>
                <a:spcPts val="600"/>
              </a:spcAft>
              <a:buNone/>
              <a:defRPr sz="1800" b="0"/>
            </a:lvl1pPr>
            <a:lvl2pPr marL="283464">
              <a:lnSpc>
                <a:spcPct val="125000"/>
              </a:lnSpc>
              <a:spcAft>
                <a:spcPts val="600"/>
              </a:spcAft>
              <a:defRPr sz="1800"/>
            </a:lvl2pPr>
            <a:lvl3pPr marL="566928">
              <a:lnSpc>
                <a:spcPct val="125000"/>
              </a:lnSpc>
              <a:spcAft>
                <a:spcPts val="600"/>
              </a:spcAft>
              <a:defRPr sz="1800"/>
            </a:lvl3pPr>
            <a:lvl4pPr marL="850392">
              <a:lnSpc>
                <a:spcPct val="125000"/>
              </a:lnSpc>
              <a:spcAft>
                <a:spcPts val="600"/>
              </a:spcAft>
              <a:defRPr sz="1800"/>
            </a:lvl4pPr>
            <a:lvl5pPr marL="1133856">
              <a:lnSpc>
                <a:spcPct val="125000"/>
              </a:lnSpc>
              <a:spcAft>
                <a:spcPts val="600"/>
              </a:spcAft>
              <a:defRPr sz="18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2">
            <a:extLst>
              <a:ext uri="{FF2B5EF4-FFF2-40B4-BE49-F238E27FC236}">
                <a16:creationId xmlns:a16="http://schemas.microsoft.com/office/drawing/2014/main" id="{5B37B294-6F01-986D-E8E5-119AE9A8F2BE}"/>
              </a:ext>
            </a:extLst>
          </p:cNvPr>
          <p:cNvSpPr>
            <a:spLocks noGrp="1"/>
          </p:cNvSpPr>
          <p:nvPr>
            <p:ph sz="quarter" idx="17" hasCustomPrompt="1"/>
          </p:nvPr>
        </p:nvSpPr>
        <p:spPr>
          <a:xfrm>
            <a:off x="8197362" y="2590800"/>
            <a:ext cx="3522849" cy="3718557"/>
          </a:xfrm>
        </p:spPr>
        <p:txBody>
          <a:bodyPr anchor="t">
            <a:normAutofit/>
          </a:bodyPr>
          <a:lstStyle>
            <a:lvl1pPr marL="285750" indent="-285750">
              <a:lnSpc>
                <a:spcPct val="125000"/>
              </a:lnSpc>
              <a:spcAft>
                <a:spcPts val="600"/>
              </a:spcAft>
              <a:buFont typeface="Wingdings" panose="05000000000000000000" pitchFamily="2" charset="2"/>
              <a:buChar char="§"/>
              <a:defRPr sz="1800" b="0"/>
            </a:lvl1pPr>
            <a:lvl2pPr>
              <a:lnSpc>
                <a:spcPct val="125000"/>
              </a:lnSpc>
              <a:spcAft>
                <a:spcPts val="600"/>
              </a:spcAft>
              <a:defRPr sz="1800"/>
            </a:lvl2pPr>
            <a:lvl3pPr>
              <a:lnSpc>
                <a:spcPct val="125000"/>
              </a:lnSpc>
              <a:spcAft>
                <a:spcPts val="600"/>
              </a:spcAft>
              <a:defRPr sz="1800"/>
            </a:lvl3pPr>
            <a:lvl4pPr>
              <a:lnSpc>
                <a:spcPct val="125000"/>
              </a:lnSpc>
              <a:spcAft>
                <a:spcPts val="600"/>
              </a:spcAft>
              <a:defRPr sz="1800"/>
            </a:lvl4pPr>
            <a:lvl5pPr>
              <a:lnSpc>
                <a:spcPct val="125000"/>
              </a:lnSpc>
              <a:spcAft>
                <a:spcPts val="600"/>
              </a:spcAft>
              <a:defRPr sz="18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Rectangle 9">
            <a:extLst>
              <a:ext uri="{FF2B5EF4-FFF2-40B4-BE49-F238E27FC236}">
                <a16:creationId xmlns:a16="http://schemas.microsoft.com/office/drawing/2014/main" id="{7278DD10-67BC-4E87-A788-A45C6093F5F8}"/>
              </a:ext>
              <a:ext uri="{C183D7F6-B498-43B3-948B-1728B52AA6E4}">
                <adec:decorative xmlns:adec="http://schemas.microsoft.com/office/drawing/2017/decorative" val="1"/>
              </a:ext>
            </a:extLst>
          </p:cNvPr>
          <p:cNvSpPr/>
          <p:nvPr userDrawn="1"/>
        </p:nvSpPr>
        <p:spPr>
          <a:xfrm>
            <a:off x="-1" y="962423"/>
            <a:ext cx="1006766" cy="12161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916769F5-486B-4B48-A543-2C70359DF66E}"/>
              </a:ext>
              <a:ext uri="{C183D7F6-B498-43B3-948B-1728B52AA6E4}">
                <adec:decorative xmlns:adec="http://schemas.microsoft.com/office/drawing/2017/decorative" val="1"/>
              </a:ext>
            </a:extLst>
          </p:cNvPr>
          <p:cNvSpPr/>
          <p:nvPr userDrawn="1"/>
        </p:nvSpPr>
        <p:spPr>
          <a:xfrm rot="5400000">
            <a:off x="-2390232"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ooter Placeholder 4">
            <a:extLst>
              <a:ext uri="{FF2B5EF4-FFF2-40B4-BE49-F238E27FC236}">
                <a16:creationId xmlns:a16="http://schemas.microsoft.com/office/drawing/2014/main" id="{B47BB165-F380-48C4-B95B-C09C91893B2D}"/>
              </a:ext>
            </a:extLst>
          </p:cNvPr>
          <p:cNvSpPr>
            <a:spLocks noGrp="1"/>
          </p:cNvSpPr>
          <p:nvPr>
            <p:ph type="ftr" sz="quarter" idx="11"/>
          </p:nvPr>
        </p:nvSpPr>
        <p:spPr>
          <a:xfrm>
            <a:off x="1535371" y="6309360"/>
            <a:ext cx="5049579" cy="457200"/>
          </a:xfrm>
        </p:spPr>
        <p:txBody>
          <a:bodyPr/>
          <a:lstStyle/>
          <a:p>
            <a:r>
              <a:rPr lang="en-US" dirty="0"/>
              <a:t>Presentation Title</a:t>
            </a:r>
          </a:p>
        </p:txBody>
      </p:sp>
      <p:sp>
        <p:nvSpPr>
          <p:cNvPr id="14" name="Slide Number Placeholder 5">
            <a:extLst>
              <a:ext uri="{FF2B5EF4-FFF2-40B4-BE49-F238E27FC236}">
                <a16:creationId xmlns:a16="http://schemas.microsoft.com/office/drawing/2014/main" id="{F0805E9B-6657-4167-BD79-CAC59C0D841D}"/>
              </a:ext>
            </a:extLst>
          </p:cNvPr>
          <p:cNvSpPr>
            <a:spLocks noGrp="1"/>
          </p:cNvSpPr>
          <p:nvPr>
            <p:ph type="sldNum" sz="quarter" idx="12"/>
          </p:nvPr>
        </p:nvSpPr>
        <p:spPr>
          <a:xfrm>
            <a:off x="10569202" y="6309360"/>
            <a:ext cx="979879" cy="457200"/>
          </a:xfrm>
        </p:spPr>
        <p:txBody>
          <a:bodyPr/>
          <a:lstStyle>
            <a:lvl1pPr>
              <a:defRPr sz="1200" b="0"/>
            </a:lvl1pPr>
          </a:lstStyle>
          <a:p>
            <a:fld id="{FAEF9944-A4F6-4C59-AEBD-678D6480B8EA}" type="slidenum">
              <a:rPr lang="en-US" smtClean="0"/>
              <a:pPr/>
              <a:t>‹#›</a:t>
            </a:fld>
            <a:endParaRPr lang="en-US" dirty="0"/>
          </a:p>
        </p:txBody>
      </p:sp>
      <p:sp>
        <p:nvSpPr>
          <p:cNvPr id="3" name="Date Placeholder 3">
            <a:extLst>
              <a:ext uri="{FF2B5EF4-FFF2-40B4-BE49-F238E27FC236}">
                <a16:creationId xmlns:a16="http://schemas.microsoft.com/office/drawing/2014/main" id="{D0EFA1AD-93FB-148E-CFC6-A6E5D9967406}"/>
              </a:ext>
            </a:extLst>
          </p:cNvPr>
          <p:cNvSpPr>
            <a:spLocks noGrp="1"/>
          </p:cNvSpPr>
          <p:nvPr>
            <p:ph type="dt" sz="half" idx="10"/>
          </p:nvPr>
        </p:nvSpPr>
        <p:spPr>
          <a:xfrm>
            <a:off x="6678168" y="6309360"/>
            <a:ext cx="2148840" cy="457200"/>
          </a:xfrm>
        </p:spPr>
        <p:txBody>
          <a:bodyPr/>
          <a:lstStyle>
            <a:lvl1pPr algn="l">
              <a:defRPr/>
            </a:lvl1pPr>
          </a:lstStyle>
          <a:p>
            <a:r>
              <a:rPr lang="en-US" dirty="0"/>
              <a:t>9/8/20XX</a:t>
            </a:r>
          </a:p>
        </p:txBody>
      </p:sp>
    </p:spTree>
    <p:extLst>
      <p:ext uri="{BB962C8B-B14F-4D97-AF65-F5344CB8AC3E}">
        <p14:creationId xmlns:p14="http://schemas.microsoft.com/office/powerpoint/2010/main" val="161647760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Content 2">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BF5F5DFA-1BC3-4062-9356-6145C9F7CD56}"/>
              </a:ext>
              <a:ext uri="{C183D7F6-B498-43B3-948B-1728B52AA6E4}">
                <adec:decorative xmlns:adec="http://schemas.microsoft.com/office/drawing/2017/decorative" val="1"/>
              </a:ext>
            </a:extLst>
          </p:cNvPr>
          <p:cNvSpPr/>
          <p:nvPr userDrawn="1"/>
        </p:nvSpPr>
        <p:spPr>
          <a:xfrm>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E6B5D461-AEC0-477F-A77A-6227F95A8374}"/>
              </a:ext>
              <a:ext uri="{C183D7F6-B498-43B3-948B-1728B52AA6E4}">
                <adec:decorative xmlns:adec="http://schemas.microsoft.com/office/drawing/2017/decorative" val="1"/>
              </a:ext>
            </a:extLst>
          </p:cNvPr>
          <p:cNvSpPr/>
          <p:nvPr userDrawn="1"/>
        </p:nvSpPr>
        <p:spPr>
          <a:xfrm>
            <a:off x="0" y="0"/>
            <a:ext cx="4016188" cy="105654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DE1A041D-DE47-45FA-AC78-CC7FD02571F2}"/>
              </a:ext>
              <a:ext uri="{C183D7F6-B498-43B3-948B-1728B52AA6E4}">
                <adec:decorative xmlns:adec="http://schemas.microsoft.com/office/drawing/2017/decorative" val="1"/>
              </a:ext>
            </a:extLst>
          </p:cNvPr>
          <p:cNvSpPr/>
          <p:nvPr userDrawn="1"/>
        </p:nvSpPr>
        <p:spPr>
          <a:xfrm>
            <a:off x="1525" y="1031500"/>
            <a:ext cx="12188951"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11614254-52EF-4F58-99B1-CDA7C39223C1}"/>
              </a:ext>
              <a:ext uri="{C183D7F6-B498-43B3-948B-1728B52AA6E4}">
                <adec:decorative xmlns:adec="http://schemas.microsoft.com/office/drawing/2017/decorative" val="1"/>
              </a:ext>
            </a:extLst>
          </p:cNvPr>
          <p:cNvSpPr/>
          <p:nvPr userDrawn="1"/>
        </p:nvSpPr>
        <p:spPr>
          <a:xfrm>
            <a:off x="3988518" y="1095508"/>
            <a:ext cx="8203482" cy="5016893"/>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itle 1">
            <a:extLst>
              <a:ext uri="{FF2B5EF4-FFF2-40B4-BE49-F238E27FC236}">
                <a16:creationId xmlns:a16="http://schemas.microsoft.com/office/drawing/2014/main" id="{BD3B3ABA-0408-41EA-935D-D4F4586AA840}"/>
              </a:ext>
            </a:extLst>
          </p:cNvPr>
          <p:cNvSpPr>
            <a:spLocks noGrp="1"/>
          </p:cNvSpPr>
          <p:nvPr>
            <p:ph type="title" hasCustomPrompt="1"/>
          </p:nvPr>
        </p:nvSpPr>
        <p:spPr>
          <a:xfrm>
            <a:off x="4506511" y="1393926"/>
            <a:ext cx="7042570" cy="1626225"/>
          </a:xfrm>
        </p:spPr>
        <p:txBody>
          <a:bodyPr anchor="b" anchorCtr="0">
            <a:noAutofit/>
          </a:bodyPr>
          <a:lstStyle>
            <a:lvl1pPr>
              <a:lnSpc>
                <a:spcPct val="100000"/>
              </a:lnSpc>
              <a:defRPr sz="3200"/>
            </a:lvl1pPr>
          </a:lstStyle>
          <a:p>
            <a:r>
              <a:rPr lang="en-US" dirty="0"/>
              <a:t>Click to add title</a:t>
            </a:r>
          </a:p>
        </p:txBody>
      </p:sp>
      <p:sp>
        <p:nvSpPr>
          <p:cNvPr id="2" name="Content Placeholder 2">
            <a:extLst>
              <a:ext uri="{FF2B5EF4-FFF2-40B4-BE49-F238E27FC236}">
                <a16:creationId xmlns:a16="http://schemas.microsoft.com/office/drawing/2014/main" id="{FEF27B53-079D-232F-8AA5-ED461B34E8D2}"/>
              </a:ext>
            </a:extLst>
          </p:cNvPr>
          <p:cNvSpPr>
            <a:spLocks noGrp="1"/>
          </p:cNvSpPr>
          <p:nvPr>
            <p:ph sz="quarter" idx="16" hasCustomPrompt="1"/>
          </p:nvPr>
        </p:nvSpPr>
        <p:spPr>
          <a:xfrm>
            <a:off x="4506741" y="3153103"/>
            <a:ext cx="7042335" cy="2648312"/>
          </a:xfrm>
        </p:spPr>
        <p:txBody>
          <a:bodyPr anchor="t">
            <a:normAutofit/>
          </a:bodyPr>
          <a:lstStyle>
            <a:lvl1pPr marL="0" indent="0">
              <a:lnSpc>
                <a:spcPct val="125000"/>
              </a:lnSpc>
              <a:spcAft>
                <a:spcPts val="600"/>
              </a:spcAft>
              <a:buNone/>
              <a:defRPr sz="1800" b="0"/>
            </a:lvl1pPr>
            <a:lvl2pPr>
              <a:lnSpc>
                <a:spcPct val="125000"/>
              </a:lnSpc>
              <a:spcAft>
                <a:spcPts val="600"/>
              </a:spcAft>
              <a:defRPr sz="1800"/>
            </a:lvl2pPr>
            <a:lvl3pPr>
              <a:lnSpc>
                <a:spcPct val="125000"/>
              </a:lnSpc>
              <a:spcAft>
                <a:spcPts val="600"/>
              </a:spcAft>
              <a:defRPr sz="1800"/>
            </a:lvl3pPr>
            <a:lvl4pPr>
              <a:lnSpc>
                <a:spcPct val="125000"/>
              </a:lnSpc>
              <a:spcAft>
                <a:spcPts val="600"/>
              </a:spcAft>
              <a:defRPr sz="1800"/>
            </a:lvl4pPr>
            <a:lvl5pPr>
              <a:lnSpc>
                <a:spcPct val="125000"/>
              </a:lnSpc>
              <a:spcAft>
                <a:spcPts val="600"/>
              </a:spcAft>
              <a:defRPr sz="18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Rectangle 13">
            <a:extLst>
              <a:ext uri="{FF2B5EF4-FFF2-40B4-BE49-F238E27FC236}">
                <a16:creationId xmlns:a16="http://schemas.microsoft.com/office/drawing/2014/main" id="{1837301C-2B9B-4119-9002-BD6DB2AB87FB}"/>
              </a:ext>
              <a:ext uri="{C183D7F6-B498-43B3-948B-1728B52AA6E4}">
                <adec:decorative xmlns:adec="http://schemas.microsoft.com/office/drawing/2017/decorative" val="1"/>
              </a:ext>
            </a:extLst>
          </p:cNvPr>
          <p:cNvSpPr/>
          <p:nvPr userDrawn="1"/>
        </p:nvSpPr>
        <p:spPr>
          <a:xfrm>
            <a:off x="4041913" y="6144405"/>
            <a:ext cx="8150087" cy="71359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BD12738D-D0ED-4899-A01C-42439B5B3E64}"/>
              </a:ext>
              <a:ext uri="{C183D7F6-B498-43B3-948B-1728B52AA6E4}">
                <adec:decorative xmlns:adec="http://schemas.microsoft.com/office/drawing/2017/decorative" val="1"/>
              </a:ext>
            </a:extLst>
          </p:cNvPr>
          <p:cNvSpPr/>
          <p:nvPr userDrawn="1"/>
        </p:nvSpPr>
        <p:spPr>
          <a:xfrm>
            <a:off x="0" y="6167615"/>
            <a:ext cx="3982418" cy="690385"/>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5EED261D-45B9-40C1-8341-8B8B796E8AE2}"/>
              </a:ext>
              <a:ext uri="{C183D7F6-B498-43B3-948B-1728B52AA6E4}">
                <adec:decorative xmlns:adec="http://schemas.microsoft.com/office/drawing/2017/decorative" val="1"/>
              </a:ext>
            </a:extLst>
          </p:cNvPr>
          <p:cNvSpPr/>
          <p:nvPr userDrawn="1"/>
        </p:nvSpPr>
        <p:spPr>
          <a:xfrm>
            <a:off x="1525" y="6112401"/>
            <a:ext cx="12188951"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3E23953F-BF80-48E0-8282-62907D6C29C6}"/>
              </a:ext>
              <a:ext uri="{C183D7F6-B498-43B3-948B-1728B52AA6E4}">
                <adec:decorative xmlns:adec="http://schemas.microsoft.com/office/drawing/2017/decorative" val="1"/>
              </a:ext>
            </a:extLst>
          </p:cNvPr>
          <p:cNvSpPr/>
          <p:nvPr userDrawn="1"/>
        </p:nvSpPr>
        <p:spPr>
          <a:xfrm>
            <a:off x="3986412" y="0"/>
            <a:ext cx="64008"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Footer Placeholder 4">
            <a:extLst>
              <a:ext uri="{FF2B5EF4-FFF2-40B4-BE49-F238E27FC236}">
                <a16:creationId xmlns:a16="http://schemas.microsoft.com/office/drawing/2014/main" id="{4F4FDF97-2780-775F-9416-96F7A90662B2}"/>
              </a:ext>
            </a:extLst>
          </p:cNvPr>
          <p:cNvSpPr>
            <a:spLocks noGrp="1"/>
          </p:cNvSpPr>
          <p:nvPr>
            <p:ph type="ftr" sz="quarter" idx="11"/>
          </p:nvPr>
        </p:nvSpPr>
        <p:spPr>
          <a:xfrm>
            <a:off x="6172202" y="6309360"/>
            <a:ext cx="4280135" cy="457200"/>
          </a:xfrm>
        </p:spPr>
        <p:txBody>
          <a:bodyPr/>
          <a:lstStyle>
            <a:lvl1pPr algn="ctr">
              <a:defRPr>
                <a:effectLst/>
              </a:defRPr>
            </a:lvl1pPr>
          </a:lstStyle>
          <a:p>
            <a:r>
              <a:rPr lang="en-US" dirty="0"/>
              <a:t>Presentation Title</a:t>
            </a:r>
          </a:p>
        </p:txBody>
      </p:sp>
      <p:sp>
        <p:nvSpPr>
          <p:cNvPr id="24" name="Date Placeholder 3">
            <a:extLst>
              <a:ext uri="{FF2B5EF4-FFF2-40B4-BE49-F238E27FC236}">
                <a16:creationId xmlns:a16="http://schemas.microsoft.com/office/drawing/2014/main" id="{A03787D1-4AB7-2166-D4DB-A3878CBB24F1}"/>
              </a:ext>
            </a:extLst>
          </p:cNvPr>
          <p:cNvSpPr>
            <a:spLocks noGrp="1"/>
          </p:cNvSpPr>
          <p:nvPr>
            <p:ph type="dt" sz="half" idx="10"/>
          </p:nvPr>
        </p:nvSpPr>
        <p:spPr>
          <a:xfrm>
            <a:off x="4506511" y="6309360"/>
            <a:ext cx="1513289" cy="457200"/>
          </a:xfrm>
        </p:spPr>
        <p:txBody>
          <a:bodyPr/>
          <a:lstStyle>
            <a:lvl1pPr>
              <a:defRPr>
                <a:effectLst/>
              </a:defRPr>
            </a:lvl1pPr>
          </a:lstStyle>
          <a:p>
            <a:r>
              <a:rPr lang="en-US" dirty="0">
                <a:solidFill>
                  <a:schemeClr val="tx2"/>
                </a:solidFill>
              </a:rPr>
              <a:t>9/8/20XX</a:t>
            </a:r>
            <a:endParaRPr lang="en-US" dirty="0"/>
          </a:p>
        </p:txBody>
      </p:sp>
      <p:sp>
        <p:nvSpPr>
          <p:cNvPr id="25" name="Slide Number Placeholder 5">
            <a:extLst>
              <a:ext uri="{FF2B5EF4-FFF2-40B4-BE49-F238E27FC236}">
                <a16:creationId xmlns:a16="http://schemas.microsoft.com/office/drawing/2014/main" id="{4F8C5CD2-BF99-0846-2E4A-179E6C459F1A}"/>
              </a:ext>
            </a:extLst>
          </p:cNvPr>
          <p:cNvSpPr>
            <a:spLocks noGrp="1"/>
          </p:cNvSpPr>
          <p:nvPr>
            <p:ph type="sldNum" sz="quarter" idx="12"/>
          </p:nvPr>
        </p:nvSpPr>
        <p:spPr>
          <a:xfrm>
            <a:off x="10569202" y="6309360"/>
            <a:ext cx="979879" cy="457200"/>
          </a:xfrm>
        </p:spPr>
        <p:txBody>
          <a:bodyPr/>
          <a:lstStyle>
            <a:lvl1pPr>
              <a:defRPr sz="1200" b="0"/>
            </a:lvl1pPr>
          </a:lstStyle>
          <a:p>
            <a:fld id="{FAEF9944-A4F6-4C59-AEBD-678D6480B8EA}" type="slidenum">
              <a:rPr lang="en-US" smtClean="0"/>
              <a:pPr/>
              <a:t>‹#›</a:t>
            </a:fld>
            <a:endParaRPr lang="en-US" dirty="0"/>
          </a:p>
        </p:txBody>
      </p:sp>
    </p:spTree>
    <p:extLst>
      <p:ext uri="{BB962C8B-B14F-4D97-AF65-F5344CB8AC3E}">
        <p14:creationId xmlns:p14="http://schemas.microsoft.com/office/powerpoint/2010/main" val="388180027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userDrawn="1">
  <p:cSld name="1_Title and 2 Content 3">
    <p:spTree>
      <p:nvGrpSpPr>
        <p:cNvPr id="1" name=""/>
        <p:cNvGrpSpPr/>
        <p:nvPr/>
      </p:nvGrpSpPr>
      <p:grpSpPr>
        <a:xfrm>
          <a:off x="0" y="0"/>
          <a:ext cx="0" cy="0"/>
          <a:chOff x="0" y="0"/>
          <a:chExt cx="0" cy="0"/>
        </a:xfrm>
      </p:grpSpPr>
      <p:sp useBgFill="1">
        <p:nvSpPr>
          <p:cNvPr id="2" name="Rectangle 1">
            <a:extLst>
              <a:ext uri="{FF2B5EF4-FFF2-40B4-BE49-F238E27FC236}">
                <a16:creationId xmlns:a16="http://schemas.microsoft.com/office/drawing/2014/main" id="{30FB3D5A-25E2-453F-A78E-0A20BDCE80A2}"/>
              </a:ext>
              <a:ext uri="{C183D7F6-B498-43B3-948B-1728B52AA6E4}">
                <adec:decorative xmlns:adec="http://schemas.microsoft.com/office/drawing/2017/decorative" val="1"/>
              </a:ext>
            </a:extLst>
          </p:cNvPr>
          <p:cNvSpPr/>
          <p:nvPr userDrawn="1"/>
        </p:nvSpPr>
        <p:spPr>
          <a:xfrm>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28796342-0E80-4F8E-9563-9F5EDFC0DDF2}"/>
              </a:ext>
              <a:ext uri="{C183D7F6-B498-43B3-948B-1728B52AA6E4}">
                <adec:decorative xmlns:adec="http://schemas.microsoft.com/office/drawing/2017/decorative" val="1"/>
              </a:ext>
            </a:extLst>
          </p:cNvPr>
          <p:cNvSpPr/>
          <p:nvPr userDrawn="1"/>
        </p:nvSpPr>
        <p:spPr>
          <a:xfrm>
            <a:off x="1038768" y="-2946"/>
            <a:ext cx="11153231" cy="4727782"/>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C39B2F5D-C3BA-453E-8F4D-97074F48C7AE}"/>
              </a:ext>
              <a:ext uri="{C183D7F6-B498-43B3-948B-1728B52AA6E4}">
                <adec:decorative xmlns:adec="http://schemas.microsoft.com/office/drawing/2017/decorative" val="1"/>
              </a:ext>
            </a:extLst>
          </p:cNvPr>
          <p:cNvSpPr/>
          <p:nvPr userDrawn="1"/>
        </p:nvSpPr>
        <p:spPr>
          <a:xfrm>
            <a:off x="0" y="4724838"/>
            <a:ext cx="12192000" cy="134771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1">
            <a:extLst>
              <a:ext uri="{FF2B5EF4-FFF2-40B4-BE49-F238E27FC236}">
                <a16:creationId xmlns:a16="http://schemas.microsoft.com/office/drawing/2014/main" id="{452D50E3-A27A-4AF6-928B-286E7BDB4BD9}"/>
              </a:ext>
            </a:extLst>
          </p:cNvPr>
          <p:cNvSpPr>
            <a:spLocks noGrp="1"/>
          </p:cNvSpPr>
          <p:nvPr>
            <p:ph type="title" hasCustomPrompt="1"/>
          </p:nvPr>
        </p:nvSpPr>
        <p:spPr>
          <a:xfrm>
            <a:off x="1535372" y="4873752"/>
            <a:ext cx="10013709" cy="1033272"/>
          </a:xfrm>
        </p:spPr>
        <p:txBody>
          <a:bodyPr tIns="182880" anchor="ctr" anchorCtr="0">
            <a:noAutofit/>
          </a:bodyPr>
          <a:lstStyle>
            <a:lvl1pPr>
              <a:lnSpc>
                <a:spcPct val="100000"/>
              </a:lnSpc>
              <a:defRPr sz="3200">
                <a:solidFill>
                  <a:schemeClr val="bg1"/>
                </a:solidFill>
              </a:defRPr>
            </a:lvl1pPr>
          </a:lstStyle>
          <a:p>
            <a:r>
              <a:rPr lang="en-US" dirty="0">
                <a:solidFill>
                  <a:schemeClr val="bg1"/>
                </a:solidFill>
              </a:rPr>
              <a:t>Click to add title</a:t>
            </a:r>
          </a:p>
        </p:txBody>
      </p:sp>
      <p:sp>
        <p:nvSpPr>
          <p:cNvPr id="6" name="Rectangle 5">
            <a:extLst>
              <a:ext uri="{FF2B5EF4-FFF2-40B4-BE49-F238E27FC236}">
                <a16:creationId xmlns:a16="http://schemas.microsoft.com/office/drawing/2014/main" id="{D874FDF0-F4BE-433D-86EE-9E1832D4388B}"/>
              </a:ext>
              <a:ext uri="{C183D7F6-B498-43B3-948B-1728B52AA6E4}">
                <adec:decorative xmlns:adec="http://schemas.microsoft.com/office/drawing/2017/decorative" val="1"/>
              </a:ext>
            </a:extLst>
          </p:cNvPr>
          <p:cNvSpPr/>
          <p:nvPr userDrawn="1"/>
        </p:nvSpPr>
        <p:spPr>
          <a:xfrm>
            <a:off x="-1" y="4790620"/>
            <a:ext cx="1006766" cy="12161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25DFCD07-1301-45ED-B326-449ECFADE70D}"/>
              </a:ext>
              <a:ext uri="{C183D7F6-B498-43B3-948B-1728B52AA6E4}">
                <adec:decorative xmlns:adec="http://schemas.microsoft.com/office/drawing/2017/decorative" val="1"/>
              </a:ext>
            </a:extLst>
          </p:cNvPr>
          <p:cNvSpPr/>
          <p:nvPr userDrawn="1"/>
        </p:nvSpPr>
        <p:spPr>
          <a:xfrm rot="5400000">
            <a:off x="-2390232"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Content Placeholder 2">
            <a:extLst>
              <a:ext uri="{FF2B5EF4-FFF2-40B4-BE49-F238E27FC236}">
                <a16:creationId xmlns:a16="http://schemas.microsoft.com/office/drawing/2014/main" id="{9F875EEC-3E6C-5B97-FFE8-0D1ECAAAE98A}"/>
              </a:ext>
            </a:extLst>
          </p:cNvPr>
          <p:cNvSpPr>
            <a:spLocks noGrp="1"/>
          </p:cNvSpPr>
          <p:nvPr>
            <p:ph sz="quarter" idx="14" hasCustomPrompt="1"/>
          </p:nvPr>
        </p:nvSpPr>
        <p:spPr>
          <a:xfrm>
            <a:off x="1535372" y="462243"/>
            <a:ext cx="3098425" cy="3866324"/>
          </a:xfrm>
        </p:spPr>
        <p:txBody>
          <a:bodyPr anchor="t">
            <a:normAutofit/>
          </a:bodyPr>
          <a:lstStyle>
            <a:lvl1pPr marL="0" indent="0">
              <a:lnSpc>
                <a:spcPct val="125000"/>
              </a:lnSpc>
              <a:spcAft>
                <a:spcPts val="600"/>
              </a:spcAft>
              <a:buNone/>
              <a:defRPr sz="1800" b="0"/>
            </a:lvl1pPr>
            <a:lvl2pPr marL="281178" indent="0">
              <a:lnSpc>
                <a:spcPct val="125000"/>
              </a:lnSpc>
              <a:spcAft>
                <a:spcPts val="600"/>
              </a:spcAft>
              <a:buNone/>
              <a:defRPr sz="1800"/>
            </a:lvl2pPr>
            <a:lvl3pPr marL="566928" indent="0">
              <a:lnSpc>
                <a:spcPct val="125000"/>
              </a:lnSpc>
              <a:spcAft>
                <a:spcPts val="600"/>
              </a:spcAft>
              <a:buNone/>
              <a:defRPr sz="1800"/>
            </a:lvl3pPr>
            <a:lvl4pPr marL="850392" indent="0">
              <a:lnSpc>
                <a:spcPct val="125000"/>
              </a:lnSpc>
              <a:spcAft>
                <a:spcPts val="600"/>
              </a:spcAft>
              <a:buNone/>
              <a:defRPr sz="1800"/>
            </a:lvl4pPr>
            <a:lvl5pPr marL="1133856" indent="0">
              <a:lnSpc>
                <a:spcPct val="125000"/>
              </a:lnSpc>
              <a:spcAft>
                <a:spcPts val="600"/>
              </a:spcAft>
              <a:buNone/>
              <a:defRPr sz="18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able Placeholder 7">
            <a:extLst>
              <a:ext uri="{FF2B5EF4-FFF2-40B4-BE49-F238E27FC236}">
                <a16:creationId xmlns:a16="http://schemas.microsoft.com/office/drawing/2014/main" id="{0C5070DA-50C2-065D-00B0-3B12070D77E7}"/>
              </a:ext>
            </a:extLst>
          </p:cNvPr>
          <p:cNvSpPr>
            <a:spLocks noGrp="1"/>
          </p:cNvSpPr>
          <p:nvPr>
            <p:ph type="tbl" sz="quarter" idx="15"/>
          </p:nvPr>
        </p:nvSpPr>
        <p:spPr>
          <a:xfrm>
            <a:off x="5075238" y="461735"/>
            <a:ext cx="6473842" cy="3867150"/>
          </a:xfrm>
        </p:spPr>
        <p:txBody>
          <a:bodyPr anchor="t"/>
          <a:lstStyle>
            <a:lvl1pPr marL="0" indent="0" algn="ctr">
              <a:buNone/>
              <a:defRPr/>
            </a:lvl1pPr>
          </a:lstStyle>
          <a:p>
            <a:r>
              <a:rPr lang="en-US"/>
              <a:t>Click icon to add table</a:t>
            </a:r>
            <a:endParaRPr lang="en-US" dirty="0"/>
          </a:p>
        </p:txBody>
      </p:sp>
      <p:sp>
        <p:nvSpPr>
          <p:cNvPr id="15" name="Date Placeholder 3">
            <a:extLst>
              <a:ext uri="{FF2B5EF4-FFF2-40B4-BE49-F238E27FC236}">
                <a16:creationId xmlns:a16="http://schemas.microsoft.com/office/drawing/2014/main" id="{2F8DD265-980F-4708-EDDF-3130F434AC9D}"/>
              </a:ext>
            </a:extLst>
          </p:cNvPr>
          <p:cNvSpPr>
            <a:spLocks noGrp="1"/>
          </p:cNvSpPr>
          <p:nvPr>
            <p:ph type="dt" sz="half" idx="10"/>
          </p:nvPr>
        </p:nvSpPr>
        <p:spPr>
          <a:xfrm>
            <a:off x="6678168" y="6309360"/>
            <a:ext cx="2148840" cy="457200"/>
          </a:xfrm>
        </p:spPr>
        <p:txBody>
          <a:bodyPr/>
          <a:lstStyle>
            <a:lvl1pPr algn="l">
              <a:defRPr/>
            </a:lvl1pPr>
          </a:lstStyle>
          <a:p>
            <a:r>
              <a:rPr lang="en-US" dirty="0"/>
              <a:t>9/8/20XX</a:t>
            </a:r>
          </a:p>
        </p:txBody>
      </p:sp>
      <p:sp>
        <p:nvSpPr>
          <p:cNvPr id="8" name="Footer Placeholder 4">
            <a:extLst>
              <a:ext uri="{FF2B5EF4-FFF2-40B4-BE49-F238E27FC236}">
                <a16:creationId xmlns:a16="http://schemas.microsoft.com/office/drawing/2014/main" id="{BD5DA270-E83F-4CC8-9DA6-27CA3AEC0745}"/>
              </a:ext>
            </a:extLst>
          </p:cNvPr>
          <p:cNvSpPr>
            <a:spLocks noGrp="1"/>
          </p:cNvSpPr>
          <p:nvPr>
            <p:ph type="ftr" sz="quarter" idx="11"/>
          </p:nvPr>
        </p:nvSpPr>
        <p:spPr>
          <a:xfrm>
            <a:off x="1535372" y="6309360"/>
            <a:ext cx="4946592" cy="457200"/>
          </a:xfrm>
        </p:spPr>
        <p:txBody>
          <a:bodyPr/>
          <a:lstStyle/>
          <a:p>
            <a:r>
              <a:rPr lang="en-US" dirty="0"/>
              <a:t>Presentation Title</a:t>
            </a:r>
          </a:p>
        </p:txBody>
      </p:sp>
      <p:sp>
        <p:nvSpPr>
          <p:cNvPr id="10" name="Slide Number Placeholder 5">
            <a:extLst>
              <a:ext uri="{FF2B5EF4-FFF2-40B4-BE49-F238E27FC236}">
                <a16:creationId xmlns:a16="http://schemas.microsoft.com/office/drawing/2014/main" id="{5339F117-3072-4F0C-8D1D-E5DC918CE4F0}"/>
              </a:ext>
            </a:extLst>
          </p:cNvPr>
          <p:cNvSpPr>
            <a:spLocks noGrp="1"/>
          </p:cNvSpPr>
          <p:nvPr>
            <p:ph type="sldNum" sz="quarter" idx="12"/>
          </p:nvPr>
        </p:nvSpPr>
        <p:spPr>
          <a:xfrm>
            <a:off x="10569202" y="6309360"/>
            <a:ext cx="979879" cy="457200"/>
          </a:xfrm>
        </p:spPr>
        <p:txBody>
          <a:bodyPr/>
          <a:lstStyle>
            <a:lvl1pPr>
              <a:defRPr sz="1200" b="0"/>
            </a:lvl1pPr>
          </a:lstStyle>
          <a:p>
            <a:fld id="{FAEF9944-A4F6-4C59-AEBD-678D6480B8EA}" type="slidenum">
              <a:rPr lang="en-US" smtClean="0"/>
              <a:pPr/>
              <a:t>‹#›</a:t>
            </a:fld>
            <a:endParaRPr lang="en-US" dirty="0"/>
          </a:p>
        </p:txBody>
      </p:sp>
    </p:spTree>
    <p:extLst>
      <p:ext uri="{BB962C8B-B14F-4D97-AF65-F5344CB8AC3E}">
        <p14:creationId xmlns:p14="http://schemas.microsoft.com/office/powerpoint/2010/main" val="28958315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r>
              <a:rPr lang="en-US"/>
              <a:t>9/8/20XX</a:t>
            </a:r>
            <a:endParaRPr lang="en-US" dirty="0"/>
          </a:p>
        </p:txBody>
      </p:sp>
      <p:sp>
        <p:nvSpPr>
          <p:cNvPr id="5" name="Footer Placeholder 4"/>
          <p:cNvSpPr>
            <a:spLocks noGrp="1"/>
          </p:cNvSpPr>
          <p:nvPr>
            <p:ph type="ftr" sz="quarter" idx="11"/>
          </p:nvPr>
        </p:nvSpPr>
        <p:spPr/>
        <p:txBody>
          <a:bodyPr/>
          <a:lstStyle/>
          <a:p>
            <a:r>
              <a:rPr lang="en-US"/>
              <a:t>Presentation Title</a:t>
            </a:r>
            <a:endParaRPr lang="en-US" dirty="0"/>
          </a:p>
        </p:txBody>
      </p:sp>
      <p:sp>
        <p:nvSpPr>
          <p:cNvPr id="6" name="Slide Number Placeholder 5"/>
          <p:cNvSpPr>
            <a:spLocks noGrp="1"/>
          </p:cNvSpPr>
          <p:nvPr>
            <p:ph type="sldNum" sz="quarter" idx="12"/>
          </p:nvPr>
        </p:nvSpPr>
        <p:spPr/>
        <p:txBody>
          <a:bodyPr/>
          <a:lstStyle/>
          <a:p>
            <a:fld id="{FAEF9944-A4F6-4C59-AEBD-678D6480B8EA}" type="slidenum">
              <a:rPr lang="en-US" smtClean="0"/>
              <a:pPr/>
              <a:t>‹#›</a:t>
            </a:fld>
            <a:endParaRPr lang="en-US" dirty="0"/>
          </a:p>
        </p:txBody>
      </p:sp>
    </p:spTree>
    <p:extLst>
      <p:ext uri="{BB962C8B-B14F-4D97-AF65-F5344CB8AC3E}">
        <p14:creationId xmlns:p14="http://schemas.microsoft.com/office/powerpoint/2010/main" val="2120849448"/>
      </p:ext>
    </p:extLst>
  </p:cSld>
  <p:clrMapOvr>
    <a:masterClrMapping/>
  </p:clrMapOvr>
  <p:hf sldNum="0"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Two Content 3">
    <p:spTree>
      <p:nvGrpSpPr>
        <p:cNvPr id="1" name=""/>
        <p:cNvGrpSpPr/>
        <p:nvPr/>
      </p:nvGrpSpPr>
      <p:grpSpPr>
        <a:xfrm>
          <a:off x="0" y="0"/>
          <a:ext cx="0" cy="0"/>
          <a:chOff x="0" y="0"/>
          <a:chExt cx="0" cy="0"/>
        </a:xfrm>
      </p:grpSpPr>
      <p:sp useBgFill="1">
        <p:nvSpPr>
          <p:cNvPr id="2" name="Rectangle 1">
            <a:extLst>
              <a:ext uri="{FF2B5EF4-FFF2-40B4-BE49-F238E27FC236}">
                <a16:creationId xmlns:a16="http://schemas.microsoft.com/office/drawing/2014/main" id="{2A19A957-1FB5-43F8-B325-BBD9FEF23E88}"/>
              </a:ext>
              <a:ext uri="{C183D7F6-B498-43B3-948B-1728B52AA6E4}">
                <adec:decorative xmlns:adec="http://schemas.microsoft.com/office/drawing/2017/decorative" val="1"/>
              </a:ext>
            </a:extLst>
          </p:cNvPr>
          <p:cNvSpPr/>
          <p:nvPr userDrawn="1"/>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20" name="Rectangle 19">
            <a:extLst>
              <a:ext uri="{FF2B5EF4-FFF2-40B4-BE49-F238E27FC236}">
                <a16:creationId xmlns:a16="http://schemas.microsoft.com/office/drawing/2014/main" id="{3FA5410A-92A6-4C0B-9D89-186B7DDB20BD}"/>
              </a:ext>
              <a:ext uri="{C183D7F6-B498-43B3-948B-1728B52AA6E4}">
                <adec:decorative xmlns:adec="http://schemas.microsoft.com/office/drawing/2017/decorative" val="1"/>
              </a:ext>
            </a:extLst>
          </p:cNvPr>
          <p:cNvSpPr/>
          <p:nvPr userDrawn="1"/>
        </p:nvSpPr>
        <p:spPr>
          <a:xfrm>
            <a:off x="0" y="0"/>
            <a:ext cx="12192000" cy="135161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21A26073-23A2-4B91-A128-79AA1BE93523}"/>
              </a:ext>
              <a:ext uri="{C183D7F6-B498-43B3-948B-1728B52AA6E4}">
                <adec:decorative xmlns:adec="http://schemas.microsoft.com/office/drawing/2017/decorative" val="1"/>
              </a:ext>
            </a:extLst>
          </p:cNvPr>
          <p:cNvSpPr/>
          <p:nvPr userDrawn="1"/>
        </p:nvSpPr>
        <p:spPr>
          <a:xfrm>
            <a:off x="1" y="1351619"/>
            <a:ext cx="12192000" cy="4749487"/>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C14D5DFA-0CEA-43F0-98EE-6C9F741F7C96}"/>
              </a:ext>
              <a:ext uri="{C183D7F6-B498-43B3-948B-1728B52AA6E4}">
                <adec:decorative xmlns:adec="http://schemas.microsoft.com/office/drawing/2017/decorative" val="1"/>
              </a:ext>
            </a:extLst>
          </p:cNvPr>
          <p:cNvSpPr/>
          <p:nvPr userDrawn="1"/>
        </p:nvSpPr>
        <p:spPr>
          <a:xfrm>
            <a:off x="1" y="6107836"/>
            <a:ext cx="4651248" cy="75016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itle 1">
            <a:extLst>
              <a:ext uri="{FF2B5EF4-FFF2-40B4-BE49-F238E27FC236}">
                <a16:creationId xmlns:a16="http://schemas.microsoft.com/office/drawing/2014/main" id="{5E19795B-1103-80EF-6098-1E8371D07DB8}"/>
              </a:ext>
            </a:extLst>
          </p:cNvPr>
          <p:cNvSpPr>
            <a:spLocks noGrp="1"/>
          </p:cNvSpPr>
          <p:nvPr>
            <p:ph type="title" hasCustomPrompt="1"/>
          </p:nvPr>
        </p:nvSpPr>
        <p:spPr>
          <a:xfrm>
            <a:off x="648935" y="91439"/>
            <a:ext cx="10900146" cy="1168739"/>
          </a:xfrm>
        </p:spPr>
        <p:txBody>
          <a:bodyPr tIns="182880" anchor="ctr" anchorCtr="0">
            <a:noAutofit/>
          </a:bodyPr>
          <a:lstStyle>
            <a:lvl1pPr>
              <a:lnSpc>
                <a:spcPct val="100000"/>
              </a:lnSpc>
              <a:defRPr sz="3200">
                <a:solidFill>
                  <a:schemeClr val="bg1"/>
                </a:solidFill>
              </a:defRPr>
            </a:lvl1pPr>
          </a:lstStyle>
          <a:p>
            <a:r>
              <a:rPr lang="en-US" dirty="0">
                <a:solidFill>
                  <a:schemeClr val="bg1"/>
                </a:solidFill>
              </a:rPr>
              <a:t>Click to add title</a:t>
            </a:r>
          </a:p>
        </p:txBody>
      </p:sp>
      <p:sp>
        <p:nvSpPr>
          <p:cNvPr id="3" name="Content Placeholder 2">
            <a:extLst>
              <a:ext uri="{FF2B5EF4-FFF2-40B4-BE49-F238E27FC236}">
                <a16:creationId xmlns:a16="http://schemas.microsoft.com/office/drawing/2014/main" id="{7ED4F766-C576-F298-E93A-CD0D832F8E4F}"/>
              </a:ext>
            </a:extLst>
          </p:cNvPr>
          <p:cNvSpPr>
            <a:spLocks noGrp="1"/>
          </p:cNvSpPr>
          <p:nvPr>
            <p:ph sz="quarter" idx="14" hasCustomPrompt="1"/>
          </p:nvPr>
        </p:nvSpPr>
        <p:spPr>
          <a:xfrm>
            <a:off x="648935" y="1646102"/>
            <a:ext cx="3819652" cy="4160520"/>
          </a:xfrm>
        </p:spPr>
        <p:txBody>
          <a:bodyPr anchor="t">
            <a:normAutofit/>
          </a:bodyPr>
          <a:lstStyle>
            <a:lvl1pPr>
              <a:lnSpc>
                <a:spcPct val="125000"/>
              </a:lnSpc>
              <a:spcAft>
                <a:spcPts val="600"/>
              </a:spcAft>
              <a:defRPr sz="1800" b="0"/>
            </a:lvl1pPr>
            <a:lvl2pPr>
              <a:lnSpc>
                <a:spcPct val="125000"/>
              </a:lnSpc>
              <a:spcAft>
                <a:spcPts val="600"/>
              </a:spcAft>
              <a:defRPr sz="1800"/>
            </a:lvl2pPr>
            <a:lvl3pPr>
              <a:lnSpc>
                <a:spcPct val="125000"/>
              </a:lnSpc>
              <a:spcAft>
                <a:spcPts val="600"/>
              </a:spcAft>
              <a:defRPr sz="1800"/>
            </a:lvl3pPr>
            <a:lvl4pPr>
              <a:lnSpc>
                <a:spcPct val="125000"/>
              </a:lnSpc>
              <a:spcAft>
                <a:spcPts val="600"/>
              </a:spcAft>
              <a:defRPr sz="1800"/>
            </a:lvl4pPr>
            <a:lvl5pPr>
              <a:lnSpc>
                <a:spcPct val="125000"/>
              </a:lnSpc>
              <a:spcAft>
                <a:spcPts val="600"/>
              </a:spcAft>
              <a:defRPr sz="18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Rectangle 8">
            <a:extLst>
              <a:ext uri="{FF2B5EF4-FFF2-40B4-BE49-F238E27FC236}">
                <a16:creationId xmlns:a16="http://schemas.microsoft.com/office/drawing/2014/main" id="{8352712D-F957-4B22-8B50-BE10410FF895}"/>
              </a:ext>
              <a:ext uri="{C183D7F6-B498-43B3-948B-1728B52AA6E4}">
                <adec:decorative xmlns:adec="http://schemas.microsoft.com/office/drawing/2017/decorative" val="1"/>
              </a:ext>
            </a:extLst>
          </p:cNvPr>
          <p:cNvSpPr/>
          <p:nvPr userDrawn="1"/>
        </p:nvSpPr>
        <p:spPr>
          <a:xfrm>
            <a:off x="1524" y="6101107"/>
            <a:ext cx="1218895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Footer Placeholder 29">
            <a:extLst>
              <a:ext uri="{FF2B5EF4-FFF2-40B4-BE49-F238E27FC236}">
                <a16:creationId xmlns:a16="http://schemas.microsoft.com/office/drawing/2014/main" id="{26FD74F8-42BB-4CB4-ABF1-5F149743B464}"/>
              </a:ext>
            </a:extLst>
          </p:cNvPr>
          <p:cNvSpPr>
            <a:spLocks noGrp="1"/>
          </p:cNvSpPr>
          <p:nvPr>
            <p:ph type="ftr" sz="quarter" idx="11"/>
          </p:nvPr>
        </p:nvSpPr>
        <p:spPr>
          <a:xfrm>
            <a:off x="642917" y="6309360"/>
            <a:ext cx="3423986" cy="457200"/>
          </a:xfrm>
        </p:spPr>
        <p:txBody>
          <a:bodyPr/>
          <a:lstStyle>
            <a:lvl1pPr>
              <a:defRPr>
                <a:solidFill>
                  <a:schemeClr val="bg1"/>
                </a:solidFill>
              </a:defRPr>
            </a:lvl1pPr>
          </a:lstStyle>
          <a:p>
            <a:r>
              <a:rPr lang="en-US" dirty="0"/>
              <a:t>Presentation Title</a:t>
            </a:r>
            <a:endParaRPr lang="en-US" dirty="0">
              <a:solidFill>
                <a:schemeClr val="bg1"/>
              </a:solidFill>
            </a:endParaRPr>
          </a:p>
        </p:txBody>
      </p:sp>
      <p:sp>
        <p:nvSpPr>
          <p:cNvPr id="10" name="Date Placeholder 28">
            <a:extLst>
              <a:ext uri="{FF2B5EF4-FFF2-40B4-BE49-F238E27FC236}">
                <a16:creationId xmlns:a16="http://schemas.microsoft.com/office/drawing/2014/main" id="{5B031752-6400-4BFB-979F-E2EE795E4B90}"/>
              </a:ext>
            </a:extLst>
          </p:cNvPr>
          <p:cNvSpPr>
            <a:spLocks noGrp="1"/>
          </p:cNvSpPr>
          <p:nvPr>
            <p:ph type="dt" sz="half" idx="10"/>
          </p:nvPr>
        </p:nvSpPr>
        <p:spPr>
          <a:xfrm>
            <a:off x="5373620" y="6309360"/>
            <a:ext cx="3411973" cy="457200"/>
          </a:xfrm>
        </p:spPr>
        <p:txBody>
          <a:bodyPr/>
          <a:lstStyle>
            <a:lvl1pPr>
              <a:defRPr>
                <a:solidFill>
                  <a:schemeClr val="tx2"/>
                </a:solidFill>
              </a:defRPr>
            </a:lvl1pPr>
          </a:lstStyle>
          <a:p>
            <a:r>
              <a:rPr lang="en-US" dirty="0"/>
              <a:t>9/8/20XX</a:t>
            </a:r>
          </a:p>
        </p:txBody>
      </p:sp>
      <p:sp>
        <p:nvSpPr>
          <p:cNvPr id="12" name="Slide Number Placeholder 30">
            <a:extLst>
              <a:ext uri="{FF2B5EF4-FFF2-40B4-BE49-F238E27FC236}">
                <a16:creationId xmlns:a16="http://schemas.microsoft.com/office/drawing/2014/main" id="{6A5CAEAF-7DEC-4B20-8B1E-301A9D0E684A}"/>
              </a:ext>
            </a:extLst>
          </p:cNvPr>
          <p:cNvSpPr>
            <a:spLocks noGrp="1"/>
          </p:cNvSpPr>
          <p:nvPr>
            <p:ph type="sldNum" sz="quarter" idx="12"/>
          </p:nvPr>
        </p:nvSpPr>
        <p:spPr>
          <a:xfrm>
            <a:off x="10569202" y="6309360"/>
            <a:ext cx="979879" cy="457200"/>
          </a:xfrm>
        </p:spPr>
        <p:txBody>
          <a:bodyPr/>
          <a:lstStyle>
            <a:lvl1pPr>
              <a:defRPr sz="1200" b="0"/>
            </a:lvl1pPr>
          </a:lstStyle>
          <a:p>
            <a:fld id="{FAEF9944-A4F6-4C59-AEBD-678D6480B8EA}" type="slidenum">
              <a:rPr lang="en-US" smtClean="0"/>
              <a:pPr/>
              <a:t>‹#›</a:t>
            </a:fld>
            <a:endParaRPr lang="en-US" dirty="0"/>
          </a:p>
        </p:txBody>
      </p:sp>
      <p:sp>
        <p:nvSpPr>
          <p:cNvPr id="13" name="Rectangle 12">
            <a:extLst>
              <a:ext uri="{FF2B5EF4-FFF2-40B4-BE49-F238E27FC236}">
                <a16:creationId xmlns:a16="http://schemas.microsoft.com/office/drawing/2014/main" id="{70B696A3-EA34-4924-9037-E330B1CB890E}"/>
              </a:ext>
              <a:ext uri="{C183D7F6-B498-43B3-948B-1728B52AA6E4}">
                <adec:decorative xmlns:adec="http://schemas.microsoft.com/office/drawing/2017/decorative" val="1"/>
              </a:ext>
            </a:extLst>
          </p:cNvPr>
          <p:cNvSpPr/>
          <p:nvPr userDrawn="1"/>
        </p:nvSpPr>
        <p:spPr>
          <a:xfrm>
            <a:off x="4633798" y="6117631"/>
            <a:ext cx="64008" cy="74036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Content Placeholder 2">
            <a:extLst>
              <a:ext uri="{FF2B5EF4-FFF2-40B4-BE49-F238E27FC236}">
                <a16:creationId xmlns:a16="http://schemas.microsoft.com/office/drawing/2014/main" id="{2E94D0A7-4358-49BF-96EE-8DEB6F4DCF56}"/>
              </a:ext>
            </a:extLst>
          </p:cNvPr>
          <p:cNvSpPr>
            <a:spLocks noGrp="1"/>
          </p:cNvSpPr>
          <p:nvPr>
            <p:ph sz="quarter" idx="19" hasCustomPrompt="1"/>
          </p:nvPr>
        </p:nvSpPr>
        <p:spPr>
          <a:xfrm>
            <a:off x="4679661" y="1646102"/>
            <a:ext cx="6863403" cy="4160520"/>
          </a:xfrm>
        </p:spPr>
        <p:txBody>
          <a:bodyPr anchor="t">
            <a:normAutofit/>
          </a:bodyPr>
          <a:lstStyle>
            <a:lvl1pPr marL="0" indent="0">
              <a:lnSpc>
                <a:spcPct val="125000"/>
              </a:lnSpc>
              <a:spcAft>
                <a:spcPts val="600"/>
              </a:spcAft>
              <a:buNone/>
              <a:defRPr sz="1800" b="0"/>
            </a:lvl1pPr>
            <a:lvl2pPr marL="283464">
              <a:lnSpc>
                <a:spcPct val="125000"/>
              </a:lnSpc>
              <a:spcAft>
                <a:spcPts val="600"/>
              </a:spcAft>
              <a:defRPr sz="1800"/>
            </a:lvl2pPr>
            <a:lvl3pPr marL="566928">
              <a:lnSpc>
                <a:spcPct val="125000"/>
              </a:lnSpc>
              <a:spcAft>
                <a:spcPts val="600"/>
              </a:spcAft>
              <a:defRPr sz="1800"/>
            </a:lvl3pPr>
            <a:lvl4pPr marL="850392">
              <a:lnSpc>
                <a:spcPct val="125000"/>
              </a:lnSpc>
              <a:spcAft>
                <a:spcPts val="600"/>
              </a:spcAft>
              <a:defRPr sz="1800"/>
            </a:lvl4pPr>
            <a:lvl5pPr marL="1133856">
              <a:lnSpc>
                <a:spcPct val="125000"/>
              </a:lnSpc>
              <a:spcAft>
                <a:spcPts val="600"/>
              </a:spcAft>
              <a:defRPr sz="18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3173697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Table">
    <p:spTree>
      <p:nvGrpSpPr>
        <p:cNvPr id="1" name=""/>
        <p:cNvGrpSpPr/>
        <p:nvPr/>
      </p:nvGrpSpPr>
      <p:grpSpPr>
        <a:xfrm>
          <a:off x="0" y="0"/>
          <a:ext cx="0" cy="0"/>
          <a:chOff x="0" y="0"/>
          <a:chExt cx="0" cy="0"/>
        </a:xfrm>
      </p:grpSpPr>
      <p:sp useBgFill="1">
        <p:nvSpPr>
          <p:cNvPr id="6" name="Rectangle 5">
            <a:extLst>
              <a:ext uri="{FF2B5EF4-FFF2-40B4-BE49-F238E27FC236}">
                <a16:creationId xmlns:a16="http://schemas.microsoft.com/office/drawing/2014/main" id="{2DF88512-9E62-4695-B350-39488566A1F7}"/>
              </a:ext>
              <a:ext uri="{C183D7F6-B498-43B3-948B-1728B52AA6E4}">
                <adec:decorative xmlns:adec="http://schemas.microsoft.com/office/drawing/2017/decorative" val="1"/>
              </a:ext>
            </a:extLst>
          </p:cNvPr>
          <p:cNvSpPr/>
          <p:nvPr userDrawn="1"/>
        </p:nvSpPr>
        <p:spPr>
          <a:xfrm>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18CD596D-95F4-4C5C-A0E7-86D747FE70BE}"/>
              </a:ext>
              <a:ext uri="{C183D7F6-B498-43B3-948B-1728B52AA6E4}">
                <adec:decorative xmlns:adec="http://schemas.microsoft.com/office/drawing/2017/decorative" val="1"/>
              </a:ext>
            </a:extLst>
          </p:cNvPr>
          <p:cNvSpPr/>
          <p:nvPr userDrawn="1"/>
        </p:nvSpPr>
        <p:spPr>
          <a:xfrm>
            <a:off x="1038768" y="2130218"/>
            <a:ext cx="11153231" cy="4727782"/>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67553E9F-DCBF-4BEE-A261-5AA97361A0E0}"/>
              </a:ext>
              <a:ext uri="{C183D7F6-B498-43B3-948B-1728B52AA6E4}">
                <adec:decorative xmlns:adec="http://schemas.microsoft.com/office/drawing/2017/decorative" val="1"/>
              </a:ext>
            </a:extLst>
          </p:cNvPr>
          <p:cNvSpPr/>
          <p:nvPr userDrawn="1"/>
        </p:nvSpPr>
        <p:spPr>
          <a:xfrm>
            <a:off x="0" y="896641"/>
            <a:ext cx="12192000" cy="134771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itle 1">
            <a:extLst>
              <a:ext uri="{FF2B5EF4-FFF2-40B4-BE49-F238E27FC236}">
                <a16:creationId xmlns:a16="http://schemas.microsoft.com/office/drawing/2014/main" id="{949B0EB0-AEBA-44ED-BC77-4188C7486144}"/>
              </a:ext>
            </a:extLst>
          </p:cNvPr>
          <p:cNvSpPr>
            <a:spLocks noGrp="1"/>
          </p:cNvSpPr>
          <p:nvPr>
            <p:ph type="title" hasCustomPrompt="1"/>
          </p:nvPr>
        </p:nvSpPr>
        <p:spPr>
          <a:xfrm>
            <a:off x="1535371" y="962423"/>
            <a:ext cx="10013710" cy="1216152"/>
          </a:xfrm>
        </p:spPr>
        <p:txBody>
          <a:bodyPr tIns="182880" anchor="ctr" anchorCtr="0">
            <a:noAutofit/>
          </a:bodyPr>
          <a:lstStyle>
            <a:lvl1pPr>
              <a:lnSpc>
                <a:spcPct val="100000"/>
              </a:lnSpc>
              <a:defRPr sz="3200">
                <a:solidFill>
                  <a:schemeClr val="bg1"/>
                </a:solidFill>
              </a:defRPr>
            </a:lvl1pPr>
          </a:lstStyle>
          <a:p>
            <a:r>
              <a:rPr lang="en-US" dirty="0">
                <a:solidFill>
                  <a:schemeClr val="bg1"/>
                </a:solidFill>
              </a:rPr>
              <a:t>Click to add title</a:t>
            </a:r>
          </a:p>
        </p:txBody>
      </p:sp>
      <p:sp>
        <p:nvSpPr>
          <p:cNvPr id="4" name="Table Placeholder 3">
            <a:extLst>
              <a:ext uri="{FF2B5EF4-FFF2-40B4-BE49-F238E27FC236}">
                <a16:creationId xmlns:a16="http://schemas.microsoft.com/office/drawing/2014/main" id="{74D0E84D-2B51-9F8D-82CE-C086143DC605}"/>
              </a:ext>
            </a:extLst>
          </p:cNvPr>
          <p:cNvSpPr>
            <a:spLocks noGrp="1"/>
          </p:cNvSpPr>
          <p:nvPr>
            <p:ph type="tbl" sz="quarter" idx="14"/>
          </p:nvPr>
        </p:nvSpPr>
        <p:spPr>
          <a:xfrm>
            <a:off x="1630363" y="2757951"/>
            <a:ext cx="9918700" cy="3387579"/>
          </a:xfrm>
        </p:spPr>
        <p:txBody>
          <a:bodyPr anchor="t"/>
          <a:lstStyle>
            <a:lvl1pPr marL="0" indent="0" algn="ctr">
              <a:buNone/>
              <a:defRPr/>
            </a:lvl1pPr>
          </a:lstStyle>
          <a:p>
            <a:r>
              <a:rPr lang="en-US"/>
              <a:t>Click icon to add table</a:t>
            </a:r>
            <a:endParaRPr lang="en-US" dirty="0"/>
          </a:p>
        </p:txBody>
      </p:sp>
      <p:sp>
        <p:nvSpPr>
          <p:cNvPr id="10" name="Rectangle 9">
            <a:extLst>
              <a:ext uri="{FF2B5EF4-FFF2-40B4-BE49-F238E27FC236}">
                <a16:creationId xmlns:a16="http://schemas.microsoft.com/office/drawing/2014/main" id="{7278DD10-67BC-4E87-A788-A45C6093F5F8}"/>
              </a:ext>
              <a:ext uri="{C183D7F6-B498-43B3-948B-1728B52AA6E4}">
                <adec:decorative xmlns:adec="http://schemas.microsoft.com/office/drawing/2017/decorative" val="1"/>
              </a:ext>
            </a:extLst>
          </p:cNvPr>
          <p:cNvSpPr/>
          <p:nvPr userDrawn="1"/>
        </p:nvSpPr>
        <p:spPr>
          <a:xfrm>
            <a:off x="-1" y="962423"/>
            <a:ext cx="1006766" cy="12161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916769F5-486B-4B48-A543-2C70359DF66E}"/>
              </a:ext>
              <a:ext uri="{C183D7F6-B498-43B3-948B-1728B52AA6E4}">
                <adec:decorative xmlns:adec="http://schemas.microsoft.com/office/drawing/2017/decorative" val="1"/>
              </a:ext>
            </a:extLst>
          </p:cNvPr>
          <p:cNvSpPr/>
          <p:nvPr userDrawn="1"/>
        </p:nvSpPr>
        <p:spPr>
          <a:xfrm rot="5400000">
            <a:off x="-2390232"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Footer Placeholder 4">
            <a:extLst>
              <a:ext uri="{FF2B5EF4-FFF2-40B4-BE49-F238E27FC236}">
                <a16:creationId xmlns:a16="http://schemas.microsoft.com/office/drawing/2014/main" id="{0DB9557B-D9D3-4FA9-2D64-D2F91957D2FC}"/>
              </a:ext>
            </a:extLst>
          </p:cNvPr>
          <p:cNvSpPr>
            <a:spLocks noGrp="1"/>
          </p:cNvSpPr>
          <p:nvPr>
            <p:ph type="ftr" sz="quarter" idx="11"/>
          </p:nvPr>
        </p:nvSpPr>
        <p:spPr>
          <a:xfrm>
            <a:off x="1535372" y="6309360"/>
            <a:ext cx="4946592" cy="457200"/>
          </a:xfrm>
        </p:spPr>
        <p:txBody>
          <a:bodyPr/>
          <a:lstStyle/>
          <a:p>
            <a:r>
              <a:rPr lang="en-US" dirty="0"/>
              <a:t>Presentation Title</a:t>
            </a:r>
          </a:p>
        </p:txBody>
      </p:sp>
      <p:sp>
        <p:nvSpPr>
          <p:cNvPr id="16" name="Slide Number Placeholder 5">
            <a:extLst>
              <a:ext uri="{FF2B5EF4-FFF2-40B4-BE49-F238E27FC236}">
                <a16:creationId xmlns:a16="http://schemas.microsoft.com/office/drawing/2014/main" id="{3BC3F5B3-7690-C0DA-4084-5EFE50E8C162}"/>
              </a:ext>
            </a:extLst>
          </p:cNvPr>
          <p:cNvSpPr>
            <a:spLocks noGrp="1"/>
          </p:cNvSpPr>
          <p:nvPr>
            <p:ph type="sldNum" sz="quarter" idx="12"/>
          </p:nvPr>
        </p:nvSpPr>
        <p:spPr>
          <a:xfrm>
            <a:off x="10569202" y="6309360"/>
            <a:ext cx="979879" cy="457200"/>
          </a:xfrm>
        </p:spPr>
        <p:txBody>
          <a:bodyPr/>
          <a:lstStyle>
            <a:lvl1pPr>
              <a:defRPr sz="1200" b="0"/>
            </a:lvl1pPr>
          </a:lstStyle>
          <a:p>
            <a:fld id="{FAEF9944-A4F6-4C59-AEBD-678D6480B8EA}" type="slidenum">
              <a:rPr lang="en-US" smtClean="0"/>
              <a:pPr/>
              <a:t>‹#›</a:t>
            </a:fld>
            <a:endParaRPr lang="en-US" dirty="0"/>
          </a:p>
        </p:txBody>
      </p:sp>
      <p:sp>
        <p:nvSpPr>
          <p:cNvPr id="17" name="Date Placeholder 3">
            <a:extLst>
              <a:ext uri="{FF2B5EF4-FFF2-40B4-BE49-F238E27FC236}">
                <a16:creationId xmlns:a16="http://schemas.microsoft.com/office/drawing/2014/main" id="{99E56FFE-09D7-3078-C9E8-DFE8CF68AAD5}"/>
              </a:ext>
            </a:extLst>
          </p:cNvPr>
          <p:cNvSpPr>
            <a:spLocks noGrp="1"/>
          </p:cNvSpPr>
          <p:nvPr>
            <p:ph type="dt" sz="half" idx="10"/>
          </p:nvPr>
        </p:nvSpPr>
        <p:spPr>
          <a:xfrm>
            <a:off x="6678168" y="6309360"/>
            <a:ext cx="2148840" cy="457200"/>
          </a:xfrm>
        </p:spPr>
        <p:txBody>
          <a:bodyPr/>
          <a:lstStyle>
            <a:lvl1pPr algn="l">
              <a:defRPr/>
            </a:lvl1pPr>
          </a:lstStyle>
          <a:p>
            <a:r>
              <a:rPr lang="en-US" dirty="0"/>
              <a:t>9/8/20XX</a:t>
            </a:r>
          </a:p>
        </p:txBody>
      </p:sp>
    </p:spTree>
    <p:extLst>
      <p:ext uri="{BB962C8B-B14F-4D97-AF65-F5344CB8AC3E}">
        <p14:creationId xmlns:p14="http://schemas.microsoft.com/office/powerpoint/2010/main" val="243403332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Content 1">
    <p:spTree>
      <p:nvGrpSpPr>
        <p:cNvPr id="1" name=""/>
        <p:cNvGrpSpPr/>
        <p:nvPr/>
      </p:nvGrpSpPr>
      <p:grpSpPr>
        <a:xfrm>
          <a:off x="0" y="0"/>
          <a:ext cx="0" cy="0"/>
          <a:chOff x="0" y="0"/>
          <a:chExt cx="0" cy="0"/>
        </a:xfrm>
      </p:grpSpPr>
      <p:sp useBgFill="1">
        <p:nvSpPr>
          <p:cNvPr id="6" name="Rectangle 5">
            <a:extLst>
              <a:ext uri="{FF2B5EF4-FFF2-40B4-BE49-F238E27FC236}">
                <a16:creationId xmlns:a16="http://schemas.microsoft.com/office/drawing/2014/main" id="{23DC2F0A-1748-49AE-AF72-D6BBB4F8FEC3}"/>
              </a:ext>
              <a:ext uri="{C183D7F6-B498-43B3-948B-1728B52AA6E4}">
                <adec:decorative xmlns:adec="http://schemas.microsoft.com/office/drawing/2017/decorative" val="1"/>
              </a:ext>
            </a:extLst>
          </p:cNvPr>
          <p:cNvSpPr/>
          <p:nvPr userDrawn="1"/>
        </p:nvSpPr>
        <p:spPr>
          <a:xfrm flipH="1">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683DF7B1-E0C5-4E09-BB5C-F11EA14D7C95}"/>
              </a:ext>
              <a:ext uri="{C183D7F6-B498-43B3-948B-1728B52AA6E4}">
                <adec:decorative xmlns:adec="http://schemas.microsoft.com/office/drawing/2017/decorative" val="1"/>
              </a:ext>
            </a:extLst>
          </p:cNvPr>
          <p:cNvSpPr/>
          <p:nvPr userDrawn="1"/>
        </p:nvSpPr>
        <p:spPr>
          <a:xfrm>
            <a:off x="0" y="866789"/>
            <a:ext cx="6833381" cy="259421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1">
            <a:extLst>
              <a:ext uri="{FF2B5EF4-FFF2-40B4-BE49-F238E27FC236}">
                <a16:creationId xmlns:a16="http://schemas.microsoft.com/office/drawing/2014/main" id="{BBC678EC-E47C-4AC2-A75A-7022CECD0031}"/>
              </a:ext>
            </a:extLst>
          </p:cNvPr>
          <p:cNvSpPr>
            <a:spLocks noGrp="1"/>
          </p:cNvSpPr>
          <p:nvPr>
            <p:ph type="title" hasCustomPrompt="1"/>
          </p:nvPr>
        </p:nvSpPr>
        <p:spPr>
          <a:xfrm>
            <a:off x="1434622" y="848455"/>
            <a:ext cx="5102365" cy="2601914"/>
          </a:xfrm>
        </p:spPr>
        <p:txBody>
          <a:bodyPr tIns="182880" anchor="ctr" anchorCtr="0">
            <a:noAutofit/>
          </a:bodyPr>
          <a:lstStyle>
            <a:lvl1pPr>
              <a:lnSpc>
                <a:spcPct val="100000"/>
              </a:lnSpc>
              <a:defRPr sz="3200" cap="all" baseline="0">
                <a:solidFill>
                  <a:schemeClr val="bg1"/>
                </a:solidFill>
              </a:defRPr>
            </a:lvl1pPr>
          </a:lstStyle>
          <a:p>
            <a:r>
              <a:rPr lang="en-US" dirty="0">
                <a:solidFill>
                  <a:schemeClr val="bg1"/>
                </a:solidFill>
              </a:rPr>
              <a:t>CLICK TO ADD TITLE</a:t>
            </a:r>
          </a:p>
        </p:txBody>
      </p:sp>
      <p:sp>
        <p:nvSpPr>
          <p:cNvPr id="9" name="Rectangle 8">
            <a:extLst>
              <a:ext uri="{FF2B5EF4-FFF2-40B4-BE49-F238E27FC236}">
                <a16:creationId xmlns:a16="http://schemas.microsoft.com/office/drawing/2014/main" id="{5E74E69A-5ABD-42DF-A2B0-997A626257D4}"/>
              </a:ext>
              <a:ext uri="{C183D7F6-B498-43B3-948B-1728B52AA6E4}">
                <adec:decorative xmlns:adec="http://schemas.microsoft.com/office/drawing/2017/decorative" val="1"/>
              </a:ext>
            </a:extLst>
          </p:cNvPr>
          <p:cNvSpPr/>
          <p:nvPr userDrawn="1"/>
        </p:nvSpPr>
        <p:spPr>
          <a:xfrm>
            <a:off x="-3063" y="920164"/>
            <a:ext cx="1070775" cy="246619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EC2B6D0A-4A1F-4B59-B429-AD3FABC74F33}"/>
              </a:ext>
              <a:ext uri="{C183D7F6-B498-43B3-948B-1728B52AA6E4}">
                <adec:decorative xmlns:adec="http://schemas.microsoft.com/office/drawing/2017/decorative" val="1"/>
              </a:ext>
            </a:extLst>
          </p:cNvPr>
          <p:cNvSpPr/>
          <p:nvPr userDrawn="1"/>
        </p:nvSpPr>
        <p:spPr>
          <a:xfrm rot="5400000">
            <a:off x="-2390232"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32B66529-F6B7-4C1C-8291-8139628DF6C0}"/>
              </a:ext>
              <a:ext uri="{C183D7F6-B498-43B3-948B-1728B52AA6E4}">
                <adec:decorative xmlns:adec="http://schemas.microsoft.com/office/drawing/2017/decorative" val="1"/>
              </a:ext>
            </a:extLst>
          </p:cNvPr>
          <p:cNvSpPr/>
          <p:nvPr userDrawn="1"/>
        </p:nvSpPr>
        <p:spPr>
          <a:xfrm>
            <a:off x="0" y="848456"/>
            <a:ext cx="6833382" cy="7170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872245B9-34B5-4F89-8EA6-C018B9D4FA46}"/>
              </a:ext>
              <a:ext uri="{C183D7F6-B498-43B3-948B-1728B52AA6E4}">
                <adec:decorative xmlns:adec="http://schemas.microsoft.com/office/drawing/2017/decorative" val="1"/>
              </a:ext>
            </a:extLst>
          </p:cNvPr>
          <p:cNvSpPr/>
          <p:nvPr userDrawn="1"/>
        </p:nvSpPr>
        <p:spPr>
          <a:xfrm>
            <a:off x="6858023" y="3442673"/>
            <a:ext cx="5333977" cy="3415328"/>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690814BE-76E8-43EC-9616-A1F02F053AD5}"/>
              </a:ext>
              <a:ext uri="{C183D7F6-B498-43B3-948B-1728B52AA6E4}">
                <adec:decorative xmlns:adec="http://schemas.microsoft.com/office/drawing/2017/decorative" val="1"/>
              </a:ext>
            </a:extLst>
          </p:cNvPr>
          <p:cNvSpPr/>
          <p:nvPr userDrawn="1"/>
        </p:nvSpPr>
        <p:spPr>
          <a:xfrm>
            <a:off x="0" y="3396996"/>
            <a:ext cx="12192001"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Content Placeholder 2">
            <a:extLst>
              <a:ext uri="{FF2B5EF4-FFF2-40B4-BE49-F238E27FC236}">
                <a16:creationId xmlns:a16="http://schemas.microsoft.com/office/drawing/2014/main" id="{F8AAA0A6-9D4B-4AA2-82F0-77E5ECF4B647}"/>
              </a:ext>
            </a:extLst>
          </p:cNvPr>
          <p:cNvSpPr>
            <a:spLocks noGrp="1"/>
          </p:cNvSpPr>
          <p:nvPr>
            <p:ph idx="1" hasCustomPrompt="1"/>
          </p:nvPr>
        </p:nvSpPr>
        <p:spPr>
          <a:xfrm>
            <a:off x="7386762" y="3928342"/>
            <a:ext cx="4162319" cy="2285000"/>
          </a:xfrm>
        </p:spPr>
        <p:txBody>
          <a:bodyPr anchor="ctr">
            <a:normAutofit/>
          </a:bodyPr>
          <a:lstStyle>
            <a:lvl1pPr marL="0" indent="0">
              <a:lnSpc>
                <a:spcPct val="100000"/>
              </a:lnSpc>
              <a:spcAft>
                <a:spcPts val="600"/>
              </a:spcAft>
              <a:buNone/>
              <a:defRPr sz="1800" b="0"/>
            </a:lvl1pPr>
          </a:lstStyle>
          <a:p>
            <a:r>
              <a:rPr lang="en-US" dirty="0"/>
              <a:t>Click to add text</a:t>
            </a:r>
          </a:p>
        </p:txBody>
      </p:sp>
      <p:sp>
        <p:nvSpPr>
          <p:cNvPr id="17" name="Footer Placeholder 12">
            <a:extLst>
              <a:ext uri="{FF2B5EF4-FFF2-40B4-BE49-F238E27FC236}">
                <a16:creationId xmlns:a16="http://schemas.microsoft.com/office/drawing/2014/main" id="{8E3FFD99-95F0-47A4-8642-FB9FECEC4F37}"/>
              </a:ext>
            </a:extLst>
          </p:cNvPr>
          <p:cNvSpPr>
            <a:spLocks noGrp="1"/>
          </p:cNvSpPr>
          <p:nvPr>
            <p:ph type="ftr" sz="quarter" idx="11"/>
          </p:nvPr>
        </p:nvSpPr>
        <p:spPr>
          <a:xfrm>
            <a:off x="1525917" y="6309360"/>
            <a:ext cx="4946592" cy="457200"/>
          </a:xfrm>
        </p:spPr>
        <p:txBody>
          <a:bodyPr/>
          <a:lstStyle>
            <a:lvl1pPr>
              <a:defRPr lang="en-US" sz="1200" kern="1200" spc="150" baseline="0" dirty="0">
                <a:solidFill>
                  <a:schemeClr val="tx1">
                    <a:lumMod val="75000"/>
                    <a:lumOff val="25000"/>
                  </a:schemeClr>
                </a:solidFill>
                <a:latin typeface="+mj-lt"/>
                <a:ea typeface="+mn-ea"/>
                <a:cs typeface="+mn-cs"/>
              </a:defRPr>
            </a:lvl1pPr>
          </a:lstStyle>
          <a:p>
            <a:r>
              <a:rPr lang="en-US" dirty="0"/>
              <a:t>Presentation Title</a:t>
            </a:r>
          </a:p>
        </p:txBody>
      </p:sp>
      <p:sp>
        <p:nvSpPr>
          <p:cNvPr id="18" name="Rectangle 17">
            <a:extLst>
              <a:ext uri="{FF2B5EF4-FFF2-40B4-BE49-F238E27FC236}">
                <a16:creationId xmlns:a16="http://schemas.microsoft.com/office/drawing/2014/main" id="{94727536-E532-4015-A178-0ABB6B09C661}"/>
              </a:ext>
              <a:ext uri="{C183D7F6-B498-43B3-948B-1728B52AA6E4}">
                <adec:decorative xmlns:adec="http://schemas.microsoft.com/office/drawing/2017/decorative" val="1"/>
              </a:ext>
            </a:extLst>
          </p:cNvPr>
          <p:cNvSpPr/>
          <p:nvPr userDrawn="1"/>
        </p:nvSpPr>
        <p:spPr>
          <a:xfrm rot="5400000">
            <a:off x="3398931"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Date Placeholder 11">
            <a:extLst>
              <a:ext uri="{FF2B5EF4-FFF2-40B4-BE49-F238E27FC236}">
                <a16:creationId xmlns:a16="http://schemas.microsoft.com/office/drawing/2014/main" id="{22977876-C29D-4D32-9948-303465AEC312}"/>
              </a:ext>
            </a:extLst>
          </p:cNvPr>
          <p:cNvSpPr>
            <a:spLocks noGrp="1"/>
          </p:cNvSpPr>
          <p:nvPr>
            <p:ph type="dt" sz="half" idx="10"/>
          </p:nvPr>
        </p:nvSpPr>
        <p:spPr>
          <a:xfrm>
            <a:off x="7377730" y="6309360"/>
            <a:ext cx="2736329" cy="457200"/>
          </a:xfrm>
        </p:spPr>
        <p:txBody>
          <a:bodyPr/>
          <a:lstStyle/>
          <a:p>
            <a:r>
              <a:rPr lang="en-US" dirty="0"/>
              <a:t>9/8/20XX</a:t>
            </a:r>
          </a:p>
        </p:txBody>
      </p:sp>
      <p:sp>
        <p:nvSpPr>
          <p:cNvPr id="20" name="Slide Number Placeholder 15">
            <a:extLst>
              <a:ext uri="{FF2B5EF4-FFF2-40B4-BE49-F238E27FC236}">
                <a16:creationId xmlns:a16="http://schemas.microsoft.com/office/drawing/2014/main" id="{6A7BC11E-2EF0-4989-9A7E-7AB377DB8534}"/>
              </a:ext>
            </a:extLst>
          </p:cNvPr>
          <p:cNvSpPr>
            <a:spLocks noGrp="1"/>
          </p:cNvSpPr>
          <p:nvPr>
            <p:ph type="sldNum" sz="quarter" idx="12"/>
          </p:nvPr>
        </p:nvSpPr>
        <p:spPr>
          <a:xfrm>
            <a:off x="10569202" y="6309360"/>
            <a:ext cx="979879" cy="457200"/>
          </a:xfrm>
        </p:spPr>
        <p:txBody>
          <a:bodyPr/>
          <a:lstStyle>
            <a:lvl1pPr>
              <a:defRPr sz="1200" b="0"/>
            </a:lvl1pPr>
          </a:lstStyle>
          <a:p>
            <a:fld id="{FAEF9944-A4F6-4C59-AEBD-678D6480B8EA}" type="slidenum">
              <a:rPr lang="en-US" smtClean="0"/>
              <a:pPr/>
              <a:t>‹#›</a:t>
            </a:fld>
            <a:endParaRPr lang="en-US" dirty="0"/>
          </a:p>
        </p:txBody>
      </p:sp>
      <p:sp>
        <p:nvSpPr>
          <p:cNvPr id="2" name="Rectangle 1">
            <a:extLst>
              <a:ext uri="{FF2B5EF4-FFF2-40B4-BE49-F238E27FC236}">
                <a16:creationId xmlns:a16="http://schemas.microsoft.com/office/drawing/2014/main" id="{50557ABF-B75C-BD78-1A04-E483A57A9491}"/>
              </a:ext>
              <a:ext uri="{C183D7F6-B498-43B3-948B-1728B52AA6E4}">
                <adec:decorative xmlns:adec="http://schemas.microsoft.com/office/drawing/2017/decorative" val="1"/>
              </a:ext>
            </a:extLst>
          </p:cNvPr>
          <p:cNvSpPr/>
          <p:nvPr userDrawn="1"/>
        </p:nvSpPr>
        <p:spPr>
          <a:xfrm>
            <a:off x="1067712" y="0"/>
            <a:ext cx="5728216" cy="84552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40183854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1_Title Only">
    <p:spTree>
      <p:nvGrpSpPr>
        <p:cNvPr id="1" name=""/>
        <p:cNvGrpSpPr/>
        <p:nvPr/>
      </p:nvGrpSpPr>
      <p:grpSpPr>
        <a:xfrm>
          <a:off x="0" y="0"/>
          <a:ext cx="0" cy="0"/>
          <a:chOff x="0" y="0"/>
          <a:chExt cx="0" cy="0"/>
        </a:xfrm>
      </p:grpSpPr>
      <p:sp useBgFill="1">
        <p:nvSpPr>
          <p:cNvPr id="52" name="Rectangle 51">
            <a:extLst>
              <a:ext uri="{FF2B5EF4-FFF2-40B4-BE49-F238E27FC236}">
                <a16:creationId xmlns:a16="http://schemas.microsoft.com/office/drawing/2014/main" id="{EA8D8870-8337-4ABD-9EA6-3D5AAB7E42D9}"/>
              </a:ext>
              <a:ext uri="{C183D7F6-B498-43B3-948B-1728B52AA6E4}">
                <adec:decorative xmlns:adec="http://schemas.microsoft.com/office/drawing/2017/decorative" val="1"/>
              </a:ext>
            </a:extLst>
          </p:cNvPr>
          <p:cNvSpPr/>
          <p:nvPr userDrawn="1"/>
        </p:nvSpPr>
        <p:spPr>
          <a:xfrm flipH="1">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Rectangle 52">
            <a:extLst>
              <a:ext uri="{FF2B5EF4-FFF2-40B4-BE49-F238E27FC236}">
                <a16:creationId xmlns:a16="http://schemas.microsoft.com/office/drawing/2014/main" id="{BAC3B2DB-2CCA-4BD4-8D63-98257049E273}"/>
              </a:ext>
              <a:ext uri="{C183D7F6-B498-43B3-948B-1728B52AA6E4}">
                <adec:decorative xmlns:adec="http://schemas.microsoft.com/office/drawing/2017/decorative" val="1"/>
              </a:ext>
            </a:extLst>
          </p:cNvPr>
          <p:cNvSpPr/>
          <p:nvPr userDrawn="1"/>
        </p:nvSpPr>
        <p:spPr>
          <a:xfrm>
            <a:off x="0" y="825689"/>
            <a:ext cx="12192000" cy="520173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Title 1">
            <a:extLst>
              <a:ext uri="{FF2B5EF4-FFF2-40B4-BE49-F238E27FC236}">
                <a16:creationId xmlns:a16="http://schemas.microsoft.com/office/drawing/2014/main" id="{324DAAC3-FA37-4838-A298-327679F99F8A}"/>
              </a:ext>
            </a:extLst>
          </p:cNvPr>
          <p:cNvSpPr>
            <a:spLocks noGrp="1"/>
          </p:cNvSpPr>
          <p:nvPr>
            <p:ph type="ctrTitle" hasCustomPrompt="1"/>
          </p:nvPr>
        </p:nvSpPr>
        <p:spPr>
          <a:xfrm>
            <a:off x="1386629" y="825687"/>
            <a:ext cx="9643772" cy="5201730"/>
          </a:xfrm>
        </p:spPr>
        <p:txBody>
          <a:bodyPr tIns="182880" anchor="ctr" anchorCtr="0">
            <a:noAutofit/>
          </a:bodyPr>
          <a:lstStyle>
            <a:lvl1pPr algn="l">
              <a:lnSpc>
                <a:spcPct val="100000"/>
              </a:lnSpc>
              <a:defRPr sz="4800" cap="all" baseline="0">
                <a:solidFill>
                  <a:schemeClr val="bg1"/>
                </a:solidFill>
              </a:defRPr>
            </a:lvl1pPr>
          </a:lstStyle>
          <a:p>
            <a:r>
              <a:rPr lang="en-US" sz="4400" dirty="0">
                <a:solidFill>
                  <a:schemeClr val="bg1"/>
                </a:solidFill>
              </a:rPr>
              <a:t>CLICK TO ADD TITLE</a:t>
            </a:r>
          </a:p>
        </p:txBody>
      </p:sp>
      <p:sp>
        <p:nvSpPr>
          <p:cNvPr id="56" name="Rectangle 55">
            <a:extLst>
              <a:ext uri="{FF2B5EF4-FFF2-40B4-BE49-F238E27FC236}">
                <a16:creationId xmlns:a16="http://schemas.microsoft.com/office/drawing/2014/main" id="{FB792E4C-AD3B-4E88-8540-E75759746368}"/>
              </a:ext>
              <a:ext uri="{C183D7F6-B498-43B3-948B-1728B52AA6E4}">
                <adec:decorative xmlns:adec="http://schemas.microsoft.com/office/drawing/2017/decorative" val="1"/>
              </a:ext>
            </a:extLst>
          </p:cNvPr>
          <p:cNvSpPr/>
          <p:nvPr userDrawn="1"/>
        </p:nvSpPr>
        <p:spPr>
          <a:xfrm>
            <a:off x="-1" y="889696"/>
            <a:ext cx="1070775" cy="50777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Rectangle 56">
            <a:extLst>
              <a:ext uri="{FF2B5EF4-FFF2-40B4-BE49-F238E27FC236}">
                <a16:creationId xmlns:a16="http://schemas.microsoft.com/office/drawing/2014/main" id="{6A32632F-9ED1-4328-BBE3-B4E014156A29}"/>
              </a:ext>
              <a:ext uri="{C183D7F6-B498-43B3-948B-1728B52AA6E4}">
                <adec:decorative xmlns:adec="http://schemas.microsoft.com/office/drawing/2017/decorative" val="1"/>
              </a:ext>
            </a:extLst>
          </p:cNvPr>
          <p:cNvSpPr/>
          <p:nvPr userDrawn="1"/>
        </p:nvSpPr>
        <p:spPr>
          <a:xfrm rot="5400000">
            <a:off x="-2365125"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Rectangle 58">
            <a:extLst>
              <a:ext uri="{FF2B5EF4-FFF2-40B4-BE49-F238E27FC236}">
                <a16:creationId xmlns:a16="http://schemas.microsoft.com/office/drawing/2014/main" id="{EA124D3C-01E3-4B96-BDF0-54851D1739D0}"/>
              </a:ext>
              <a:ext uri="{C183D7F6-B498-43B3-948B-1728B52AA6E4}">
                <adec:decorative xmlns:adec="http://schemas.microsoft.com/office/drawing/2017/decorative" val="1"/>
              </a:ext>
            </a:extLst>
          </p:cNvPr>
          <p:cNvSpPr/>
          <p:nvPr userDrawn="1"/>
        </p:nvSpPr>
        <p:spPr>
          <a:xfrm rot="5400000">
            <a:off x="7658511"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167A64FF-37A7-4837-8033-CBEA22697ECA}"/>
              </a:ext>
              <a:ext uri="{C183D7F6-B498-43B3-948B-1728B52AA6E4}">
                <adec:decorative xmlns:adec="http://schemas.microsoft.com/office/drawing/2017/decorative" val="1"/>
              </a:ext>
            </a:extLst>
          </p:cNvPr>
          <p:cNvSpPr/>
          <p:nvPr userDrawn="1"/>
        </p:nvSpPr>
        <p:spPr>
          <a:xfrm>
            <a:off x="11119516" y="896046"/>
            <a:ext cx="1070775" cy="507771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angle 1">
            <a:extLst>
              <a:ext uri="{FF2B5EF4-FFF2-40B4-BE49-F238E27FC236}">
                <a16:creationId xmlns:a16="http://schemas.microsoft.com/office/drawing/2014/main" id="{3FC0C09F-8990-542B-199E-E6FADE2FEEFB}"/>
              </a:ext>
              <a:ext uri="{C183D7F6-B498-43B3-948B-1728B52AA6E4}">
                <adec:decorative xmlns:adec="http://schemas.microsoft.com/office/drawing/2017/decorative" val="1"/>
              </a:ext>
            </a:extLst>
          </p:cNvPr>
          <p:cNvSpPr/>
          <p:nvPr userDrawn="1"/>
        </p:nvSpPr>
        <p:spPr>
          <a:xfrm>
            <a:off x="11119516" y="0"/>
            <a:ext cx="1070775" cy="82568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1F6F60C3-341E-9533-2415-66360A254A78}"/>
              </a:ext>
              <a:ext uri="{C183D7F6-B498-43B3-948B-1728B52AA6E4}">
                <adec:decorative xmlns:adec="http://schemas.microsoft.com/office/drawing/2017/decorative" val="1"/>
              </a:ext>
            </a:extLst>
          </p:cNvPr>
          <p:cNvSpPr/>
          <p:nvPr userDrawn="1"/>
        </p:nvSpPr>
        <p:spPr>
          <a:xfrm>
            <a:off x="11119515" y="6027421"/>
            <a:ext cx="1070775" cy="83058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294753914"/>
      </p:ext>
    </p:extLst>
  </p:cSld>
  <p:clrMapOvr>
    <a:masterClrMapping/>
  </p:clrMapOvr>
  <p:extLst>
    <p:ext uri="{DCECCB84-F9BA-43D5-87BE-67443E8EF086}">
      <p15:sldGuideLst xmlns:p15="http://schemas.microsoft.com/office/powerpoint/2012/main">
        <p15:guide id="1" orient="horz" pos="4056">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BFD12B6-57DE-4B63-A723-500B050FB7DD}"/>
              </a:ext>
            </a:extLst>
          </p:cNvPr>
          <p:cNvSpPr/>
          <p:nvPr/>
        </p:nvSpPr>
        <p:spPr>
          <a:xfrm>
            <a:off x="0" y="4215384"/>
            <a:ext cx="12192000" cy="2642616"/>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95316" y="1406284"/>
            <a:ext cx="10593694" cy="2597841"/>
          </a:xfrm>
        </p:spPr>
        <p:txBody>
          <a:bodyPr anchor="b">
            <a:normAutofit/>
          </a:bodyPr>
          <a:lstStyle>
            <a:lvl1pPr algn="ctr">
              <a:lnSpc>
                <a:spcPct val="125000"/>
              </a:lnSpc>
              <a:defRPr sz="4400" baseline="0">
                <a:solidFill>
                  <a:schemeClr val="tx1">
                    <a:lumMod val="75000"/>
                    <a:lumOff val="2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2818312" y="4527856"/>
            <a:ext cx="6559018" cy="1570245"/>
          </a:xfrm>
        </p:spPr>
        <p:txBody>
          <a:bodyPr anchor="t">
            <a:normAutofit/>
          </a:bodyPr>
          <a:lstStyle>
            <a:lvl1pPr marL="0" indent="0" algn="ctr">
              <a:lnSpc>
                <a:spcPct val="130000"/>
              </a:lnSpc>
              <a:spcBef>
                <a:spcPts val="0"/>
              </a:spcBef>
              <a:buNone/>
              <a:defRPr sz="2400" b="0" baseline="0">
                <a:solidFill>
                  <a:schemeClr val="tx1">
                    <a:lumMod val="75000"/>
                    <a:lumOff val="2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Date Placeholder 6">
            <a:extLst>
              <a:ext uri="{FF2B5EF4-FFF2-40B4-BE49-F238E27FC236}">
                <a16:creationId xmlns:a16="http://schemas.microsoft.com/office/drawing/2014/main" id="{5F1E2E75-4758-4930-8024-39287C962987}"/>
              </a:ext>
            </a:extLst>
          </p:cNvPr>
          <p:cNvSpPr>
            <a:spLocks noGrp="1"/>
          </p:cNvSpPr>
          <p:nvPr>
            <p:ph type="dt" sz="half" idx="10"/>
          </p:nvPr>
        </p:nvSpPr>
        <p:spPr/>
        <p:txBody>
          <a:bodyPr/>
          <a:lstStyle/>
          <a:p>
            <a:r>
              <a:rPr lang="en-US"/>
              <a:t>9/8/20XX</a:t>
            </a:r>
            <a:endParaRPr lang="en-US" dirty="0"/>
          </a:p>
        </p:txBody>
      </p:sp>
      <p:sp>
        <p:nvSpPr>
          <p:cNvPr id="8" name="Footer Placeholder 7">
            <a:extLst>
              <a:ext uri="{FF2B5EF4-FFF2-40B4-BE49-F238E27FC236}">
                <a16:creationId xmlns:a16="http://schemas.microsoft.com/office/drawing/2014/main" id="{488B9949-402C-42C2-9A94-16590FC0C592}"/>
              </a:ext>
            </a:extLst>
          </p:cNvPr>
          <p:cNvSpPr>
            <a:spLocks noGrp="1"/>
          </p:cNvSpPr>
          <p:nvPr>
            <p:ph type="ftr" sz="quarter" idx="11"/>
          </p:nvPr>
        </p:nvSpPr>
        <p:spPr/>
        <p:txBody>
          <a:bodyPr/>
          <a:lstStyle/>
          <a:p>
            <a:r>
              <a:rPr lang="en-US"/>
              <a:t>Presentation Title</a:t>
            </a:r>
            <a:endParaRPr lang="en-US" dirty="0"/>
          </a:p>
        </p:txBody>
      </p:sp>
      <p:sp>
        <p:nvSpPr>
          <p:cNvPr id="10" name="Slide Number Placeholder 9">
            <a:extLst>
              <a:ext uri="{FF2B5EF4-FFF2-40B4-BE49-F238E27FC236}">
                <a16:creationId xmlns:a16="http://schemas.microsoft.com/office/drawing/2014/main" id="{039D83F6-DAF4-4876-AA41-F246EC970F7D}"/>
              </a:ext>
            </a:extLst>
          </p:cNvPr>
          <p:cNvSpPr>
            <a:spLocks noGrp="1"/>
          </p:cNvSpPr>
          <p:nvPr>
            <p:ph type="sldNum" sz="quarter" idx="12"/>
          </p:nvPr>
        </p:nvSpPr>
        <p:spPr/>
        <p:txBody>
          <a:bodyPr/>
          <a:lstStyle/>
          <a:p>
            <a:fld id="{FAEF9944-A4F6-4C59-AEBD-678D6480B8EA}" type="slidenum">
              <a:rPr lang="en-US" smtClean="0"/>
              <a:pPr/>
              <a:t>‹#›</a:t>
            </a:fld>
            <a:endParaRPr lang="en-US" dirty="0"/>
          </a:p>
        </p:txBody>
      </p:sp>
      <p:sp>
        <p:nvSpPr>
          <p:cNvPr id="11" name="Rectangle 10">
            <a:extLst>
              <a:ext uri="{FF2B5EF4-FFF2-40B4-BE49-F238E27FC236}">
                <a16:creationId xmlns:a16="http://schemas.microsoft.com/office/drawing/2014/main" id="{91613A19-DDA2-44F6-9ED4-F87771C684B8}"/>
              </a:ext>
            </a:extLst>
          </p:cNvPr>
          <p:cNvSpPr/>
          <p:nvPr/>
        </p:nvSpPr>
        <p:spPr>
          <a:xfrm>
            <a:off x="0" y="4215384"/>
            <a:ext cx="1218895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6753438"/>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hasCustomPrompt="1"/>
          </p:nvPr>
        </p:nvSpPr>
        <p:spPr>
          <a:xfrm>
            <a:off x="5376670" y="705114"/>
            <a:ext cx="6172412" cy="2403846"/>
          </a:xfrm>
        </p:spPr>
        <p:txBody>
          <a:bodyPr anchor="b"/>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5376670" y="3749040"/>
            <a:ext cx="6172411" cy="23469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r>
              <a:rPr lang="en-US"/>
              <a:t>9/8/20XX</a:t>
            </a:r>
            <a:endParaRPr lang="en-US" dirty="0"/>
          </a:p>
        </p:txBody>
      </p:sp>
      <p:sp>
        <p:nvSpPr>
          <p:cNvPr id="6" name="Footer Placeholder 5"/>
          <p:cNvSpPr>
            <a:spLocks noGrp="1"/>
          </p:cNvSpPr>
          <p:nvPr>
            <p:ph type="ftr" sz="quarter" idx="11"/>
          </p:nvPr>
        </p:nvSpPr>
        <p:spPr/>
        <p:txBody>
          <a:bodyPr/>
          <a:lstStyle/>
          <a:p>
            <a:r>
              <a:rPr lang="en-US"/>
              <a:t>Presentation Title</a:t>
            </a:r>
            <a:endParaRPr lang="en-US" dirty="0"/>
          </a:p>
        </p:txBody>
      </p:sp>
      <p:sp>
        <p:nvSpPr>
          <p:cNvPr id="7" name="Slide Number Placeholder 6"/>
          <p:cNvSpPr>
            <a:spLocks noGrp="1"/>
          </p:cNvSpPr>
          <p:nvPr>
            <p:ph type="sldNum" sz="quarter" idx="12"/>
          </p:nvPr>
        </p:nvSpPr>
        <p:spPr/>
        <p:txBody>
          <a:bodyPr/>
          <a:lstStyle/>
          <a:p>
            <a:fld id="{FAEF9944-A4F6-4C59-AEBD-678D6480B8EA}" type="slidenum">
              <a:rPr lang="en-US" smtClean="0"/>
              <a:pPr/>
              <a:t>‹#›</a:t>
            </a:fld>
            <a:endParaRPr lang="en-US" dirty="0"/>
          </a:p>
        </p:txBody>
      </p:sp>
      <p:sp>
        <p:nvSpPr>
          <p:cNvPr id="10" name="Rectangle 9">
            <a:extLst>
              <a:ext uri="{FF2B5EF4-FFF2-40B4-BE49-F238E27FC236}">
                <a16:creationId xmlns:a16="http://schemas.microsoft.com/office/drawing/2014/main" id="{5CE6B9B5-A5D1-4099-B52B-78F39AB0AFCB}"/>
              </a:ext>
            </a:extLst>
          </p:cNvPr>
          <p:cNvSpPr/>
          <p:nvPr/>
        </p:nvSpPr>
        <p:spPr>
          <a:xfrm rot="10800000">
            <a:off x="4693920" y="3396997"/>
            <a:ext cx="7498080"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118758592"/>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376667" y="658999"/>
            <a:ext cx="6166422" cy="457200"/>
          </a:xfrm>
        </p:spPr>
        <p:txBody>
          <a:bodyPr anchor="b">
            <a:normAutofit/>
          </a:bodyPr>
          <a:lstStyle>
            <a:lvl1pPr marL="0" indent="0">
              <a:lnSpc>
                <a:spcPct val="130000"/>
              </a:lnSpc>
              <a:buNone/>
              <a:defRPr sz="1800" b="1"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376668" y="1116199"/>
            <a:ext cx="6166422" cy="206212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376668" y="3623098"/>
            <a:ext cx="6166421" cy="457200"/>
          </a:xfrm>
        </p:spPr>
        <p:txBody>
          <a:bodyPr anchor="b">
            <a:normAutofit/>
          </a:bodyPr>
          <a:lstStyle>
            <a:lvl1pPr marL="0" indent="0">
              <a:lnSpc>
                <a:spcPct val="99000"/>
              </a:lnSpc>
              <a:buNone/>
              <a:defRPr lang="en-US" sz="1800" b="1" kern="1200" cap="all" spc="150"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30000"/>
              </a:lnSpc>
              <a:spcBef>
                <a:spcPts val="930"/>
              </a:spcBef>
              <a:buFont typeface="Corbel" panose="020B0503020204020204" pitchFamily="34" charset="0"/>
              <a:buNone/>
            </a:pPr>
            <a:r>
              <a:rPr lang="en-US"/>
              <a:t>Click to edit Master text styles</a:t>
            </a:r>
          </a:p>
        </p:txBody>
      </p:sp>
      <p:sp>
        <p:nvSpPr>
          <p:cNvPr id="6" name="Content Placeholder 5"/>
          <p:cNvSpPr>
            <a:spLocks noGrp="1"/>
          </p:cNvSpPr>
          <p:nvPr>
            <p:ph sz="quarter" idx="4"/>
          </p:nvPr>
        </p:nvSpPr>
        <p:spPr>
          <a:xfrm>
            <a:off x="5376670" y="4102370"/>
            <a:ext cx="6166419" cy="20665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r>
              <a:rPr lang="en-US"/>
              <a:t>9/8/20XX</a:t>
            </a:r>
            <a:endParaRPr lang="en-US" dirty="0"/>
          </a:p>
        </p:txBody>
      </p:sp>
      <p:sp>
        <p:nvSpPr>
          <p:cNvPr id="8" name="Footer Placeholder 7"/>
          <p:cNvSpPr>
            <a:spLocks noGrp="1"/>
          </p:cNvSpPr>
          <p:nvPr>
            <p:ph type="ftr" sz="quarter" idx="11"/>
          </p:nvPr>
        </p:nvSpPr>
        <p:spPr/>
        <p:txBody>
          <a:bodyPr/>
          <a:lstStyle/>
          <a:p>
            <a:r>
              <a:rPr lang="en-US"/>
              <a:t>Presentation Title</a:t>
            </a:r>
            <a:endParaRPr lang="en-US" dirty="0"/>
          </a:p>
        </p:txBody>
      </p:sp>
      <p:sp>
        <p:nvSpPr>
          <p:cNvPr id="9" name="Slide Number Placeholder 8"/>
          <p:cNvSpPr>
            <a:spLocks noGrp="1"/>
          </p:cNvSpPr>
          <p:nvPr>
            <p:ph type="sldNum" sz="quarter" idx="12"/>
          </p:nvPr>
        </p:nvSpPr>
        <p:spPr/>
        <p:txBody>
          <a:bodyPr/>
          <a:lstStyle/>
          <a:p>
            <a:fld id="{FAEF9944-A4F6-4C59-AEBD-678D6480B8EA}" type="slidenum">
              <a:rPr lang="en-US" smtClean="0"/>
              <a:pPr/>
              <a:t>‹#›</a:t>
            </a:fld>
            <a:endParaRPr lang="en-US" dirty="0"/>
          </a:p>
        </p:txBody>
      </p:sp>
      <p:sp>
        <p:nvSpPr>
          <p:cNvPr id="10" name="Title 9">
            <a:extLst>
              <a:ext uri="{FF2B5EF4-FFF2-40B4-BE49-F238E27FC236}">
                <a16:creationId xmlns:a16="http://schemas.microsoft.com/office/drawing/2014/main" id="{D26B370B-8381-431F-9492-0EA1205113EE}"/>
              </a:ext>
            </a:extLst>
          </p:cNvPr>
          <p:cNvSpPr>
            <a:spLocks noGrp="1"/>
          </p:cNvSpPr>
          <p:nvPr>
            <p:ph type="title"/>
          </p:nvPr>
        </p:nvSpPr>
        <p:spPr/>
        <p:txBody>
          <a:bodyPr/>
          <a:lstStyle/>
          <a:p>
            <a:r>
              <a:rPr lang="en-US"/>
              <a:t>Click to edit Master title style</a:t>
            </a:r>
          </a:p>
        </p:txBody>
      </p:sp>
      <p:sp>
        <p:nvSpPr>
          <p:cNvPr id="12" name="Rectangle 11">
            <a:extLst>
              <a:ext uri="{FF2B5EF4-FFF2-40B4-BE49-F238E27FC236}">
                <a16:creationId xmlns:a16="http://schemas.microsoft.com/office/drawing/2014/main" id="{DCA89085-2231-4A9C-B23C-B199A9DD26C5}"/>
              </a:ext>
            </a:extLst>
          </p:cNvPr>
          <p:cNvSpPr/>
          <p:nvPr/>
        </p:nvSpPr>
        <p:spPr>
          <a:xfrm rot="10800000">
            <a:off x="4693920" y="3396997"/>
            <a:ext cx="7498080"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84152159"/>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05CD215-1C45-48A0-8534-39FFE8A7C95A}" type="datetime1">
              <a:rPr lang="en-US" smtClean="0"/>
              <a:t>7/2/2025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FAEF9944-A4F6-4C59-AEBD-678D6480B8EA}" type="slidenum">
              <a:rPr lang="en-US" dirty="0"/>
              <a:t>‹#›</a:t>
            </a:fld>
            <a:endParaRPr lang="en-US" dirty="0"/>
          </a:p>
        </p:txBody>
      </p:sp>
      <p:sp useBgFill="1">
        <p:nvSpPr>
          <p:cNvPr id="6" name="Rectangle 5">
            <a:extLst>
              <a:ext uri="{FF2B5EF4-FFF2-40B4-BE49-F238E27FC236}">
                <a16:creationId xmlns:a16="http://schemas.microsoft.com/office/drawing/2014/main" id="{94837D5C-EE88-BE2B-5940-6A8E20CAEEC6}"/>
              </a:ext>
              <a:ext uri="{C183D7F6-B498-43B3-948B-1728B52AA6E4}">
                <adec:decorative xmlns:adec="http://schemas.microsoft.com/office/drawing/2017/decorative" val="1"/>
              </a:ext>
            </a:extLst>
          </p:cNvPr>
          <p:cNvSpPr/>
          <p:nvPr userDrawn="1"/>
        </p:nvSpPr>
        <p:spPr>
          <a:xfrm flipH="1">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57D6331A-AE6C-3009-DDD4-1671FF7E0F3D}"/>
              </a:ext>
              <a:ext uri="{C183D7F6-B498-43B3-948B-1728B52AA6E4}">
                <adec:decorative xmlns:adec="http://schemas.microsoft.com/office/drawing/2017/decorative" val="1"/>
              </a:ext>
            </a:extLst>
          </p:cNvPr>
          <p:cNvSpPr/>
          <p:nvPr userDrawn="1"/>
        </p:nvSpPr>
        <p:spPr>
          <a:xfrm>
            <a:off x="0" y="825689"/>
            <a:ext cx="12192000" cy="520173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38D7D28B-DE67-0B99-CDEB-A037FFC568ED}"/>
              </a:ext>
              <a:ext uri="{C183D7F6-B498-43B3-948B-1728B52AA6E4}">
                <adec:decorative xmlns:adec="http://schemas.microsoft.com/office/drawing/2017/decorative" val="1"/>
              </a:ext>
            </a:extLst>
          </p:cNvPr>
          <p:cNvSpPr/>
          <p:nvPr userDrawn="1"/>
        </p:nvSpPr>
        <p:spPr>
          <a:xfrm>
            <a:off x="-1" y="889696"/>
            <a:ext cx="1070775" cy="50777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58B9F3E3-6134-5423-F75E-B36E71A65278}"/>
              </a:ext>
              <a:ext uri="{C183D7F6-B498-43B3-948B-1728B52AA6E4}">
                <adec:decorative xmlns:adec="http://schemas.microsoft.com/office/drawing/2017/decorative" val="1"/>
              </a:ext>
            </a:extLst>
          </p:cNvPr>
          <p:cNvSpPr/>
          <p:nvPr userDrawn="1"/>
        </p:nvSpPr>
        <p:spPr>
          <a:xfrm rot="5400000">
            <a:off x="-2365125"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2B1F677F-A1EC-4CDA-E80E-4B3695465156}"/>
              </a:ext>
              <a:ext uri="{C183D7F6-B498-43B3-948B-1728B52AA6E4}">
                <adec:decorative xmlns:adec="http://schemas.microsoft.com/office/drawing/2017/decorative" val="1"/>
              </a:ext>
            </a:extLst>
          </p:cNvPr>
          <p:cNvSpPr/>
          <p:nvPr userDrawn="1"/>
        </p:nvSpPr>
        <p:spPr>
          <a:xfrm rot="5400000">
            <a:off x="7658511"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EF1E2C06-C49E-A5AA-07A3-D134EFA3D29E}"/>
              </a:ext>
              <a:ext uri="{C183D7F6-B498-43B3-948B-1728B52AA6E4}">
                <adec:decorative xmlns:adec="http://schemas.microsoft.com/office/drawing/2017/decorative" val="1"/>
              </a:ext>
            </a:extLst>
          </p:cNvPr>
          <p:cNvSpPr/>
          <p:nvPr userDrawn="1"/>
        </p:nvSpPr>
        <p:spPr>
          <a:xfrm>
            <a:off x="11119516" y="896046"/>
            <a:ext cx="1070775" cy="507771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22BA39D8-E4F7-CD36-B80A-49D228C0FCA3}"/>
              </a:ext>
              <a:ext uri="{C183D7F6-B498-43B3-948B-1728B52AA6E4}">
                <adec:decorative xmlns:adec="http://schemas.microsoft.com/office/drawing/2017/decorative" val="1"/>
              </a:ext>
            </a:extLst>
          </p:cNvPr>
          <p:cNvSpPr/>
          <p:nvPr userDrawn="1"/>
        </p:nvSpPr>
        <p:spPr>
          <a:xfrm>
            <a:off x="11119516" y="0"/>
            <a:ext cx="1070775" cy="82568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A06F4721-4B2C-0638-8409-054F6738EAFD}"/>
              </a:ext>
              <a:ext uri="{C183D7F6-B498-43B3-948B-1728B52AA6E4}">
                <adec:decorative xmlns:adec="http://schemas.microsoft.com/office/drawing/2017/decorative" val="1"/>
              </a:ext>
            </a:extLst>
          </p:cNvPr>
          <p:cNvSpPr/>
          <p:nvPr userDrawn="1"/>
        </p:nvSpPr>
        <p:spPr>
          <a:xfrm>
            <a:off x="11119515" y="6027421"/>
            <a:ext cx="1070775" cy="83058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457894789"/>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bg>
      <p:bgPr>
        <a:solidFill>
          <a:schemeClr val="bg2"/>
        </a:solidFill>
        <a:effectLst/>
      </p:bgPr>
    </p:bg>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C7CF41D3-C6B9-4E99-9321-87C4E2168F46}"/>
              </a:ext>
            </a:extLst>
          </p:cNvPr>
          <p:cNvSpPr>
            <a:spLocks noGrp="1"/>
          </p:cNvSpPr>
          <p:nvPr>
            <p:ph type="dt" sz="half" idx="10"/>
          </p:nvPr>
        </p:nvSpPr>
        <p:spPr/>
        <p:txBody>
          <a:bodyPr/>
          <a:lstStyle/>
          <a:p>
            <a:r>
              <a:rPr lang="en-US"/>
              <a:t>9/8/20XX</a:t>
            </a:r>
            <a:endParaRPr lang="en-US" dirty="0"/>
          </a:p>
        </p:txBody>
      </p:sp>
      <p:sp>
        <p:nvSpPr>
          <p:cNvPr id="6" name="Footer Placeholder 5">
            <a:extLst>
              <a:ext uri="{FF2B5EF4-FFF2-40B4-BE49-F238E27FC236}">
                <a16:creationId xmlns:a16="http://schemas.microsoft.com/office/drawing/2014/main" id="{8B5BC6EB-07B1-46AF-AC33-E998BC6AA433}"/>
              </a:ext>
            </a:extLst>
          </p:cNvPr>
          <p:cNvSpPr>
            <a:spLocks noGrp="1"/>
          </p:cNvSpPr>
          <p:nvPr>
            <p:ph type="ftr" sz="quarter" idx="11"/>
          </p:nvPr>
        </p:nvSpPr>
        <p:spPr/>
        <p:txBody>
          <a:bodyPr/>
          <a:lstStyle/>
          <a:p>
            <a:r>
              <a:rPr lang="en-US"/>
              <a:t>Presentation Title</a:t>
            </a:r>
            <a:endParaRPr lang="en-US" dirty="0"/>
          </a:p>
        </p:txBody>
      </p:sp>
      <p:sp>
        <p:nvSpPr>
          <p:cNvPr id="7" name="Slide Number Placeholder 6">
            <a:extLst>
              <a:ext uri="{FF2B5EF4-FFF2-40B4-BE49-F238E27FC236}">
                <a16:creationId xmlns:a16="http://schemas.microsoft.com/office/drawing/2014/main" id="{73E3A0C1-6562-4819-9E88-4C1378FD5DE4}"/>
              </a:ext>
            </a:extLst>
          </p:cNvPr>
          <p:cNvSpPr>
            <a:spLocks noGrp="1"/>
          </p:cNvSpPr>
          <p:nvPr>
            <p:ph type="sldNum" sz="quarter" idx="12"/>
          </p:nvPr>
        </p:nvSpPr>
        <p:spPr/>
        <p:txBody>
          <a:bodyPr/>
          <a:lstStyle/>
          <a:p>
            <a:fld id="{FAEF9944-A4F6-4C59-AEBD-678D6480B8EA}" type="slidenum">
              <a:rPr lang="en-US" smtClean="0"/>
              <a:pPr/>
              <a:t>‹#›</a:t>
            </a:fld>
            <a:endParaRPr lang="en-US" dirty="0"/>
          </a:p>
        </p:txBody>
      </p:sp>
    </p:spTree>
    <p:extLst>
      <p:ext uri="{BB962C8B-B14F-4D97-AF65-F5344CB8AC3E}">
        <p14:creationId xmlns:p14="http://schemas.microsoft.com/office/powerpoint/2010/main" val="2938225541"/>
      </p:ext>
    </p:extLst>
  </p:cSld>
  <p:clrMapOvr>
    <a:masterClrMapping/>
  </p:clrMapOvr>
  <p:hf sldNum="0" hdr="0" ftr="0" dt="0"/>
  <p:extLst>
    <p:ext uri="{DCECCB84-F9BA-43D5-87BE-67443E8EF086}">
      <p15:sldGuideLst xmlns:p15="http://schemas.microsoft.com/office/powerpoint/2012/main">
        <p15:guide id="1" pos="540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ACA29BA-0143-49FF-8608-DB1623D99537}"/>
              </a:ext>
            </a:extLst>
          </p:cNvPr>
          <p:cNvSpPr/>
          <p:nvPr/>
        </p:nvSpPr>
        <p:spPr>
          <a:xfrm>
            <a:off x="0" y="0"/>
            <a:ext cx="8248592" cy="6858000"/>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753015" y="640079"/>
            <a:ext cx="2796066" cy="2551751"/>
          </a:xfrm>
        </p:spPr>
        <p:txBody>
          <a:bodyPr anchor="b">
            <a:normAutofit/>
          </a:bodyPr>
          <a:lstStyle>
            <a:lvl1pPr algn="l">
              <a:lnSpc>
                <a:spcPct val="135000"/>
              </a:lnSpc>
              <a:defRPr sz="3200"/>
            </a:lvl1pPr>
          </a:lstStyle>
          <a:p>
            <a:r>
              <a:rPr lang="en-US"/>
              <a:t>Click to edit Master title style</a:t>
            </a:r>
            <a:endParaRPr lang="en-US" dirty="0"/>
          </a:p>
        </p:txBody>
      </p:sp>
      <p:sp>
        <p:nvSpPr>
          <p:cNvPr id="3" name="Content Placeholder 2"/>
          <p:cNvSpPr>
            <a:spLocks noGrp="1"/>
          </p:cNvSpPr>
          <p:nvPr>
            <p:ph idx="1"/>
          </p:nvPr>
        </p:nvSpPr>
        <p:spPr>
          <a:xfrm>
            <a:off x="638818" y="640078"/>
            <a:ext cx="6969693" cy="5455921"/>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hasCustomPrompt="1"/>
          </p:nvPr>
        </p:nvSpPr>
        <p:spPr>
          <a:xfrm>
            <a:off x="8753015" y="3223803"/>
            <a:ext cx="2796066" cy="2872197"/>
          </a:xfrm>
        </p:spPr>
        <p:txBody>
          <a:bodyPr anchor="t">
            <a:normAutofit/>
          </a:bodyPr>
          <a:lstStyle>
            <a:lvl1pPr marL="0" indent="0">
              <a:spcBef>
                <a:spcPts val="1400"/>
              </a:spcBef>
              <a:buNone/>
              <a:defRPr sz="1800" b="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9" name="Rectangle 8">
            <a:extLst>
              <a:ext uri="{FF2B5EF4-FFF2-40B4-BE49-F238E27FC236}">
                <a16:creationId xmlns:a16="http://schemas.microsoft.com/office/drawing/2014/main" id="{3010CF18-370D-4E80-AE4C-396FFDFCAE5D}"/>
              </a:ext>
            </a:extLst>
          </p:cNvPr>
          <p:cNvSpPr/>
          <p:nvPr/>
        </p:nvSpPr>
        <p:spPr>
          <a:xfrm rot="5400000">
            <a:off x="4851595"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Date Placeholder 9">
            <a:extLst>
              <a:ext uri="{FF2B5EF4-FFF2-40B4-BE49-F238E27FC236}">
                <a16:creationId xmlns:a16="http://schemas.microsoft.com/office/drawing/2014/main" id="{C5EBFE9C-5A22-4462-9C51-E00C03F55C3D}"/>
              </a:ext>
            </a:extLst>
          </p:cNvPr>
          <p:cNvSpPr>
            <a:spLocks noGrp="1"/>
          </p:cNvSpPr>
          <p:nvPr>
            <p:ph type="dt" sz="half" idx="10"/>
          </p:nvPr>
        </p:nvSpPr>
        <p:spPr>
          <a:xfrm>
            <a:off x="8753015" y="6309360"/>
            <a:ext cx="1734207" cy="457200"/>
          </a:xfrm>
        </p:spPr>
        <p:txBody>
          <a:bodyPr/>
          <a:lstStyle>
            <a:lvl1pPr algn="l">
              <a:defRPr/>
            </a:lvl1pPr>
          </a:lstStyle>
          <a:p>
            <a:r>
              <a:rPr lang="en-US"/>
              <a:t>9/8/20XX</a:t>
            </a:r>
            <a:endParaRPr lang="en-US" dirty="0"/>
          </a:p>
        </p:txBody>
      </p:sp>
      <p:sp>
        <p:nvSpPr>
          <p:cNvPr id="11" name="Footer Placeholder 10">
            <a:extLst>
              <a:ext uri="{FF2B5EF4-FFF2-40B4-BE49-F238E27FC236}">
                <a16:creationId xmlns:a16="http://schemas.microsoft.com/office/drawing/2014/main" id="{2EBBFF2E-AA66-4B76-9139-CB000B5A45D5}"/>
              </a:ext>
            </a:extLst>
          </p:cNvPr>
          <p:cNvSpPr>
            <a:spLocks noGrp="1"/>
          </p:cNvSpPr>
          <p:nvPr>
            <p:ph type="ftr" sz="quarter" idx="11"/>
          </p:nvPr>
        </p:nvSpPr>
        <p:spPr>
          <a:xfrm>
            <a:off x="638818" y="6309360"/>
            <a:ext cx="6993867" cy="457200"/>
          </a:xfrm>
        </p:spPr>
        <p:txBody>
          <a:bodyPr/>
          <a:lstStyle/>
          <a:p>
            <a:r>
              <a:rPr lang="en-US"/>
              <a:t>Presentation Title</a:t>
            </a:r>
            <a:endParaRPr lang="en-US" dirty="0"/>
          </a:p>
        </p:txBody>
      </p:sp>
      <p:sp>
        <p:nvSpPr>
          <p:cNvPr id="12" name="Slide Number Placeholder 11">
            <a:extLst>
              <a:ext uri="{FF2B5EF4-FFF2-40B4-BE49-F238E27FC236}">
                <a16:creationId xmlns:a16="http://schemas.microsoft.com/office/drawing/2014/main" id="{A44F64C4-BF20-4F6B-B650-57C71C828A68}"/>
              </a:ext>
            </a:extLst>
          </p:cNvPr>
          <p:cNvSpPr>
            <a:spLocks noGrp="1"/>
          </p:cNvSpPr>
          <p:nvPr>
            <p:ph type="sldNum" sz="quarter" idx="12"/>
          </p:nvPr>
        </p:nvSpPr>
        <p:spPr/>
        <p:txBody>
          <a:bodyPr/>
          <a:lstStyle/>
          <a:p>
            <a:fld id="{FAEF9944-A4F6-4C59-AEBD-678D6480B8EA}" type="slidenum">
              <a:rPr lang="en-US" smtClean="0"/>
              <a:pPr/>
              <a:t>‹#›</a:t>
            </a:fld>
            <a:endParaRPr lang="en-US" dirty="0"/>
          </a:p>
        </p:txBody>
      </p:sp>
    </p:spTree>
    <p:extLst>
      <p:ext uri="{BB962C8B-B14F-4D97-AF65-F5344CB8AC3E}">
        <p14:creationId xmlns:p14="http://schemas.microsoft.com/office/powerpoint/2010/main" val="3804140893"/>
      </p:ext>
    </p:extLst>
  </p:cSld>
  <p:clrMapOvr>
    <a:masterClrMapping/>
  </p:clrMapOvr>
  <p:hf sldNum="0" hdr="0" ftr="0" dt="0"/>
  <p:extLst>
    <p:ext uri="{DCECCB84-F9BA-43D5-87BE-67443E8EF086}">
      <p15:sldGuideLst xmlns:p15="http://schemas.microsoft.com/office/powerpoint/2012/main">
        <p15:guide id="1" pos="540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834996" y="640079"/>
            <a:ext cx="2714085" cy="2695903"/>
          </a:xfrm>
        </p:spPr>
        <p:txBody>
          <a:bodyPr anchor="b">
            <a:noAutofit/>
          </a:bodyPr>
          <a:lstStyle>
            <a:lvl1pPr algn="l">
              <a:lnSpc>
                <a:spcPct val="104000"/>
              </a:lnSpc>
              <a:defRPr sz="3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8248592" cy="6857999"/>
          </a:xfrm>
          <a:solidFill>
            <a:schemeClr val="bg2">
              <a:lumMod val="9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hasCustomPrompt="1"/>
          </p:nvPr>
        </p:nvSpPr>
        <p:spPr>
          <a:xfrm>
            <a:off x="8834996" y="3429000"/>
            <a:ext cx="2714085" cy="2508026"/>
          </a:xfrm>
        </p:spPr>
        <p:txBody>
          <a:bodyPr anchor="t">
            <a:normAutofit/>
          </a:bodyPr>
          <a:lstStyle>
            <a:lvl1pPr marL="0" indent="0">
              <a:spcBef>
                <a:spcPts val="1400"/>
              </a:spcBef>
              <a:buNone/>
              <a:defRPr sz="1800" b="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9" name="Rectangle 8">
            <a:extLst>
              <a:ext uri="{FF2B5EF4-FFF2-40B4-BE49-F238E27FC236}">
                <a16:creationId xmlns:a16="http://schemas.microsoft.com/office/drawing/2014/main" id="{90949BC8-9ABF-49F6-851C-5DB0B86CA70D}"/>
              </a:ext>
            </a:extLst>
          </p:cNvPr>
          <p:cNvSpPr/>
          <p:nvPr/>
        </p:nvSpPr>
        <p:spPr>
          <a:xfrm rot="5400000">
            <a:off x="4851595"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a:extLst>
              <a:ext uri="{FF2B5EF4-FFF2-40B4-BE49-F238E27FC236}">
                <a16:creationId xmlns:a16="http://schemas.microsoft.com/office/drawing/2014/main" id="{04E1EE21-E3FA-4D43-B224-C664959637B0}"/>
              </a:ext>
            </a:extLst>
          </p:cNvPr>
          <p:cNvSpPr>
            <a:spLocks noGrp="1"/>
          </p:cNvSpPr>
          <p:nvPr>
            <p:ph type="dt" sz="half" idx="10"/>
          </p:nvPr>
        </p:nvSpPr>
        <p:spPr>
          <a:xfrm>
            <a:off x="8834997" y="6309360"/>
            <a:ext cx="1645920" cy="457200"/>
          </a:xfrm>
        </p:spPr>
        <p:txBody>
          <a:bodyPr/>
          <a:lstStyle/>
          <a:p>
            <a:r>
              <a:rPr lang="en-US"/>
              <a:t>9/8/20XX</a:t>
            </a:r>
            <a:endParaRPr lang="en-US" dirty="0"/>
          </a:p>
        </p:txBody>
      </p:sp>
      <p:sp>
        <p:nvSpPr>
          <p:cNvPr id="7" name="Slide Number Placeholder 6">
            <a:extLst>
              <a:ext uri="{FF2B5EF4-FFF2-40B4-BE49-F238E27FC236}">
                <a16:creationId xmlns:a16="http://schemas.microsoft.com/office/drawing/2014/main" id="{A32D7F83-8993-4ED4-9F02-663CC085052F}"/>
              </a:ext>
            </a:extLst>
          </p:cNvPr>
          <p:cNvSpPr>
            <a:spLocks noGrp="1"/>
          </p:cNvSpPr>
          <p:nvPr>
            <p:ph type="sldNum" sz="quarter" idx="12"/>
          </p:nvPr>
        </p:nvSpPr>
        <p:spPr/>
        <p:txBody>
          <a:bodyPr/>
          <a:lstStyle/>
          <a:p>
            <a:fld id="{FAEF9944-A4F6-4C59-AEBD-678D6480B8EA}" type="slidenum">
              <a:rPr lang="en-US" smtClean="0"/>
              <a:pPr/>
              <a:t>‹#›</a:t>
            </a:fld>
            <a:endParaRPr lang="en-US" dirty="0"/>
          </a:p>
        </p:txBody>
      </p:sp>
      <p:sp>
        <p:nvSpPr>
          <p:cNvPr id="6" name="Footer Placeholder 5">
            <a:extLst>
              <a:ext uri="{FF2B5EF4-FFF2-40B4-BE49-F238E27FC236}">
                <a16:creationId xmlns:a16="http://schemas.microsoft.com/office/drawing/2014/main" id="{8E3678B7-E511-4CE1-BEE5-89E959B9BFD6}"/>
              </a:ext>
            </a:extLst>
          </p:cNvPr>
          <p:cNvSpPr>
            <a:spLocks noGrp="1"/>
          </p:cNvSpPr>
          <p:nvPr>
            <p:ph type="ftr" sz="quarter" idx="11"/>
          </p:nvPr>
        </p:nvSpPr>
        <p:spPr>
          <a:xfrm>
            <a:off x="640080" y="6309360"/>
            <a:ext cx="4946592" cy="457200"/>
          </a:xfrm>
        </p:spPr>
        <p:txBody>
          <a:bodyPr/>
          <a:lstStyle>
            <a:lvl1pPr>
              <a:defRPr>
                <a:solidFill>
                  <a:srgbClr val="FFFFFF"/>
                </a:solidFill>
                <a:effectLst>
                  <a:outerShdw blurRad="50800" dist="38100" dir="2700000" algn="tl" rotWithShape="0">
                    <a:prstClr val="black">
                      <a:alpha val="43000"/>
                    </a:prstClr>
                  </a:outerShdw>
                </a:effectLst>
              </a:defRPr>
            </a:lvl1pPr>
          </a:lstStyle>
          <a:p>
            <a:r>
              <a:rPr lang="en-US"/>
              <a:t>Presentation Title</a:t>
            </a:r>
            <a:endParaRPr lang="en-US" dirty="0"/>
          </a:p>
        </p:txBody>
      </p:sp>
    </p:spTree>
    <p:extLst>
      <p:ext uri="{BB962C8B-B14F-4D97-AF65-F5344CB8AC3E}">
        <p14:creationId xmlns:p14="http://schemas.microsoft.com/office/powerpoint/2010/main" val="1370631964"/>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786F82F-1B47-46ED-8EAE-53EF71E59E9A}"/>
              </a:ext>
            </a:extLst>
          </p:cNvPr>
          <p:cNvSpPr/>
          <p:nvPr/>
        </p:nvSpPr>
        <p:spPr>
          <a:xfrm>
            <a:off x="4718302" y="0"/>
            <a:ext cx="7473698" cy="6858000"/>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642918" y="705113"/>
            <a:ext cx="3411973" cy="5197498"/>
          </a:xfrm>
          <a:prstGeom prst="rect">
            <a:avLst/>
          </a:prstGeom>
        </p:spPr>
        <p:txBody>
          <a:bodyPr vert="horz" lIns="109728" tIns="109728" rIns="109728" bIns="9144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376671" y="705113"/>
            <a:ext cx="6172412" cy="5197497"/>
          </a:xfrm>
          <a:prstGeom prst="rect">
            <a:avLst/>
          </a:prstGeom>
        </p:spPr>
        <p:txBody>
          <a:bodyPr vert="horz" lIns="109728" tIns="109728" rIns="109728" bIns="9144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42917" y="6309360"/>
            <a:ext cx="3411973" cy="457200"/>
          </a:xfrm>
          <a:prstGeom prst="rect">
            <a:avLst/>
          </a:prstGeom>
        </p:spPr>
        <p:txBody>
          <a:bodyPr vert="horz" lIns="109728" tIns="109728" rIns="109728" bIns="91440" rtlCol="0" anchor="ctr"/>
          <a:lstStyle>
            <a:lvl1pPr algn="l">
              <a:defRPr sz="1200" spc="150" baseline="0">
                <a:solidFill>
                  <a:schemeClr val="tx1">
                    <a:lumMod val="75000"/>
                    <a:lumOff val="25000"/>
                  </a:schemeClr>
                </a:solidFill>
                <a:latin typeface="+mj-lt"/>
              </a:defRPr>
            </a:lvl1pPr>
          </a:lstStyle>
          <a:p>
            <a:r>
              <a:rPr lang="en-US"/>
              <a:t>9/8/20XX</a:t>
            </a:r>
            <a:endParaRPr lang="en-US" dirty="0"/>
          </a:p>
        </p:txBody>
      </p:sp>
      <p:sp>
        <p:nvSpPr>
          <p:cNvPr id="5" name="Footer Placeholder 4"/>
          <p:cNvSpPr>
            <a:spLocks noGrp="1"/>
          </p:cNvSpPr>
          <p:nvPr>
            <p:ph type="ftr" sz="quarter" idx="3"/>
          </p:nvPr>
        </p:nvSpPr>
        <p:spPr>
          <a:xfrm>
            <a:off x="5376670" y="6309360"/>
            <a:ext cx="4946592" cy="457200"/>
          </a:xfrm>
          <a:prstGeom prst="rect">
            <a:avLst/>
          </a:prstGeom>
        </p:spPr>
        <p:txBody>
          <a:bodyPr vert="horz" lIns="109728" tIns="109728" rIns="109728" bIns="91440" rtlCol="0" anchor="ctr"/>
          <a:lstStyle>
            <a:lvl1pPr algn="l">
              <a:defRPr sz="1200" spc="150" baseline="0">
                <a:solidFill>
                  <a:schemeClr val="tx1">
                    <a:lumMod val="75000"/>
                    <a:lumOff val="25000"/>
                  </a:schemeClr>
                </a:solidFill>
                <a:latin typeface="+mj-lt"/>
              </a:defRPr>
            </a:lvl1pPr>
          </a:lstStyle>
          <a:p>
            <a:r>
              <a:rPr lang="en-US"/>
              <a:t>Presentation Title</a:t>
            </a:r>
            <a:endParaRPr lang="en-US" dirty="0"/>
          </a:p>
        </p:txBody>
      </p:sp>
      <p:sp>
        <p:nvSpPr>
          <p:cNvPr id="6" name="Slide Number Placeholder 5"/>
          <p:cNvSpPr>
            <a:spLocks noGrp="1"/>
          </p:cNvSpPr>
          <p:nvPr>
            <p:ph type="sldNum" sz="quarter" idx="4"/>
          </p:nvPr>
        </p:nvSpPr>
        <p:spPr>
          <a:xfrm>
            <a:off x="10569202" y="6309360"/>
            <a:ext cx="979879" cy="457200"/>
          </a:xfrm>
          <a:prstGeom prst="rect">
            <a:avLst/>
          </a:prstGeom>
        </p:spPr>
        <p:txBody>
          <a:bodyPr vert="horz" lIns="109728" tIns="109728" rIns="109728" bIns="91440" rtlCol="0" anchor="b"/>
          <a:lstStyle>
            <a:lvl1pPr algn="r">
              <a:defRPr sz="1600" b="1" spc="150" baseline="0">
                <a:solidFill>
                  <a:schemeClr val="tx1">
                    <a:lumMod val="75000"/>
                    <a:lumOff val="25000"/>
                  </a:schemeClr>
                </a:solidFill>
                <a:latin typeface="+mj-lt"/>
              </a:defRPr>
            </a:lvl1pPr>
          </a:lstStyle>
          <a:p>
            <a:fld id="{FAEF9944-A4F6-4C59-AEBD-678D6480B8EA}" type="slidenum">
              <a:rPr lang="en-US" smtClean="0"/>
              <a:pPr/>
              <a:t>‹#›</a:t>
            </a:fld>
            <a:endParaRPr lang="en-US" dirty="0"/>
          </a:p>
        </p:txBody>
      </p:sp>
      <p:sp>
        <p:nvSpPr>
          <p:cNvPr id="21" name="Rectangle 20">
            <a:extLst>
              <a:ext uri="{FF2B5EF4-FFF2-40B4-BE49-F238E27FC236}">
                <a16:creationId xmlns:a16="http://schemas.microsoft.com/office/drawing/2014/main" id="{EF1BAF6F-6275-4646-9C59-331B29B9550F}"/>
              </a:ext>
            </a:extLst>
          </p:cNvPr>
          <p:cNvSpPr/>
          <p:nvPr/>
        </p:nvSpPr>
        <p:spPr>
          <a:xfrm rot="5400000">
            <a:off x="1257298"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47548972"/>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 id="2147483700" r:id="rId14"/>
    <p:sldLayoutId id="2147483702" r:id="rId15"/>
    <p:sldLayoutId id="2147483703" r:id="rId16"/>
    <p:sldLayoutId id="2147483704" r:id="rId17"/>
    <p:sldLayoutId id="2147483705" r:id="rId18"/>
    <p:sldLayoutId id="2147483706" r:id="rId19"/>
    <p:sldLayoutId id="2147483707" r:id="rId20"/>
    <p:sldLayoutId id="2147483708" r:id="rId21"/>
    <p:sldLayoutId id="2147483709" r:id="rId22"/>
    <p:sldLayoutId id="2147483682" r:id="rId23"/>
  </p:sldLayoutIdLst>
  <p:hf sldNum="0" hdr="0" ftr="0" dt="0"/>
  <p:txStyles>
    <p:titleStyle>
      <a:lvl1pPr algn="l" defTabSz="914400" rtl="0" eaLnBrk="1" latinLnBrk="0" hangingPunct="1">
        <a:lnSpc>
          <a:spcPct val="150000"/>
        </a:lnSpc>
        <a:spcBef>
          <a:spcPct val="0"/>
        </a:spcBef>
        <a:buNone/>
        <a:defRPr sz="3600" b="1" kern="1200" spc="150" baseline="0">
          <a:solidFill>
            <a:schemeClr val="tx1">
              <a:lumMod val="75000"/>
              <a:lumOff val="25000"/>
            </a:schemeClr>
          </a:solidFill>
          <a:latin typeface="+mj-lt"/>
          <a:ea typeface="+mj-ea"/>
          <a:cs typeface="+mj-cs"/>
        </a:defRPr>
      </a:lvl1pPr>
    </p:titleStyle>
    <p:bodyStyle>
      <a:lvl1pPr marL="0" indent="0" algn="l" defTabSz="914400" rtl="0" eaLnBrk="1" latinLnBrk="0" hangingPunct="1">
        <a:lnSpc>
          <a:spcPct val="140000"/>
        </a:lnSpc>
        <a:spcBef>
          <a:spcPts val="930"/>
        </a:spcBef>
        <a:buFont typeface="Corbel" panose="020B0503020204020204" pitchFamily="34" charset="0"/>
        <a:buNone/>
        <a:defRPr sz="1800" b="1" kern="1200" spc="150" baseline="0">
          <a:solidFill>
            <a:schemeClr val="tx1">
              <a:lumMod val="75000"/>
              <a:lumOff val="25000"/>
            </a:schemeClr>
          </a:solidFill>
          <a:latin typeface="+mn-lt"/>
          <a:ea typeface="+mn-ea"/>
          <a:cs typeface="+mn-cs"/>
        </a:defRPr>
      </a:lvl1pPr>
      <a:lvl2pPr marL="0" indent="0" algn="l" defTabSz="914400" rtl="0" eaLnBrk="1" latinLnBrk="0" hangingPunct="1">
        <a:lnSpc>
          <a:spcPct val="140000"/>
        </a:lnSpc>
        <a:spcBef>
          <a:spcPts val="930"/>
        </a:spcBef>
        <a:buFont typeface="Corbel" panose="020B0503020204020204" pitchFamily="34" charset="0"/>
        <a:buNone/>
        <a:defRPr sz="1600" kern="1200" spc="150" baseline="0">
          <a:solidFill>
            <a:schemeClr val="tx1">
              <a:lumMod val="75000"/>
              <a:lumOff val="25000"/>
            </a:schemeClr>
          </a:solidFill>
          <a:latin typeface="+mn-lt"/>
          <a:ea typeface="+mn-ea"/>
          <a:cs typeface="+mn-cs"/>
        </a:defRPr>
      </a:lvl2pPr>
      <a:lvl3pPr marL="0" indent="-320040" algn="l" defTabSz="914400" rtl="0" eaLnBrk="1" latinLnBrk="0" hangingPunct="1">
        <a:lnSpc>
          <a:spcPct val="140000"/>
        </a:lnSpc>
        <a:spcBef>
          <a:spcPts val="930"/>
        </a:spcBef>
        <a:buFont typeface="Corbel" panose="020B0503020204020204" pitchFamily="34" charset="0"/>
        <a:buChar char="–"/>
        <a:defRPr sz="1400" i="1" kern="1200" spc="150" baseline="0">
          <a:solidFill>
            <a:schemeClr val="tx1">
              <a:lumMod val="75000"/>
              <a:lumOff val="25000"/>
            </a:schemeClr>
          </a:solidFill>
          <a:latin typeface="+mn-lt"/>
          <a:ea typeface="+mn-ea"/>
          <a:cs typeface="+mn-cs"/>
        </a:defRPr>
      </a:lvl3pPr>
      <a:lvl4pPr marL="0" indent="-320040" algn="l" defTabSz="914400" rtl="0" eaLnBrk="1" latinLnBrk="0" hangingPunct="1">
        <a:lnSpc>
          <a:spcPct val="140000"/>
        </a:lnSpc>
        <a:spcBef>
          <a:spcPts val="930"/>
        </a:spcBef>
        <a:buFont typeface="Corbel" panose="020B0503020204020204" pitchFamily="34" charset="0"/>
        <a:buChar char="–"/>
        <a:defRPr sz="1400" kern="1200" spc="150" baseline="0">
          <a:solidFill>
            <a:schemeClr val="tx1">
              <a:lumMod val="75000"/>
              <a:lumOff val="25000"/>
            </a:schemeClr>
          </a:solidFill>
          <a:latin typeface="+mn-lt"/>
          <a:ea typeface="+mn-ea"/>
          <a:cs typeface="+mn-cs"/>
        </a:defRPr>
      </a:lvl4pPr>
      <a:lvl5pPr marL="0" indent="-320040" algn="l" defTabSz="914400" rtl="0" eaLnBrk="1" latinLnBrk="0" hangingPunct="1">
        <a:lnSpc>
          <a:spcPct val="140000"/>
        </a:lnSpc>
        <a:spcBef>
          <a:spcPts val="930"/>
        </a:spcBef>
        <a:buFont typeface="Corbel" panose="020B0503020204020204" pitchFamily="34" charset="0"/>
        <a:buChar char="–"/>
        <a:defRPr sz="1400" i="1" kern="1200" spc="150" baseline="0">
          <a:solidFill>
            <a:schemeClr val="tx1">
              <a:lumMod val="75000"/>
              <a:lumOff val="25000"/>
            </a:schemeClr>
          </a:solidFill>
          <a:latin typeface="+mn-lt"/>
          <a:ea typeface="+mn-ea"/>
          <a:cs typeface="+mn-cs"/>
        </a:defRPr>
      </a:lvl5pPr>
      <a:lvl6pPr marL="192024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6pPr>
      <a:lvl7pPr marL="224028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7pPr>
      <a:lvl8pPr marL="256032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8pPr>
      <a:lvl9pPr marL="288036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848">
          <p15:clr>
            <a:srgbClr val="F26B43"/>
          </p15:clr>
        </p15:guide>
        <p15:guide id="2" orient="horz" pos="3960">
          <p15:clr>
            <a:srgbClr val="F26B43"/>
          </p15:clr>
        </p15:guide>
        <p15:guide id="3" orient="horz" pos="1536">
          <p15:clr>
            <a:srgbClr val="F26B43"/>
          </p15:clr>
        </p15:guide>
        <p15:guide id="4" orient="horz" pos="3840">
          <p15:clr>
            <a:srgbClr val="F26B43"/>
          </p15:clr>
        </p15:guide>
        <p15:guide id="5" pos="4416">
          <p15:clr>
            <a:srgbClr val="F26B43"/>
          </p15:clr>
        </p15:guide>
        <p15:guide id="6" pos="4800">
          <p15:clr>
            <a:srgbClr val="F26B43"/>
          </p15:clr>
        </p15:guide>
        <p15:guide id="7" orient="horz" pos="360">
          <p15:clr>
            <a:srgbClr val="F26B43"/>
          </p15:clr>
        </p15:guide>
        <p15:guide id="8" pos="7368">
          <p15:clr>
            <a:srgbClr val="F26B43"/>
          </p15:clr>
        </p15:guide>
        <p15:guide id="9" pos="2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3.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16.xml"/><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7.xml"/><Relationship Id="rId1" Type="http://schemas.openxmlformats.org/officeDocument/2006/relationships/slideLayout" Target="../slideLayouts/slideLayout13.xml"/><Relationship Id="rId4" Type="http://schemas.openxmlformats.org/officeDocument/2006/relationships/image" Target="../media/image16.png"/></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22.xml"/><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sv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9.xml"/><Relationship Id="rId1" Type="http://schemas.openxmlformats.org/officeDocument/2006/relationships/slideLayout" Target="../slideLayouts/slideLayout13.xml"/><Relationship Id="rId4" Type="http://schemas.openxmlformats.org/officeDocument/2006/relationships/image" Target="../media/image23.png"/></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0.xml"/><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2.xml"/><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3.xml"/><Relationship Id="rId1" Type="http://schemas.openxmlformats.org/officeDocument/2006/relationships/slideLayout" Target="../slideLayouts/slideLayout16.xml"/></Relationships>
</file>

<file path=ppt/slides/_rels/slide2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6.xml"/></Relationships>
</file>

<file path=ppt/slides/_rels/slide2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5.xml"/><Relationship Id="rId1" Type="http://schemas.openxmlformats.org/officeDocument/2006/relationships/slideLayout" Target="../slideLayouts/slideLayout19.xml"/></Relationships>
</file>

<file path=ppt/slides/_rels/slide3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6.xml"/><Relationship Id="rId1" Type="http://schemas.openxmlformats.org/officeDocument/2006/relationships/slideLayout" Target="../slideLayouts/slideLayout21.xml"/></Relationships>
</file>

<file path=ppt/slides/_rels/slide32.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27.xml"/><Relationship Id="rId1" Type="http://schemas.openxmlformats.org/officeDocument/2006/relationships/slideLayout" Target="../slideLayouts/slideLayout2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9.xml"/><Relationship Id="rId1" Type="http://schemas.openxmlformats.org/officeDocument/2006/relationships/slideLayout" Target="../slideLayouts/slideLayout16.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814B6A3-5F3E-4909-8ED5-87FE82492264}"/>
              </a:ext>
            </a:extLst>
          </p:cNvPr>
          <p:cNvSpPr>
            <a:spLocks noGrp="1"/>
          </p:cNvSpPr>
          <p:nvPr>
            <p:ph type="ctrTitle"/>
          </p:nvPr>
        </p:nvSpPr>
        <p:spPr/>
        <p:txBody>
          <a:bodyPr vert="horz" lIns="109728" tIns="109728" rIns="109728" bIns="91440" rtlCol="0" anchor="ctr">
            <a:normAutofit/>
          </a:bodyPr>
          <a:lstStyle/>
          <a:p>
            <a:r>
              <a:rPr lang="en-US" dirty="0"/>
              <a:t>Energy – EPI</a:t>
            </a:r>
            <a:br>
              <a:rPr lang="en-US" dirty="0"/>
            </a:br>
            <a:r>
              <a:rPr lang="en-US" sz="3600" dirty="0">
                <a:solidFill>
                  <a:schemeClr val="accent3">
                    <a:lumMod val="20000"/>
                    <a:lumOff val="80000"/>
                  </a:schemeClr>
                </a:solidFill>
                <a:latin typeface="ADLaM Display" panose="02010000000000000000" pitchFamily="2" charset="0"/>
                <a:ea typeface="ADLaM Display" panose="02010000000000000000" pitchFamily="2" charset="0"/>
                <a:cs typeface="ADLaM Display" panose="02010000000000000000" pitchFamily="2" charset="0"/>
              </a:rPr>
              <a:t>Training</a:t>
            </a:r>
            <a:endParaRPr lang="en-US" dirty="0">
              <a:solidFill>
                <a:schemeClr val="accent3">
                  <a:lumMod val="20000"/>
                  <a:lumOff val="80000"/>
                </a:schemeClr>
              </a:solidFill>
              <a:latin typeface="ADLaM Display" panose="02010000000000000000" pitchFamily="2" charset="0"/>
              <a:ea typeface="ADLaM Display" panose="02010000000000000000" pitchFamily="2" charset="0"/>
              <a:cs typeface="ADLaM Display" panose="02010000000000000000" pitchFamily="2" charset="0"/>
            </a:endParaRPr>
          </a:p>
        </p:txBody>
      </p:sp>
      <p:sp>
        <p:nvSpPr>
          <p:cNvPr id="2" name="TextBox 1">
            <a:extLst>
              <a:ext uri="{FF2B5EF4-FFF2-40B4-BE49-F238E27FC236}">
                <a16:creationId xmlns:a16="http://schemas.microsoft.com/office/drawing/2014/main" id="{8E6CE6FD-C6FE-323E-F6E7-5BD28B9C78D7}"/>
              </a:ext>
            </a:extLst>
          </p:cNvPr>
          <p:cNvSpPr txBox="1"/>
          <p:nvPr/>
        </p:nvSpPr>
        <p:spPr>
          <a:xfrm>
            <a:off x="6413326" y="6200384"/>
            <a:ext cx="4822520" cy="584775"/>
          </a:xfrm>
          <a:prstGeom prst="rect">
            <a:avLst/>
          </a:prstGeom>
          <a:noFill/>
        </p:spPr>
        <p:txBody>
          <a:bodyPr wrap="square" rtlCol="0">
            <a:spAutoFit/>
          </a:bodyPr>
          <a:lstStyle/>
          <a:p>
            <a:pPr algn="ctr"/>
            <a:r>
              <a:rPr lang="en-US" dirty="0">
                <a:latin typeface="Amasis MT Pro Black" panose="02040A04050005020304" pitchFamily="18" charset="0"/>
              </a:rPr>
              <a:t>HSBIA</a:t>
            </a:r>
            <a:r>
              <a:rPr lang="en-US" dirty="0"/>
              <a:t> </a:t>
            </a:r>
          </a:p>
          <a:p>
            <a:r>
              <a:rPr lang="en-US" sz="1400" i="1" dirty="0">
                <a:solidFill>
                  <a:schemeClr val="accent1"/>
                </a:solidFill>
              </a:rPr>
              <a:t>(Human Services Business information and Analytics)</a:t>
            </a:r>
            <a:endParaRPr lang="en-US" i="1" dirty="0">
              <a:solidFill>
                <a:schemeClr val="accent1"/>
              </a:solidFill>
            </a:endParaRPr>
          </a:p>
        </p:txBody>
      </p:sp>
    </p:spTree>
    <p:extLst>
      <p:ext uri="{BB962C8B-B14F-4D97-AF65-F5344CB8AC3E}">
        <p14:creationId xmlns:p14="http://schemas.microsoft.com/office/powerpoint/2010/main" val="23239072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3">
            <a:lumMod val="75000"/>
          </a:schemeClr>
        </a:solidFill>
        <a:effectLst/>
      </p:bgPr>
    </p:bg>
    <p:spTree>
      <p:nvGrpSpPr>
        <p:cNvPr id="1" name="">
          <a:extLst>
            <a:ext uri="{FF2B5EF4-FFF2-40B4-BE49-F238E27FC236}">
              <a16:creationId xmlns:a16="http://schemas.microsoft.com/office/drawing/2014/main" id="{49017306-9DE9-B46D-9792-2B6C597AAFE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95FC9DB-9051-0977-F8F1-D63A08062978}"/>
              </a:ext>
            </a:extLst>
          </p:cNvPr>
          <p:cNvSpPr>
            <a:spLocks noGrp="1"/>
          </p:cNvSpPr>
          <p:nvPr>
            <p:ph type="title"/>
          </p:nvPr>
        </p:nvSpPr>
        <p:spPr>
          <a:xfrm>
            <a:off x="1957425" y="4626591"/>
            <a:ext cx="9682619" cy="1221560"/>
          </a:xfrm>
        </p:spPr>
        <p:txBody>
          <a:bodyPr vert="horz" lIns="109728" tIns="109728" rIns="109728" bIns="91440" rtlCol="0" anchor="b">
            <a:noAutofit/>
          </a:bodyPr>
          <a:lstStyle/>
          <a:p>
            <a:pPr>
              <a:lnSpc>
                <a:spcPct val="115000"/>
              </a:lnSpc>
            </a:pPr>
            <a:r>
              <a:rPr lang="en-US" sz="1800" b="0" cap="all" dirty="0"/>
              <a:t>The Application </a:t>
            </a:r>
            <a:r>
              <a:rPr lang="en-US" sz="1800" b="0" cap="all" dirty="0">
                <a:solidFill>
                  <a:schemeClr val="accent2">
                    <a:lumMod val="60000"/>
                    <a:lumOff val="40000"/>
                  </a:schemeClr>
                </a:solidFill>
              </a:rPr>
              <a:t>Reference</a:t>
            </a:r>
            <a:r>
              <a:rPr lang="en-US" sz="1800" b="0" cap="all" dirty="0"/>
              <a:t> is the Energy Application Number </a:t>
            </a:r>
            <a:br>
              <a:rPr lang="en-US" sz="1800" b="0" cap="all" dirty="0"/>
            </a:br>
            <a:r>
              <a:rPr lang="en-US" sz="1800" b="0" cap="all" dirty="0"/>
              <a:t>              (</a:t>
            </a:r>
            <a:r>
              <a:rPr lang="en-US" sz="1800" b="0" cap="all" dirty="0">
                <a:solidFill>
                  <a:srgbClr val="FF0000"/>
                </a:solidFill>
              </a:rPr>
              <a:t>NOT</a:t>
            </a:r>
            <a:r>
              <a:rPr lang="en-US" sz="1800" b="0" cap="all" dirty="0"/>
              <a:t> THE ENERGY INCOME SUPPORT).</a:t>
            </a:r>
          </a:p>
        </p:txBody>
      </p:sp>
      <p:pic>
        <p:nvPicPr>
          <p:cNvPr id="3" name="Picture 2">
            <a:extLst>
              <a:ext uri="{FF2B5EF4-FFF2-40B4-BE49-F238E27FC236}">
                <a16:creationId xmlns:a16="http://schemas.microsoft.com/office/drawing/2014/main" id="{E2771BDF-0924-530C-2935-95C88F43548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2517" y="1"/>
            <a:ext cx="11201900" cy="4626590"/>
          </a:xfrm>
          <a:prstGeom prst="rect">
            <a:avLst/>
          </a:prstGeom>
        </p:spPr>
      </p:pic>
    </p:spTree>
    <p:extLst>
      <p:ext uri="{BB962C8B-B14F-4D97-AF65-F5344CB8AC3E}">
        <p14:creationId xmlns:p14="http://schemas.microsoft.com/office/powerpoint/2010/main" val="21581690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D30E0F-10C6-298A-C347-E831FFF4ECB8}"/>
              </a:ext>
            </a:extLst>
          </p:cNvPr>
          <p:cNvSpPr>
            <a:spLocks noGrp="1"/>
          </p:cNvSpPr>
          <p:nvPr>
            <p:ph type="title"/>
          </p:nvPr>
        </p:nvSpPr>
        <p:spPr/>
        <p:txBody>
          <a:bodyPr/>
          <a:lstStyle/>
          <a:p>
            <a:r>
              <a:rPr lang="en-US" sz="1800" dirty="0"/>
              <a:t>The </a:t>
            </a:r>
            <a:r>
              <a:rPr lang="en-US" sz="1800" dirty="0">
                <a:solidFill>
                  <a:schemeClr val="accent3">
                    <a:lumMod val="60000"/>
                    <a:lumOff val="40000"/>
                  </a:schemeClr>
                </a:solidFill>
              </a:rPr>
              <a:t>Payment Request Date </a:t>
            </a:r>
            <a:r>
              <a:rPr lang="en-US" sz="1800" dirty="0"/>
              <a:t>is the </a:t>
            </a:r>
            <a:r>
              <a:rPr lang="en-US" sz="1800" dirty="0">
                <a:solidFill>
                  <a:schemeClr val="accent3">
                    <a:lumMod val="60000"/>
                    <a:lumOff val="40000"/>
                  </a:schemeClr>
                </a:solidFill>
              </a:rPr>
              <a:t>Payment Request Creation Date </a:t>
            </a:r>
            <a:r>
              <a:rPr lang="en-US" sz="1800" dirty="0"/>
              <a:t>which is found on the Energy Application&gt;Programs&gt;Inline Page&gt;Eligibility&gt;Payment Request Creation Date</a:t>
            </a:r>
            <a:endParaRPr lang="en-US" dirty="0"/>
          </a:p>
        </p:txBody>
      </p:sp>
      <p:sp>
        <p:nvSpPr>
          <p:cNvPr id="4" name="Content Placeholder 3">
            <a:extLst>
              <a:ext uri="{FF2B5EF4-FFF2-40B4-BE49-F238E27FC236}">
                <a16:creationId xmlns:a16="http://schemas.microsoft.com/office/drawing/2014/main" id="{4B1BF1AC-C624-2AD2-DA0F-335AB7BA2CA8}"/>
              </a:ext>
            </a:extLst>
          </p:cNvPr>
          <p:cNvSpPr>
            <a:spLocks noGrp="1"/>
          </p:cNvSpPr>
          <p:nvPr>
            <p:ph sz="quarter" idx="17"/>
          </p:nvPr>
        </p:nvSpPr>
        <p:spPr>
          <a:xfrm>
            <a:off x="8543891" y="3041737"/>
            <a:ext cx="3522849" cy="3718557"/>
          </a:xfrm>
        </p:spPr>
        <p:txBody>
          <a:bodyPr>
            <a:normAutofit/>
          </a:bodyPr>
          <a:lstStyle/>
          <a:p>
            <a:pPr marL="0" indent="0" algn="ctr">
              <a:buNone/>
            </a:pPr>
            <a:r>
              <a:rPr lang="en-US" sz="1600" dirty="0">
                <a:latin typeface="ADLaM Display" panose="02010000000000000000" pitchFamily="2" charset="0"/>
                <a:ea typeface="ADLaM Display" panose="02010000000000000000" pitchFamily="2" charset="0"/>
                <a:cs typeface="ADLaM Display" panose="02010000000000000000" pitchFamily="2" charset="0"/>
              </a:rPr>
              <a:t>The Payment Request Date will be automatically populated as the start and end date of the Overpayment Period </a:t>
            </a:r>
          </a:p>
          <a:p>
            <a:pPr marL="0" indent="0" algn="ctr">
              <a:buNone/>
            </a:pPr>
            <a:r>
              <a:rPr lang="en-US" sz="1600" b="1" i="1" dirty="0">
                <a:solidFill>
                  <a:schemeClr val="accent6">
                    <a:lumMod val="50000"/>
                  </a:schemeClr>
                </a:solidFill>
              </a:rPr>
              <a:t>(it is the same date)</a:t>
            </a:r>
            <a:endParaRPr lang="en-US" b="1" i="1" dirty="0">
              <a:solidFill>
                <a:schemeClr val="accent6">
                  <a:lumMod val="50000"/>
                </a:schemeClr>
              </a:solidFill>
            </a:endParaRPr>
          </a:p>
        </p:txBody>
      </p:sp>
      <p:pic>
        <p:nvPicPr>
          <p:cNvPr id="5" name="Content Placeholder 4">
            <a:extLst>
              <a:ext uri="{FF2B5EF4-FFF2-40B4-BE49-F238E27FC236}">
                <a16:creationId xmlns:a16="http://schemas.microsoft.com/office/drawing/2014/main" id="{2235D092-EBCC-15D2-5F35-DBA93D7FDB68}"/>
              </a:ext>
            </a:extLst>
          </p:cNvPr>
          <p:cNvPicPr>
            <a:picLocks noGrp="1" noChangeAspect="1"/>
          </p:cNvPicPr>
          <p:nvPr>
            <p:ph sz="quarter" idx="18"/>
          </p:nvPr>
        </p:nvPicPr>
        <p:blipFill>
          <a:blip r:embed="rId3">
            <a:extLst>
              <a:ext uri="{28A0092B-C50C-407E-A947-70E740481C1C}">
                <a14:useLocalDpi xmlns:a14="http://schemas.microsoft.com/office/drawing/2010/main" val="0"/>
              </a:ext>
            </a:extLst>
          </a:blip>
          <a:stretch>
            <a:fillRect/>
          </a:stretch>
        </p:blipFill>
        <p:spPr>
          <a:xfrm>
            <a:off x="1067932" y="2640904"/>
            <a:ext cx="7378540" cy="3457185"/>
          </a:xfrm>
          <a:prstGeom prst="rect">
            <a:avLst/>
          </a:prstGeom>
        </p:spPr>
      </p:pic>
    </p:spTree>
    <p:extLst>
      <p:ext uri="{BB962C8B-B14F-4D97-AF65-F5344CB8AC3E}">
        <p14:creationId xmlns:p14="http://schemas.microsoft.com/office/powerpoint/2010/main" val="22256372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D30E0F-10C6-298A-C347-E831FFF4ECB8}"/>
              </a:ext>
            </a:extLst>
          </p:cNvPr>
          <p:cNvSpPr>
            <a:spLocks noGrp="1"/>
          </p:cNvSpPr>
          <p:nvPr>
            <p:ph type="title"/>
          </p:nvPr>
        </p:nvSpPr>
        <p:spPr>
          <a:xfrm>
            <a:off x="648934" y="91439"/>
            <a:ext cx="11363525" cy="1168739"/>
          </a:xfrm>
        </p:spPr>
        <p:txBody>
          <a:bodyPr/>
          <a:lstStyle/>
          <a:p>
            <a:pPr algn="ctr"/>
            <a:r>
              <a:rPr lang="en-US" sz="2400" dirty="0"/>
              <a:t>The Program is a dropdown for </a:t>
            </a:r>
            <a:r>
              <a:rPr lang="en-US" sz="2400" dirty="0">
                <a:solidFill>
                  <a:schemeClr val="accent4">
                    <a:lumMod val="60000"/>
                    <a:lumOff val="40000"/>
                  </a:schemeClr>
                </a:solidFill>
              </a:rPr>
              <a:t>CIP</a:t>
            </a:r>
            <a:r>
              <a:rPr lang="en-US" sz="2400" dirty="0"/>
              <a:t> or </a:t>
            </a:r>
            <a:r>
              <a:rPr lang="en-US" sz="2400" dirty="0">
                <a:solidFill>
                  <a:schemeClr val="accent4">
                    <a:lumMod val="60000"/>
                    <a:lumOff val="40000"/>
                  </a:schemeClr>
                </a:solidFill>
              </a:rPr>
              <a:t>LIEAP</a:t>
            </a:r>
            <a:endParaRPr lang="en-US" sz="2400" dirty="0"/>
          </a:p>
        </p:txBody>
      </p:sp>
      <p:sp>
        <p:nvSpPr>
          <p:cNvPr id="3" name="Content Placeholder 2">
            <a:extLst>
              <a:ext uri="{FF2B5EF4-FFF2-40B4-BE49-F238E27FC236}">
                <a16:creationId xmlns:a16="http://schemas.microsoft.com/office/drawing/2014/main" id="{41191CC7-9CF2-71F0-1AD4-791EA9CBAD97}"/>
              </a:ext>
            </a:extLst>
          </p:cNvPr>
          <p:cNvSpPr>
            <a:spLocks noGrp="1"/>
          </p:cNvSpPr>
          <p:nvPr>
            <p:ph sz="quarter" idx="14"/>
          </p:nvPr>
        </p:nvSpPr>
        <p:spPr>
          <a:xfrm>
            <a:off x="298206" y="2360085"/>
            <a:ext cx="3819652" cy="4160520"/>
          </a:xfrm>
        </p:spPr>
        <p:txBody>
          <a:bodyPr>
            <a:normAutofit/>
          </a:bodyPr>
          <a:lstStyle/>
          <a:p>
            <a:r>
              <a:rPr lang="en-US" b="1" dirty="0">
                <a:solidFill>
                  <a:schemeClr val="accent6">
                    <a:lumMod val="50000"/>
                  </a:schemeClr>
                </a:solidFill>
              </a:rPr>
              <a:t>The following must be true to prevent an error message upon clicking "Search" to continue to the next step of the wizard:</a:t>
            </a:r>
          </a:p>
        </p:txBody>
      </p:sp>
      <p:sp>
        <p:nvSpPr>
          <p:cNvPr id="7" name="Content Placeholder 6">
            <a:extLst>
              <a:ext uri="{FF2B5EF4-FFF2-40B4-BE49-F238E27FC236}">
                <a16:creationId xmlns:a16="http://schemas.microsoft.com/office/drawing/2014/main" id="{7078F1DC-7EF8-5514-E97B-D47663F284D3}"/>
              </a:ext>
            </a:extLst>
          </p:cNvPr>
          <p:cNvSpPr>
            <a:spLocks noGrp="1"/>
          </p:cNvSpPr>
          <p:nvPr>
            <p:ph sz="quarter" idx="19"/>
          </p:nvPr>
        </p:nvSpPr>
        <p:spPr>
          <a:xfrm>
            <a:off x="4679661" y="1503123"/>
            <a:ext cx="6863403" cy="4534422"/>
          </a:xfrm>
        </p:spPr>
        <p:txBody>
          <a:bodyPr>
            <a:normAutofit/>
          </a:bodyPr>
          <a:lstStyle/>
          <a:p>
            <a:pPr marL="171450" indent="-171450">
              <a:buFont typeface="Wingdings" panose="05000000000000000000" pitchFamily="2" charset="2"/>
              <a:buChar char="ü"/>
            </a:pPr>
            <a:r>
              <a:rPr lang="en-US" sz="1400" dirty="0">
                <a:solidFill>
                  <a:schemeClr val="accent6">
                    <a:lumMod val="50000"/>
                  </a:schemeClr>
                </a:solidFill>
              </a:rPr>
              <a:t>The Application Reference must match an Energy Application and be the Application linked to the Investigation Case</a:t>
            </a:r>
          </a:p>
          <a:p>
            <a:pPr marL="171450" indent="-171450">
              <a:buFont typeface="Wingdings" panose="05000000000000000000" pitchFamily="2" charset="2"/>
              <a:buChar char="ü"/>
            </a:pPr>
            <a:r>
              <a:rPr lang="en-US" sz="1400" dirty="0">
                <a:solidFill>
                  <a:schemeClr val="accent6">
                    <a:lumMod val="50000"/>
                  </a:schemeClr>
                </a:solidFill>
              </a:rPr>
              <a:t>The Payment Request Date cannot be older than 12 months or a future date. </a:t>
            </a:r>
          </a:p>
          <a:p>
            <a:pPr marL="171450" indent="-171450">
              <a:buFont typeface="Wingdings" panose="05000000000000000000" pitchFamily="2" charset="2"/>
              <a:buChar char="ü"/>
            </a:pPr>
            <a:r>
              <a:rPr lang="en-US" sz="1400" dirty="0">
                <a:solidFill>
                  <a:schemeClr val="accent6">
                    <a:lumMod val="50000"/>
                  </a:schemeClr>
                </a:solidFill>
              </a:rPr>
              <a:t>The Payment Status (see previous screenshot) on the linked Application must be Pledge Payment Issued</a:t>
            </a:r>
          </a:p>
          <a:p>
            <a:pPr marL="171450" indent="-171450">
              <a:buFont typeface="Wingdings" panose="05000000000000000000" pitchFamily="2" charset="2"/>
              <a:buChar char="ü"/>
            </a:pPr>
            <a:r>
              <a:rPr lang="en-US" sz="1400" dirty="0">
                <a:solidFill>
                  <a:schemeClr val="accent6">
                    <a:lumMod val="50000"/>
                  </a:schemeClr>
                </a:solidFill>
              </a:rPr>
              <a:t>The Payment has not been included in an Overpayment already</a:t>
            </a:r>
          </a:p>
          <a:p>
            <a:pPr marL="171450" indent="-171450">
              <a:buFont typeface="Wingdings" panose="05000000000000000000" pitchFamily="2" charset="2"/>
              <a:buChar char="ü"/>
            </a:pPr>
            <a:r>
              <a:rPr lang="en-US" sz="1400" dirty="0">
                <a:solidFill>
                  <a:schemeClr val="accent6">
                    <a:lumMod val="50000"/>
                  </a:schemeClr>
                </a:solidFill>
              </a:rPr>
              <a:t>The Payment Amount cannot be $0 (see previous screenshot) </a:t>
            </a:r>
          </a:p>
          <a:p>
            <a:pPr marL="171450" indent="-171450">
              <a:buFont typeface="Wingdings" panose="05000000000000000000" pitchFamily="2" charset="2"/>
              <a:buChar char="ü"/>
            </a:pPr>
            <a:r>
              <a:rPr lang="en-US" sz="1400" dirty="0">
                <a:solidFill>
                  <a:schemeClr val="accent6">
                    <a:lumMod val="50000"/>
                  </a:schemeClr>
                </a:solidFill>
              </a:rPr>
              <a:t>The Payment must be issued from the County that is assigned to the PIIC (see above screenshot-Energy Provider)</a:t>
            </a:r>
          </a:p>
        </p:txBody>
      </p:sp>
    </p:spTree>
    <p:extLst>
      <p:ext uri="{BB962C8B-B14F-4D97-AF65-F5344CB8AC3E}">
        <p14:creationId xmlns:p14="http://schemas.microsoft.com/office/powerpoint/2010/main" val="41532470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1C3FC7F7-2A75-CCCF-1FAB-9D74558EAAD2}"/>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1ED69555-EE48-4B19-812B-4E1068DBF9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73754" y="0"/>
            <a:ext cx="4618246" cy="6858000"/>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57">
            <a:extLst>
              <a:ext uri="{FF2B5EF4-FFF2-40B4-BE49-F238E27FC236}">
                <a16:creationId xmlns:a16="http://schemas.microsoft.com/office/drawing/2014/main" id="{57AEB73D-F521-4B19-820F-12DB6BCC84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456113" y="31750"/>
            <a:ext cx="0" cy="1588"/>
          </a:xfrm>
          <a:custGeom>
            <a:avLst/>
            <a:gdLst/>
            <a:ahLst/>
            <a:cxnLst/>
            <a:rect l="0" t="0" r="r" b="b"/>
            <a:pathLst>
              <a:path w="2" h="2">
                <a:moveTo>
                  <a:pt x="0" y="0"/>
                </a:moveTo>
                <a:lnTo>
                  <a:pt x="2" y="0"/>
                </a:lnTo>
                <a:lnTo>
                  <a:pt x="0" y="2"/>
                </a:lnTo>
                <a:lnTo>
                  <a:pt x="0" y="0"/>
                </a:lnTo>
                <a:close/>
              </a:path>
            </a:pathLst>
          </a:custGeom>
          <a:solidFill>
            <a:srgbClr val="30466D"/>
          </a:solidFill>
          <a:ln w="0">
            <a:solidFill>
              <a:srgbClr val="30466D"/>
            </a:solidFill>
            <a:prstDash val="solid"/>
            <a:round/>
            <a:headEnd/>
            <a:tailEnd/>
          </a:ln>
        </p:spPr>
        <p:txBody>
          <a:bodyPr/>
          <a:lstStyle/>
          <a:p>
            <a:endParaRPr lang="en-US"/>
          </a:p>
        </p:txBody>
      </p:sp>
      <p:sp>
        <p:nvSpPr>
          <p:cNvPr id="12" name="Rectangle 11">
            <a:extLst>
              <a:ext uri="{FF2B5EF4-FFF2-40B4-BE49-F238E27FC236}">
                <a16:creationId xmlns:a16="http://schemas.microsoft.com/office/drawing/2014/main" id="{6B72EEBA-3A5D-41CE-8465-A45A0F6567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01215"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4" name="Rectangle 13">
            <a:extLst>
              <a:ext uri="{FF2B5EF4-FFF2-40B4-BE49-F238E27FC236}">
                <a16:creationId xmlns:a16="http://schemas.microsoft.com/office/drawing/2014/main" id="{EA164D6B-6878-4B9F-A2D0-985D39B17B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064738AB-B6BE-4867-889A-52CE4AC8DB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095508"/>
            <a:ext cx="4668819" cy="501689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24AB8D1-9558-591B-BA74-B47BCE9F443B}"/>
              </a:ext>
            </a:extLst>
          </p:cNvPr>
          <p:cNvSpPr>
            <a:spLocks noGrp="1"/>
          </p:cNvSpPr>
          <p:nvPr>
            <p:ph type="title"/>
          </p:nvPr>
        </p:nvSpPr>
        <p:spPr>
          <a:xfrm>
            <a:off x="463825" y="1709530"/>
            <a:ext cx="3992288" cy="3100465"/>
          </a:xfrm>
        </p:spPr>
        <p:txBody>
          <a:bodyPr vert="horz" lIns="109728" tIns="109728" rIns="109728" bIns="91440" rtlCol="0" anchor="b">
            <a:normAutofit fontScale="90000"/>
          </a:bodyPr>
          <a:lstStyle/>
          <a:p>
            <a:pPr algn="ctr">
              <a:lnSpc>
                <a:spcPct val="115000"/>
              </a:lnSpc>
            </a:pPr>
            <a:r>
              <a:rPr lang="en-US" sz="2000" cap="all" dirty="0"/>
              <a:t>If all are true </a:t>
            </a:r>
            <a:br>
              <a:rPr lang="en-US" sz="2000" cap="all" dirty="0"/>
            </a:br>
            <a:r>
              <a:rPr lang="en-US" sz="1600" i="1" cap="all" dirty="0"/>
              <a:t>(on previous screenshot)</a:t>
            </a:r>
            <a:r>
              <a:rPr lang="en-US" sz="2000" cap="all" dirty="0"/>
              <a:t>, upon clicking "</a:t>
            </a:r>
            <a:r>
              <a:rPr lang="en-US" sz="2000" cap="all" dirty="0">
                <a:solidFill>
                  <a:schemeClr val="accent3">
                    <a:lumMod val="40000"/>
                    <a:lumOff val="60000"/>
                  </a:schemeClr>
                </a:solidFill>
              </a:rPr>
              <a:t>Search</a:t>
            </a:r>
            <a:r>
              <a:rPr lang="en-US" sz="2000" cap="all" dirty="0"/>
              <a:t>" any matching payments will display and can be selected for choosing the </a:t>
            </a:r>
            <a:r>
              <a:rPr lang="en-US" sz="2000" cap="all" dirty="0">
                <a:solidFill>
                  <a:schemeClr val="accent2">
                    <a:lumMod val="60000"/>
                    <a:lumOff val="40000"/>
                  </a:schemeClr>
                </a:solidFill>
              </a:rPr>
              <a:t>overpayment</a:t>
            </a:r>
            <a:endParaRPr lang="en-US" sz="2000" cap="all" dirty="0"/>
          </a:p>
        </p:txBody>
      </p:sp>
      <p:sp>
        <p:nvSpPr>
          <p:cNvPr id="18" name="Rectangle 17">
            <a:extLst>
              <a:ext uri="{FF2B5EF4-FFF2-40B4-BE49-F238E27FC236}">
                <a16:creationId xmlns:a16="http://schemas.microsoft.com/office/drawing/2014/main" id="{BBD49B71-B686-4DFD-93AD-40CB19B626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72066" y="0"/>
            <a:ext cx="7519934" cy="6858000"/>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Graphical user interface, text, application, email&#10;&#10;AI-generated content may be incorrect.">
            <a:extLst>
              <a:ext uri="{FF2B5EF4-FFF2-40B4-BE49-F238E27FC236}">
                <a16:creationId xmlns:a16="http://schemas.microsoft.com/office/drawing/2014/main" id="{8D7B5E5B-835B-8920-BE07-A25754B602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12285" y="1631741"/>
            <a:ext cx="6236248" cy="3944427"/>
          </a:xfrm>
          <a:prstGeom prst="rect">
            <a:avLst/>
          </a:prstGeom>
        </p:spPr>
      </p:pic>
      <p:sp>
        <p:nvSpPr>
          <p:cNvPr id="20" name="Rectangle 19">
            <a:extLst>
              <a:ext uri="{FF2B5EF4-FFF2-40B4-BE49-F238E27FC236}">
                <a16:creationId xmlns:a16="http://schemas.microsoft.com/office/drawing/2014/main" id="{7C60369F-A41B-4D6E-8990-30E2715C57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06534" y="0"/>
            <a:ext cx="64008"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A08BE62B-C42D-29D5-C107-20065A209428}"/>
              </a:ext>
            </a:extLst>
          </p:cNvPr>
          <p:cNvSpPr txBox="1"/>
          <p:nvPr/>
        </p:nvSpPr>
        <p:spPr>
          <a:xfrm>
            <a:off x="6096000" y="5974915"/>
            <a:ext cx="5678466" cy="646331"/>
          </a:xfrm>
          <a:prstGeom prst="rect">
            <a:avLst/>
          </a:prstGeom>
          <a:noFill/>
        </p:spPr>
        <p:txBody>
          <a:bodyPr wrap="square" rtlCol="0">
            <a:spAutoFit/>
          </a:bodyPr>
          <a:lstStyle/>
          <a:p>
            <a:r>
              <a:rPr lang="en-US" dirty="0">
                <a:solidFill>
                  <a:schemeClr val="accent2">
                    <a:lumMod val="50000"/>
                  </a:schemeClr>
                </a:solidFill>
              </a:rPr>
              <a:t>Users can select one or more Payments to add to the Overpayment Details</a:t>
            </a:r>
          </a:p>
        </p:txBody>
      </p:sp>
    </p:spTree>
    <p:extLst>
      <p:ext uri="{BB962C8B-B14F-4D97-AF65-F5344CB8AC3E}">
        <p14:creationId xmlns:p14="http://schemas.microsoft.com/office/powerpoint/2010/main" val="20553862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B96F5885-772D-6A5C-09DC-16B6F4204D15}"/>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1ED69555-EE48-4B19-812B-4E1068DBF9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73754" y="0"/>
            <a:ext cx="4618246" cy="6858000"/>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57">
            <a:extLst>
              <a:ext uri="{FF2B5EF4-FFF2-40B4-BE49-F238E27FC236}">
                <a16:creationId xmlns:a16="http://schemas.microsoft.com/office/drawing/2014/main" id="{57AEB73D-F521-4B19-820F-12DB6BCC84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456113" y="31750"/>
            <a:ext cx="0" cy="1588"/>
          </a:xfrm>
          <a:custGeom>
            <a:avLst/>
            <a:gdLst/>
            <a:ahLst/>
            <a:cxnLst/>
            <a:rect l="0" t="0" r="r" b="b"/>
            <a:pathLst>
              <a:path w="2" h="2">
                <a:moveTo>
                  <a:pt x="0" y="0"/>
                </a:moveTo>
                <a:lnTo>
                  <a:pt x="2" y="0"/>
                </a:lnTo>
                <a:lnTo>
                  <a:pt x="0" y="2"/>
                </a:lnTo>
                <a:lnTo>
                  <a:pt x="0" y="0"/>
                </a:lnTo>
                <a:close/>
              </a:path>
            </a:pathLst>
          </a:custGeom>
          <a:solidFill>
            <a:srgbClr val="30466D"/>
          </a:solidFill>
          <a:ln w="0">
            <a:solidFill>
              <a:srgbClr val="30466D"/>
            </a:solidFill>
            <a:prstDash val="solid"/>
            <a:round/>
            <a:headEnd/>
            <a:tailEnd/>
          </a:ln>
        </p:spPr>
        <p:txBody>
          <a:bodyPr/>
          <a:lstStyle/>
          <a:p>
            <a:endParaRPr lang="en-US"/>
          </a:p>
        </p:txBody>
      </p:sp>
      <p:sp>
        <p:nvSpPr>
          <p:cNvPr id="12" name="Rectangle 11">
            <a:extLst>
              <a:ext uri="{FF2B5EF4-FFF2-40B4-BE49-F238E27FC236}">
                <a16:creationId xmlns:a16="http://schemas.microsoft.com/office/drawing/2014/main" id="{6B72EEBA-3A5D-41CE-8465-A45A0F6567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01215"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4" name="Rectangle 13">
            <a:extLst>
              <a:ext uri="{FF2B5EF4-FFF2-40B4-BE49-F238E27FC236}">
                <a16:creationId xmlns:a16="http://schemas.microsoft.com/office/drawing/2014/main" id="{B725BC23-E0DD-4037-B2B8-7B6FA64543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199EE120-2D35-4A48-BAAE-238F986A13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4426072" cy="180407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552F9EAC-0C70-441C-AC78-65174C2857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426076" y="1740090"/>
            <a:ext cx="7765922" cy="4427525"/>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14A726D-5B4C-A0A7-03A5-539585A24785}"/>
              </a:ext>
            </a:extLst>
          </p:cNvPr>
          <p:cNvSpPr>
            <a:spLocks noGrp="1"/>
          </p:cNvSpPr>
          <p:nvPr>
            <p:ph type="title"/>
          </p:nvPr>
        </p:nvSpPr>
        <p:spPr>
          <a:xfrm>
            <a:off x="127491" y="2028969"/>
            <a:ext cx="4139089" cy="3085301"/>
          </a:xfrm>
        </p:spPr>
        <p:txBody>
          <a:bodyPr vert="horz" lIns="109728" tIns="109728" rIns="109728" bIns="91440" rtlCol="0" anchor="b">
            <a:normAutofit/>
          </a:bodyPr>
          <a:lstStyle/>
          <a:p>
            <a:pPr algn="ctr">
              <a:lnSpc>
                <a:spcPct val="115000"/>
              </a:lnSpc>
            </a:pPr>
            <a:r>
              <a:rPr lang="en-US" sz="2000" b="0" cap="all" dirty="0">
                <a:solidFill>
                  <a:schemeClr val="tx1">
                    <a:lumMod val="75000"/>
                    <a:lumOff val="25000"/>
                  </a:schemeClr>
                </a:solidFill>
              </a:rPr>
              <a:t>clicking </a:t>
            </a:r>
            <a:r>
              <a:rPr lang="en-US" sz="2000" cap="all" dirty="0">
                <a:solidFill>
                  <a:srgbClr val="FFC000"/>
                </a:solidFill>
              </a:rPr>
              <a:t>Next</a:t>
            </a:r>
            <a:r>
              <a:rPr lang="en-US" sz="2000" b="0" cap="all" dirty="0">
                <a:solidFill>
                  <a:schemeClr val="tx1">
                    <a:lumMod val="75000"/>
                    <a:lumOff val="25000"/>
                  </a:schemeClr>
                </a:solidFill>
              </a:rPr>
              <a:t>, users will be required to enter the Pending Claim Type </a:t>
            </a:r>
            <a:br>
              <a:rPr lang="en-US" sz="2000" b="0" cap="all" dirty="0">
                <a:solidFill>
                  <a:schemeClr val="tx1">
                    <a:lumMod val="75000"/>
                    <a:lumOff val="25000"/>
                  </a:schemeClr>
                </a:solidFill>
              </a:rPr>
            </a:br>
            <a:r>
              <a:rPr lang="en-US" sz="2000" b="0" cap="all" dirty="0">
                <a:solidFill>
                  <a:schemeClr val="accent3">
                    <a:lumMod val="75000"/>
                  </a:schemeClr>
                </a:solidFill>
              </a:rPr>
              <a:t>Agency Error(AE) </a:t>
            </a:r>
            <a:r>
              <a:rPr lang="en-US" sz="2000" b="0" cap="all" dirty="0">
                <a:solidFill>
                  <a:schemeClr val="tx1">
                    <a:lumMod val="75000"/>
                    <a:lumOff val="25000"/>
                  </a:schemeClr>
                </a:solidFill>
              </a:rPr>
              <a:t>or </a:t>
            </a:r>
            <a:r>
              <a:rPr lang="en-US" sz="2000" b="0" cap="all" dirty="0">
                <a:solidFill>
                  <a:schemeClr val="accent3">
                    <a:lumMod val="75000"/>
                  </a:schemeClr>
                </a:solidFill>
              </a:rPr>
              <a:t>Inadvertent Household Error (IHE)</a:t>
            </a:r>
          </a:p>
        </p:txBody>
      </p:sp>
      <p:sp>
        <p:nvSpPr>
          <p:cNvPr id="20" name="Rectangle 19">
            <a:extLst>
              <a:ext uri="{FF2B5EF4-FFF2-40B4-BE49-F238E27FC236}">
                <a16:creationId xmlns:a16="http://schemas.microsoft.com/office/drawing/2014/main" id="{0D48F6B8-EF56-4340-982E-F4D6F5DC2F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5" y="1753806"/>
            <a:ext cx="12188951"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AC596C40-FEA6-4867-853D-CF37DE3B6B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049" y="6167615"/>
            <a:ext cx="12192001" cy="690385"/>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9DC7C5E2-274E-49A3-A8E0-46A5B8CAC3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5" y="6109423"/>
            <a:ext cx="12188951"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D6CF8D2C-9E01-48EC-8DDF-8A1FF60AED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94070" y="0"/>
            <a:ext cx="64008"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4190E5E1-AE0C-1F19-4318-8C3536653AD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38484" y="2085869"/>
            <a:ext cx="6083250" cy="3823760"/>
          </a:xfrm>
          <a:prstGeom prst="rect">
            <a:avLst/>
          </a:prstGeom>
        </p:spPr>
      </p:pic>
    </p:spTree>
    <p:extLst>
      <p:ext uri="{BB962C8B-B14F-4D97-AF65-F5344CB8AC3E}">
        <p14:creationId xmlns:p14="http://schemas.microsoft.com/office/powerpoint/2010/main" val="21033167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F053B954-4E34-307A-62F5-840E4AC2C99D}"/>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1ED69555-EE48-4B19-812B-4E1068DBF9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73754" y="0"/>
            <a:ext cx="4618246" cy="6858000"/>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57">
            <a:extLst>
              <a:ext uri="{FF2B5EF4-FFF2-40B4-BE49-F238E27FC236}">
                <a16:creationId xmlns:a16="http://schemas.microsoft.com/office/drawing/2014/main" id="{57AEB73D-F521-4B19-820F-12DB6BCC84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456113" y="31750"/>
            <a:ext cx="0" cy="1588"/>
          </a:xfrm>
          <a:custGeom>
            <a:avLst/>
            <a:gdLst/>
            <a:ahLst/>
            <a:cxnLst/>
            <a:rect l="0" t="0" r="r" b="b"/>
            <a:pathLst>
              <a:path w="2" h="2">
                <a:moveTo>
                  <a:pt x="0" y="0"/>
                </a:moveTo>
                <a:lnTo>
                  <a:pt x="2" y="0"/>
                </a:lnTo>
                <a:lnTo>
                  <a:pt x="0" y="2"/>
                </a:lnTo>
                <a:lnTo>
                  <a:pt x="0" y="0"/>
                </a:lnTo>
                <a:close/>
              </a:path>
            </a:pathLst>
          </a:custGeom>
          <a:solidFill>
            <a:srgbClr val="30466D"/>
          </a:solidFill>
          <a:ln w="0">
            <a:solidFill>
              <a:srgbClr val="30466D"/>
            </a:solidFill>
            <a:prstDash val="solid"/>
            <a:round/>
            <a:headEnd/>
            <a:tailEnd/>
          </a:ln>
        </p:spPr>
        <p:txBody>
          <a:bodyPr/>
          <a:lstStyle/>
          <a:p>
            <a:endParaRPr lang="en-US"/>
          </a:p>
        </p:txBody>
      </p:sp>
      <p:sp>
        <p:nvSpPr>
          <p:cNvPr id="12" name="Rectangle 11">
            <a:extLst>
              <a:ext uri="{FF2B5EF4-FFF2-40B4-BE49-F238E27FC236}">
                <a16:creationId xmlns:a16="http://schemas.microsoft.com/office/drawing/2014/main" id="{6B72EEBA-3A5D-41CE-8465-A45A0F6567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01215"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4" name="Rectangle 13">
            <a:extLst>
              <a:ext uri="{FF2B5EF4-FFF2-40B4-BE49-F238E27FC236}">
                <a16:creationId xmlns:a16="http://schemas.microsoft.com/office/drawing/2014/main" id="{EA164D6B-6878-4B9F-A2D0-985D39B17B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57851D67-7085-40E2-B146-F91433A28E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031500"/>
            <a:ext cx="7534656" cy="5112905"/>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362F176A-9349-4CD7-8042-59C0200C8C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0904" y="-4078"/>
            <a:ext cx="4641096" cy="105654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4E9A171F-91A7-42F8-B25C-E38B244E7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5" y="1031500"/>
            <a:ext cx="12188951"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FF3AA805-7F1A-6A17-9B89-7BF62B9FAF8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33" y="713595"/>
            <a:ext cx="5972630" cy="2986314"/>
          </a:xfrm>
          <a:prstGeom prst="rect">
            <a:avLst/>
          </a:prstGeom>
        </p:spPr>
      </p:pic>
      <p:sp>
        <p:nvSpPr>
          <p:cNvPr id="22" name="Rectangle 21">
            <a:extLst>
              <a:ext uri="{FF2B5EF4-FFF2-40B4-BE49-F238E27FC236}">
                <a16:creationId xmlns:a16="http://schemas.microsoft.com/office/drawing/2014/main" id="{064738AB-B6BE-4867-889A-52CE4AC8DB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85467" y="1095508"/>
            <a:ext cx="4606533" cy="501689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E7B2F38-CB73-1EB7-EA24-848B7544F4CC}"/>
              </a:ext>
            </a:extLst>
          </p:cNvPr>
          <p:cNvSpPr>
            <a:spLocks noGrp="1"/>
          </p:cNvSpPr>
          <p:nvPr>
            <p:ph type="title"/>
          </p:nvPr>
        </p:nvSpPr>
        <p:spPr>
          <a:xfrm>
            <a:off x="7767099" y="2902295"/>
            <a:ext cx="4241745" cy="2528515"/>
          </a:xfrm>
        </p:spPr>
        <p:txBody>
          <a:bodyPr vert="horz" lIns="109728" tIns="109728" rIns="109728" bIns="91440" rtlCol="0" anchor="b">
            <a:normAutofit fontScale="90000"/>
          </a:bodyPr>
          <a:lstStyle/>
          <a:p>
            <a:pPr marL="285750" indent="-285750">
              <a:lnSpc>
                <a:spcPct val="115000"/>
              </a:lnSpc>
            </a:pPr>
            <a:br>
              <a:rPr lang="en-US" sz="1200" b="0" cap="all" dirty="0"/>
            </a:br>
            <a:br>
              <a:rPr lang="en-US" sz="1200" b="0" cap="all" dirty="0"/>
            </a:br>
            <a:r>
              <a:rPr lang="en-US" sz="1200" b="0" cap="all" dirty="0"/>
              <a:t>If Agency Error was selected as the Claim Type, the </a:t>
            </a:r>
            <a:r>
              <a:rPr lang="en-US" sz="1200" b="0" cap="all" dirty="0">
                <a:solidFill>
                  <a:schemeClr val="accent3">
                    <a:lumMod val="60000"/>
                    <a:lumOff val="40000"/>
                  </a:schemeClr>
                </a:solidFill>
              </a:rPr>
              <a:t>AE</a:t>
            </a:r>
            <a:r>
              <a:rPr lang="en-US" sz="1200" b="0" cap="all" dirty="0"/>
              <a:t> type must be selected (</a:t>
            </a:r>
            <a:r>
              <a:rPr lang="en-US" sz="1200" b="0" cap="all" dirty="0">
                <a:solidFill>
                  <a:schemeClr val="accent3">
                    <a:lumMod val="60000"/>
                    <a:lumOff val="40000"/>
                  </a:schemeClr>
                </a:solidFill>
              </a:rPr>
              <a:t>State</a:t>
            </a:r>
            <a:r>
              <a:rPr lang="en-US" sz="1200" b="0" cap="all" dirty="0"/>
              <a:t> or </a:t>
            </a:r>
            <a:r>
              <a:rPr lang="en-US" sz="1200" b="0" cap="all" dirty="0">
                <a:solidFill>
                  <a:schemeClr val="accent3">
                    <a:lumMod val="60000"/>
                    <a:lumOff val="40000"/>
                  </a:schemeClr>
                </a:solidFill>
              </a:rPr>
              <a:t>County</a:t>
            </a:r>
            <a:r>
              <a:rPr lang="en-US" sz="1200" b="0" cap="all" dirty="0"/>
              <a:t>)</a:t>
            </a:r>
            <a:br>
              <a:rPr lang="en-US" sz="1200" b="0" cap="all" dirty="0"/>
            </a:br>
            <a:br>
              <a:rPr lang="en-US" sz="1200" b="0" cap="all" dirty="0"/>
            </a:br>
            <a:r>
              <a:rPr lang="en-US" sz="1200" b="0" cap="all" dirty="0"/>
              <a:t>The Overpayment Amount </a:t>
            </a:r>
            <a:r>
              <a:rPr lang="en-US" sz="1200" b="0" cap="all" dirty="0">
                <a:solidFill>
                  <a:srgbClr val="FFC000"/>
                </a:solidFill>
              </a:rPr>
              <a:t>cannot</a:t>
            </a:r>
            <a:r>
              <a:rPr lang="en-US" sz="1200" b="0" cap="all" dirty="0"/>
              <a:t> be more than the total benefit issued.</a:t>
            </a:r>
            <a:br>
              <a:rPr lang="en-US" sz="1200" b="0" cap="all" dirty="0"/>
            </a:br>
            <a:br>
              <a:rPr lang="en-US" sz="1200" b="0" cap="all" dirty="0"/>
            </a:br>
            <a:r>
              <a:rPr lang="en-US" sz="1200" b="0" cap="all" dirty="0"/>
              <a:t>The Overpayment Period </a:t>
            </a:r>
            <a:r>
              <a:rPr lang="en-US" sz="1200" b="0" cap="all" dirty="0">
                <a:solidFill>
                  <a:srgbClr val="FFC000"/>
                </a:solidFill>
              </a:rPr>
              <a:t>must</a:t>
            </a:r>
            <a:r>
              <a:rPr lang="en-US" sz="1200" b="0" cap="all" dirty="0"/>
              <a:t> be within </a:t>
            </a:r>
            <a:r>
              <a:rPr lang="en-US" sz="1200" b="0" cap="all" dirty="0">
                <a:solidFill>
                  <a:srgbClr val="FFC000"/>
                </a:solidFill>
              </a:rPr>
              <a:t>12</a:t>
            </a:r>
            <a:r>
              <a:rPr lang="en-US" sz="1200" b="0" cap="all" dirty="0"/>
              <a:t> months of the date the claim is being established.</a:t>
            </a:r>
            <a:br>
              <a:rPr lang="en-US" sz="1200" b="0" cap="all" dirty="0"/>
            </a:br>
            <a:br>
              <a:rPr lang="en-US" sz="1200" b="0" cap="all" dirty="0"/>
            </a:br>
            <a:r>
              <a:rPr lang="en-US" sz="1200" b="0" cap="all" dirty="0"/>
              <a:t>Only one Program (</a:t>
            </a:r>
            <a:r>
              <a:rPr lang="en-US" sz="1200" b="0" cap="all" dirty="0">
                <a:solidFill>
                  <a:schemeClr val="accent3">
                    <a:lumMod val="60000"/>
                    <a:lumOff val="40000"/>
                  </a:schemeClr>
                </a:solidFill>
              </a:rPr>
              <a:t>CIP</a:t>
            </a:r>
            <a:r>
              <a:rPr lang="en-US" sz="1200" b="0" cap="all" dirty="0"/>
              <a:t> or </a:t>
            </a:r>
            <a:r>
              <a:rPr lang="en-US" sz="1200" b="0" cap="all" dirty="0">
                <a:solidFill>
                  <a:schemeClr val="accent3">
                    <a:lumMod val="60000"/>
                    <a:lumOff val="40000"/>
                  </a:schemeClr>
                </a:solidFill>
              </a:rPr>
              <a:t>LIEAP</a:t>
            </a:r>
            <a:r>
              <a:rPr lang="en-US" sz="1200" b="0" cap="all" dirty="0"/>
              <a:t>) can be selected. If the Investigation includes both a CIP and LIEAP payment, </a:t>
            </a:r>
            <a:r>
              <a:rPr lang="en-US" sz="1200" b="0" cap="all" dirty="0">
                <a:solidFill>
                  <a:srgbClr val="FFC000"/>
                </a:solidFill>
              </a:rPr>
              <a:t>two</a:t>
            </a:r>
            <a:r>
              <a:rPr lang="en-US" sz="1200" b="0" cap="all" dirty="0"/>
              <a:t> claims need to be created.</a:t>
            </a:r>
            <a:br>
              <a:rPr lang="en-US" sz="1200" b="0" cap="all" dirty="0"/>
            </a:br>
            <a:br>
              <a:rPr lang="en-US" sz="1200" b="0" cap="all" dirty="0"/>
            </a:br>
            <a:r>
              <a:rPr lang="en-US" sz="1200" b="0" cap="all" dirty="0">
                <a:solidFill>
                  <a:schemeClr val="accent3">
                    <a:lumMod val="60000"/>
                    <a:lumOff val="40000"/>
                  </a:schemeClr>
                </a:solidFill>
              </a:rPr>
              <a:t>SROP’s</a:t>
            </a:r>
            <a:r>
              <a:rPr lang="en-US" sz="1200" b="0" cap="all" dirty="0"/>
              <a:t> must be created by </a:t>
            </a:r>
            <a:r>
              <a:rPr lang="en-US" sz="1200" b="0" cap="all" dirty="0">
                <a:solidFill>
                  <a:schemeClr val="accent3">
                    <a:lumMod val="60000"/>
                    <a:lumOff val="40000"/>
                  </a:schemeClr>
                </a:solidFill>
              </a:rPr>
              <a:t>State Staff</a:t>
            </a:r>
            <a:r>
              <a:rPr lang="en-US" sz="1200" b="0" cap="all" dirty="0"/>
              <a:t>.</a:t>
            </a:r>
            <a:br>
              <a:rPr lang="en-US" sz="1200" b="0" cap="all" dirty="0"/>
            </a:br>
            <a:endParaRPr lang="en-US" sz="1200" b="0" cap="all" dirty="0"/>
          </a:p>
        </p:txBody>
      </p:sp>
      <p:sp>
        <p:nvSpPr>
          <p:cNvPr id="24" name="Rectangle 23">
            <a:extLst>
              <a:ext uri="{FF2B5EF4-FFF2-40B4-BE49-F238E27FC236}">
                <a16:creationId xmlns:a16="http://schemas.microsoft.com/office/drawing/2014/main" id="{9C969C2C-E7E3-4052-87D4-61E733EC1B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5" y="6112401"/>
            <a:ext cx="12188951"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7C60369F-A41B-4D6E-8990-30E2715C57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21459" y="0"/>
            <a:ext cx="64008"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C7E662AA-0B7B-D81D-B3B0-19AC564955DF}"/>
              </a:ext>
            </a:extLst>
          </p:cNvPr>
          <p:cNvSpPr txBox="1"/>
          <p:nvPr/>
        </p:nvSpPr>
        <p:spPr>
          <a:xfrm>
            <a:off x="1544433" y="268195"/>
            <a:ext cx="4809993" cy="646331"/>
          </a:xfrm>
          <a:prstGeom prst="rect">
            <a:avLst/>
          </a:prstGeom>
          <a:noFill/>
        </p:spPr>
        <p:txBody>
          <a:bodyPr wrap="square" rtlCol="0">
            <a:spAutoFit/>
          </a:bodyPr>
          <a:lstStyle/>
          <a:p>
            <a:r>
              <a:rPr lang="en-US" cap="all" dirty="0">
                <a:solidFill>
                  <a:schemeClr val="accent2">
                    <a:lumMod val="75000"/>
                  </a:schemeClr>
                </a:solidFill>
                <a:latin typeface="ADLaM Display" panose="02010000000000000000" pitchFamily="2" charset="0"/>
                <a:ea typeface="ADLaM Display" panose="02010000000000000000" pitchFamily="2" charset="0"/>
                <a:cs typeface="ADLaM Display" panose="02010000000000000000" pitchFamily="2" charset="0"/>
              </a:rPr>
              <a:t>CROp’s &amp; SROP’S can be created. </a:t>
            </a:r>
            <a:br>
              <a:rPr lang="en-US" cap="all" dirty="0">
                <a:solidFill>
                  <a:schemeClr val="accent2">
                    <a:lumMod val="75000"/>
                  </a:schemeClr>
                </a:solidFill>
                <a:latin typeface="ADLaM Display" panose="02010000000000000000" pitchFamily="2" charset="0"/>
                <a:ea typeface="ADLaM Display" panose="02010000000000000000" pitchFamily="2" charset="0"/>
                <a:cs typeface="ADLaM Display" panose="02010000000000000000" pitchFamily="2" charset="0"/>
              </a:rPr>
            </a:br>
            <a:endParaRPr lang="en-US" dirty="0">
              <a:solidFill>
                <a:schemeClr val="accent2">
                  <a:lumMod val="75000"/>
                </a:schemeClr>
              </a:solidFill>
              <a:latin typeface="ADLaM Display" panose="02010000000000000000" pitchFamily="2" charset="0"/>
              <a:ea typeface="ADLaM Display" panose="02010000000000000000" pitchFamily="2" charset="0"/>
              <a:cs typeface="ADLaM Display" panose="02010000000000000000" pitchFamily="2" charset="0"/>
            </a:endParaRPr>
          </a:p>
        </p:txBody>
      </p:sp>
      <p:pic>
        <p:nvPicPr>
          <p:cNvPr id="5" name="Picture 2">
            <a:extLst>
              <a:ext uri="{FF2B5EF4-FFF2-40B4-BE49-F238E27FC236}">
                <a16:creationId xmlns:a16="http://schemas.microsoft.com/office/drawing/2014/main" id="{C548C6FE-1640-A7BE-0036-7B065E594CC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8300" y="3851154"/>
            <a:ext cx="6753664" cy="29863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94841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814B6A3-5F3E-4909-8ED5-87FE82492264}"/>
              </a:ext>
            </a:extLst>
          </p:cNvPr>
          <p:cNvSpPr>
            <a:spLocks noGrp="1"/>
          </p:cNvSpPr>
          <p:nvPr>
            <p:ph type="ctrTitle"/>
          </p:nvPr>
        </p:nvSpPr>
        <p:spPr>
          <a:xfrm>
            <a:off x="1405783" y="2561905"/>
            <a:ext cx="9380431" cy="1294135"/>
          </a:xfrm>
        </p:spPr>
        <p:txBody>
          <a:bodyPr vert="horz" lIns="109728" tIns="109728" rIns="109728" bIns="91440" rtlCol="0" anchor="b">
            <a:normAutofit/>
          </a:bodyPr>
          <a:lstStyle/>
          <a:p>
            <a:r>
              <a:rPr lang="en-US" dirty="0">
                <a:solidFill>
                  <a:schemeClr val="accent1">
                    <a:lumMod val="60000"/>
                    <a:lumOff val="40000"/>
                  </a:schemeClr>
                </a:solidFill>
                <a:latin typeface="Aharoni" panose="02010803020104030203" pitchFamily="2" charset="-79"/>
                <a:cs typeface="Aharoni" panose="02010803020104030203" pitchFamily="2" charset="-79"/>
              </a:rPr>
              <a:t>PLC and Financials</a:t>
            </a:r>
          </a:p>
        </p:txBody>
      </p:sp>
      <p:sp>
        <p:nvSpPr>
          <p:cNvPr id="6" name="Text Placeholder 5">
            <a:extLst>
              <a:ext uri="{FF2B5EF4-FFF2-40B4-BE49-F238E27FC236}">
                <a16:creationId xmlns:a16="http://schemas.microsoft.com/office/drawing/2014/main" id="{7C94F61A-46C1-B831-7EC4-687DF1C757C5}"/>
              </a:ext>
            </a:extLst>
          </p:cNvPr>
          <p:cNvSpPr>
            <a:spLocks noGrp="1"/>
          </p:cNvSpPr>
          <p:nvPr>
            <p:ph type="body" sz="quarter" idx="10"/>
          </p:nvPr>
        </p:nvSpPr>
        <p:spPr>
          <a:xfrm>
            <a:off x="1405784" y="1479548"/>
            <a:ext cx="9380431" cy="2164715"/>
          </a:xfrm>
        </p:spPr>
        <p:txBody>
          <a:bodyPr/>
          <a:lstStyle/>
          <a:p>
            <a:r>
              <a:rPr lang="en-US" dirty="0">
                <a:solidFill>
                  <a:schemeClr val="accent3">
                    <a:lumMod val="40000"/>
                    <a:lumOff val="60000"/>
                  </a:schemeClr>
                </a:solidFill>
                <a:latin typeface="Gill Sans Nova Ultra Bold" panose="020B0B02020104020203" pitchFamily="34" charset="0"/>
              </a:rPr>
              <a:t>Energy</a:t>
            </a:r>
          </a:p>
        </p:txBody>
      </p:sp>
    </p:spTree>
    <p:extLst>
      <p:ext uri="{BB962C8B-B14F-4D97-AF65-F5344CB8AC3E}">
        <p14:creationId xmlns:p14="http://schemas.microsoft.com/office/powerpoint/2010/main" val="31115493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13B3F-2F2D-3CD7-9826-4610DD6D7179}"/>
            </a:ext>
          </a:extLst>
        </p:cNvPr>
        <p:cNvGrpSpPr/>
        <p:nvPr/>
      </p:nvGrpSpPr>
      <p:grpSpPr>
        <a:xfrm>
          <a:off x="0" y="0"/>
          <a:ext cx="0" cy="0"/>
          <a:chOff x="0" y="0"/>
          <a:chExt cx="0" cy="0"/>
        </a:xfrm>
      </p:grpSpPr>
      <p:pic>
        <p:nvPicPr>
          <p:cNvPr id="41" name="Picture Placeholder 40" descr="Yellow envelope">
            <a:extLst>
              <a:ext uri="{FF2B5EF4-FFF2-40B4-BE49-F238E27FC236}">
                <a16:creationId xmlns:a16="http://schemas.microsoft.com/office/drawing/2014/main" id="{724F90E1-B9FA-0916-3914-532FF4E886E1}"/>
              </a:ext>
            </a:extLst>
          </p:cNvPr>
          <p:cNvPicPr>
            <a:picLocks noGrp="1" noChangeAspect="1"/>
          </p:cNvPicPr>
          <p:nvPr>
            <p:ph type="pic" sz="quarter" idx="13"/>
          </p:nvPr>
        </p:nvPicPr>
        <p:blipFill>
          <a:blip r:embed="rId3"/>
          <a:srcRect l="1013" r="1013"/>
          <a:stretch/>
        </p:blipFill>
        <p:spPr/>
      </p:pic>
      <p:sp>
        <p:nvSpPr>
          <p:cNvPr id="2" name="TextBox 1">
            <a:extLst>
              <a:ext uri="{FF2B5EF4-FFF2-40B4-BE49-F238E27FC236}">
                <a16:creationId xmlns:a16="http://schemas.microsoft.com/office/drawing/2014/main" id="{20C096A3-4C7E-BB35-BBE3-DA029BECD198}"/>
              </a:ext>
            </a:extLst>
          </p:cNvPr>
          <p:cNvSpPr txBox="1"/>
          <p:nvPr/>
        </p:nvSpPr>
        <p:spPr>
          <a:xfrm>
            <a:off x="1656590" y="4997885"/>
            <a:ext cx="5195147" cy="1538883"/>
          </a:xfrm>
          <a:prstGeom prst="rect">
            <a:avLst/>
          </a:prstGeom>
          <a:noFill/>
        </p:spPr>
        <p:txBody>
          <a:bodyPr wrap="square" rtlCol="0">
            <a:spAutoFit/>
          </a:bodyPr>
          <a:lstStyle/>
          <a:p>
            <a:pPr algn="ctr"/>
            <a:r>
              <a:rPr lang="en-US" sz="2000" cap="all" dirty="0">
                <a:solidFill>
                  <a:schemeClr val="accent1">
                    <a:lumMod val="50000"/>
                  </a:schemeClr>
                </a:solidFill>
              </a:rPr>
              <a:t>Upon Creation of an IHE PLC</a:t>
            </a:r>
          </a:p>
          <a:p>
            <a:pPr algn="ctr"/>
            <a:r>
              <a:rPr lang="en-US" sz="2000" cap="all" dirty="0">
                <a:solidFill>
                  <a:schemeClr val="accent1">
                    <a:lumMod val="50000"/>
                  </a:schemeClr>
                </a:solidFill>
              </a:rPr>
              <a:t> a DSS-8179 Energy </a:t>
            </a:r>
          </a:p>
          <a:p>
            <a:pPr algn="ctr"/>
            <a:r>
              <a:rPr lang="en-US" sz="2000" cap="all" dirty="0">
                <a:solidFill>
                  <a:schemeClr val="accent1">
                    <a:lumMod val="50000"/>
                  </a:schemeClr>
                </a:solidFill>
              </a:rPr>
              <a:t>Notice </a:t>
            </a:r>
            <a:r>
              <a:rPr lang="en-US" sz="1600" cap="all" dirty="0">
                <a:solidFill>
                  <a:schemeClr val="accent1">
                    <a:lumMod val="50000"/>
                  </a:schemeClr>
                </a:solidFill>
              </a:rPr>
              <a:t>(LOI) </a:t>
            </a:r>
            <a:r>
              <a:rPr lang="en-US" sz="2000" cap="all" dirty="0">
                <a:solidFill>
                  <a:schemeClr val="accent1">
                    <a:lumMod val="50000"/>
                  </a:schemeClr>
                </a:solidFill>
              </a:rPr>
              <a:t>of Overpayment </a:t>
            </a:r>
          </a:p>
          <a:p>
            <a:pPr algn="ctr"/>
            <a:r>
              <a:rPr lang="en-US" sz="2000" cap="all" dirty="0">
                <a:solidFill>
                  <a:schemeClr val="accent1">
                    <a:lumMod val="50000"/>
                  </a:schemeClr>
                </a:solidFill>
              </a:rPr>
              <a:t>will be system generated </a:t>
            </a:r>
          </a:p>
          <a:p>
            <a:pPr algn="ctr"/>
            <a:r>
              <a:rPr lang="en-US" sz="1400" i="1" cap="all" dirty="0">
                <a:solidFill>
                  <a:schemeClr val="accent1">
                    <a:lumMod val="50000"/>
                  </a:schemeClr>
                </a:solidFill>
              </a:rPr>
              <a:t>(like other programs)</a:t>
            </a:r>
            <a:endParaRPr lang="en-US" sz="2000" dirty="0">
              <a:solidFill>
                <a:schemeClr val="accent1">
                  <a:lumMod val="50000"/>
                </a:schemeClr>
              </a:solidFill>
            </a:endParaRPr>
          </a:p>
        </p:txBody>
      </p:sp>
      <p:pic>
        <p:nvPicPr>
          <p:cNvPr id="3" name="Picture 2">
            <a:extLst>
              <a:ext uri="{FF2B5EF4-FFF2-40B4-BE49-F238E27FC236}">
                <a16:creationId xmlns:a16="http://schemas.microsoft.com/office/drawing/2014/main" id="{65948C12-174B-4180-CD95-2F379008B4C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3287" y="1209558"/>
            <a:ext cx="7447318" cy="2798770"/>
          </a:xfrm>
          <a:prstGeom prst="rect">
            <a:avLst/>
          </a:prstGeom>
        </p:spPr>
      </p:pic>
    </p:spTree>
    <p:extLst>
      <p:ext uri="{BB962C8B-B14F-4D97-AF65-F5344CB8AC3E}">
        <p14:creationId xmlns:p14="http://schemas.microsoft.com/office/powerpoint/2010/main" val="15386292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1ED69555-EE48-4B19-812B-4E1068DBF9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73754" y="0"/>
            <a:ext cx="4618246" cy="6858000"/>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57">
            <a:extLst>
              <a:ext uri="{FF2B5EF4-FFF2-40B4-BE49-F238E27FC236}">
                <a16:creationId xmlns:a16="http://schemas.microsoft.com/office/drawing/2014/main" id="{57AEB73D-F521-4B19-820F-12DB6BCC84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456113" y="31750"/>
            <a:ext cx="0" cy="1588"/>
          </a:xfrm>
          <a:custGeom>
            <a:avLst/>
            <a:gdLst/>
            <a:ahLst/>
            <a:cxnLst/>
            <a:rect l="0" t="0" r="r" b="b"/>
            <a:pathLst>
              <a:path w="2" h="2">
                <a:moveTo>
                  <a:pt x="0" y="0"/>
                </a:moveTo>
                <a:lnTo>
                  <a:pt x="2" y="0"/>
                </a:lnTo>
                <a:lnTo>
                  <a:pt x="0" y="2"/>
                </a:lnTo>
                <a:lnTo>
                  <a:pt x="0" y="0"/>
                </a:lnTo>
                <a:close/>
              </a:path>
            </a:pathLst>
          </a:custGeom>
          <a:solidFill>
            <a:srgbClr val="30466D"/>
          </a:solidFill>
          <a:ln w="0">
            <a:solidFill>
              <a:srgbClr val="30466D"/>
            </a:solidFill>
            <a:prstDash val="solid"/>
            <a:round/>
            <a:headEnd/>
            <a:tailEnd/>
          </a:ln>
        </p:spPr>
        <p:txBody>
          <a:bodyPr/>
          <a:lstStyle/>
          <a:p>
            <a:endParaRPr lang="en-US"/>
          </a:p>
        </p:txBody>
      </p:sp>
      <p:sp>
        <p:nvSpPr>
          <p:cNvPr id="16" name="Rectangle 15">
            <a:extLst>
              <a:ext uri="{FF2B5EF4-FFF2-40B4-BE49-F238E27FC236}">
                <a16:creationId xmlns:a16="http://schemas.microsoft.com/office/drawing/2014/main" id="{6B72EEBA-3A5D-41CE-8465-A45A0F6567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01215"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8" name="Rectangle 17">
            <a:extLst>
              <a:ext uri="{FF2B5EF4-FFF2-40B4-BE49-F238E27FC236}">
                <a16:creationId xmlns:a16="http://schemas.microsoft.com/office/drawing/2014/main" id="{CA22F210-7186-4074-94C5-FAD2C2EB15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7ED93057-B056-4D1D-B0DA-F1619DAAF5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825689"/>
            <a:ext cx="6795928" cy="259421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31898F1-33E8-9B6F-E415-160A5FEAA356}"/>
              </a:ext>
            </a:extLst>
          </p:cNvPr>
          <p:cNvSpPr>
            <a:spLocks noGrp="1"/>
          </p:cNvSpPr>
          <p:nvPr>
            <p:ph type="title"/>
          </p:nvPr>
        </p:nvSpPr>
        <p:spPr>
          <a:xfrm>
            <a:off x="995229" y="1246470"/>
            <a:ext cx="5800698" cy="2173433"/>
          </a:xfrm>
        </p:spPr>
        <p:txBody>
          <a:bodyPr vert="horz" lIns="109728" tIns="109728" rIns="109728" bIns="91440" rtlCol="0" anchor="ctr">
            <a:noAutofit/>
          </a:bodyPr>
          <a:lstStyle/>
          <a:p>
            <a:pPr>
              <a:lnSpc>
                <a:spcPct val="115000"/>
              </a:lnSpc>
            </a:pPr>
            <a:r>
              <a:rPr lang="en-US" sz="1100" b="0" cap="all" dirty="0">
                <a:solidFill>
                  <a:schemeClr val="bg1"/>
                </a:solidFill>
              </a:rPr>
              <a:t>Most screens in the PLC will look and function like other programs. </a:t>
            </a:r>
            <a:br>
              <a:rPr lang="en-US" sz="1100" b="0" cap="all" dirty="0">
                <a:solidFill>
                  <a:schemeClr val="bg1"/>
                </a:solidFill>
              </a:rPr>
            </a:br>
            <a:br>
              <a:rPr lang="en-US" sz="1100" b="0" cap="all" dirty="0">
                <a:solidFill>
                  <a:schemeClr val="bg1"/>
                </a:solidFill>
              </a:rPr>
            </a:br>
            <a:r>
              <a:rPr lang="en-US" sz="1100" b="0" cap="all" dirty="0">
                <a:solidFill>
                  <a:schemeClr val="bg1"/>
                </a:solidFill>
              </a:rPr>
              <a:t>The Financials screen has an additional tab (PLC&gt;Financials&gt;Fund Transactions)</a:t>
            </a:r>
            <a:br>
              <a:rPr lang="en-US" sz="1100" b="0" cap="all" dirty="0">
                <a:solidFill>
                  <a:schemeClr val="bg1"/>
                </a:solidFill>
              </a:rPr>
            </a:br>
            <a:br>
              <a:rPr lang="en-US" sz="1100" b="0" cap="all" dirty="0">
                <a:solidFill>
                  <a:schemeClr val="bg1"/>
                </a:solidFill>
              </a:rPr>
            </a:br>
            <a:r>
              <a:rPr lang="en-US" sz="1100" b="0" cap="all" dirty="0">
                <a:solidFill>
                  <a:schemeClr val="bg1"/>
                </a:solidFill>
              </a:rPr>
              <a:t>This tab will list the Fund Source, Fiscal Year, Overpayment Amount (original overpayment amount) and Current Balance (after payments)</a:t>
            </a:r>
            <a:br>
              <a:rPr lang="en-US" sz="1100" b="0" cap="all" dirty="0">
                <a:solidFill>
                  <a:schemeClr val="bg1"/>
                </a:solidFill>
              </a:rPr>
            </a:br>
            <a:br>
              <a:rPr lang="en-US" sz="1100" b="0" cap="all" dirty="0">
                <a:solidFill>
                  <a:schemeClr val="bg1"/>
                </a:solidFill>
              </a:rPr>
            </a:br>
            <a:r>
              <a:rPr lang="en-US" sz="1100" b="0" cap="all" dirty="0">
                <a:solidFill>
                  <a:schemeClr val="bg1"/>
                </a:solidFill>
              </a:rPr>
              <a:t>This information is system generated and cannot be changed or edited. </a:t>
            </a:r>
            <a:br>
              <a:rPr lang="en-US" sz="1100" b="0" cap="all" dirty="0">
                <a:solidFill>
                  <a:schemeClr val="bg1"/>
                </a:solidFill>
              </a:rPr>
            </a:br>
            <a:br>
              <a:rPr lang="en-US" sz="1100" b="0" cap="all" dirty="0">
                <a:solidFill>
                  <a:schemeClr val="bg1"/>
                </a:solidFill>
              </a:rPr>
            </a:br>
            <a:endParaRPr lang="en-US" sz="1100" b="0" cap="all" dirty="0">
              <a:solidFill>
                <a:schemeClr val="bg2">
                  <a:lumMod val="90000"/>
                </a:schemeClr>
              </a:solidFill>
            </a:endParaRPr>
          </a:p>
        </p:txBody>
      </p:sp>
      <p:sp>
        <p:nvSpPr>
          <p:cNvPr id="22" name="Rectangle 21">
            <a:extLst>
              <a:ext uri="{FF2B5EF4-FFF2-40B4-BE49-F238E27FC236}">
                <a16:creationId xmlns:a16="http://schemas.microsoft.com/office/drawing/2014/main" id="{F5B41592-BC5E-4AE2-8CA7-91C73FD8F7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889697"/>
            <a:ext cx="1070775" cy="2466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CB574A3D-9991-4D4A-91DF-0D0DE47DB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390232"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D5A56255-4961-41E1-887B-7319F23C90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398931"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E7CAD65F-AAC9-4CC9-B5F5-E963F24F45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59936" y="-1"/>
            <a:ext cx="5332064" cy="6858000"/>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5DFE21D9-AC13-73AB-6ACD-D02772F4302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41880" y="3469846"/>
            <a:ext cx="9850120" cy="3388153"/>
          </a:xfrm>
          <a:prstGeom prst="rect">
            <a:avLst/>
          </a:prstGeom>
        </p:spPr>
      </p:pic>
      <p:sp>
        <p:nvSpPr>
          <p:cNvPr id="10" name="TextBox 9">
            <a:extLst>
              <a:ext uri="{FF2B5EF4-FFF2-40B4-BE49-F238E27FC236}">
                <a16:creationId xmlns:a16="http://schemas.microsoft.com/office/drawing/2014/main" id="{60367018-9C59-AC5A-894C-0BCCB3F1AB3F}"/>
              </a:ext>
            </a:extLst>
          </p:cNvPr>
          <p:cNvSpPr txBox="1"/>
          <p:nvPr/>
        </p:nvSpPr>
        <p:spPr>
          <a:xfrm>
            <a:off x="7573753" y="1046246"/>
            <a:ext cx="4075451" cy="1754326"/>
          </a:xfrm>
          <a:prstGeom prst="rect">
            <a:avLst/>
          </a:prstGeom>
          <a:noFill/>
        </p:spPr>
        <p:txBody>
          <a:bodyPr wrap="square" rtlCol="0">
            <a:spAutoFit/>
          </a:bodyPr>
          <a:lstStyle/>
          <a:p>
            <a:r>
              <a:rPr lang="en-US" dirty="0">
                <a:solidFill>
                  <a:schemeClr val="accent4">
                    <a:lumMod val="50000"/>
                  </a:schemeClr>
                </a:solidFill>
              </a:rPr>
              <a:t>Other Payment Functionality (Reversals, Refunds, Overpayment Increase/Decrease) will function the same as other programs, and will similarly impact the Fund Transactions</a:t>
            </a:r>
          </a:p>
        </p:txBody>
      </p:sp>
    </p:spTree>
    <p:extLst>
      <p:ext uri="{BB962C8B-B14F-4D97-AF65-F5344CB8AC3E}">
        <p14:creationId xmlns:p14="http://schemas.microsoft.com/office/powerpoint/2010/main" val="34114865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E0927E-B4F1-106D-DD0B-1D02E89056D7}"/>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BF6F003F-DA16-E272-AE78-B945EE656356}"/>
              </a:ext>
            </a:extLst>
          </p:cNvPr>
          <p:cNvSpPr>
            <a:spLocks noGrp="1"/>
          </p:cNvSpPr>
          <p:nvPr>
            <p:ph type="title"/>
          </p:nvPr>
        </p:nvSpPr>
        <p:spPr>
          <a:xfrm>
            <a:off x="1334414" y="827086"/>
            <a:ext cx="5102365" cy="2601914"/>
          </a:xfrm>
        </p:spPr>
        <p:txBody>
          <a:bodyPr/>
          <a:lstStyle/>
          <a:p>
            <a:r>
              <a:rPr lang="en-US" sz="2400" dirty="0">
                <a:latin typeface="Aharoni" panose="02010803020104030203" pitchFamily="2" charset="-79"/>
                <a:cs typeface="Aharoni" panose="02010803020104030203" pitchFamily="2" charset="-79"/>
              </a:rPr>
              <a:t>Energy Claims will have Voluntary Payment Agreements (</a:t>
            </a:r>
            <a:r>
              <a:rPr lang="en-US" sz="2400" dirty="0">
                <a:solidFill>
                  <a:schemeClr val="accent3">
                    <a:lumMod val="60000"/>
                    <a:lumOff val="40000"/>
                  </a:schemeClr>
                </a:solidFill>
                <a:latin typeface="Aharoni" panose="02010803020104030203" pitchFamily="2" charset="-79"/>
                <a:cs typeface="Aharoni" panose="02010803020104030203" pitchFamily="2" charset="-79"/>
              </a:rPr>
              <a:t>VRA</a:t>
            </a:r>
            <a:r>
              <a:rPr lang="en-US" sz="2400" dirty="0">
                <a:latin typeface="Aharoni" panose="02010803020104030203" pitchFamily="2" charset="-79"/>
                <a:cs typeface="Aharoni" panose="02010803020104030203" pitchFamily="2" charset="-79"/>
              </a:rPr>
              <a:t>) with the following requirements:</a:t>
            </a:r>
          </a:p>
        </p:txBody>
      </p:sp>
      <p:sp>
        <p:nvSpPr>
          <p:cNvPr id="5" name="Content Placeholder 4">
            <a:extLst>
              <a:ext uri="{FF2B5EF4-FFF2-40B4-BE49-F238E27FC236}">
                <a16:creationId xmlns:a16="http://schemas.microsoft.com/office/drawing/2014/main" id="{8FE42731-F710-4B4B-77D3-11799E93B980}"/>
              </a:ext>
            </a:extLst>
          </p:cNvPr>
          <p:cNvSpPr>
            <a:spLocks noGrp="1"/>
          </p:cNvSpPr>
          <p:nvPr>
            <p:ph idx="1"/>
          </p:nvPr>
        </p:nvSpPr>
        <p:spPr>
          <a:xfrm>
            <a:off x="6951946" y="3645074"/>
            <a:ext cx="5060514" cy="2943616"/>
          </a:xfrm>
        </p:spPr>
        <p:txBody>
          <a:bodyPr>
            <a:normAutofit/>
          </a:bodyPr>
          <a:lstStyle/>
          <a:p>
            <a:r>
              <a:rPr lang="en-US" dirty="0">
                <a:solidFill>
                  <a:schemeClr val="accent3">
                    <a:lumMod val="50000"/>
                  </a:schemeClr>
                </a:solidFill>
              </a:rPr>
              <a:t>The minimum payment for an Energy VRA is $25 (An error message will be thrown if a Payment Amount is less than $25).</a:t>
            </a:r>
          </a:p>
          <a:p>
            <a:pPr algn="ctr"/>
            <a:r>
              <a:rPr lang="en-US" dirty="0">
                <a:solidFill>
                  <a:schemeClr val="accent1">
                    <a:lumMod val="50000"/>
                  </a:schemeClr>
                </a:solidFill>
              </a:rPr>
              <a:t>The first payment due date must be within 30 days (An error message will be thrown if a First Payment Due Date is entered greater than 30 days)</a:t>
            </a:r>
          </a:p>
        </p:txBody>
      </p:sp>
      <p:pic>
        <p:nvPicPr>
          <p:cNvPr id="3" name="Graphic 2" descr="Flying Money with solid fill">
            <a:extLst>
              <a:ext uri="{FF2B5EF4-FFF2-40B4-BE49-F238E27FC236}">
                <a16:creationId xmlns:a16="http://schemas.microsoft.com/office/drawing/2014/main" id="{1C260226-137D-0358-BBCA-813C269B272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093928" y="4426686"/>
            <a:ext cx="1380391" cy="1380391"/>
          </a:xfrm>
          <a:prstGeom prst="rect">
            <a:avLst/>
          </a:prstGeom>
        </p:spPr>
      </p:pic>
      <p:pic>
        <p:nvPicPr>
          <p:cNvPr id="7" name="Graphic 6" descr="Coins outline">
            <a:extLst>
              <a:ext uri="{FF2B5EF4-FFF2-40B4-BE49-F238E27FC236}">
                <a16:creationId xmlns:a16="http://schemas.microsoft.com/office/drawing/2014/main" id="{7F9F16AE-42AA-094E-0EAA-C47C9BBC117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933145" y="1185459"/>
            <a:ext cx="914400" cy="914400"/>
          </a:xfrm>
          <a:prstGeom prst="rect">
            <a:avLst/>
          </a:prstGeom>
        </p:spPr>
      </p:pic>
    </p:spTree>
    <p:extLst>
      <p:ext uri="{BB962C8B-B14F-4D97-AF65-F5344CB8AC3E}">
        <p14:creationId xmlns:p14="http://schemas.microsoft.com/office/powerpoint/2010/main" val="7129528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FDE6B89-9484-4E50-8387-C55E031D8549}"/>
              </a:ext>
            </a:extLst>
          </p:cNvPr>
          <p:cNvSpPr>
            <a:spLocks noGrp="1"/>
          </p:cNvSpPr>
          <p:nvPr>
            <p:ph type="title"/>
          </p:nvPr>
        </p:nvSpPr>
        <p:spPr/>
        <p:txBody>
          <a:bodyPr>
            <a:normAutofit/>
          </a:bodyPr>
          <a:lstStyle/>
          <a:p>
            <a:r>
              <a:rPr lang="en-US" dirty="0">
                <a:solidFill>
                  <a:schemeClr val="accent1">
                    <a:lumMod val="75000"/>
                  </a:schemeClr>
                </a:solidFill>
              </a:rPr>
              <a:t>AGENDA</a:t>
            </a:r>
          </a:p>
        </p:txBody>
      </p:sp>
      <p:sp>
        <p:nvSpPr>
          <p:cNvPr id="5" name="Content Placeholder 4">
            <a:extLst>
              <a:ext uri="{FF2B5EF4-FFF2-40B4-BE49-F238E27FC236}">
                <a16:creationId xmlns:a16="http://schemas.microsoft.com/office/drawing/2014/main" id="{30EB58E2-A9A0-481A-8B5B-381B836CE40B}"/>
              </a:ext>
            </a:extLst>
          </p:cNvPr>
          <p:cNvSpPr>
            <a:spLocks noGrp="1"/>
          </p:cNvSpPr>
          <p:nvPr>
            <p:ph sz="quarter" idx="14"/>
          </p:nvPr>
        </p:nvSpPr>
        <p:spPr/>
        <p:txBody>
          <a:bodyPr>
            <a:normAutofit fontScale="77500" lnSpcReduction="20000"/>
          </a:bodyPr>
          <a:lstStyle/>
          <a:p>
            <a:pPr marL="342900" indent="-342900">
              <a:buFont typeface="Arial" panose="020B0604020202020204" pitchFamily="34" charset="0"/>
              <a:buChar char="•"/>
            </a:pPr>
            <a:r>
              <a:rPr lang="en-US" b="1" dirty="0"/>
              <a:t>Introduction</a:t>
            </a:r>
          </a:p>
          <a:p>
            <a:pPr marL="342900" indent="-342900">
              <a:buFont typeface="Arial" panose="020B0604020202020204" pitchFamily="34" charset="0"/>
              <a:buChar char="•"/>
            </a:pPr>
            <a:r>
              <a:rPr lang="en-US" b="1" dirty="0"/>
              <a:t>Creating an Energy Investigation</a:t>
            </a:r>
          </a:p>
          <a:p>
            <a:pPr marL="342900" indent="-342900">
              <a:buFont typeface="Arial" panose="020B0604020202020204" pitchFamily="34" charset="0"/>
              <a:buChar char="•"/>
            </a:pPr>
            <a:r>
              <a:rPr lang="en-US" b="1" dirty="0"/>
              <a:t>Creating an Energy Claim</a:t>
            </a:r>
          </a:p>
          <a:p>
            <a:pPr marL="342900" indent="-342900">
              <a:buFont typeface="Arial" panose="020B0604020202020204" pitchFamily="34" charset="0"/>
              <a:buChar char="•"/>
            </a:pPr>
            <a:r>
              <a:rPr lang="en-US" b="1" dirty="0"/>
              <a:t>Energy Financials in a claim</a:t>
            </a:r>
          </a:p>
          <a:p>
            <a:pPr marL="342900" indent="-342900">
              <a:buFont typeface="Arial" panose="020B0604020202020204" pitchFamily="34" charset="0"/>
              <a:buChar char="•"/>
            </a:pPr>
            <a:r>
              <a:rPr lang="en-US" b="1" dirty="0"/>
              <a:t>Energy Financial Screens in NC FAST</a:t>
            </a:r>
          </a:p>
          <a:p>
            <a:pPr marL="342900" indent="-342900">
              <a:buFont typeface="Arial" panose="020B0604020202020204" pitchFamily="34" charset="0"/>
              <a:buChar char="•"/>
            </a:pPr>
            <a:r>
              <a:rPr lang="en-US" b="1" dirty="0"/>
              <a:t>Reports</a:t>
            </a:r>
          </a:p>
          <a:p>
            <a:endParaRPr lang="en-US" dirty="0"/>
          </a:p>
        </p:txBody>
      </p:sp>
    </p:spTree>
    <p:extLst>
      <p:ext uri="{BB962C8B-B14F-4D97-AF65-F5344CB8AC3E}">
        <p14:creationId xmlns:p14="http://schemas.microsoft.com/office/powerpoint/2010/main" val="33182995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593DDD-2BB7-F619-8B26-1A02A993E83C}"/>
            </a:ext>
          </a:extLst>
        </p:cNvPr>
        <p:cNvGrpSpPr/>
        <p:nvPr/>
      </p:nvGrpSpPr>
      <p:grpSpPr>
        <a:xfrm>
          <a:off x="0" y="0"/>
          <a:ext cx="0" cy="0"/>
          <a:chOff x="0" y="0"/>
          <a:chExt cx="0" cy="0"/>
        </a:xfrm>
      </p:grpSpPr>
      <p:pic>
        <p:nvPicPr>
          <p:cNvPr id="41" name="Picture Placeholder 40" descr="Pile of American dollar banknotes">
            <a:extLst>
              <a:ext uri="{FF2B5EF4-FFF2-40B4-BE49-F238E27FC236}">
                <a16:creationId xmlns:a16="http://schemas.microsoft.com/office/drawing/2014/main" id="{B520F2A8-6EA1-85CA-482A-954ACC02F496}"/>
              </a:ext>
            </a:extLst>
          </p:cNvPr>
          <p:cNvPicPr>
            <a:picLocks noGrp="1" noChangeAspect="1"/>
          </p:cNvPicPr>
          <p:nvPr>
            <p:ph type="pic" sz="quarter" idx="13"/>
          </p:nvPr>
        </p:nvPicPr>
        <p:blipFill>
          <a:blip r:embed="rId3"/>
          <a:srcRect l="25499" r="25499"/>
          <a:stretch/>
        </p:blipFill>
        <p:spPr/>
      </p:pic>
      <p:sp>
        <p:nvSpPr>
          <p:cNvPr id="2" name="TextBox 1">
            <a:extLst>
              <a:ext uri="{FF2B5EF4-FFF2-40B4-BE49-F238E27FC236}">
                <a16:creationId xmlns:a16="http://schemas.microsoft.com/office/drawing/2014/main" id="{DF0949B8-13D8-BDB4-3AB0-E695963A8009}"/>
              </a:ext>
            </a:extLst>
          </p:cNvPr>
          <p:cNvSpPr txBox="1"/>
          <p:nvPr/>
        </p:nvSpPr>
        <p:spPr>
          <a:xfrm>
            <a:off x="1656590" y="4997885"/>
            <a:ext cx="5195147" cy="1631216"/>
          </a:xfrm>
          <a:prstGeom prst="rect">
            <a:avLst/>
          </a:prstGeom>
          <a:noFill/>
        </p:spPr>
        <p:txBody>
          <a:bodyPr wrap="square" rtlCol="0">
            <a:spAutoFit/>
          </a:bodyPr>
          <a:lstStyle/>
          <a:p>
            <a:pPr algn="ctr"/>
            <a:r>
              <a:rPr lang="en-US" sz="2000" dirty="0">
                <a:solidFill>
                  <a:schemeClr val="accent1">
                    <a:lumMod val="50000"/>
                  </a:schemeClr>
                </a:solidFill>
              </a:rPr>
              <a:t>AT THIS TIME, </a:t>
            </a:r>
            <a:r>
              <a:rPr lang="en-US" sz="2000" dirty="0">
                <a:solidFill>
                  <a:schemeClr val="accent1">
                    <a:lumMod val="50000"/>
                  </a:schemeClr>
                </a:solidFill>
                <a:highlight>
                  <a:srgbClr val="FFFF00"/>
                </a:highlight>
              </a:rPr>
              <a:t>only Cash </a:t>
            </a:r>
            <a:r>
              <a:rPr lang="en-US" sz="2000" dirty="0">
                <a:solidFill>
                  <a:schemeClr val="accent1">
                    <a:lumMod val="50000"/>
                  </a:schemeClr>
                </a:solidFill>
              </a:rPr>
              <a:t>payments will be applied to Energy Claims. The state teams are working with NC Dept of Revenue to eventually add DOR/NCEL offset functionality.</a:t>
            </a:r>
          </a:p>
        </p:txBody>
      </p:sp>
      <p:pic>
        <p:nvPicPr>
          <p:cNvPr id="4" name="Picture 3">
            <a:extLst>
              <a:ext uri="{FF2B5EF4-FFF2-40B4-BE49-F238E27FC236}">
                <a16:creationId xmlns:a16="http://schemas.microsoft.com/office/drawing/2014/main" id="{DF137BAD-157C-56D9-971A-EA9F74850D9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3358" y="1205883"/>
            <a:ext cx="8555277" cy="3328792"/>
          </a:xfrm>
          <a:prstGeom prst="rect">
            <a:avLst/>
          </a:prstGeom>
        </p:spPr>
      </p:pic>
      <p:sp>
        <p:nvSpPr>
          <p:cNvPr id="5" name="TextBox 4">
            <a:extLst>
              <a:ext uri="{FF2B5EF4-FFF2-40B4-BE49-F238E27FC236}">
                <a16:creationId xmlns:a16="http://schemas.microsoft.com/office/drawing/2014/main" id="{35557732-34E8-C9F0-4BAE-393C3D0A5EE2}"/>
              </a:ext>
            </a:extLst>
          </p:cNvPr>
          <p:cNvSpPr txBox="1"/>
          <p:nvPr/>
        </p:nvSpPr>
        <p:spPr>
          <a:xfrm>
            <a:off x="1155547" y="79093"/>
            <a:ext cx="6422699" cy="738664"/>
          </a:xfrm>
          <a:prstGeom prst="rect">
            <a:avLst/>
          </a:prstGeom>
          <a:noFill/>
        </p:spPr>
        <p:txBody>
          <a:bodyPr wrap="square" rtlCol="0">
            <a:spAutoFit/>
          </a:bodyPr>
          <a:lstStyle/>
          <a:p>
            <a:r>
              <a:rPr lang="en-US" sz="1400" dirty="0">
                <a:solidFill>
                  <a:schemeClr val="accent4">
                    <a:lumMod val="50000"/>
                  </a:schemeClr>
                </a:solidFill>
              </a:rPr>
              <a:t>Payments will be posted on the Person Page&gt;Financial Transactions&gt;PI Transactions and PLC&gt;Financials the same as they are for other programs:</a:t>
            </a:r>
          </a:p>
        </p:txBody>
      </p:sp>
      <p:sp>
        <p:nvSpPr>
          <p:cNvPr id="6" name="TextBox 5">
            <a:extLst>
              <a:ext uri="{FF2B5EF4-FFF2-40B4-BE49-F238E27FC236}">
                <a16:creationId xmlns:a16="http://schemas.microsoft.com/office/drawing/2014/main" id="{6EE59A6F-0B24-1C4F-189A-D621232D66A9}"/>
              </a:ext>
            </a:extLst>
          </p:cNvPr>
          <p:cNvSpPr txBox="1"/>
          <p:nvPr/>
        </p:nvSpPr>
        <p:spPr>
          <a:xfrm>
            <a:off x="1778695" y="911635"/>
            <a:ext cx="6588691" cy="276999"/>
          </a:xfrm>
          <a:prstGeom prst="rect">
            <a:avLst/>
          </a:prstGeom>
          <a:noFill/>
        </p:spPr>
        <p:txBody>
          <a:bodyPr wrap="square" rtlCol="0">
            <a:spAutoFit/>
          </a:bodyPr>
          <a:lstStyle/>
          <a:p>
            <a:r>
              <a:rPr lang="en-US" sz="1200" dirty="0">
                <a:solidFill>
                  <a:schemeClr val="bg1"/>
                </a:solidFill>
              </a:rPr>
              <a:t>PI Users will Receive a Payment the </a:t>
            </a:r>
            <a:r>
              <a:rPr lang="en-US" sz="1200" dirty="0">
                <a:solidFill>
                  <a:srgbClr val="FFC000"/>
                </a:solidFill>
              </a:rPr>
              <a:t>same</a:t>
            </a:r>
            <a:r>
              <a:rPr lang="en-US" sz="1200" dirty="0">
                <a:solidFill>
                  <a:schemeClr val="bg1"/>
                </a:solidFill>
              </a:rPr>
              <a:t> as all other programs. </a:t>
            </a:r>
          </a:p>
        </p:txBody>
      </p:sp>
    </p:spTree>
    <p:extLst>
      <p:ext uri="{BB962C8B-B14F-4D97-AF65-F5344CB8AC3E}">
        <p14:creationId xmlns:p14="http://schemas.microsoft.com/office/powerpoint/2010/main" val="15949440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0C88C7-1558-95D6-E086-2971D4011C01}"/>
              </a:ext>
            </a:extLst>
          </p:cNvPr>
          <p:cNvSpPr>
            <a:spLocks noGrp="1"/>
          </p:cNvSpPr>
          <p:nvPr>
            <p:ph type="title"/>
          </p:nvPr>
        </p:nvSpPr>
        <p:spPr>
          <a:xfrm>
            <a:off x="300626" y="705113"/>
            <a:ext cx="4384108" cy="5197498"/>
          </a:xfrm>
        </p:spPr>
        <p:txBody>
          <a:bodyPr>
            <a:noAutofit/>
          </a:bodyPr>
          <a:lstStyle/>
          <a:p>
            <a:pPr algn="ctr"/>
            <a:r>
              <a:rPr lang="en-US" sz="1200" cap="all" dirty="0">
                <a:solidFill>
                  <a:schemeClr val="accent4">
                    <a:lumMod val="50000"/>
                  </a:schemeClr>
                </a:solidFill>
              </a:rPr>
              <a:t>On the PLC, one additional Column will be added "Within 2FY“</a:t>
            </a:r>
            <a:br>
              <a:rPr lang="en-US" sz="1200" cap="all" dirty="0">
                <a:solidFill>
                  <a:schemeClr val="accent4">
                    <a:lumMod val="50000"/>
                  </a:schemeClr>
                </a:solidFill>
              </a:rPr>
            </a:br>
            <a:br>
              <a:rPr lang="en-US" sz="1200" cap="all" dirty="0">
                <a:solidFill>
                  <a:schemeClr val="accent4">
                    <a:lumMod val="50000"/>
                  </a:schemeClr>
                </a:solidFill>
              </a:rPr>
            </a:br>
            <a:r>
              <a:rPr lang="en-US" sz="1200" cap="all" dirty="0">
                <a:solidFill>
                  <a:schemeClr val="accent4">
                    <a:lumMod val="50000"/>
                  </a:schemeClr>
                </a:solidFill>
              </a:rPr>
              <a:t>This is a new indicator that indicates if the payment was applied to the claim within the 2FY from the date of application</a:t>
            </a:r>
            <a:br>
              <a:rPr lang="en-US" sz="1200" cap="all" dirty="0">
                <a:solidFill>
                  <a:schemeClr val="accent4">
                    <a:lumMod val="50000"/>
                  </a:schemeClr>
                </a:solidFill>
              </a:rPr>
            </a:br>
            <a:br>
              <a:rPr lang="en-US" sz="1200" cap="all" dirty="0">
                <a:solidFill>
                  <a:schemeClr val="accent4">
                    <a:lumMod val="50000"/>
                  </a:schemeClr>
                </a:solidFill>
              </a:rPr>
            </a:br>
            <a:r>
              <a:rPr lang="en-US" sz="1200" cap="all" dirty="0">
                <a:solidFill>
                  <a:schemeClr val="accent4">
                    <a:lumMod val="50000"/>
                  </a:schemeClr>
                </a:solidFill>
              </a:rPr>
              <a:t>If the payment is applied within the 2FY of the Date of application, then it will go back into the fund source.</a:t>
            </a:r>
            <a:br>
              <a:rPr lang="en-US" sz="1200" cap="all" dirty="0">
                <a:solidFill>
                  <a:schemeClr val="accent4">
                    <a:lumMod val="50000"/>
                  </a:schemeClr>
                </a:solidFill>
              </a:rPr>
            </a:br>
            <a:br>
              <a:rPr lang="en-US" sz="1200" cap="all" dirty="0">
                <a:solidFill>
                  <a:schemeClr val="accent4">
                    <a:lumMod val="50000"/>
                  </a:schemeClr>
                </a:solidFill>
              </a:rPr>
            </a:br>
            <a:r>
              <a:rPr lang="en-US" sz="1200" cap="all" dirty="0">
                <a:solidFill>
                  <a:schemeClr val="accent4">
                    <a:lumMod val="50000"/>
                  </a:schemeClr>
                </a:solidFill>
              </a:rPr>
              <a:t>If applied outside of the 2FY the county will need to send a </a:t>
            </a:r>
            <a:br>
              <a:rPr lang="en-US" sz="1200" cap="all" dirty="0">
                <a:solidFill>
                  <a:schemeClr val="accent4">
                    <a:lumMod val="50000"/>
                  </a:schemeClr>
                </a:solidFill>
              </a:rPr>
            </a:br>
            <a:r>
              <a:rPr lang="en-US" sz="1200" cap="all" dirty="0">
                <a:solidFill>
                  <a:schemeClr val="accent4">
                    <a:lumMod val="50000"/>
                  </a:schemeClr>
                </a:solidFill>
              </a:rPr>
              <a:t>DSS-1571 form</a:t>
            </a:r>
            <a:endParaRPr lang="en-US" sz="1200" dirty="0">
              <a:solidFill>
                <a:schemeClr val="accent4">
                  <a:lumMod val="50000"/>
                </a:schemeClr>
              </a:solidFill>
            </a:endParaRPr>
          </a:p>
        </p:txBody>
      </p:sp>
      <p:pic>
        <p:nvPicPr>
          <p:cNvPr id="5" name="Picture 4">
            <a:extLst>
              <a:ext uri="{FF2B5EF4-FFF2-40B4-BE49-F238E27FC236}">
                <a16:creationId xmlns:a16="http://schemas.microsoft.com/office/drawing/2014/main" id="{1F4F764F-0B29-C25B-32F1-EF0B4A6B07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47598" y="398745"/>
            <a:ext cx="7230554" cy="2006477"/>
          </a:xfrm>
          <a:prstGeom prst="rect">
            <a:avLst/>
          </a:prstGeom>
        </p:spPr>
      </p:pic>
      <p:pic>
        <p:nvPicPr>
          <p:cNvPr id="7" name="Picture 6">
            <a:extLst>
              <a:ext uri="{FF2B5EF4-FFF2-40B4-BE49-F238E27FC236}">
                <a16:creationId xmlns:a16="http://schemas.microsoft.com/office/drawing/2014/main" id="{41475E16-64F5-E0AA-5A73-35C0BC3EA859}"/>
              </a:ext>
            </a:extLst>
          </p:cNvPr>
          <p:cNvPicPr>
            <a:picLocks noChangeAspect="1"/>
          </p:cNvPicPr>
          <p:nvPr/>
        </p:nvPicPr>
        <p:blipFill>
          <a:blip r:embed="rId3"/>
          <a:stretch>
            <a:fillRect/>
          </a:stretch>
        </p:blipFill>
        <p:spPr>
          <a:xfrm>
            <a:off x="6513536" y="3537675"/>
            <a:ext cx="3707386" cy="2921580"/>
          </a:xfrm>
          <a:prstGeom prst="rect">
            <a:avLst/>
          </a:prstGeom>
        </p:spPr>
      </p:pic>
    </p:spTree>
    <p:extLst>
      <p:ext uri="{BB962C8B-B14F-4D97-AF65-F5344CB8AC3E}">
        <p14:creationId xmlns:p14="http://schemas.microsoft.com/office/powerpoint/2010/main" val="976015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D00FD7-6802-1594-A4E2-A0D8B3B40DF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A4FD0BA-9509-DAB5-6D8B-12111AE0B434}"/>
              </a:ext>
            </a:extLst>
          </p:cNvPr>
          <p:cNvSpPr>
            <a:spLocks noGrp="1"/>
          </p:cNvSpPr>
          <p:nvPr>
            <p:ph type="title"/>
          </p:nvPr>
        </p:nvSpPr>
        <p:spPr>
          <a:xfrm>
            <a:off x="7973503" y="1709530"/>
            <a:ext cx="3754671" cy="2528515"/>
          </a:xfrm>
        </p:spPr>
        <p:txBody>
          <a:bodyPr vert="horz" lIns="109728" tIns="109728" rIns="109728" bIns="91440" rtlCol="0" anchor="b">
            <a:normAutofit/>
          </a:bodyPr>
          <a:lstStyle/>
          <a:p>
            <a:pPr>
              <a:lnSpc>
                <a:spcPct val="115000"/>
              </a:lnSpc>
            </a:pPr>
            <a:r>
              <a:rPr lang="en-US" sz="1700" b="0" cap="all"/>
              <a:t>Energy Program Integrity Referrals are created the same as other programs using the Program Type ENERGY ASSISTANCE INVESTIGATION .</a:t>
            </a:r>
          </a:p>
        </p:txBody>
      </p:sp>
      <p:pic>
        <p:nvPicPr>
          <p:cNvPr id="4098" name="Picture 2">
            <a:extLst>
              <a:ext uri="{FF2B5EF4-FFF2-40B4-BE49-F238E27FC236}">
                <a16:creationId xmlns:a16="http://schemas.microsoft.com/office/drawing/2014/main" id="{AF31B1F9-F180-B575-F9F2-3AA5229C7F3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06557" y="247976"/>
            <a:ext cx="10029825" cy="425767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D755F2B3-2D7D-F9F5-5069-35E6A15CC569}"/>
              </a:ext>
            </a:extLst>
          </p:cNvPr>
          <p:cNvSpPr txBox="1"/>
          <p:nvPr/>
        </p:nvSpPr>
        <p:spPr>
          <a:xfrm>
            <a:off x="3983277" y="6325644"/>
            <a:ext cx="6801633" cy="461665"/>
          </a:xfrm>
          <a:prstGeom prst="rect">
            <a:avLst/>
          </a:prstGeom>
          <a:noFill/>
        </p:spPr>
        <p:txBody>
          <a:bodyPr wrap="square" rtlCol="0">
            <a:spAutoFit/>
          </a:bodyPr>
          <a:lstStyle/>
          <a:p>
            <a:r>
              <a:rPr lang="en-US" sz="2400" b="1" i="1" dirty="0">
                <a:solidFill>
                  <a:srgbClr val="FF0000"/>
                </a:solidFill>
              </a:rPr>
              <a:t>New</a:t>
            </a:r>
            <a:r>
              <a:rPr lang="en-US" sz="2400" b="1" i="1" dirty="0"/>
              <a:t> </a:t>
            </a:r>
            <a:r>
              <a:rPr lang="en-US" sz="2400" b="1" dirty="0"/>
              <a:t>Fund Transaction Tab</a:t>
            </a:r>
            <a:endParaRPr lang="en-US" b="1" dirty="0"/>
          </a:p>
        </p:txBody>
      </p:sp>
      <p:sp>
        <p:nvSpPr>
          <p:cNvPr id="5" name="TextBox 4">
            <a:extLst>
              <a:ext uri="{FF2B5EF4-FFF2-40B4-BE49-F238E27FC236}">
                <a16:creationId xmlns:a16="http://schemas.microsoft.com/office/drawing/2014/main" id="{7727BFA3-1432-1BD2-A4CA-2730F05958E3}"/>
              </a:ext>
            </a:extLst>
          </p:cNvPr>
          <p:cNvSpPr txBox="1"/>
          <p:nvPr/>
        </p:nvSpPr>
        <p:spPr>
          <a:xfrm>
            <a:off x="1528175" y="4885151"/>
            <a:ext cx="10199999" cy="923330"/>
          </a:xfrm>
          <a:prstGeom prst="rect">
            <a:avLst/>
          </a:prstGeom>
          <a:noFill/>
        </p:spPr>
        <p:txBody>
          <a:bodyPr wrap="square" rtlCol="0">
            <a:spAutoFit/>
          </a:bodyPr>
          <a:lstStyle/>
          <a:p>
            <a:pPr algn="ctr"/>
            <a:r>
              <a:rPr lang="en-US" dirty="0">
                <a:solidFill>
                  <a:schemeClr val="accent3">
                    <a:lumMod val="60000"/>
                    <a:lumOff val="40000"/>
                  </a:schemeClr>
                </a:solidFill>
              </a:rPr>
              <a:t>Each payment will display how much went to each </a:t>
            </a:r>
            <a:r>
              <a:rPr lang="en-US" dirty="0">
                <a:solidFill>
                  <a:schemeClr val="accent1">
                    <a:lumMod val="60000"/>
                    <a:lumOff val="40000"/>
                  </a:schemeClr>
                </a:solidFill>
              </a:rPr>
              <a:t>fund source </a:t>
            </a:r>
            <a:r>
              <a:rPr lang="en-US" dirty="0">
                <a:solidFill>
                  <a:schemeClr val="accent3">
                    <a:lumMod val="60000"/>
                    <a:lumOff val="40000"/>
                  </a:schemeClr>
                </a:solidFill>
              </a:rPr>
              <a:t>associated with the claim. There will be a balance for each fund source when the claim is created. Each time there is a payment made to the claim that balance on the claim will be adjusted.  </a:t>
            </a:r>
          </a:p>
        </p:txBody>
      </p:sp>
    </p:spTree>
    <p:extLst>
      <p:ext uri="{BB962C8B-B14F-4D97-AF65-F5344CB8AC3E}">
        <p14:creationId xmlns:p14="http://schemas.microsoft.com/office/powerpoint/2010/main" val="12325784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B1D3A9-897C-944E-7597-7F1BE42EB3B6}"/>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80A06411-BA12-BB6A-1E1F-789039489765}"/>
              </a:ext>
            </a:extLst>
          </p:cNvPr>
          <p:cNvSpPr>
            <a:spLocks noGrp="1"/>
          </p:cNvSpPr>
          <p:nvPr>
            <p:ph type="ctrTitle"/>
          </p:nvPr>
        </p:nvSpPr>
        <p:spPr>
          <a:xfrm>
            <a:off x="1405783" y="2561905"/>
            <a:ext cx="9380431" cy="1294135"/>
          </a:xfrm>
        </p:spPr>
        <p:txBody>
          <a:bodyPr vert="horz" lIns="109728" tIns="109728" rIns="109728" bIns="91440" rtlCol="0" anchor="b">
            <a:normAutofit/>
          </a:bodyPr>
          <a:lstStyle/>
          <a:p>
            <a:r>
              <a:rPr lang="en-US" dirty="0">
                <a:solidFill>
                  <a:schemeClr val="accent1">
                    <a:lumMod val="60000"/>
                    <a:lumOff val="40000"/>
                  </a:schemeClr>
                </a:solidFill>
                <a:latin typeface="Aharoni" panose="02010803020104030203" pitchFamily="2" charset="-79"/>
                <a:cs typeface="Aharoni" panose="02010803020104030203" pitchFamily="2" charset="-79"/>
              </a:rPr>
              <a:t>Fund Fiscal Year Screens</a:t>
            </a:r>
          </a:p>
        </p:txBody>
      </p:sp>
      <p:sp>
        <p:nvSpPr>
          <p:cNvPr id="6" name="Text Placeholder 5">
            <a:extLst>
              <a:ext uri="{FF2B5EF4-FFF2-40B4-BE49-F238E27FC236}">
                <a16:creationId xmlns:a16="http://schemas.microsoft.com/office/drawing/2014/main" id="{29CFE62B-6BA2-1B7A-C1D1-0F6EE410D063}"/>
              </a:ext>
            </a:extLst>
          </p:cNvPr>
          <p:cNvSpPr>
            <a:spLocks noGrp="1"/>
          </p:cNvSpPr>
          <p:nvPr>
            <p:ph type="body" sz="quarter" idx="10"/>
          </p:nvPr>
        </p:nvSpPr>
        <p:spPr>
          <a:xfrm>
            <a:off x="1405784" y="1479548"/>
            <a:ext cx="9380431" cy="2164715"/>
          </a:xfrm>
        </p:spPr>
        <p:txBody>
          <a:bodyPr/>
          <a:lstStyle/>
          <a:p>
            <a:r>
              <a:rPr lang="en-US" dirty="0">
                <a:solidFill>
                  <a:schemeClr val="accent3">
                    <a:lumMod val="40000"/>
                    <a:lumOff val="60000"/>
                  </a:schemeClr>
                </a:solidFill>
                <a:latin typeface="Gill Sans Nova Ultra Bold" panose="020B0B02020104020203" pitchFamily="34" charset="0"/>
              </a:rPr>
              <a:t>Energy</a:t>
            </a:r>
          </a:p>
        </p:txBody>
      </p:sp>
    </p:spTree>
    <p:extLst>
      <p:ext uri="{BB962C8B-B14F-4D97-AF65-F5344CB8AC3E}">
        <p14:creationId xmlns:p14="http://schemas.microsoft.com/office/powerpoint/2010/main" val="31930828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D2769-08DE-E62F-163A-27A5442A9FFA}"/>
              </a:ext>
            </a:extLst>
          </p:cNvPr>
          <p:cNvSpPr>
            <a:spLocks noGrp="1"/>
          </p:cNvSpPr>
          <p:nvPr>
            <p:ph type="title"/>
          </p:nvPr>
        </p:nvSpPr>
        <p:spPr>
          <a:xfrm>
            <a:off x="4669349" y="200416"/>
            <a:ext cx="7042570" cy="640206"/>
          </a:xfrm>
        </p:spPr>
        <p:txBody>
          <a:bodyPr/>
          <a:lstStyle/>
          <a:p>
            <a:r>
              <a:rPr lang="en-US" dirty="0"/>
              <a:t>Screen Changes &amp; Lingo</a:t>
            </a:r>
          </a:p>
        </p:txBody>
      </p:sp>
      <p:sp>
        <p:nvSpPr>
          <p:cNvPr id="3" name="Content Placeholder 2">
            <a:extLst>
              <a:ext uri="{FF2B5EF4-FFF2-40B4-BE49-F238E27FC236}">
                <a16:creationId xmlns:a16="http://schemas.microsoft.com/office/drawing/2014/main" id="{3EAD3192-D337-8C2E-FAAC-9B46B5DFBD21}"/>
              </a:ext>
            </a:extLst>
          </p:cNvPr>
          <p:cNvSpPr>
            <a:spLocks noGrp="1"/>
          </p:cNvSpPr>
          <p:nvPr>
            <p:ph sz="quarter" idx="16"/>
          </p:nvPr>
        </p:nvSpPr>
        <p:spPr>
          <a:xfrm>
            <a:off x="360627" y="1636909"/>
            <a:ext cx="3221818" cy="4300428"/>
          </a:xfrm>
        </p:spPr>
        <p:txBody>
          <a:bodyPr>
            <a:normAutofit/>
          </a:bodyPr>
          <a:lstStyle/>
          <a:p>
            <a:r>
              <a:rPr lang="en-US" dirty="0"/>
              <a:t>Energy EPI Payments applied to a claim will be listed as </a:t>
            </a:r>
          </a:p>
          <a:p>
            <a:endParaRPr lang="en-US" dirty="0"/>
          </a:p>
          <a:p>
            <a:endParaRPr lang="en-US" dirty="0"/>
          </a:p>
          <a:p>
            <a:endParaRPr lang="en-US" dirty="0"/>
          </a:p>
          <a:p>
            <a:endParaRPr lang="en-US" dirty="0"/>
          </a:p>
          <a:p>
            <a:r>
              <a:rPr lang="en-US" dirty="0"/>
              <a:t>“EPI Payments”</a:t>
            </a:r>
          </a:p>
        </p:txBody>
      </p:sp>
      <p:pic>
        <p:nvPicPr>
          <p:cNvPr id="7" name="Picture 6">
            <a:extLst>
              <a:ext uri="{FF2B5EF4-FFF2-40B4-BE49-F238E27FC236}">
                <a16:creationId xmlns:a16="http://schemas.microsoft.com/office/drawing/2014/main" id="{BD87ED40-9B04-66C3-DB92-52413768F420}"/>
              </a:ext>
            </a:extLst>
          </p:cNvPr>
          <p:cNvPicPr>
            <a:picLocks noChangeAspect="1"/>
          </p:cNvPicPr>
          <p:nvPr/>
        </p:nvPicPr>
        <p:blipFill>
          <a:blip r:embed="rId3"/>
          <a:stretch>
            <a:fillRect/>
          </a:stretch>
        </p:blipFill>
        <p:spPr>
          <a:xfrm>
            <a:off x="2132505" y="2518045"/>
            <a:ext cx="9889961" cy="2454788"/>
          </a:xfrm>
          <a:prstGeom prst="rect">
            <a:avLst/>
          </a:prstGeom>
        </p:spPr>
      </p:pic>
      <p:sp>
        <p:nvSpPr>
          <p:cNvPr id="8" name="TextBox 7">
            <a:extLst>
              <a:ext uri="{FF2B5EF4-FFF2-40B4-BE49-F238E27FC236}">
                <a16:creationId xmlns:a16="http://schemas.microsoft.com/office/drawing/2014/main" id="{12754A2B-9449-ECA0-C6E1-50A62E46FB0A}"/>
              </a:ext>
            </a:extLst>
          </p:cNvPr>
          <p:cNvSpPr txBox="1"/>
          <p:nvPr/>
        </p:nvSpPr>
        <p:spPr>
          <a:xfrm>
            <a:off x="4669349" y="6288066"/>
            <a:ext cx="5814936" cy="646331"/>
          </a:xfrm>
          <a:prstGeom prst="rect">
            <a:avLst/>
          </a:prstGeom>
          <a:noFill/>
        </p:spPr>
        <p:txBody>
          <a:bodyPr wrap="square" rtlCol="0">
            <a:spAutoFit/>
          </a:bodyPr>
          <a:lstStyle/>
          <a:p>
            <a:pPr algn="ctr"/>
            <a:r>
              <a:rPr lang="en-US" dirty="0"/>
              <a:t>The </a:t>
            </a:r>
            <a:r>
              <a:rPr lang="en-US" dirty="0">
                <a:solidFill>
                  <a:srgbClr val="FF0000"/>
                </a:solidFill>
              </a:rPr>
              <a:t>Total Budgeted </a:t>
            </a:r>
            <a:r>
              <a:rPr lang="en-US" dirty="0"/>
              <a:t>field is the sum of </a:t>
            </a:r>
          </a:p>
          <a:p>
            <a:pPr algn="ctr"/>
            <a:r>
              <a:rPr lang="en-US" dirty="0"/>
              <a:t>DSS Total Budget + EPI Payment Total</a:t>
            </a:r>
          </a:p>
        </p:txBody>
      </p:sp>
    </p:spTree>
    <p:extLst>
      <p:ext uri="{BB962C8B-B14F-4D97-AF65-F5344CB8AC3E}">
        <p14:creationId xmlns:p14="http://schemas.microsoft.com/office/powerpoint/2010/main" val="40650571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177E6884-4A91-B8E7-454F-C9ACA6D47F7E}"/>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1ED69555-EE48-4B19-812B-4E1068DBF9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73754" y="0"/>
            <a:ext cx="4618246" cy="6858000"/>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57">
            <a:extLst>
              <a:ext uri="{FF2B5EF4-FFF2-40B4-BE49-F238E27FC236}">
                <a16:creationId xmlns:a16="http://schemas.microsoft.com/office/drawing/2014/main" id="{57AEB73D-F521-4B19-820F-12DB6BCC84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456113" y="31750"/>
            <a:ext cx="0" cy="1588"/>
          </a:xfrm>
          <a:custGeom>
            <a:avLst/>
            <a:gdLst/>
            <a:ahLst/>
            <a:cxnLst/>
            <a:rect l="0" t="0" r="r" b="b"/>
            <a:pathLst>
              <a:path w="2" h="2">
                <a:moveTo>
                  <a:pt x="0" y="0"/>
                </a:moveTo>
                <a:lnTo>
                  <a:pt x="2" y="0"/>
                </a:lnTo>
                <a:lnTo>
                  <a:pt x="0" y="2"/>
                </a:lnTo>
                <a:lnTo>
                  <a:pt x="0" y="0"/>
                </a:lnTo>
                <a:close/>
              </a:path>
            </a:pathLst>
          </a:custGeom>
          <a:solidFill>
            <a:srgbClr val="30466D"/>
          </a:solidFill>
          <a:ln w="0">
            <a:solidFill>
              <a:srgbClr val="30466D"/>
            </a:solidFill>
            <a:prstDash val="solid"/>
            <a:round/>
            <a:headEnd/>
            <a:tailEnd/>
          </a:ln>
        </p:spPr>
        <p:txBody>
          <a:bodyPr/>
          <a:lstStyle/>
          <a:p>
            <a:endParaRPr lang="en-US"/>
          </a:p>
        </p:txBody>
      </p:sp>
      <p:sp>
        <p:nvSpPr>
          <p:cNvPr id="12" name="Rectangle 11">
            <a:extLst>
              <a:ext uri="{FF2B5EF4-FFF2-40B4-BE49-F238E27FC236}">
                <a16:creationId xmlns:a16="http://schemas.microsoft.com/office/drawing/2014/main" id="{6B72EEBA-3A5D-41CE-8465-A45A0F6567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01215"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4" name="Rectangle 13">
            <a:extLst>
              <a:ext uri="{FF2B5EF4-FFF2-40B4-BE49-F238E27FC236}">
                <a16:creationId xmlns:a16="http://schemas.microsoft.com/office/drawing/2014/main" id="{EA164D6B-6878-4B9F-A2D0-985D39B17B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57851D67-7085-40E2-B146-F91433A28E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031500"/>
            <a:ext cx="7534656" cy="5112905"/>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362F176A-9349-4CD7-8042-59C0200C8C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0904" y="-4078"/>
            <a:ext cx="4641096" cy="105654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4E9A171F-91A7-42F8-B25C-E38B244E7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5" y="1031500"/>
            <a:ext cx="12188951"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064738AB-B6BE-4867-889A-52CE4AC8DB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85467" y="1095508"/>
            <a:ext cx="4606533" cy="501689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F90FC40-39CA-3256-57C9-181531CC87C4}"/>
              </a:ext>
            </a:extLst>
          </p:cNvPr>
          <p:cNvSpPr>
            <a:spLocks noGrp="1"/>
          </p:cNvSpPr>
          <p:nvPr>
            <p:ph type="title"/>
          </p:nvPr>
        </p:nvSpPr>
        <p:spPr>
          <a:xfrm>
            <a:off x="8432175" y="1903905"/>
            <a:ext cx="3754671" cy="2528515"/>
          </a:xfrm>
        </p:spPr>
        <p:txBody>
          <a:bodyPr vert="horz" lIns="109728" tIns="109728" rIns="109728" bIns="91440" rtlCol="0" anchor="b">
            <a:normAutofit/>
          </a:bodyPr>
          <a:lstStyle/>
          <a:p>
            <a:pPr>
              <a:lnSpc>
                <a:spcPct val="115000"/>
              </a:lnSpc>
            </a:pPr>
            <a:r>
              <a:rPr lang="en-US" sz="1700" b="0" cap="all" dirty="0"/>
              <a:t>When EPI payments are received; </a:t>
            </a:r>
            <a:br>
              <a:rPr lang="en-US" sz="1700" b="0" cap="all" dirty="0"/>
            </a:br>
            <a:r>
              <a:rPr lang="en-US" sz="1700" b="0" cap="all" dirty="0"/>
              <a:t>the EPI payment </a:t>
            </a:r>
            <a:r>
              <a:rPr lang="en-US" sz="1700" cap="all" dirty="0">
                <a:solidFill>
                  <a:srgbClr val="FFFF00"/>
                </a:solidFill>
              </a:rPr>
              <a:t>“Total” </a:t>
            </a:r>
            <a:r>
              <a:rPr lang="en-US" sz="1700" b="0" cap="all" dirty="0"/>
              <a:t>will display along with the federal funds deposited into the fund source.</a:t>
            </a:r>
          </a:p>
        </p:txBody>
      </p:sp>
      <p:sp>
        <p:nvSpPr>
          <p:cNvPr id="24" name="Rectangle 23">
            <a:extLst>
              <a:ext uri="{FF2B5EF4-FFF2-40B4-BE49-F238E27FC236}">
                <a16:creationId xmlns:a16="http://schemas.microsoft.com/office/drawing/2014/main" id="{9C969C2C-E7E3-4052-87D4-61E733EC1B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5" y="6112401"/>
            <a:ext cx="12188951"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7C60369F-A41B-4D6E-8990-30E2715C57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21459" y="0"/>
            <a:ext cx="64008"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EB4B8B06-2902-440D-9EF4-058FB7AA98B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54" y="1084213"/>
            <a:ext cx="8388654" cy="507123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E0B43890-7DFF-FDED-3A36-A445A26584AC}"/>
              </a:ext>
            </a:extLst>
          </p:cNvPr>
          <p:cNvSpPr txBox="1"/>
          <p:nvPr/>
        </p:nvSpPr>
        <p:spPr>
          <a:xfrm>
            <a:off x="128522" y="180059"/>
            <a:ext cx="7346443" cy="923330"/>
          </a:xfrm>
          <a:prstGeom prst="rect">
            <a:avLst/>
          </a:prstGeom>
          <a:noFill/>
        </p:spPr>
        <p:txBody>
          <a:bodyPr wrap="square" rtlCol="0">
            <a:spAutoFit/>
          </a:bodyPr>
          <a:lstStyle/>
          <a:p>
            <a:r>
              <a:rPr lang="en-US" dirty="0">
                <a:solidFill>
                  <a:srgbClr val="00B050"/>
                </a:solidFill>
              </a:rPr>
              <a:t>Note</a:t>
            </a:r>
            <a:r>
              <a:rPr lang="en-US" dirty="0"/>
              <a:t>: All EPI Payments received within the 2 FY will be added to the appropriate fund source and can be used for applications.</a:t>
            </a:r>
          </a:p>
        </p:txBody>
      </p:sp>
    </p:spTree>
    <p:extLst>
      <p:ext uri="{BB962C8B-B14F-4D97-AF65-F5344CB8AC3E}">
        <p14:creationId xmlns:p14="http://schemas.microsoft.com/office/powerpoint/2010/main" val="12431001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ED69555-EE48-4B19-812B-4E1068DBF9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73754" y="0"/>
            <a:ext cx="4618246" cy="6858000"/>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57">
            <a:extLst>
              <a:ext uri="{FF2B5EF4-FFF2-40B4-BE49-F238E27FC236}">
                <a16:creationId xmlns:a16="http://schemas.microsoft.com/office/drawing/2014/main" id="{57AEB73D-F521-4B19-820F-12DB6BCC84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456113" y="31750"/>
            <a:ext cx="0" cy="1588"/>
          </a:xfrm>
          <a:custGeom>
            <a:avLst/>
            <a:gdLst/>
            <a:ahLst/>
            <a:cxnLst/>
            <a:rect l="0" t="0" r="r" b="b"/>
            <a:pathLst>
              <a:path w="2" h="2">
                <a:moveTo>
                  <a:pt x="0" y="0"/>
                </a:moveTo>
                <a:lnTo>
                  <a:pt x="2" y="0"/>
                </a:lnTo>
                <a:lnTo>
                  <a:pt x="0" y="2"/>
                </a:lnTo>
                <a:lnTo>
                  <a:pt x="0" y="0"/>
                </a:lnTo>
                <a:close/>
              </a:path>
            </a:pathLst>
          </a:custGeom>
          <a:solidFill>
            <a:srgbClr val="30466D"/>
          </a:solidFill>
          <a:ln w="0">
            <a:solidFill>
              <a:srgbClr val="30466D"/>
            </a:solidFill>
            <a:prstDash val="solid"/>
            <a:round/>
            <a:headEnd/>
            <a:tailEnd/>
          </a:ln>
        </p:spPr>
        <p:txBody>
          <a:bodyPr/>
          <a:lstStyle/>
          <a:p>
            <a:endParaRPr lang="en-US"/>
          </a:p>
        </p:txBody>
      </p:sp>
      <p:sp>
        <p:nvSpPr>
          <p:cNvPr id="14" name="Rectangle 13">
            <a:extLst>
              <a:ext uri="{FF2B5EF4-FFF2-40B4-BE49-F238E27FC236}">
                <a16:creationId xmlns:a16="http://schemas.microsoft.com/office/drawing/2014/main" id="{6B72EEBA-3A5D-41CE-8465-A45A0F6567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01215"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6" name="Rectangle 15">
            <a:extLst>
              <a:ext uri="{FF2B5EF4-FFF2-40B4-BE49-F238E27FC236}">
                <a16:creationId xmlns:a16="http://schemas.microsoft.com/office/drawing/2014/main" id="{EA164D6B-6878-4B9F-A2D0-985D39B17B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4413CD7F-736E-4AF7-AB2B-473CAA9E1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8768" y="-2946"/>
            <a:ext cx="11153231" cy="4727782"/>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55EDA2F5-6B28-478B-9AC4-43FE41E2B3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916907"/>
            <a:ext cx="12192000" cy="237401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BA0DBE8-A083-158C-2435-14F0732CAD7B}"/>
              </a:ext>
            </a:extLst>
          </p:cNvPr>
          <p:cNvSpPr>
            <a:spLocks noGrp="1"/>
          </p:cNvSpPr>
          <p:nvPr>
            <p:ph type="title"/>
          </p:nvPr>
        </p:nvSpPr>
        <p:spPr>
          <a:xfrm>
            <a:off x="1635102" y="4153113"/>
            <a:ext cx="9180747" cy="1248431"/>
          </a:xfrm>
        </p:spPr>
        <p:txBody>
          <a:bodyPr vert="horz" lIns="109728" tIns="109728" rIns="109728" bIns="91440" rtlCol="0" anchor="b">
            <a:normAutofit/>
          </a:bodyPr>
          <a:lstStyle/>
          <a:p>
            <a:pPr algn="ctr">
              <a:lnSpc>
                <a:spcPct val="125000"/>
              </a:lnSpc>
            </a:pPr>
            <a:r>
              <a:rPr lang="en-US" sz="2000" b="0" cap="all" dirty="0">
                <a:solidFill>
                  <a:schemeClr val="accent2">
                    <a:lumMod val="60000"/>
                    <a:lumOff val="40000"/>
                  </a:schemeClr>
                </a:solidFill>
                <a:latin typeface="Amasis MT Pro Black" panose="02040A04050005020304" pitchFamily="18" charset="0"/>
              </a:rPr>
              <a:t>Toggle down into the EPI Funds (Energy) to see actual epi payments</a:t>
            </a:r>
          </a:p>
        </p:txBody>
      </p:sp>
      <p:sp>
        <p:nvSpPr>
          <p:cNvPr id="22" name="Rectangle 21">
            <a:extLst>
              <a:ext uri="{FF2B5EF4-FFF2-40B4-BE49-F238E27FC236}">
                <a16:creationId xmlns:a16="http://schemas.microsoft.com/office/drawing/2014/main" id="{701D712E-ABB9-4258-877D-9349C8577A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979202"/>
            <a:ext cx="1006766" cy="22494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E7528E56-1447-4C98-882B-CE26279501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390232"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CB418B82-437A-0937-EAE7-90E05C5AD3A4}"/>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102777" y="31750"/>
            <a:ext cx="11022510" cy="3763636"/>
          </a:xfrm>
          <a:prstGeom prst="rect">
            <a:avLst/>
          </a:prstGeom>
          <a:noFill/>
          <a:extLst>
            <a:ext uri="{909E8E84-426E-40DD-AFC4-6F175D3DCCD1}">
              <a14:hiddenFill xmlns:a14="http://schemas.microsoft.com/office/drawing/2010/main">
                <a:solidFill>
                  <a:srgbClr val="FFFFFF"/>
                </a:solidFill>
              </a14:hiddenFill>
            </a:ext>
          </a:extLst>
        </p:spPr>
      </p:pic>
      <p:cxnSp>
        <p:nvCxnSpPr>
          <p:cNvPr id="7" name="Straight Arrow Connector 6">
            <a:extLst>
              <a:ext uri="{FF2B5EF4-FFF2-40B4-BE49-F238E27FC236}">
                <a16:creationId xmlns:a16="http://schemas.microsoft.com/office/drawing/2014/main" id="{8C8D06E5-11B3-C31B-5D8E-9BE93A7A0026}"/>
              </a:ext>
            </a:extLst>
          </p:cNvPr>
          <p:cNvCxnSpPr/>
          <p:nvPr/>
        </p:nvCxnSpPr>
        <p:spPr>
          <a:xfrm>
            <a:off x="538619" y="1277655"/>
            <a:ext cx="1215025"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5854521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FD0E7C-5DDA-9F42-5772-8460D5CEFB6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53FB671-A2B3-7A36-D4B5-B3D92BDE6808}"/>
              </a:ext>
            </a:extLst>
          </p:cNvPr>
          <p:cNvSpPr>
            <a:spLocks noGrp="1"/>
          </p:cNvSpPr>
          <p:nvPr>
            <p:ph type="title"/>
          </p:nvPr>
        </p:nvSpPr>
        <p:spPr>
          <a:xfrm>
            <a:off x="1660154" y="4695169"/>
            <a:ext cx="9180747" cy="1248431"/>
          </a:xfrm>
        </p:spPr>
        <p:txBody>
          <a:bodyPr vert="horz" lIns="109728" tIns="109728" rIns="109728" bIns="91440" rtlCol="0" anchor="b">
            <a:normAutofit fontScale="90000"/>
          </a:bodyPr>
          <a:lstStyle/>
          <a:p>
            <a:pPr algn="ctr">
              <a:lnSpc>
                <a:spcPct val="125000"/>
              </a:lnSpc>
            </a:pPr>
            <a:r>
              <a:rPr lang="en-US" sz="2000" b="0" cap="all" dirty="0">
                <a:solidFill>
                  <a:schemeClr val="accent2">
                    <a:lumMod val="60000"/>
                    <a:lumOff val="40000"/>
                  </a:schemeClr>
                </a:solidFill>
                <a:latin typeface="Amasis MT Pro Black" panose="02040A04050005020304" pitchFamily="18" charset="0"/>
              </a:rPr>
              <a:t>The method of payment for a received payment, such as CASH, DOR, or NCEL, is displayed in the comments field under the claim line item as read-only. </a:t>
            </a:r>
          </a:p>
        </p:txBody>
      </p:sp>
      <p:pic>
        <p:nvPicPr>
          <p:cNvPr id="3" name="Picture 2">
            <a:extLst>
              <a:ext uri="{FF2B5EF4-FFF2-40B4-BE49-F238E27FC236}">
                <a16:creationId xmlns:a16="http://schemas.microsoft.com/office/drawing/2014/main" id="{BE597931-ADF8-4D61-B9FF-366F3EB115A4}"/>
              </a:ext>
            </a:extLst>
          </p:cNvPr>
          <p:cNvPicPr>
            <a:picLocks noChangeAspect="1"/>
          </p:cNvPicPr>
          <p:nvPr/>
        </p:nvPicPr>
        <p:blipFill>
          <a:blip r:embed="rId2"/>
          <a:stretch>
            <a:fillRect/>
          </a:stretch>
        </p:blipFill>
        <p:spPr>
          <a:xfrm>
            <a:off x="1419340" y="1064712"/>
            <a:ext cx="10234041" cy="2220030"/>
          </a:xfrm>
          <a:prstGeom prst="rect">
            <a:avLst/>
          </a:prstGeom>
          <a:ln>
            <a:solidFill>
              <a:srgbClr val="156082"/>
            </a:solidFill>
          </a:ln>
        </p:spPr>
      </p:pic>
      <p:cxnSp>
        <p:nvCxnSpPr>
          <p:cNvPr id="6" name="Straight Arrow Connector 5">
            <a:extLst>
              <a:ext uri="{FF2B5EF4-FFF2-40B4-BE49-F238E27FC236}">
                <a16:creationId xmlns:a16="http://schemas.microsoft.com/office/drawing/2014/main" id="{E255F5AE-28F2-049E-D2D6-78789E7C757B}"/>
              </a:ext>
            </a:extLst>
          </p:cNvPr>
          <p:cNvCxnSpPr/>
          <p:nvPr/>
        </p:nvCxnSpPr>
        <p:spPr>
          <a:xfrm>
            <a:off x="501041" y="2668044"/>
            <a:ext cx="1979112"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81769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07D845-2805-7425-CCE3-E1BE345D501C}"/>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C6C37C79-19DD-668D-904D-0A9BE42EF844}"/>
              </a:ext>
            </a:extLst>
          </p:cNvPr>
          <p:cNvSpPr>
            <a:spLocks noGrp="1"/>
          </p:cNvSpPr>
          <p:nvPr>
            <p:ph type="ctrTitle"/>
          </p:nvPr>
        </p:nvSpPr>
        <p:spPr>
          <a:xfrm>
            <a:off x="1405783" y="2561905"/>
            <a:ext cx="9380431" cy="1294135"/>
          </a:xfrm>
        </p:spPr>
        <p:txBody>
          <a:bodyPr vert="horz" lIns="109728" tIns="109728" rIns="109728" bIns="91440" rtlCol="0" anchor="b">
            <a:normAutofit/>
          </a:bodyPr>
          <a:lstStyle/>
          <a:p>
            <a:r>
              <a:rPr lang="en-US" dirty="0">
                <a:solidFill>
                  <a:schemeClr val="accent1">
                    <a:lumMod val="60000"/>
                    <a:lumOff val="40000"/>
                  </a:schemeClr>
                </a:solidFill>
                <a:latin typeface="Aharoni" panose="02010803020104030203" pitchFamily="2" charset="-79"/>
                <a:cs typeface="Aharoni" panose="02010803020104030203" pitchFamily="2" charset="-79"/>
              </a:rPr>
              <a:t>Reports</a:t>
            </a:r>
          </a:p>
        </p:txBody>
      </p:sp>
      <p:sp>
        <p:nvSpPr>
          <p:cNvPr id="6" name="Text Placeholder 5">
            <a:extLst>
              <a:ext uri="{FF2B5EF4-FFF2-40B4-BE49-F238E27FC236}">
                <a16:creationId xmlns:a16="http://schemas.microsoft.com/office/drawing/2014/main" id="{CA4415A9-68BF-FB57-AE19-08A32357F331}"/>
              </a:ext>
            </a:extLst>
          </p:cNvPr>
          <p:cNvSpPr>
            <a:spLocks noGrp="1"/>
          </p:cNvSpPr>
          <p:nvPr>
            <p:ph type="body" sz="quarter" idx="10"/>
          </p:nvPr>
        </p:nvSpPr>
        <p:spPr>
          <a:xfrm>
            <a:off x="1405784" y="1479548"/>
            <a:ext cx="9380431" cy="2164715"/>
          </a:xfrm>
        </p:spPr>
        <p:txBody>
          <a:bodyPr/>
          <a:lstStyle/>
          <a:p>
            <a:r>
              <a:rPr lang="en-US" dirty="0">
                <a:solidFill>
                  <a:schemeClr val="accent3">
                    <a:lumMod val="40000"/>
                    <a:lumOff val="60000"/>
                  </a:schemeClr>
                </a:solidFill>
                <a:latin typeface="Gill Sans Nova Ultra Bold" panose="020B0B02020104020203" pitchFamily="34" charset="0"/>
              </a:rPr>
              <a:t>Energy</a:t>
            </a:r>
          </a:p>
        </p:txBody>
      </p:sp>
    </p:spTree>
    <p:extLst>
      <p:ext uri="{BB962C8B-B14F-4D97-AF65-F5344CB8AC3E}">
        <p14:creationId xmlns:p14="http://schemas.microsoft.com/office/powerpoint/2010/main" val="34152633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978A08-8200-6FFA-0284-77FF89FB870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DE4045-1564-FA22-FC46-E0C0F8142FB7}"/>
              </a:ext>
            </a:extLst>
          </p:cNvPr>
          <p:cNvSpPr>
            <a:spLocks noGrp="1"/>
          </p:cNvSpPr>
          <p:nvPr>
            <p:ph type="title"/>
          </p:nvPr>
        </p:nvSpPr>
        <p:spPr>
          <a:xfrm>
            <a:off x="162839" y="5994116"/>
            <a:ext cx="5561974" cy="1033272"/>
          </a:xfrm>
        </p:spPr>
        <p:txBody>
          <a:bodyPr/>
          <a:lstStyle/>
          <a:p>
            <a:pPr algn="ctr"/>
            <a:r>
              <a:rPr lang="en-US" sz="2000" dirty="0">
                <a:solidFill>
                  <a:schemeClr val="accent2">
                    <a:lumMod val="50000"/>
                  </a:schemeClr>
                </a:solidFill>
              </a:rPr>
              <a:t>EPI-441</a:t>
            </a:r>
            <a:r>
              <a:rPr lang="en-US" sz="2000" dirty="0">
                <a:solidFill>
                  <a:schemeClr val="accent3">
                    <a:lumMod val="75000"/>
                  </a:schemeClr>
                </a:solidFill>
              </a:rPr>
              <a:t>E</a:t>
            </a:r>
            <a:r>
              <a:rPr lang="en-US" sz="2000" dirty="0">
                <a:solidFill>
                  <a:schemeClr val="accent2">
                    <a:lumMod val="50000"/>
                  </a:schemeClr>
                </a:solidFill>
              </a:rPr>
              <a:t> Will display </a:t>
            </a:r>
            <a:br>
              <a:rPr lang="en-US" sz="2000" dirty="0">
                <a:solidFill>
                  <a:schemeClr val="accent2">
                    <a:lumMod val="50000"/>
                  </a:schemeClr>
                </a:solidFill>
              </a:rPr>
            </a:br>
            <a:r>
              <a:rPr lang="en-US" sz="2000" dirty="0">
                <a:solidFill>
                  <a:schemeClr val="accent2">
                    <a:lumMod val="50000"/>
                  </a:schemeClr>
                </a:solidFill>
              </a:rPr>
              <a:t>Energy EPI Payments</a:t>
            </a:r>
          </a:p>
        </p:txBody>
      </p:sp>
      <p:pic>
        <p:nvPicPr>
          <p:cNvPr id="5122" name="Picture 2">
            <a:extLst>
              <a:ext uri="{FF2B5EF4-FFF2-40B4-BE49-F238E27FC236}">
                <a16:creationId xmlns:a16="http://schemas.microsoft.com/office/drawing/2014/main" id="{2B7A804A-B460-5636-F6E3-15BC343AE29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9764" y="0"/>
            <a:ext cx="7671421" cy="288103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a:extLst>
              <a:ext uri="{FF2B5EF4-FFF2-40B4-BE49-F238E27FC236}">
                <a16:creationId xmlns:a16="http://schemas.microsoft.com/office/drawing/2014/main" id="{5F9ADE3C-900A-1F1E-8B2A-38D54435F98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40694" y="2943697"/>
            <a:ext cx="9051306" cy="28810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36824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1ED69555-EE48-4B19-812B-4E1068DBF9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73754" y="0"/>
            <a:ext cx="4618246" cy="6858000"/>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57">
            <a:extLst>
              <a:ext uri="{FF2B5EF4-FFF2-40B4-BE49-F238E27FC236}">
                <a16:creationId xmlns:a16="http://schemas.microsoft.com/office/drawing/2014/main" id="{57AEB73D-F521-4B19-820F-12DB6BCC84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456113" y="31750"/>
            <a:ext cx="0" cy="1588"/>
          </a:xfrm>
          <a:custGeom>
            <a:avLst/>
            <a:gdLst/>
            <a:ahLst/>
            <a:cxnLst/>
            <a:rect l="0" t="0" r="r" b="b"/>
            <a:pathLst>
              <a:path w="2" h="2">
                <a:moveTo>
                  <a:pt x="0" y="0"/>
                </a:moveTo>
                <a:lnTo>
                  <a:pt x="2" y="0"/>
                </a:lnTo>
                <a:lnTo>
                  <a:pt x="0" y="2"/>
                </a:lnTo>
                <a:lnTo>
                  <a:pt x="0" y="0"/>
                </a:lnTo>
                <a:close/>
              </a:path>
            </a:pathLst>
          </a:custGeom>
          <a:solidFill>
            <a:srgbClr val="30466D"/>
          </a:solidFill>
          <a:ln w="0">
            <a:solidFill>
              <a:srgbClr val="30466D"/>
            </a:solidFill>
            <a:prstDash val="solid"/>
            <a:round/>
            <a:headEnd/>
            <a:tailEnd/>
          </a:ln>
        </p:spPr>
        <p:txBody>
          <a:bodyPr/>
          <a:lstStyle/>
          <a:p>
            <a:endParaRPr lang="en-US"/>
          </a:p>
        </p:txBody>
      </p:sp>
      <p:sp>
        <p:nvSpPr>
          <p:cNvPr id="23" name="Rectangle 22">
            <a:extLst>
              <a:ext uri="{FF2B5EF4-FFF2-40B4-BE49-F238E27FC236}">
                <a16:creationId xmlns:a16="http://schemas.microsoft.com/office/drawing/2014/main" id="{6B72EEBA-3A5D-41CE-8465-A45A0F6567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01215"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5" name="Rectangle 24">
            <a:extLst>
              <a:ext uri="{FF2B5EF4-FFF2-40B4-BE49-F238E27FC236}">
                <a16:creationId xmlns:a16="http://schemas.microsoft.com/office/drawing/2014/main" id="{CA22F210-7186-4074-94C5-FAD2C2EB15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Placeholder 4" descr="Globe and magnifying glass">
            <a:extLst>
              <a:ext uri="{FF2B5EF4-FFF2-40B4-BE49-F238E27FC236}">
                <a16:creationId xmlns:a16="http://schemas.microsoft.com/office/drawing/2014/main" id="{0CEB905B-7FDD-4B1A-96BF-B5A081A25FC8}"/>
              </a:ext>
            </a:extLst>
          </p:cNvPr>
          <p:cNvPicPr>
            <a:picLocks noGrp="1" noChangeAspect="1"/>
          </p:cNvPicPr>
          <p:nvPr>
            <p:ph type="pic" sz="quarter" idx="13"/>
          </p:nvPr>
        </p:nvPicPr>
        <p:blipFill>
          <a:blip r:embed="rId3"/>
          <a:srcRect t="8649" b="7081"/>
          <a:stretch>
            <a:fillRect/>
          </a:stretch>
        </p:blipFill>
        <p:spPr>
          <a:xfrm>
            <a:off x="20" y="-2"/>
            <a:ext cx="12191980" cy="6858002"/>
          </a:xfrm>
          <a:prstGeom prst="rect">
            <a:avLst/>
          </a:prstGeom>
        </p:spPr>
      </p:pic>
      <p:sp>
        <p:nvSpPr>
          <p:cNvPr id="27" name="Rectangle 26">
            <a:extLst>
              <a:ext uri="{FF2B5EF4-FFF2-40B4-BE49-F238E27FC236}">
                <a16:creationId xmlns:a16="http://schemas.microsoft.com/office/drawing/2014/main" id="{11C4FED8-D85F-4B52-875F-AB6873B503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23361" y="0"/>
            <a:ext cx="8168639" cy="6858000"/>
          </a:xfrm>
          <a:prstGeom prst="rect">
            <a:avLst/>
          </a:prstGeom>
          <a:gradFill>
            <a:gsLst>
              <a:gs pos="58000">
                <a:schemeClr val="tx1">
                  <a:alpha val="55000"/>
                </a:schemeClr>
              </a:gs>
              <a:gs pos="33000">
                <a:schemeClr val="tx1">
                  <a:alpha val="40000"/>
                </a:schemeClr>
              </a:gs>
              <a:gs pos="3000">
                <a:schemeClr val="tx1">
                  <a:alpha val="0"/>
                </a:schemeClr>
              </a:gs>
              <a:gs pos="100000">
                <a:schemeClr val="tx1">
                  <a:alpha val="5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3">
            <a:extLst>
              <a:ext uri="{FF2B5EF4-FFF2-40B4-BE49-F238E27FC236}">
                <a16:creationId xmlns:a16="http://schemas.microsoft.com/office/drawing/2014/main" id="{331CEB84-49DC-40A9-B2F0-D573658AE999}"/>
              </a:ext>
            </a:extLst>
          </p:cNvPr>
          <p:cNvSpPr>
            <a:spLocks noGrp="1"/>
          </p:cNvSpPr>
          <p:nvPr>
            <p:ph type="title"/>
          </p:nvPr>
        </p:nvSpPr>
        <p:spPr>
          <a:xfrm>
            <a:off x="5329237" y="863600"/>
            <a:ext cx="6007100" cy="3366494"/>
          </a:xfrm>
        </p:spPr>
        <p:txBody>
          <a:bodyPr vert="horz" lIns="109728" tIns="109728" rIns="109728" bIns="91440" rtlCol="0" anchor="b">
            <a:normAutofit/>
          </a:bodyPr>
          <a:lstStyle/>
          <a:p>
            <a:pPr>
              <a:lnSpc>
                <a:spcPct val="115000"/>
              </a:lnSpc>
            </a:pPr>
            <a:r>
              <a:rPr lang="en-US" sz="4700" b="0" cap="all">
                <a:solidFill>
                  <a:schemeClr val="bg1"/>
                </a:solidFill>
              </a:rPr>
              <a:t>Energy</a:t>
            </a:r>
            <a:br>
              <a:rPr lang="en-US" sz="4700" b="0" cap="all">
                <a:solidFill>
                  <a:schemeClr val="bg1"/>
                </a:solidFill>
              </a:rPr>
            </a:br>
            <a:r>
              <a:rPr lang="en-US" sz="4700" b="0" cap="all">
                <a:solidFill>
                  <a:schemeClr val="bg1"/>
                </a:solidFill>
              </a:rPr>
              <a:t>Investigations</a:t>
            </a:r>
          </a:p>
        </p:txBody>
      </p:sp>
    </p:spTree>
    <p:extLst>
      <p:ext uri="{BB962C8B-B14F-4D97-AF65-F5344CB8AC3E}">
        <p14:creationId xmlns:p14="http://schemas.microsoft.com/office/powerpoint/2010/main" val="277979264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6153" name="Rectangle 6152">
            <a:extLst>
              <a:ext uri="{FF2B5EF4-FFF2-40B4-BE49-F238E27FC236}">
                <a16:creationId xmlns:a16="http://schemas.microsoft.com/office/drawing/2014/main" id="{1ED69555-EE48-4B19-812B-4E1068DBF9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73754" y="0"/>
            <a:ext cx="4618246" cy="6858000"/>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55" name="Freeform 57">
            <a:extLst>
              <a:ext uri="{FF2B5EF4-FFF2-40B4-BE49-F238E27FC236}">
                <a16:creationId xmlns:a16="http://schemas.microsoft.com/office/drawing/2014/main" id="{57AEB73D-F521-4B19-820F-12DB6BCC84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456113" y="31750"/>
            <a:ext cx="0" cy="1588"/>
          </a:xfrm>
          <a:custGeom>
            <a:avLst/>
            <a:gdLst/>
            <a:ahLst/>
            <a:cxnLst/>
            <a:rect l="0" t="0" r="r" b="b"/>
            <a:pathLst>
              <a:path w="2" h="2">
                <a:moveTo>
                  <a:pt x="0" y="0"/>
                </a:moveTo>
                <a:lnTo>
                  <a:pt x="2" y="0"/>
                </a:lnTo>
                <a:lnTo>
                  <a:pt x="0" y="2"/>
                </a:lnTo>
                <a:lnTo>
                  <a:pt x="0" y="0"/>
                </a:lnTo>
                <a:close/>
              </a:path>
            </a:pathLst>
          </a:custGeom>
          <a:solidFill>
            <a:srgbClr val="30466D"/>
          </a:solidFill>
          <a:ln w="0">
            <a:solidFill>
              <a:srgbClr val="30466D"/>
            </a:solidFill>
            <a:prstDash val="solid"/>
            <a:round/>
            <a:headEnd/>
            <a:tailEnd/>
          </a:ln>
        </p:spPr>
        <p:txBody>
          <a:bodyPr/>
          <a:lstStyle/>
          <a:p>
            <a:endParaRPr lang="en-US"/>
          </a:p>
        </p:txBody>
      </p:sp>
      <p:sp>
        <p:nvSpPr>
          <p:cNvPr id="6157" name="Rectangle 6156">
            <a:extLst>
              <a:ext uri="{FF2B5EF4-FFF2-40B4-BE49-F238E27FC236}">
                <a16:creationId xmlns:a16="http://schemas.microsoft.com/office/drawing/2014/main" id="{6B72EEBA-3A5D-41CE-8465-A45A0F6567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01215"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6159" name="Rectangle 6158">
            <a:extLst>
              <a:ext uri="{FF2B5EF4-FFF2-40B4-BE49-F238E27FC236}">
                <a16:creationId xmlns:a16="http://schemas.microsoft.com/office/drawing/2014/main" id="{EA164D6B-6878-4B9F-A2D0-985D39B17B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61" name="Rectangle 6160">
            <a:extLst>
              <a:ext uri="{FF2B5EF4-FFF2-40B4-BE49-F238E27FC236}">
                <a16:creationId xmlns:a16="http://schemas.microsoft.com/office/drawing/2014/main" id="{57851D67-7085-40E2-B146-F91433A28E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031500"/>
            <a:ext cx="7534656" cy="5112905"/>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63" name="Rectangle 6162">
            <a:extLst>
              <a:ext uri="{FF2B5EF4-FFF2-40B4-BE49-F238E27FC236}">
                <a16:creationId xmlns:a16="http://schemas.microsoft.com/office/drawing/2014/main" id="{362F176A-9349-4CD7-8042-59C0200C8C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0904" y="-4078"/>
            <a:ext cx="4641096" cy="105654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65" name="Rectangle 6164">
            <a:extLst>
              <a:ext uri="{FF2B5EF4-FFF2-40B4-BE49-F238E27FC236}">
                <a16:creationId xmlns:a16="http://schemas.microsoft.com/office/drawing/2014/main" id="{4E9A171F-91A7-42F8-B25C-E38B244E7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5" y="1031500"/>
            <a:ext cx="12188951"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148" name="Picture 4">
            <a:extLst>
              <a:ext uri="{FF2B5EF4-FFF2-40B4-BE49-F238E27FC236}">
                <a16:creationId xmlns:a16="http://schemas.microsoft.com/office/drawing/2014/main" id="{32094ABF-3AF9-D1CD-D2BF-567A43BB4873}"/>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4008" y="2231975"/>
            <a:ext cx="7429887" cy="2006070"/>
          </a:xfrm>
          <a:prstGeom prst="rect">
            <a:avLst/>
          </a:prstGeom>
          <a:noFill/>
          <a:extLst>
            <a:ext uri="{909E8E84-426E-40DD-AFC4-6F175D3DCCD1}">
              <a14:hiddenFill xmlns:a14="http://schemas.microsoft.com/office/drawing/2010/main">
                <a:solidFill>
                  <a:srgbClr val="FFFFFF"/>
                </a:solidFill>
              </a14:hiddenFill>
            </a:ext>
          </a:extLst>
        </p:spPr>
      </p:pic>
      <p:sp>
        <p:nvSpPr>
          <p:cNvPr id="6167" name="Rectangle 6166">
            <a:extLst>
              <a:ext uri="{FF2B5EF4-FFF2-40B4-BE49-F238E27FC236}">
                <a16:creationId xmlns:a16="http://schemas.microsoft.com/office/drawing/2014/main" id="{064738AB-B6BE-4867-889A-52CE4AC8DB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85467" y="1095508"/>
            <a:ext cx="4606533" cy="501689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2D30E0F-10C6-298A-C347-E831FFF4ECB8}"/>
              </a:ext>
            </a:extLst>
          </p:cNvPr>
          <p:cNvSpPr>
            <a:spLocks noGrp="1"/>
          </p:cNvSpPr>
          <p:nvPr>
            <p:ph type="title"/>
          </p:nvPr>
        </p:nvSpPr>
        <p:spPr>
          <a:xfrm>
            <a:off x="8010636" y="3018887"/>
            <a:ext cx="3754671" cy="2528515"/>
          </a:xfrm>
        </p:spPr>
        <p:txBody>
          <a:bodyPr vert="horz" lIns="109728" tIns="109728" rIns="109728" bIns="91440" rtlCol="0" anchor="b">
            <a:normAutofit fontScale="90000"/>
          </a:bodyPr>
          <a:lstStyle/>
          <a:p>
            <a:pPr algn="ctr">
              <a:lnSpc>
                <a:spcPct val="125000"/>
              </a:lnSpc>
            </a:pPr>
            <a:r>
              <a:rPr lang="en-US" sz="3600" b="0" cap="all" dirty="0">
                <a:solidFill>
                  <a:schemeClr val="accent3">
                    <a:lumMod val="20000"/>
                    <a:lumOff val="80000"/>
                  </a:schemeClr>
                </a:solidFill>
              </a:rPr>
              <a:t>EPI-122EN has been created to capture pending DOR offsets for Energy EPI payments</a:t>
            </a:r>
          </a:p>
        </p:txBody>
      </p:sp>
      <p:sp>
        <p:nvSpPr>
          <p:cNvPr id="6169" name="Rectangle 6168">
            <a:extLst>
              <a:ext uri="{FF2B5EF4-FFF2-40B4-BE49-F238E27FC236}">
                <a16:creationId xmlns:a16="http://schemas.microsoft.com/office/drawing/2014/main" id="{9C969C2C-E7E3-4052-87D4-61E733EC1B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5" y="6112401"/>
            <a:ext cx="12188951"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71" name="Rectangle 6170">
            <a:extLst>
              <a:ext uri="{FF2B5EF4-FFF2-40B4-BE49-F238E27FC236}">
                <a16:creationId xmlns:a16="http://schemas.microsoft.com/office/drawing/2014/main" id="{7C60369F-A41B-4D6E-8990-30E2715C57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21459" y="0"/>
            <a:ext cx="64008"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DD0F9691-1E73-812F-899E-BB0F6328F743}"/>
              </a:ext>
            </a:extLst>
          </p:cNvPr>
          <p:cNvSpPr txBox="1"/>
          <p:nvPr/>
        </p:nvSpPr>
        <p:spPr>
          <a:xfrm>
            <a:off x="7316515" y="2432518"/>
            <a:ext cx="409888" cy="230832"/>
          </a:xfrm>
          <a:prstGeom prst="rect">
            <a:avLst/>
          </a:prstGeom>
          <a:noFill/>
        </p:spPr>
        <p:txBody>
          <a:bodyPr wrap="square" rtlCol="0">
            <a:spAutoFit/>
          </a:bodyPr>
          <a:lstStyle/>
          <a:p>
            <a:r>
              <a:rPr lang="en-US" sz="900" b="1" dirty="0"/>
              <a:t>EN</a:t>
            </a:r>
          </a:p>
        </p:txBody>
      </p:sp>
    </p:spTree>
    <p:extLst>
      <p:ext uri="{BB962C8B-B14F-4D97-AF65-F5344CB8AC3E}">
        <p14:creationId xmlns:p14="http://schemas.microsoft.com/office/powerpoint/2010/main" val="239401473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AFE67981-079D-4463-B997-67E6CA039B58}"/>
              </a:ext>
            </a:extLst>
          </p:cNvPr>
          <p:cNvSpPr>
            <a:spLocks noGrp="1"/>
          </p:cNvSpPr>
          <p:nvPr>
            <p:ph type="title"/>
          </p:nvPr>
        </p:nvSpPr>
        <p:spPr/>
        <p:txBody>
          <a:bodyPr/>
          <a:lstStyle/>
          <a:p>
            <a:pPr algn="ctr"/>
            <a:r>
              <a:rPr lang="en-US" sz="2000" dirty="0">
                <a:latin typeface="Amasis MT Pro Black" panose="02040A04050005020304" pitchFamily="18" charset="0"/>
              </a:rPr>
              <a:t>A </a:t>
            </a:r>
            <a:r>
              <a:rPr lang="en-US" sz="2000" dirty="0">
                <a:solidFill>
                  <a:schemeClr val="accent3">
                    <a:lumMod val="60000"/>
                    <a:lumOff val="40000"/>
                  </a:schemeClr>
                </a:solidFill>
                <a:latin typeface="Amasis MT Pro Black" panose="02040A04050005020304" pitchFamily="18" charset="0"/>
              </a:rPr>
              <a:t>new</a:t>
            </a:r>
            <a:r>
              <a:rPr lang="en-US" sz="2000" dirty="0">
                <a:latin typeface="Amasis MT Pro Black" panose="02040A04050005020304" pitchFamily="18" charset="0"/>
              </a:rPr>
              <a:t> monthly BIRT report will be created. It will display EPI Payments and returned checks that were received </a:t>
            </a:r>
            <a:br>
              <a:rPr lang="en-US" sz="2000" dirty="0">
                <a:latin typeface="Amasis MT Pro Black" panose="02040A04050005020304" pitchFamily="18" charset="0"/>
              </a:rPr>
            </a:br>
            <a:r>
              <a:rPr lang="en-US" sz="2000" dirty="0">
                <a:latin typeface="Amasis MT Pro Black" panose="02040A04050005020304" pitchFamily="18" charset="0"/>
              </a:rPr>
              <a:t>outside of the 2 FY from the date of application</a:t>
            </a:r>
            <a:endParaRPr lang="en-US" dirty="0"/>
          </a:p>
        </p:txBody>
      </p:sp>
      <p:sp>
        <p:nvSpPr>
          <p:cNvPr id="2" name="TextBox 1">
            <a:extLst>
              <a:ext uri="{FF2B5EF4-FFF2-40B4-BE49-F238E27FC236}">
                <a16:creationId xmlns:a16="http://schemas.microsoft.com/office/drawing/2014/main" id="{99A2B500-BF9F-A3D5-68FC-F49CDDE62433}"/>
              </a:ext>
            </a:extLst>
          </p:cNvPr>
          <p:cNvSpPr txBox="1"/>
          <p:nvPr/>
        </p:nvSpPr>
        <p:spPr>
          <a:xfrm>
            <a:off x="3018773" y="175364"/>
            <a:ext cx="7637856" cy="523220"/>
          </a:xfrm>
          <a:prstGeom prst="rect">
            <a:avLst/>
          </a:prstGeom>
          <a:noFill/>
        </p:spPr>
        <p:txBody>
          <a:bodyPr wrap="square" rtlCol="0">
            <a:spAutoFit/>
          </a:bodyPr>
          <a:lstStyle/>
          <a:p>
            <a:pPr algn="ctr"/>
            <a:r>
              <a:rPr lang="en-US" sz="2800" b="1" dirty="0">
                <a:solidFill>
                  <a:schemeClr val="accent1">
                    <a:lumMod val="75000"/>
                  </a:schemeClr>
                </a:solidFill>
                <a:latin typeface="Amasis MT Pro Black" panose="02040A04050005020304" pitchFamily="18" charset="0"/>
              </a:rPr>
              <a:t>1571 Energy Returned Payments Report</a:t>
            </a:r>
          </a:p>
        </p:txBody>
      </p:sp>
      <p:pic>
        <p:nvPicPr>
          <p:cNvPr id="9" name="Picture 8">
            <a:extLst>
              <a:ext uri="{FF2B5EF4-FFF2-40B4-BE49-F238E27FC236}">
                <a16:creationId xmlns:a16="http://schemas.microsoft.com/office/drawing/2014/main" id="{E9F507E0-8503-37F1-20F1-D710D4CE0F53}"/>
              </a:ext>
            </a:extLst>
          </p:cNvPr>
          <p:cNvPicPr>
            <a:picLocks noChangeAspect="1"/>
          </p:cNvPicPr>
          <p:nvPr/>
        </p:nvPicPr>
        <p:blipFill>
          <a:blip r:embed="rId3"/>
          <a:stretch>
            <a:fillRect/>
          </a:stretch>
        </p:blipFill>
        <p:spPr>
          <a:xfrm>
            <a:off x="1059338" y="2824295"/>
            <a:ext cx="11034679" cy="3071282"/>
          </a:xfrm>
          <a:prstGeom prst="rect">
            <a:avLst/>
          </a:prstGeom>
        </p:spPr>
      </p:pic>
    </p:spTree>
    <p:extLst>
      <p:ext uri="{BB962C8B-B14F-4D97-AF65-F5344CB8AC3E}">
        <p14:creationId xmlns:p14="http://schemas.microsoft.com/office/powerpoint/2010/main" val="334502333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64081DB-1923-4878-AB15-AD54F35A1DC7}"/>
              </a:ext>
            </a:extLst>
          </p:cNvPr>
          <p:cNvSpPr>
            <a:spLocks noGrp="1"/>
          </p:cNvSpPr>
          <p:nvPr>
            <p:ph type="title"/>
          </p:nvPr>
        </p:nvSpPr>
        <p:spPr>
          <a:xfrm>
            <a:off x="993635" y="827086"/>
            <a:ext cx="5102365" cy="2601914"/>
          </a:xfrm>
        </p:spPr>
        <p:txBody>
          <a:bodyPr/>
          <a:lstStyle/>
          <a:p>
            <a:r>
              <a:rPr lang="en-US" dirty="0"/>
              <a:t>Questions ?</a:t>
            </a:r>
          </a:p>
        </p:txBody>
      </p:sp>
      <p:pic>
        <p:nvPicPr>
          <p:cNvPr id="7" name="Picture 6" descr="Magnifying glass and question mark">
            <a:extLst>
              <a:ext uri="{FF2B5EF4-FFF2-40B4-BE49-F238E27FC236}">
                <a16:creationId xmlns:a16="http://schemas.microsoft.com/office/drawing/2014/main" id="{2607903E-8568-6788-0B71-8A0AFE7AF73E}"/>
              </a:ext>
            </a:extLst>
          </p:cNvPr>
          <p:cNvPicPr>
            <a:picLocks noChangeAspect="1"/>
          </p:cNvPicPr>
          <p:nvPr/>
        </p:nvPicPr>
        <p:blipFill>
          <a:blip r:embed="rId3"/>
          <a:stretch>
            <a:fillRect/>
          </a:stretch>
        </p:blipFill>
        <p:spPr>
          <a:xfrm>
            <a:off x="6826685" y="3429000"/>
            <a:ext cx="5364866" cy="3429000"/>
          </a:xfrm>
          <a:prstGeom prst="rect">
            <a:avLst/>
          </a:prstGeom>
        </p:spPr>
      </p:pic>
    </p:spTree>
    <p:extLst>
      <p:ext uri="{BB962C8B-B14F-4D97-AF65-F5344CB8AC3E}">
        <p14:creationId xmlns:p14="http://schemas.microsoft.com/office/powerpoint/2010/main" val="7982039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1ED69555-EE48-4B19-812B-4E1068DBF9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73754" y="0"/>
            <a:ext cx="4618246" cy="6858000"/>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57">
            <a:extLst>
              <a:ext uri="{FF2B5EF4-FFF2-40B4-BE49-F238E27FC236}">
                <a16:creationId xmlns:a16="http://schemas.microsoft.com/office/drawing/2014/main" id="{57AEB73D-F521-4B19-820F-12DB6BCC84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456113" y="31750"/>
            <a:ext cx="0" cy="1588"/>
          </a:xfrm>
          <a:custGeom>
            <a:avLst/>
            <a:gdLst/>
            <a:ahLst/>
            <a:cxnLst/>
            <a:rect l="0" t="0" r="r" b="b"/>
            <a:pathLst>
              <a:path w="2" h="2">
                <a:moveTo>
                  <a:pt x="0" y="0"/>
                </a:moveTo>
                <a:lnTo>
                  <a:pt x="2" y="0"/>
                </a:lnTo>
                <a:lnTo>
                  <a:pt x="0" y="2"/>
                </a:lnTo>
                <a:lnTo>
                  <a:pt x="0" y="0"/>
                </a:lnTo>
                <a:close/>
              </a:path>
            </a:pathLst>
          </a:custGeom>
          <a:solidFill>
            <a:srgbClr val="30466D"/>
          </a:solidFill>
          <a:ln w="0">
            <a:solidFill>
              <a:srgbClr val="30466D"/>
            </a:solidFill>
            <a:prstDash val="solid"/>
            <a:round/>
            <a:headEnd/>
            <a:tailEnd/>
          </a:ln>
        </p:spPr>
        <p:txBody>
          <a:bodyPr/>
          <a:lstStyle/>
          <a:p>
            <a:endParaRPr lang="en-US"/>
          </a:p>
        </p:txBody>
      </p:sp>
      <p:sp>
        <p:nvSpPr>
          <p:cNvPr id="18" name="Rectangle 17">
            <a:extLst>
              <a:ext uri="{FF2B5EF4-FFF2-40B4-BE49-F238E27FC236}">
                <a16:creationId xmlns:a16="http://schemas.microsoft.com/office/drawing/2014/main" id="{6B72EEBA-3A5D-41CE-8465-A45A0F6567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01215"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0" name="Rectangle 19">
            <a:extLst>
              <a:ext uri="{FF2B5EF4-FFF2-40B4-BE49-F238E27FC236}">
                <a16:creationId xmlns:a16="http://schemas.microsoft.com/office/drawing/2014/main" id="{EA164D6B-6878-4B9F-A2D0-985D39B17B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57851D67-7085-40E2-B146-F91433A28E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031500"/>
            <a:ext cx="7534656" cy="5112905"/>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362F176A-9349-4CD7-8042-59C0200C8C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0904" y="-4078"/>
            <a:ext cx="4641096" cy="105654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4E9A171F-91A7-42F8-B25C-E38B244E7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5" y="1031500"/>
            <a:ext cx="12188951"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8A3F30D5-6922-1762-413D-700F4A596B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4529" y="1100415"/>
            <a:ext cx="6795399" cy="4943652"/>
          </a:xfrm>
          <a:prstGeom prst="rect">
            <a:avLst/>
          </a:prstGeom>
        </p:spPr>
      </p:pic>
      <p:sp>
        <p:nvSpPr>
          <p:cNvPr id="28" name="Rectangle 27">
            <a:extLst>
              <a:ext uri="{FF2B5EF4-FFF2-40B4-BE49-F238E27FC236}">
                <a16:creationId xmlns:a16="http://schemas.microsoft.com/office/drawing/2014/main" id="{064738AB-B6BE-4867-889A-52CE4AC8DB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85467" y="1095508"/>
            <a:ext cx="4606533" cy="501689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2D30E0F-10C6-298A-C347-E831FFF4ECB8}"/>
              </a:ext>
            </a:extLst>
          </p:cNvPr>
          <p:cNvSpPr>
            <a:spLocks noGrp="1"/>
          </p:cNvSpPr>
          <p:nvPr>
            <p:ph type="title"/>
          </p:nvPr>
        </p:nvSpPr>
        <p:spPr>
          <a:xfrm>
            <a:off x="7973503" y="1709530"/>
            <a:ext cx="3754671" cy="2528515"/>
          </a:xfrm>
        </p:spPr>
        <p:txBody>
          <a:bodyPr vert="horz" lIns="109728" tIns="109728" rIns="109728" bIns="91440" rtlCol="0" anchor="b">
            <a:normAutofit/>
          </a:bodyPr>
          <a:lstStyle/>
          <a:p>
            <a:pPr>
              <a:lnSpc>
                <a:spcPct val="115000"/>
              </a:lnSpc>
            </a:pPr>
            <a:r>
              <a:rPr lang="en-US" sz="1700" b="0" cap="all" dirty="0"/>
              <a:t>Energy </a:t>
            </a:r>
            <a:r>
              <a:rPr lang="en-US" sz="1700" b="0" cap="all" dirty="0">
                <a:solidFill>
                  <a:schemeClr val="accent3">
                    <a:lumMod val="60000"/>
                    <a:lumOff val="40000"/>
                  </a:schemeClr>
                </a:solidFill>
              </a:rPr>
              <a:t>Program Integrity Referrals </a:t>
            </a:r>
            <a:r>
              <a:rPr lang="en-US" sz="1700" b="0" cap="all" dirty="0"/>
              <a:t>are created the same as other programs using the Program Type </a:t>
            </a:r>
            <a:r>
              <a:rPr lang="en-US" sz="1700" b="0" cap="all" dirty="0">
                <a:solidFill>
                  <a:schemeClr val="accent2">
                    <a:lumMod val="60000"/>
                    <a:lumOff val="40000"/>
                  </a:schemeClr>
                </a:solidFill>
              </a:rPr>
              <a:t>ENERGY ASSISTANCE INVESTIGATION .</a:t>
            </a:r>
          </a:p>
        </p:txBody>
      </p:sp>
      <p:sp>
        <p:nvSpPr>
          <p:cNvPr id="30" name="Rectangle 29">
            <a:extLst>
              <a:ext uri="{FF2B5EF4-FFF2-40B4-BE49-F238E27FC236}">
                <a16:creationId xmlns:a16="http://schemas.microsoft.com/office/drawing/2014/main" id="{9C969C2C-E7E3-4052-87D4-61E733EC1B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5" y="6112401"/>
            <a:ext cx="12188951"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7C60369F-A41B-4D6E-8990-30E2715C57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21459" y="0"/>
            <a:ext cx="64008"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307002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7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a:extLst>
            <a:ext uri="{FF2B5EF4-FFF2-40B4-BE49-F238E27FC236}">
              <a16:creationId xmlns:a16="http://schemas.microsoft.com/office/drawing/2014/main" id="{CB618668-DBD4-082B-DF16-993BC54F150C}"/>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D5311D34-C1F5-63B6-89B4-ACBEEA8310AB}"/>
              </a:ext>
            </a:extLst>
          </p:cNvPr>
          <p:cNvSpPr txBox="1"/>
          <p:nvPr/>
        </p:nvSpPr>
        <p:spPr>
          <a:xfrm>
            <a:off x="1352811" y="4835046"/>
            <a:ext cx="11198269" cy="1138773"/>
          </a:xfrm>
          <a:prstGeom prst="rect">
            <a:avLst/>
          </a:prstGeom>
          <a:noFill/>
        </p:spPr>
        <p:txBody>
          <a:bodyPr wrap="square" rtlCol="0">
            <a:spAutoFit/>
          </a:bodyPr>
          <a:lstStyle/>
          <a:p>
            <a:r>
              <a:rPr lang="en-US" sz="2400" dirty="0">
                <a:solidFill>
                  <a:schemeClr val="accent4">
                    <a:lumMod val="40000"/>
                    <a:lumOff val="60000"/>
                  </a:schemeClr>
                </a:solidFill>
              </a:rPr>
              <a:t>              Energy will only allow the Referral Type </a:t>
            </a:r>
          </a:p>
          <a:p>
            <a:r>
              <a:rPr lang="en-US" sz="2400" dirty="0">
                <a:solidFill>
                  <a:schemeClr val="accent4">
                    <a:lumMod val="40000"/>
                    <a:lumOff val="60000"/>
                  </a:schemeClr>
                </a:solidFill>
              </a:rPr>
              <a:t>                        </a:t>
            </a:r>
            <a:r>
              <a:rPr lang="en-US" sz="2400" dirty="0">
                <a:solidFill>
                  <a:srgbClr val="FFC000"/>
                </a:solidFill>
              </a:rPr>
              <a:t>PI Regular Investigation</a:t>
            </a:r>
            <a:r>
              <a:rPr lang="en-US" sz="2400" dirty="0">
                <a:solidFill>
                  <a:schemeClr val="accent4">
                    <a:lumMod val="40000"/>
                    <a:lumOff val="60000"/>
                  </a:schemeClr>
                </a:solidFill>
              </a:rPr>
              <a:t> </a:t>
            </a:r>
          </a:p>
          <a:p>
            <a:r>
              <a:rPr lang="en-US" sz="2000" dirty="0">
                <a:solidFill>
                  <a:schemeClr val="accent4">
                    <a:lumMod val="40000"/>
                    <a:lumOff val="60000"/>
                  </a:schemeClr>
                </a:solidFill>
              </a:rPr>
              <a:t>         Users will receive an </a:t>
            </a:r>
            <a:r>
              <a:rPr lang="en-US" sz="2000" dirty="0">
                <a:solidFill>
                  <a:schemeClr val="accent3">
                    <a:lumMod val="60000"/>
                    <a:lumOff val="40000"/>
                  </a:schemeClr>
                </a:solidFill>
              </a:rPr>
              <a:t>error message </a:t>
            </a:r>
            <a:r>
              <a:rPr lang="en-US" sz="2000" dirty="0">
                <a:solidFill>
                  <a:schemeClr val="accent4">
                    <a:lumMod val="40000"/>
                    <a:lumOff val="60000"/>
                  </a:schemeClr>
                </a:solidFill>
              </a:rPr>
              <a:t>if another Referral Type is selected</a:t>
            </a:r>
          </a:p>
        </p:txBody>
      </p:sp>
      <p:pic>
        <p:nvPicPr>
          <p:cNvPr id="4" name="Picture 3">
            <a:extLst>
              <a:ext uri="{FF2B5EF4-FFF2-40B4-BE49-F238E27FC236}">
                <a16:creationId xmlns:a16="http://schemas.microsoft.com/office/drawing/2014/main" id="{4CD147B3-634C-2075-95C5-52C42ADC95D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69918" y="19742"/>
            <a:ext cx="6381128" cy="4625448"/>
          </a:xfrm>
          <a:prstGeom prst="rect">
            <a:avLst/>
          </a:prstGeom>
        </p:spPr>
      </p:pic>
    </p:spTree>
    <p:extLst>
      <p:ext uri="{BB962C8B-B14F-4D97-AF65-F5344CB8AC3E}">
        <p14:creationId xmlns:p14="http://schemas.microsoft.com/office/powerpoint/2010/main" val="36075220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444AA214-AF59-C496-09AB-7F8F5C491F24}"/>
            </a:ext>
          </a:extLst>
        </p:cNvPr>
        <p:cNvGrpSpPr/>
        <p:nvPr/>
      </p:nvGrpSpPr>
      <p:grpSpPr>
        <a:xfrm>
          <a:off x="0" y="0"/>
          <a:ext cx="0" cy="0"/>
          <a:chOff x="0" y="0"/>
          <a:chExt cx="0" cy="0"/>
        </a:xfrm>
      </p:grpSpPr>
      <p:sp>
        <p:nvSpPr>
          <p:cNvPr id="33" name="Rectangle 32">
            <a:extLst>
              <a:ext uri="{FF2B5EF4-FFF2-40B4-BE49-F238E27FC236}">
                <a16:creationId xmlns:a16="http://schemas.microsoft.com/office/drawing/2014/main" id="{1ED69555-EE48-4B19-812B-4E1068DBF9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73754" y="0"/>
            <a:ext cx="4618246" cy="6858000"/>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Freeform 57">
            <a:extLst>
              <a:ext uri="{FF2B5EF4-FFF2-40B4-BE49-F238E27FC236}">
                <a16:creationId xmlns:a16="http://schemas.microsoft.com/office/drawing/2014/main" id="{57AEB73D-F521-4B19-820F-12DB6BCC84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456113" y="31750"/>
            <a:ext cx="0" cy="1588"/>
          </a:xfrm>
          <a:custGeom>
            <a:avLst/>
            <a:gdLst/>
            <a:ahLst/>
            <a:cxnLst/>
            <a:rect l="0" t="0" r="r" b="b"/>
            <a:pathLst>
              <a:path w="2" h="2">
                <a:moveTo>
                  <a:pt x="0" y="0"/>
                </a:moveTo>
                <a:lnTo>
                  <a:pt x="2" y="0"/>
                </a:lnTo>
                <a:lnTo>
                  <a:pt x="0" y="2"/>
                </a:lnTo>
                <a:lnTo>
                  <a:pt x="0" y="0"/>
                </a:lnTo>
                <a:close/>
              </a:path>
            </a:pathLst>
          </a:custGeom>
          <a:solidFill>
            <a:srgbClr val="30466D"/>
          </a:solidFill>
          <a:ln w="0">
            <a:solidFill>
              <a:srgbClr val="30466D"/>
            </a:solidFill>
            <a:prstDash val="solid"/>
            <a:round/>
            <a:headEnd/>
            <a:tailEnd/>
          </a:ln>
        </p:spPr>
        <p:txBody>
          <a:bodyPr/>
          <a:lstStyle/>
          <a:p>
            <a:endParaRPr lang="en-US"/>
          </a:p>
        </p:txBody>
      </p:sp>
      <p:sp>
        <p:nvSpPr>
          <p:cNvPr id="37" name="Rectangle 36">
            <a:extLst>
              <a:ext uri="{FF2B5EF4-FFF2-40B4-BE49-F238E27FC236}">
                <a16:creationId xmlns:a16="http://schemas.microsoft.com/office/drawing/2014/main" id="{6B72EEBA-3A5D-41CE-8465-A45A0F6567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01215"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39" name="Rectangle 38">
            <a:extLst>
              <a:ext uri="{FF2B5EF4-FFF2-40B4-BE49-F238E27FC236}">
                <a16:creationId xmlns:a16="http://schemas.microsoft.com/office/drawing/2014/main" id="{EA164D6B-6878-4B9F-A2D0-985D39B17B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a:extLst>
              <a:ext uri="{FF2B5EF4-FFF2-40B4-BE49-F238E27FC236}">
                <a16:creationId xmlns:a16="http://schemas.microsoft.com/office/drawing/2014/main" id="{2C823100-BA6A-380D-5AA1-42F6A578236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4876" y="864296"/>
            <a:ext cx="7172566" cy="3942523"/>
          </a:xfrm>
          <a:prstGeom prst="rect">
            <a:avLst/>
          </a:prstGeom>
        </p:spPr>
      </p:pic>
      <p:sp>
        <p:nvSpPr>
          <p:cNvPr id="41" name="Rectangle 40">
            <a:extLst>
              <a:ext uri="{FF2B5EF4-FFF2-40B4-BE49-F238E27FC236}">
                <a16:creationId xmlns:a16="http://schemas.microsoft.com/office/drawing/2014/main" id="{064738AB-B6BE-4867-889A-52CE4AC8DB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85468" y="0"/>
            <a:ext cx="4603482" cy="6112401"/>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84CCD3B3-7A28-7FEE-7531-76C434172379}"/>
              </a:ext>
            </a:extLst>
          </p:cNvPr>
          <p:cNvSpPr>
            <a:spLocks noGrp="1"/>
          </p:cNvSpPr>
          <p:nvPr>
            <p:ph type="title"/>
          </p:nvPr>
        </p:nvSpPr>
        <p:spPr>
          <a:xfrm>
            <a:off x="7608715" y="1709530"/>
            <a:ext cx="4428410" cy="2528515"/>
          </a:xfrm>
        </p:spPr>
        <p:txBody>
          <a:bodyPr vert="horz" lIns="109728" tIns="109728" rIns="109728" bIns="91440" rtlCol="0" anchor="b">
            <a:normAutofit/>
          </a:bodyPr>
          <a:lstStyle/>
          <a:p>
            <a:pPr>
              <a:lnSpc>
                <a:spcPct val="115000"/>
              </a:lnSpc>
            </a:pPr>
            <a:r>
              <a:rPr lang="en-US" sz="2000" b="0" cap="all" dirty="0">
                <a:solidFill>
                  <a:schemeClr val="tx2"/>
                </a:solidFill>
              </a:rPr>
              <a:t>Energy Program Integrity Investigation Case (PIIC) will display similarly to other program PIICs</a:t>
            </a:r>
          </a:p>
        </p:txBody>
      </p:sp>
      <p:sp>
        <p:nvSpPr>
          <p:cNvPr id="43" name="Rectangle 42">
            <a:extLst>
              <a:ext uri="{FF2B5EF4-FFF2-40B4-BE49-F238E27FC236}">
                <a16:creationId xmlns:a16="http://schemas.microsoft.com/office/drawing/2014/main" id="{57851D67-7085-40E2-B146-F91433A28E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144405"/>
            <a:ext cx="7534656" cy="713595"/>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id="{985AAE23-FCB6-4663-907C-0110B0FDC5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85468" y="6167615"/>
            <a:ext cx="4603482" cy="690385"/>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a:extLst>
              <a:ext uri="{FF2B5EF4-FFF2-40B4-BE49-F238E27FC236}">
                <a16:creationId xmlns:a16="http://schemas.microsoft.com/office/drawing/2014/main" id="{9C969C2C-E7E3-4052-87D4-61E733EC1B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5" y="6112401"/>
            <a:ext cx="12188951"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a:extLst>
              <a:ext uri="{FF2B5EF4-FFF2-40B4-BE49-F238E27FC236}">
                <a16:creationId xmlns:a16="http://schemas.microsoft.com/office/drawing/2014/main" id="{7C60369F-A41B-4D6E-8990-30E2715C57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21459" y="0"/>
            <a:ext cx="64008"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702907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DF14CA-0F4F-8B15-47D3-04FD8F32DD3C}"/>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5ECCDCBC-09B8-6020-F07D-92218B6BAE05}"/>
              </a:ext>
            </a:extLst>
          </p:cNvPr>
          <p:cNvSpPr>
            <a:spLocks noGrp="1"/>
          </p:cNvSpPr>
          <p:nvPr>
            <p:ph type="title"/>
          </p:nvPr>
        </p:nvSpPr>
        <p:spPr>
          <a:xfrm>
            <a:off x="1535113" y="4873625"/>
            <a:ext cx="10013950" cy="1033463"/>
          </a:xfrm>
        </p:spPr>
        <p:txBody>
          <a:bodyPr vert="horz" lIns="109728" tIns="109728" rIns="109728" bIns="91440" rtlCol="0" anchor="b">
            <a:normAutofit/>
          </a:bodyPr>
          <a:lstStyle/>
          <a:p>
            <a:pPr algn="ctr">
              <a:lnSpc>
                <a:spcPct val="115000"/>
              </a:lnSpc>
            </a:pPr>
            <a:r>
              <a:rPr lang="en-US" sz="1700" b="0" cap="all" dirty="0"/>
              <a:t>Only Findings of </a:t>
            </a:r>
            <a:r>
              <a:rPr lang="en-US" sz="1700" b="0" cap="all" dirty="0">
                <a:solidFill>
                  <a:schemeClr val="accent3">
                    <a:lumMod val="60000"/>
                    <a:lumOff val="40000"/>
                  </a:schemeClr>
                </a:solidFill>
              </a:rPr>
              <a:t>UNSUBSTANTIATED</a:t>
            </a:r>
            <a:r>
              <a:rPr lang="en-US" sz="1700" b="0" cap="all" dirty="0"/>
              <a:t> or </a:t>
            </a:r>
            <a:r>
              <a:rPr lang="en-US" sz="1700" b="0" cap="all" dirty="0">
                <a:solidFill>
                  <a:schemeClr val="accent3">
                    <a:lumMod val="60000"/>
                    <a:lumOff val="40000"/>
                  </a:schemeClr>
                </a:solidFill>
              </a:rPr>
              <a:t>SUBSTANTIATED- CLAIMS </a:t>
            </a:r>
            <a:br>
              <a:rPr lang="en-US" sz="1700" b="0" cap="all" dirty="0">
                <a:solidFill>
                  <a:schemeClr val="accent3">
                    <a:lumMod val="60000"/>
                    <a:lumOff val="40000"/>
                  </a:schemeClr>
                </a:solidFill>
              </a:rPr>
            </a:br>
            <a:r>
              <a:rPr lang="en-US" sz="1700" b="0" cap="all" dirty="0"/>
              <a:t>will be available</a:t>
            </a:r>
          </a:p>
        </p:txBody>
      </p:sp>
      <p:pic>
        <p:nvPicPr>
          <p:cNvPr id="6" name="Picture 5">
            <a:extLst>
              <a:ext uri="{FF2B5EF4-FFF2-40B4-BE49-F238E27FC236}">
                <a16:creationId xmlns:a16="http://schemas.microsoft.com/office/drawing/2014/main" id="{83E9034E-72B9-62EE-7AE2-CEAA8D9AF4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6326" y="0"/>
            <a:ext cx="11115673" cy="4694830"/>
          </a:xfrm>
          <a:prstGeom prst="rect">
            <a:avLst/>
          </a:prstGeom>
        </p:spPr>
      </p:pic>
    </p:spTree>
    <p:extLst>
      <p:ext uri="{BB962C8B-B14F-4D97-AF65-F5344CB8AC3E}">
        <p14:creationId xmlns:p14="http://schemas.microsoft.com/office/powerpoint/2010/main" val="20603077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41" name="Picture Placeholder 40" descr="Coins in jar illustration">
            <a:extLst>
              <a:ext uri="{FF2B5EF4-FFF2-40B4-BE49-F238E27FC236}">
                <a16:creationId xmlns:a16="http://schemas.microsoft.com/office/drawing/2014/main" id="{9FB4A3D7-302B-4FAB-B9BD-5F75A796AC7C}"/>
              </a:ext>
            </a:extLst>
          </p:cNvPr>
          <p:cNvPicPr>
            <a:picLocks noGrp="1" noChangeAspect="1"/>
          </p:cNvPicPr>
          <p:nvPr>
            <p:ph type="pic" sz="quarter" idx="13"/>
          </p:nvPr>
        </p:nvPicPr>
        <p:blipFill>
          <a:blip r:embed="rId3"/>
          <a:srcRect l="4715" r="4715"/>
          <a:stretch/>
        </p:blipFill>
        <p:spPr/>
      </p:pic>
      <p:sp>
        <p:nvSpPr>
          <p:cNvPr id="2" name="TextBox 1">
            <a:extLst>
              <a:ext uri="{FF2B5EF4-FFF2-40B4-BE49-F238E27FC236}">
                <a16:creationId xmlns:a16="http://schemas.microsoft.com/office/drawing/2014/main" id="{14084133-D101-27D2-C3DE-90FE42F48F65}"/>
              </a:ext>
            </a:extLst>
          </p:cNvPr>
          <p:cNvSpPr txBox="1"/>
          <p:nvPr/>
        </p:nvSpPr>
        <p:spPr>
          <a:xfrm>
            <a:off x="1681643" y="1528175"/>
            <a:ext cx="5195147" cy="2062103"/>
          </a:xfrm>
          <a:prstGeom prst="rect">
            <a:avLst/>
          </a:prstGeom>
          <a:noFill/>
        </p:spPr>
        <p:txBody>
          <a:bodyPr wrap="square" rtlCol="0">
            <a:spAutoFit/>
          </a:bodyPr>
          <a:lstStyle/>
          <a:p>
            <a:r>
              <a:rPr lang="en-US" sz="3200" dirty="0">
                <a:solidFill>
                  <a:schemeClr val="accent1"/>
                </a:solidFill>
                <a:latin typeface="Amasis MT Pro Medium" panose="02040604050005020304" pitchFamily="18" charset="0"/>
              </a:rPr>
              <a:t>Energy Claims are created and managed most like the WFFA claims with just a few differences</a:t>
            </a:r>
            <a:endParaRPr lang="en-US" sz="3200" dirty="0">
              <a:solidFill>
                <a:schemeClr val="accent1"/>
              </a:solidFill>
            </a:endParaRPr>
          </a:p>
        </p:txBody>
      </p:sp>
    </p:spTree>
    <p:extLst>
      <p:ext uri="{BB962C8B-B14F-4D97-AF65-F5344CB8AC3E}">
        <p14:creationId xmlns:p14="http://schemas.microsoft.com/office/powerpoint/2010/main" val="29160228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a:extLst>
            <a:ext uri="{FF2B5EF4-FFF2-40B4-BE49-F238E27FC236}">
              <a16:creationId xmlns:a16="http://schemas.microsoft.com/office/drawing/2014/main" id="{BB74F5CB-F474-65BC-7BEA-A6F2DCFFE0D4}"/>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1ED69555-EE48-4B19-812B-4E1068DBF9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73754" y="0"/>
            <a:ext cx="4618246" cy="6858000"/>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57">
            <a:extLst>
              <a:ext uri="{FF2B5EF4-FFF2-40B4-BE49-F238E27FC236}">
                <a16:creationId xmlns:a16="http://schemas.microsoft.com/office/drawing/2014/main" id="{57AEB73D-F521-4B19-820F-12DB6BCC84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456113" y="31750"/>
            <a:ext cx="0" cy="1588"/>
          </a:xfrm>
          <a:custGeom>
            <a:avLst/>
            <a:gdLst/>
            <a:ahLst/>
            <a:cxnLst/>
            <a:rect l="0" t="0" r="r" b="b"/>
            <a:pathLst>
              <a:path w="2" h="2">
                <a:moveTo>
                  <a:pt x="0" y="0"/>
                </a:moveTo>
                <a:lnTo>
                  <a:pt x="2" y="0"/>
                </a:lnTo>
                <a:lnTo>
                  <a:pt x="0" y="2"/>
                </a:lnTo>
                <a:lnTo>
                  <a:pt x="0" y="0"/>
                </a:lnTo>
                <a:close/>
              </a:path>
            </a:pathLst>
          </a:custGeom>
          <a:solidFill>
            <a:srgbClr val="30466D"/>
          </a:solidFill>
          <a:ln w="0">
            <a:solidFill>
              <a:srgbClr val="30466D"/>
            </a:solidFill>
            <a:prstDash val="solid"/>
            <a:round/>
            <a:headEnd/>
            <a:tailEnd/>
          </a:ln>
        </p:spPr>
        <p:txBody>
          <a:bodyPr/>
          <a:lstStyle/>
          <a:p>
            <a:endParaRPr lang="en-US"/>
          </a:p>
        </p:txBody>
      </p:sp>
      <p:sp>
        <p:nvSpPr>
          <p:cNvPr id="13" name="Rectangle 12">
            <a:extLst>
              <a:ext uri="{FF2B5EF4-FFF2-40B4-BE49-F238E27FC236}">
                <a16:creationId xmlns:a16="http://schemas.microsoft.com/office/drawing/2014/main" id="{6B72EEBA-3A5D-41CE-8465-A45A0F6567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01215"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5" name="Rectangle 14">
            <a:extLst>
              <a:ext uri="{FF2B5EF4-FFF2-40B4-BE49-F238E27FC236}">
                <a16:creationId xmlns:a16="http://schemas.microsoft.com/office/drawing/2014/main" id="{CA22F210-7186-4074-94C5-FAD2C2EB15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7ED93057-B056-4D1D-B0DA-F1619DAAF5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825689"/>
            <a:ext cx="6795928" cy="259421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96FD906-6904-456C-887F-62E9E5739AE9}"/>
              </a:ext>
            </a:extLst>
          </p:cNvPr>
          <p:cNvSpPr>
            <a:spLocks noGrp="1"/>
          </p:cNvSpPr>
          <p:nvPr>
            <p:ph type="title"/>
          </p:nvPr>
        </p:nvSpPr>
        <p:spPr>
          <a:xfrm>
            <a:off x="1635103" y="1057522"/>
            <a:ext cx="4741843" cy="2173433"/>
          </a:xfrm>
        </p:spPr>
        <p:txBody>
          <a:bodyPr vert="horz" lIns="109728" tIns="109728" rIns="109728" bIns="91440" rtlCol="0" anchor="ctr">
            <a:normAutofit/>
          </a:bodyPr>
          <a:lstStyle/>
          <a:p>
            <a:pPr>
              <a:lnSpc>
                <a:spcPct val="115000"/>
              </a:lnSpc>
            </a:pPr>
            <a:r>
              <a:rPr lang="en-US" sz="1800" b="0" cap="all" dirty="0"/>
              <a:t>Energy Assistance Investigations NEW OVERPAYMENT PERIOD wizard will require </a:t>
            </a:r>
            <a:r>
              <a:rPr lang="en-US" sz="1800" b="0" cap="all" dirty="0">
                <a:solidFill>
                  <a:srgbClr val="FFC000"/>
                </a:solidFill>
              </a:rPr>
              <a:t>Application Reference, Payment Request Date</a:t>
            </a:r>
            <a:r>
              <a:rPr lang="en-US" sz="1800" b="0" cap="all" dirty="0"/>
              <a:t>, and </a:t>
            </a:r>
            <a:r>
              <a:rPr lang="en-US" sz="1800" b="0" cap="all" dirty="0">
                <a:solidFill>
                  <a:srgbClr val="FFC000"/>
                </a:solidFill>
              </a:rPr>
              <a:t>Program</a:t>
            </a:r>
            <a:r>
              <a:rPr lang="en-US" sz="1800" b="0" cap="all" dirty="0"/>
              <a:t> to Search</a:t>
            </a:r>
          </a:p>
        </p:txBody>
      </p:sp>
      <p:sp>
        <p:nvSpPr>
          <p:cNvPr id="19" name="Rectangle 18">
            <a:extLst>
              <a:ext uri="{FF2B5EF4-FFF2-40B4-BE49-F238E27FC236}">
                <a16:creationId xmlns:a16="http://schemas.microsoft.com/office/drawing/2014/main" id="{F5B41592-BC5E-4AE2-8CA7-91C73FD8F7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889697"/>
            <a:ext cx="1070775" cy="2466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CB574A3D-9991-4D4A-91DF-0D0DE47DB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390232"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D5A56255-4961-41E1-887B-7319F23C90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398931"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E7CAD65F-AAC9-4CC9-B5F5-E963F24F45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59936" y="-1"/>
            <a:ext cx="5332064" cy="6858000"/>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D44DF1D6-EAFB-6CF6-D0FE-2658C676C17E}"/>
              </a:ext>
            </a:extLst>
          </p:cNvPr>
          <p:cNvPicPr>
            <a:picLocks noChangeAspect="1"/>
          </p:cNvPicPr>
          <p:nvPr/>
        </p:nvPicPr>
        <p:blipFill>
          <a:blip r:embed="rId4"/>
          <a:stretch>
            <a:fillRect/>
          </a:stretch>
        </p:blipFill>
        <p:spPr>
          <a:xfrm>
            <a:off x="2769631" y="3607745"/>
            <a:ext cx="7802335" cy="3062414"/>
          </a:xfrm>
          <a:prstGeom prst="rect">
            <a:avLst/>
          </a:prstGeom>
        </p:spPr>
      </p:pic>
    </p:spTree>
    <p:extLst>
      <p:ext uri="{BB962C8B-B14F-4D97-AF65-F5344CB8AC3E}">
        <p14:creationId xmlns:p14="http://schemas.microsoft.com/office/powerpoint/2010/main" val="4106717099"/>
      </p:ext>
    </p:extLst>
  </p:cSld>
  <p:clrMapOvr>
    <a:masterClrMapping/>
  </p:clrMapOvr>
</p:sld>
</file>

<file path=ppt/theme/theme1.xml><?xml version="1.0" encoding="utf-8"?>
<a:theme xmlns:a="http://schemas.openxmlformats.org/drawingml/2006/main" name="ShojiVTI">
  <a:themeElements>
    <a:clrScheme name="Shoji">
      <a:dk1>
        <a:sysClr val="windowText" lastClr="000000"/>
      </a:dk1>
      <a:lt1>
        <a:sysClr val="window" lastClr="FFFFFF"/>
      </a:lt1>
      <a:dk2>
        <a:srgbClr val="595460"/>
      </a:dk2>
      <a:lt2>
        <a:srgbClr val="EBEDEB"/>
      </a:lt2>
      <a:accent1>
        <a:srgbClr val="97A7B8"/>
      </a:accent1>
      <a:accent2>
        <a:srgbClr val="A5B592"/>
      </a:accent2>
      <a:accent3>
        <a:srgbClr val="CED228"/>
      </a:accent3>
      <a:accent4>
        <a:srgbClr val="D1C499"/>
      </a:accent4>
      <a:accent5>
        <a:srgbClr val="BDB3B6"/>
      </a:accent5>
      <a:accent6>
        <a:srgbClr val="C5A98D"/>
      </a:accent6>
      <a:hlink>
        <a:srgbClr val="CC9900"/>
      </a:hlink>
      <a:folHlink>
        <a:srgbClr val="96A9A9"/>
      </a:folHlink>
    </a:clrScheme>
    <a:fontScheme name="Custom 7">
      <a:majorFont>
        <a:latin typeface="Meiryo"/>
        <a:ea typeface=""/>
        <a:cs typeface=""/>
      </a:majorFont>
      <a:minorFont>
        <a:latin typeface="Meiryo"/>
        <a:ea typeface=""/>
        <a:cs typeface=""/>
      </a:minorFont>
    </a:fontScheme>
    <a:fmtScheme name="Feathered">
      <a:fillStyleLst>
        <a:solidFill>
          <a:schemeClr val="phClr"/>
        </a:solidFill>
        <a:solidFill>
          <a:schemeClr val="phClr">
            <a:tint val="67000"/>
            <a:satMod val="105000"/>
          </a:schemeClr>
        </a:solidFill>
        <a:gradFill rotWithShape="1">
          <a:gsLst>
            <a:gs pos="0">
              <a:schemeClr val="phClr">
                <a:tint val="94000"/>
                <a:satMod val="103000"/>
                <a:lumMod val="102000"/>
              </a:schemeClr>
            </a:gs>
            <a:gs pos="50000">
              <a:schemeClr val="phClr">
                <a:shade val="100000"/>
                <a:satMod val="110000"/>
                <a:lumMod val="100000"/>
              </a:schemeClr>
            </a:gs>
            <a:gs pos="100000">
              <a:schemeClr val="phClr">
                <a:shade val="70000"/>
                <a:satMod val="120000"/>
                <a:lumMod val="99000"/>
              </a:schemeClr>
            </a:gs>
          </a:gsLst>
          <a:path path="circle">
            <a:fillToRect l="100000" t="100000" r="100000" b="100000"/>
          </a:path>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tint val="50000"/>
              <a:shade val="83000"/>
            </a:schemeClr>
          </a:solidFill>
          <a:prstDash val="solid"/>
        </a:ln>
      </a:lnStyleLst>
      <a:effectStyleLst>
        <a:effectStyle>
          <a:effectLst/>
        </a:effectStyle>
        <a:effectStyle>
          <a:effectLst/>
        </a:effectStyle>
        <a:effectStyle>
          <a:effectLst>
            <a:outerShdw blurRad="57150" dist="25400" dir="5400000" algn="ctr" rotWithShape="0">
              <a:srgbClr val="000000">
                <a:alpha val="20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hojiVTI" id="{00D0DDEB-E771-48E5-9E96-0647434F08B1}" vid="{9D22D596-7FD0-4F89-958C-AD79A094911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8" ma:contentTypeDescription="Create a new document." ma:contentTypeScope="" ma:versionID="60f5a4f2d2b0abadcf532d48ebf9cb7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7dd78129e6a1811f84807ad11c65153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Props1.xml><?xml version="1.0" encoding="utf-8"?>
<ds:datastoreItem xmlns:ds="http://schemas.openxmlformats.org/officeDocument/2006/customXml" ds:itemID="{6F36CB81-A037-44A8-88EB-C0C0F17FD4B1}">
  <ds:schemaRefs>
    <ds:schemaRef ds:uri="http://schemas.microsoft.com/sharepoint/v3/contenttype/forms"/>
  </ds:schemaRefs>
</ds:datastoreItem>
</file>

<file path=customXml/itemProps2.xml><?xml version="1.0" encoding="utf-8"?>
<ds:datastoreItem xmlns:ds="http://schemas.openxmlformats.org/officeDocument/2006/customXml" ds:itemID="{2C1AA24C-4CA6-40FF-8947-DA1F6F47456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7FF477C-132F-44F8-8C56-EBFF95FAF97B}">
  <ds:schemaRefs>
    <ds:schemaRef ds:uri="http://schemas.microsoft.com/office/2006/metadata/properties"/>
    <ds:schemaRef ds:uri="http://schemas.microsoft.com/office/infopath/2007/PartnerControls"/>
    <ds:schemaRef ds:uri="http://schemas.microsoft.com/sharepoint/v3"/>
    <ds:schemaRef ds:uri="71af3243-3dd4-4a8d-8c0d-dd76da1f02a5"/>
    <ds:schemaRef ds:uri="230e9df3-be65-4c73-a93b-d1236ebd677e"/>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{F6E330CA-0FDA-48FD-A747-876882A952A7}TF2b9189fa-8f70-44c5-a025-8c7b018ae2a95a18b6f7_win32-f1ac09ee8c52</Template>
  <TotalTime>395</TotalTime>
  <Words>1170</Words>
  <Application>Microsoft Office PowerPoint</Application>
  <PresentationFormat>Widescreen</PresentationFormat>
  <Paragraphs>105</Paragraphs>
  <Slides>32</Slides>
  <Notes>27</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32</vt:i4>
      </vt:variant>
    </vt:vector>
  </HeadingPairs>
  <TitlesOfParts>
    <vt:vector size="43" baseType="lpstr">
      <vt:lpstr>Meiryo</vt:lpstr>
      <vt:lpstr>ADLaM Display</vt:lpstr>
      <vt:lpstr>Aharoni</vt:lpstr>
      <vt:lpstr>Amasis MT Pro Black</vt:lpstr>
      <vt:lpstr>Amasis MT Pro Medium</vt:lpstr>
      <vt:lpstr>Arial</vt:lpstr>
      <vt:lpstr>Calibri</vt:lpstr>
      <vt:lpstr>Corbel</vt:lpstr>
      <vt:lpstr>Gill Sans Nova Ultra Bold</vt:lpstr>
      <vt:lpstr>Wingdings</vt:lpstr>
      <vt:lpstr>ShojiVTI</vt:lpstr>
      <vt:lpstr>Energy – EPI Training</vt:lpstr>
      <vt:lpstr>AGENDA</vt:lpstr>
      <vt:lpstr>Energy Investigations</vt:lpstr>
      <vt:lpstr>Energy Program Integrity Referrals are created the same as other programs using the Program Type ENERGY ASSISTANCE INVESTIGATION .</vt:lpstr>
      <vt:lpstr>PowerPoint Presentation</vt:lpstr>
      <vt:lpstr>Energy Program Integrity Investigation Case (PIIC) will display similarly to other program PIICs</vt:lpstr>
      <vt:lpstr>Only Findings of UNSUBSTANTIATED or SUBSTANTIATED- CLAIMS  will be available</vt:lpstr>
      <vt:lpstr>PowerPoint Presentation</vt:lpstr>
      <vt:lpstr>Energy Assistance Investigations NEW OVERPAYMENT PERIOD wizard will require Application Reference, Payment Request Date, and Program to Search</vt:lpstr>
      <vt:lpstr>The Application Reference is the Energy Application Number                (NOT THE ENERGY INCOME SUPPORT).</vt:lpstr>
      <vt:lpstr>The Payment Request Date is the Payment Request Creation Date which is found on the Energy Application&gt;Programs&gt;Inline Page&gt;Eligibility&gt;Payment Request Creation Date</vt:lpstr>
      <vt:lpstr>The Program is a dropdown for CIP or LIEAP</vt:lpstr>
      <vt:lpstr>If all are true  (on previous screenshot), upon clicking "Search" any matching payments will display and can be selected for choosing the overpayment</vt:lpstr>
      <vt:lpstr>clicking Next, users will be required to enter the Pending Claim Type  Agency Error(AE) or Inadvertent Household Error (IHE)</vt:lpstr>
      <vt:lpstr>  If Agency Error was selected as the Claim Type, the AE type must be selected (State or County)  The Overpayment Amount cannot be more than the total benefit issued.  The Overpayment Period must be within 12 months of the date the claim is being established.  Only one Program (CIP or LIEAP) can be selected. If the Investigation includes both a CIP and LIEAP payment, two claims need to be created.  SROP’s must be created by State Staff. </vt:lpstr>
      <vt:lpstr>PLC and Financials</vt:lpstr>
      <vt:lpstr>PowerPoint Presentation</vt:lpstr>
      <vt:lpstr>Most screens in the PLC will look and function like other programs.   The Financials screen has an additional tab (PLC&gt;Financials&gt;Fund Transactions)  This tab will list the Fund Source, Fiscal Year, Overpayment Amount (original overpayment amount) and Current Balance (after payments)  This information is system generated and cannot be changed or edited.   </vt:lpstr>
      <vt:lpstr>Energy Claims will have Voluntary Payment Agreements (VRA) with the following requirements:</vt:lpstr>
      <vt:lpstr>PowerPoint Presentation</vt:lpstr>
      <vt:lpstr>On the PLC, one additional Column will be added "Within 2FY“  This is a new indicator that indicates if the payment was applied to the claim within the 2FY from the date of application  If the payment is applied within the 2FY of the Date of application, then it will go back into the fund source.  If applied outside of the 2FY the county will need to send a  DSS-1571 form</vt:lpstr>
      <vt:lpstr>Energy Program Integrity Referrals are created the same as other programs using the Program Type ENERGY ASSISTANCE INVESTIGATION .</vt:lpstr>
      <vt:lpstr>Fund Fiscal Year Screens</vt:lpstr>
      <vt:lpstr>Screen Changes &amp; Lingo</vt:lpstr>
      <vt:lpstr>When EPI payments are received;  the EPI payment “Total” will display along with the federal funds deposited into the fund source.</vt:lpstr>
      <vt:lpstr>Toggle down into the EPI Funds (Energy) to see actual epi payments</vt:lpstr>
      <vt:lpstr>The method of payment for a received payment, such as CASH, DOR, or NCEL, is displayed in the comments field under the claim line item as read-only. </vt:lpstr>
      <vt:lpstr>Reports</vt:lpstr>
      <vt:lpstr>EPI-441E Will display  Energy EPI Payments</vt:lpstr>
      <vt:lpstr>EPI-122EN has been created to capture pending DOR offsets for Energy EPI payments</vt:lpstr>
      <vt:lpstr>A new monthly BIRT report will be created. It will display EPI Payments and returned checks that were received  outside of the 2 FY from the date of application</vt:lpstr>
      <vt:lpstr>Questions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Chapuis, Kathie s</dc:creator>
  <cp:lastModifiedBy>Chapuis, Kathie s</cp:lastModifiedBy>
  <cp:revision>60</cp:revision>
  <dcterms:created xsi:type="dcterms:W3CDTF">2025-07-02T13:31:59Z</dcterms:created>
  <dcterms:modified xsi:type="dcterms:W3CDTF">2025-07-02T21:27:19Z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y fmtid="{D5CDD505-2E9C-101B-9397-08002B2CF9AE}" pid="3" name="MediaServiceImageTags">
    <vt:lpwstr/>
  </property>
</Properties>
</file>