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2.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9" r:id="rId4"/>
    <p:sldMasterId id="2147484168" r:id="rId5"/>
    <p:sldMasterId id="2147484210" r:id="rId6"/>
  </p:sldMasterIdLst>
  <p:notesMasterIdLst>
    <p:notesMasterId r:id="rId13"/>
  </p:notesMasterIdLst>
  <p:sldIdLst>
    <p:sldId id="4242" r:id="rId7"/>
    <p:sldId id="4451" r:id="rId8"/>
    <p:sldId id="4456" r:id="rId9"/>
    <p:sldId id="4455" r:id="rId10"/>
    <p:sldId id="4454" r:id="rId11"/>
    <p:sldId id="4169" r:id="rId12"/>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583208-732C-3A5D-55AA-81D824DBBE3E}" name="Linda Rhyne-McKinley" initials="LR" userId="S::lMcKinley@pubknow.com::f8a01497-937d-403c-863a-b68a28c712b6" providerId="AD"/>
  <p188:author id="{32DFF434-88E2-AFF0-49CD-6E2B478F290C}" name="Eliza V. Byrne" initials="EB" userId="S::ebyrne@systest.com::76d28b7f-b71e-49ef-aa91-bc6bd302a0e0" providerId="AD"/>
  <p188:author id="{10897859-406D-428B-97A4-40D3BEFF4522}" name="Margaret Haynes" initials="MH" userId="S::mhaynes@systest.com::879f60a2-6455-49f6-aa9c-f3fb9e3bd23a" providerId="AD"/>
  <p188:author id="{0EFEE869-BEC2-DE0D-C55C-CE99DA5F9FBC}" name="Julie Breedlove" initials="JB" userId="S::jbreedlove@pubknow.com::1e20e752-ff39-4320-b0cd-a656f24458aa" providerId="AD"/>
  <p188:author id="{AEFE156F-B172-74E8-90FE-2B163E66BD32}" name="Eliza V. Byrne" initials="EVB" userId="Eliza V. Byrne" providerId="None"/>
  <p188:author id="{541D5480-904A-3D44-0C41-50F39B2DA525}" name="Melissa Murphy" initials="MM" userId="S::mmurphy@pubknow.com::cc531149-e90c-40a1-9c76-6c71612bf075" providerId="AD"/>
  <p188:author id="{E0F4E499-97FC-2B51-4558-947DAD42C4AA}" name="Susan Smith" initials="SS" userId="S::ssmith@pubknow.com::077f57ea-8fea-4a25-aac9-2c30f1d0ebaa" providerId="AD"/>
  <p188:author id="{BDCE36D2-029F-3173-C7DE-2E72945CFCA0}" name="Monique Magee" initials="MM" userId="S::mmagee@pubknow.com::863f2be7-0880-4eee-b780-ea3a60f76030" providerId="AD"/>
  <p188:author id="{1445B9E3-6E3B-8827-986C-0450FC3EF545}" name="Tracy Malone" initials="TM" userId="S::tmalone@systest.com::48acaf8f-1473-40ba-92e8-344a0d642e8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8CBEC"/>
    <a:srgbClr val="DCFFFE"/>
    <a:srgbClr val="FFFFFF"/>
    <a:srgbClr val="FB9A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F4A47C-0819-4143-90F6-86B70B6649A3}" v="450" dt="2025-03-26T16:32:36.991"/>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75444" autoAdjust="0"/>
  </p:normalViewPr>
  <p:slideViewPr>
    <p:cSldViewPr snapToGrid="0">
      <p:cViewPr varScale="1">
        <p:scale>
          <a:sx n="87" d="100"/>
          <a:sy n="87" d="100"/>
        </p:scale>
        <p:origin x="1200" y="184"/>
      </p:cViewPr>
      <p:guideLst/>
    </p:cSldViewPr>
  </p:slideViewPr>
  <p:notesTextViewPr>
    <p:cViewPr>
      <p:scale>
        <a:sx n="1" d="1"/>
        <a:sy n="1" d="1"/>
      </p:scale>
      <p:origin x="0" y="-25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4.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 V. Byrne" userId="76d28b7f-b71e-49ef-aa91-bc6bd302a0e0" providerId="ADAL" clId="{E8682A60-D94C-4D13-8CB7-F1CA66E27DA8}"/>
    <pc:docChg chg="custSel addSld modSld">
      <pc:chgData name="Eliza V. Byrne" userId="76d28b7f-b71e-49ef-aa91-bc6bd302a0e0" providerId="ADAL" clId="{E8682A60-D94C-4D13-8CB7-F1CA66E27DA8}" dt="2025-03-17T18:19:52.634" v="369" actId="255"/>
      <pc:docMkLst>
        <pc:docMk/>
      </pc:docMkLst>
      <pc:sldChg chg="modSp mod">
        <pc:chgData name="Eliza V. Byrne" userId="76d28b7f-b71e-49ef-aa91-bc6bd302a0e0" providerId="ADAL" clId="{E8682A60-D94C-4D13-8CB7-F1CA66E27DA8}" dt="2025-03-17T18:18:30.336" v="227" actId="20577"/>
        <pc:sldMkLst>
          <pc:docMk/>
          <pc:sldMk cId="309342723" sldId="4451"/>
        </pc:sldMkLst>
      </pc:sldChg>
      <pc:sldChg chg="modSp">
        <pc:chgData name="Eliza V. Byrne" userId="76d28b7f-b71e-49ef-aa91-bc6bd302a0e0" providerId="ADAL" clId="{E8682A60-D94C-4D13-8CB7-F1CA66E27DA8}" dt="2025-03-17T18:15:30.177" v="23" actId="20577"/>
        <pc:sldMkLst>
          <pc:docMk/>
          <pc:sldMk cId="2308034841" sldId="4454"/>
        </pc:sldMkLst>
        <pc:graphicFrameChg chg="mod">
          <ac:chgData name="Eliza V. Byrne" userId="76d28b7f-b71e-49ef-aa91-bc6bd302a0e0" providerId="ADAL" clId="{E8682A60-D94C-4D13-8CB7-F1CA66E27DA8}" dt="2025-03-17T18:15:30.177" v="23" actId="20577"/>
          <ac:graphicFrameMkLst>
            <pc:docMk/>
            <pc:sldMk cId="2308034841" sldId="4454"/>
            <ac:graphicFrameMk id="9" creationId="{483AE8DC-CC1F-C166-2D7A-18380F218586}"/>
          </ac:graphicFrameMkLst>
        </pc:graphicFrameChg>
      </pc:sldChg>
      <pc:sldChg chg="addSp modSp new mod">
        <pc:chgData name="Eliza V. Byrne" userId="76d28b7f-b71e-49ef-aa91-bc6bd302a0e0" providerId="ADAL" clId="{E8682A60-D94C-4D13-8CB7-F1CA66E27DA8}" dt="2025-03-17T18:19:52.634" v="369" actId="255"/>
        <pc:sldMkLst>
          <pc:docMk/>
          <pc:sldMk cId="193241562" sldId="4455"/>
        </pc:sldMkLst>
      </pc:sldChg>
    </pc:docChg>
  </pc:docChgLst>
  <pc:docChgLst>
    <pc:chgData name="Susan Smith" userId="S::ssmith@pubknow.com::077f57ea-8fea-4a25-aac9-2c30f1d0ebaa" providerId="AD" clId="Web-{798D00FC-F4FD-12CE-AE08-974849470C92}"/>
    <pc:docChg chg="modSld">
      <pc:chgData name="Susan Smith" userId="S::ssmith@pubknow.com::077f57ea-8fea-4a25-aac9-2c30f1d0ebaa" providerId="AD" clId="Web-{798D00FC-F4FD-12CE-AE08-974849470C92}" dt="2024-08-30T19:50:23.747" v="1" actId="1076"/>
      <pc:docMkLst>
        <pc:docMk/>
      </pc:docMkLst>
      <pc:sldChg chg="modSp">
        <pc:chgData name="Susan Smith" userId="S::ssmith@pubknow.com::077f57ea-8fea-4a25-aac9-2c30f1d0ebaa" providerId="AD" clId="Web-{798D00FC-F4FD-12CE-AE08-974849470C92}" dt="2024-08-30T19:50:23.747" v="1" actId="1076"/>
        <pc:sldMkLst>
          <pc:docMk/>
          <pc:sldMk cId="3489949034" sldId="4239"/>
        </pc:sldMkLst>
      </pc:sldChg>
    </pc:docChg>
  </pc:docChgLst>
  <pc:docChgLst>
    <pc:chgData name="Eliza V. Byrne" userId="S::ebyrne@systest.com::76d28b7f-b71e-49ef-aa91-bc6bd302a0e0" providerId="AD" clId="Web-{342B5B2F-A514-5C1D-D95D-0BAB516A23FB}"/>
    <pc:docChg chg="modSld">
      <pc:chgData name="Eliza V. Byrne" userId="S::ebyrne@systest.com::76d28b7f-b71e-49ef-aa91-bc6bd302a0e0" providerId="AD" clId="Web-{342B5B2F-A514-5C1D-D95D-0BAB516A23FB}" dt="2025-01-02T14:59:09.622" v="2" actId="20577"/>
      <pc:docMkLst>
        <pc:docMk/>
      </pc:docMkLst>
      <pc:sldChg chg="modSp">
        <pc:chgData name="Eliza V. Byrne" userId="S::ebyrne@systest.com::76d28b7f-b71e-49ef-aa91-bc6bd302a0e0" providerId="AD" clId="Web-{342B5B2F-A514-5C1D-D95D-0BAB516A23FB}" dt="2025-01-02T14:59:09.622" v="2" actId="20577"/>
        <pc:sldMkLst>
          <pc:docMk/>
          <pc:sldMk cId="3417679685" sldId="4101"/>
        </pc:sldMkLst>
      </pc:sldChg>
    </pc:docChg>
  </pc:docChgLst>
  <pc:docChgLst>
    <pc:chgData name="Linda Rhyne-McKinley" userId="f8a01497-937d-403c-863a-b68a28c712b6" providerId="ADAL" clId="{2BAAB485-F25B-44E4-B836-AE1BC2FFBEF5}"/>
    <pc:docChg chg="undo custSel modSld sldOrd">
      <pc:chgData name="Linda Rhyne-McKinley" userId="f8a01497-937d-403c-863a-b68a28c712b6" providerId="ADAL" clId="{2BAAB485-F25B-44E4-B836-AE1BC2FFBEF5}" dt="2024-09-10T03:10:28.082" v="2189" actId="1076"/>
      <pc:docMkLst>
        <pc:docMk/>
      </pc:docMkLst>
      <pc:sldChg chg="modNotesTx">
        <pc:chgData name="Linda Rhyne-McKinley" userId="f8a01497-937d-403c-863a-b68a28c712b6" providerId="ADAL" clId="{2BAAB485-F25B-44E4-B836-AE1BC2FFBEF5}" dt="2024-09-10T02:31:46.085" v="32"/>
        <pc:sldMkLst>
          <pc:docMk/>
          <pc:sldMk cId="2732421057" sldId="264"/>
        </pc:sldMkLst>
      </pc:sldChg>
      <pc:sldChg chg="modNotesTx">
        <pc:chgData name="Linda Rhyne-McKinley" userId="f8a01497-937d-403c-863a-b68a28c712b6" providerId="ADAL" clId="{2BAAB485-F25B-44E4-B836-AE1BC2FFBEF5}" dt="2024-09-10T02:48:56.527" v="560"/>
        <pc:sldMkLst>
          <pc:docMk/>
          <pc:sldMk cId="1493252987" sldId="3938"/>
        </pc:sldMkLst>
      </pc:sldChg>
      <pc:sldChg chg="modSp mod modNotesTx">
        <pc:chgData name="Linda Rhyne-McKinley" userId="f8a01497-937d-403c-863a-b68a28c712b6" providerId="ADAL" clId="{2BAAB485-F25B-44E4-B836-AE1BC2FFBEF5}" dt="2024-09-10T03:10:28.082" v="2189" actId="1076"/>
        <pc:sldMkLst>
          <pc:docMk/>
          <pc:sldMk cId="3417679685" sldId="4101"/>
        </pc:sldMkLst>
      </pc:sldChg>
      <pc:sldChg chg="modNotesTx">
        <pc:chgData name="Linda Rhyne-McKinley" userId="f8a01497-937d-403c-863a-b68a28c712b6" providerId="ADAL" clId="{2BAAB485-F25B-44E4-B836-AE1BC2FFBEF5}" dt="2024-09-10T03:01:19.588" v="1290" actId="6549"/>
        <pc:sldMkLst>
          <pc:docMk/>
          <pc:sldMk cId="1736165163" sldId="4169"/>
        </pc:sldMkLst>
      </pc:sldChg>
      <pc:sldChg chg="ord modNotesTx">
        <pc:chgData name="Linda Rhyne-McKinley" userId="f8a01497-937d-403c-863a-b68a28c712b6" providerId="ADAL" clId="{2BAAB485-F25B-44E4-B836-AE1BC2FFBEF5}" dt="2024-09-10T02:50:55.915" v="705" actId="20577"/>
        <pc:sldMkLst>
          <pc:docMk/>
          <pc:sldMk cId="969154789" sldId="4218"/>
        </pc:sldMkLst>
      </pc:sldChg>
      <pc:sldChg chg="modNotesTx">
        <pc:chgData name="Linda Rhyne-McKinley" userId="f8a01497-937d-403c-863a-b68a28c712b6" providerId="ADAL" clId="{2BAAB485-F25B-44E4-B836-AE1BC2FFBEF5}" dt="2024-09-10T02:35:20.644" v="80" actId="20577"/>
        <pc:sldMkLst>
          <pc:docMk/>
          <pc:sldMk cId="2589903445" sldId="4240"/>
        </pc:sldMkLst>
      </pc:sldChg>
      <pc:sldChg chg="modSp mod ord modNotesTx">
        <pc:chgData name="Linda Rhyne-McKinley" userId="f8a01497-937d-403c-863a-b68a28c712b6" providerId="ADAL" clId="{2BAAB485-F25B-44E4-B836-AE1BC2FFBEF5}" dt="2024-09-10T03:09:17.205" v="2176" actId="20577"/>
        <pc:sldMkLst>
          <pc:docMk/>
          <pc:sldMk cId="4274729479" sldId="4241"/>
        </pc:sldMkLst>
      </pc:sldChg>
      <pc:sldChg chg="modSp mod modNotesTx">
        <pc:chgData name="Linda Rhyne-McKinley" userId="f8a01497-937d-403c-863a-b68a28c712b6" providerId="ADAL" clId="{2BAAB485-F25B-44E4-B836-AE1BC2FFBEF5}" dt="2024-09-10T03:08:43.736" v="2165" actId="6549"/>
        <pc:sldMkLst>
          <pc:docMk/>
          <pc:sldMk cId="243512093" sldId="4242"/>
        </pc:sldMkLst>
      </pc:sldChg>
      <pc:sldChg chg="modNotesTx">
        <pc:chgData name="Linda Rhyne-McKinley" userId="f8a01497-937d-403c-863a-b68a28c712b6" providerId="ADAL" clId="{2BAAB485-F25B-44E4-B836-AE1BC2FFBEF5}" dt="2024-09-10T02:42:28.991" v="283" actId="20577"/>
        <pc:sldMkLst>
          <pc:docMk/>
          <pc:sldMk cId="339453188" sldId="4243"/>
        </pc:sldMkLst>
      </pc:sldChg>
      <pc:sldChg chg="modNotesTx">
        <pc:chgData name="Linda Rhyne-McKinley" userId="f8a01497-937d-403c-863a-b68a28c712b6" providerId="ADAL" clId="{2BAAB485-F25B-44E4-B836-AE1BC2FFBEF5}" dt="2024-09-10T02:42:37.921" v="284" actId="113"/>
        <pc:sldMkLst>
          <pc:docMk/>
          <pc:sldMk cId="1473742650" sldId="4244"/>
        </pc:sldMkLst>
      </pc:sldChg>
      <pc:sldChg chg="modNotesTx">
        <pc:chgData name="Linda Rhyne-McKinley" userId="f8a01497-937d-403c-863a-b68a28c712b6" providerId="ADAL" clId="{2BAAB485-F25B-44E4-B836-AE1BC2FFBEF5}" dt="2024-09-10T02:56:21.441" v="893" actId="20577"/>
        <pc:sldMkLst>
          <pc:docMk/>
          <pc:sldMk cId="1964123619" sldId="4246"/>
        </pc:sldMkLst>
      </pc:sldChg>
    </pc:docChg>
  </pc:docChgLst>
  <pc:docChgLst>
    <pc:chgData name="Melissa Murphy" userId="cc531149-e90c-40a1-9c76-6c71612bf075" providerId="ADAL" clId="{23F4A47C-0819-4143-90F6-86B70B6649A3}"/>
    <pc:docChg chg="undo custSel addSld delSld modSld sldOrd modMainMaster">
      <pc:chgData name="Melissa Murphy" userId="cc531149-e90c-40a1-9c76-6c71612bf075" providerId="ADAL" clId="{23F4A47C-0819-4143-90F6-86B70B6649A3}" dt="2025-04-01T16:39:54.557" v="6366" actId="20577"/>
      <pc:docMkLst>
        <pc:docMk/>
      </pc:docMkLst>
      <pc:sldChg chg="modSp del">
        <pc:chgData name="Melissa Murphy" userId="cc531149-e90c-40a1-9c76-6c71612bf075" providerId="ADAL" clId="{23F4A47C-0819-4143-90F6-86B70B6649A3}" dt="2025-03-17T18:06:33.517" v="305" actId="2696"/>
        <pc:sldMkLst>
          <pc:docMk/>
          <pc:sldMk cId="532267994" sldId="261"/>
        </pc:sldMkLst>
      </pc:sldChg>
      <pc:sldChg chg="modSp del mod">
        <pc:chgData name="Melissa Murphy" userId="cc531149-e90c-40a1-9c76-6c71612bf075" providerId="ADAL" clId="{23F4A47C-0819-4143-90F6-86B70B6649A3}" dt="2025-03-17T18:06:04.912" v="295" actId="2696"/>
        <pc:sldMkLst>
          <pc:docMk/>
          <pc:sldMk cId="2732421057" sldId="264"/>
        </pc:sldMkLst>
      </pc:sldChg>
      <pc:sldChg chg="delSp modSp add del mod modNotesTx">
        <pc:chgData name="Melissa Murphy" userId="cc531149-e90c-40a1-9c76-6c71612bf075" providerId="ADAL" clId="{23F4A47C-0819-4143-90F6-86B70B6649A3}" dt="2025-04-01T16:38:05.747" v="6093" actId="2696"/>
        <pc:sldMkLst>
          <pc:docMk/>
          <pc:sldMk cId="701478119" sldId="290"/>
        </pc:sldMkLst>
      </pc:sldChg>
      <pc:sldChg chg="del">
        <pc:chgData name="Melissa Murphy" userId="cc531149-e90c-40a1-9c76-6c71612bf075" providerId="ADAL" clId="{23F4A47C-0819-4143-90F6-86B70B6649A3}" dt="2025-03-17T18:06:27.526" v="303" actId="2696"/>
        <pc:sldMkLst>
          <pc:docMk/>
          <pc:sldMk cId="3258157473" sldId="3313"/>
        </pc:sldMkLst>
      </pc:sldChg>
      <pc:sldChg chg="del">
        <pc:chgData name="Melissa Murphy" userId="cc531149-e90c-40a1-9c76-6c71612bf075" providerId="ADAL" clId="{23F4A47C-0819-4143-90F6-86B70B6649A3}" dt="2025-03-17T17:43:24.575" v="42" actId="2696"/>
        <pc:sldMkLst>
          <pc:docMk/>
          <pc:sldMk cId="3417679685" sldId="4101"/>
        </pc:sldMkLst>
      </pc:sldChg>
      <pc:sldChg chg="modNotesTx">
        <pc:chgData name="Melissa Murphy" userId="cc531149-e90c-40a1-9c76-6c71612bf075" providerId="ADAL" clId="{23F4A47C-0819-4143-90F6-86B70B6649A3}" dt="2025-04-01T16:39:54.557" v="6366" actId="20577"/>
        <pc:sldMkLst>
          <pc:docMk/>
          <pc:sldMk cId="1736165163" sldId="4169"/>
        </pc:sldMkLst>
      </pc:sldChg>
      <pc:sldChg chg="modSp del">
        <pc:chgData name="Melissa Murphy" userId="cc531149-e90c-40a1-9c76-6c71612bf075" providerId="ADAL" clId="{23F4A47C-0819-4143-90F6-86B70B6649A3}" dt="2025-03-17T18:06:56.565" v="315" actId="2696"/>
        <pc:sldMkLst>
          <pc:docMk/>
          <pc:sldMk cId="969154789" sldId="4218"/>
        </pc:sldMkLst>
      </pc:sldChg>
      <pc:sldChg chg="del">
        <pc:chgData name="Melissa Murphy" userId="cc531149-e90c-40a1-9c76-6c71612bf075" providerId="ADAL" clId="{23F4A47C-0819-4143-90F6-86B70B6649A3}" dt="2025-03-17T18:06:10.883" v="297" actId="2696"/>
        <pc:sldMkLst>
          <pc:docMk/>
          <pc:sldMk cId="644589343" sldId="4229"/>
        </pc:sldMkLst>
      </pc:sldChg>
      <pc:sldChg chg="modSp del">
        <pc:chgData name="Melissa Murphy" userId="cc531149-e90c-40a1-9c76-6c71612bf075" providerId="ADAL" clId="{23F4A47C-0819-4143-90F6-86B70B6649A3}" dt="2025-03-17T18:06:13.555" v="298" actId="2696"/>
        <pc:sldMkLst>
          <pc:docMk/>
          <pc:sldMk cId="4378463" sldId="4230"/>
        </pc:sldMkLst>
      </pc:sldChg>
      <pc:sldChg chg="del">
        <pc:chgData name="Melissa Murphy" userId="cc531149-e90c-40a1-9c76-6c71612bf075" providerId="ADAL" clId="{23F4A47C-0819-4143-90F6-86B70B6649A3}" dt="2025-03-17T18:06:30.102" v="304" actId="2696"/>
        <pc:sldMkLst>
          <pc:docMk/>
          <pc:sldMk cId="1223812625" sldId="4231"/>
        </pc:sldMkLst>
      </pc:sldChg>
      <pc:sldChg chg="modSp del">
        <pc:chgData name="Melissa Murphy" userId="cc531149-e90c-40a1-9c76-6c71612bf075" providerId="ADAL" clId="{23F4A47C-0819-4143-90F6-86B70B6649A3}" dt="2025-03-17T18:05:58.185" v="292" actId="2696"/>
        <pc:sldMkLst>
          <pc:docMk/>
          <pc:sldMk cId="2589903445" sldId="4240"/>
        </pc:sldMkLst>
      </pc:sldChg>
      <pc:sldChg chg="addSp delSp modSp mod modClrScheme chgLayout modNotesTx">
        <pc:chgData name="Melissa Murphy" userId="cc531149-e90c-40a1-9c76-6c71612bf075" providerId="ADAL" clId="{23F4A47C-0819-4143-90F6-86B70B6649A3}" dt="2025-03-26T14:14:28.537" v="366" actId="20577"/>
        <pc:sldMkLst>
          <pc:docMk/>
          <pc:sldMk cId="243512093" sldId="4242"/>
        </pc:sldMkLst>
        <pc:spChg chg="mod ord">
          <ac:chgData name="Melissa Murphy" userId="cc531149-e90c-40a1-9c76-6c71612bf075" providerId="ADAL" clId="{23F4A47C-0819-4143-90F6-86B70B6649A3}" dt="2025-03-17T18:10:31.564" v="353" actId="26606"/>
          <ac:spMkLst>
            <pc:docMk/>
            <pc:sldMk cId="243512093" sldId="4242"/>
            <ac:spMk id="2" creationId="{C01AD0CD-EFFE-4BC0-BAEE-8F536FE0B44E}"/>
          </ac:spMkLst>
        </pc:spChg>
        <pc:spChg chg="mod">
          <ac:chgData name="Melissa Murphy" userId="cc531149-e90c-40a1-9c76-6c71612bf075" providerId="ADAL" clId="{23F4A47C-0819-4143-90F6-86B70B6649A3}" dt="2025-03-17T18:10:31.564" v="353" actId="26606"/>
          <ac:spMkLst>
            <pc:docMk/>
            <pc:sldMk cId="243512093" sldId="4242"/>
            <ac:spMk id="4" creationId="{D1D6FDA3-994B-1B9F-3280-2C8C655B4A5F}"/>
          </ac:spMkLst>
        </pc:spChg>
        <pc:spChg chg="add mod ord">
          <ac:chgData name="Melissa Murphy" userId="cc531149-e90c-40a1-9c76-6c71612bf075" providerId="ADAL" clId="{23F4A47C-0819-4143-90F6-86B70B6649A3}" dt="2025-03-17T18:10:31.564" v="353" actId="26606"/>
          <ac:spMkLst>
            <pc:docMk/>
            <pc:sldMk cId="243512093" sldId="4242"/>
            <ac:spMk id="14" creationId="{1FE9005D-0FA8-1318-FDEB-9C211117C066}"/>
          </ac:spMkLst>
        </pc:spChg>
        <pc:spChg chg="add mod ord">
          <ac:chgData name="Melissa Murphy" userId="cc531149-e90c-40a1-9c76-6c71612bf075" providerId="ADAL" clId="{23F4A47C-0819-4143-90F6-86B70B6649A3}" dt="2025-03-17T18:10:31.564" v="353" actId="26606"/>
          <ac:spMkLst>
            <pc:docMk/>
            <pc:sldMk cId="243512093" sldId="4242"/>
            <ac:spMk id="16" creationId="{CF67AD14-4C45-FB58-A66A-F92FE8487C29}"/>
          </ac:spMkLst>
        </pc:spChg>
      </pc:sldChg>
      <pc:sldChg chg="modSp del mod">
        <pc:chgData name="Melissa Murphy" userId="cc531149-e90c-40a1-9c76-6c71612bf075" providerId="ADAL" clId="{23F4A47C-0819-4143-90F6-86B70B6649A3}" dt="2025-03-17T18:06:00.811" v="293" actId="2696"/>
        <pc:sldMkLst>
          <pc:docMk/>
          <pc:sldMk cId="339453188" sldId="4243"/>
        </pc:sldMkLst>
      </pc:sldChg>
      <pc:sldChg chg="modSp del">
        <pc:chgData name="Melissa Murphy" userId="cc531149-e90c-40a1-9c76-6c71612bf075" providerId="ADAL" clId="{23F4A47C-0819-4143-90F6-86B70B6649A3}" dt="2025-03-17T18:06:02.951" v="294" actId="2696"/>
        <pc:sldMkLst>
          <pc:docMk/>
          <pc:sldMk cId="1473742650" sldId="4244"/>
        </pc:sldMkLst>
      </pc:sldChg>
      <pc:sldChg chg="del">
        <pc:chgData name="Melissa Murphy" userId="cc531149-e90c-40a1-9c76-6c71612bf075" providerId="ADAL" clId="{23F4A47C-0819-4143-90F6-86B70B6649A3}" dt="2025-03-17T18:06:07.576" v="296" actId="2696"/>
        <pc:sldMkLst>
          <pc:docMk/>
          <pc:sldMk cId="1964123619" sldId="4246"/>
        </pc:sldMkLst>
      </pc:sldChg>
      <pc:sldChg chg="del">
        <pc:chgData name="Melissa Murphy" userId="cc531149-e90c-40a1-9c76-6c71612bf075" providerId="ADAL" clId="{23F4A47C-0819-4143-90F6-86B70B6649A3}" dt="2025-03-17T17:45:26.295" v="84" actId="2696"/>
        <pc:sldMkLst>
          <pc:docMk/>
          <pc:sldMk cId="1526903876" sldId="4247"/>
        </pc:sldMkLst>
      </pc:sldChg>
      <pc:sldChg chg="modSp del">
        <pc:chgData name="Melissa Murphy" userId="cc531149-e90c-40a1-9c76-6c71612bf075" providerId="ADAL" clId="{23F4A47C-0819-4143-90F6-86B70B6649A3}" dt="2025-03-17T18:06:52.912" v="314" actId="2696"/>
        <pc:sldMkLst>
          <pc:docMk/>
          <pc:sldMk cId="1385209485" sldId="4308"/>
        </pc:sldMkLst>
      </pc:sldChg>
      <pc:sldChg chg="modSp del">
        <pc:chgData name="Melissa Murphy" userId="cc531149-e90c-40a1-9c76-6c71612bf075" providerId="ADAL" clId="{23F4A47C-0819-4143-90F6-86B70B6649A3}" dt="2025-03-17T18:06:18.942" v="300" actId="2696"/>
        <pc:sldMkLst>
          <pc:docMk/>
          <pc:sldMk cId="683889385" sldId="4322"/>
        </pc:sldMkLst>
      </pc:sldChg>
      <pc:sldChg chg="del">
        <pc:chgData name="Melissa Murphy" userId="cc531149-e90c-40a1-9c76-6c71612bf075" providerId="ADAL" clId="{23F4A47C-0819-4143-90F6-86B70B6649A3}" dt="2025-03-17T18:06:16.087" v="299" actId="2696"/>
        <pc:sldMkLst>
          <pc:docMk/>
          <pc:sldMk cId="752438024" sldId="4395"/>
        </pc:sldMkLst>
      </pc:sldChg>
      <pc:sldChg chg="del">
        <pc:chgData name="Melissa Murphy" userId="cc531149-e90c-40a1-9c76-6c71612bf075" providerId="ADAL" clId="{23F4A47C-0819-4143-90F6-86B70B6649A3}" dt="2025-03-17T18:06:46.401" v="311" actId="2696"/>
        <pc:sldMkLst>
          <pc:docMk/>
          <pc:sldMk cId="1869751494" sldId="4436"/>
        </pc:sldMkLst>
      </pc:sldChg>
      <pc:sldChg chg="del">
        <pc:chgData name="Melissa Murphy" userId="cc531149-e90c-40a1-9c76-6c71612bf075" providerId="ADAL" clId="{23F4A47C-0819-4143-90F6-86B70B6649A3}" dt="2025-03-17T18:06:42.239" v="309" actId="2696"/>
        <pc:sldMkLst>
          <pc:docMk/>
          <pc:sldMk cId="1691672502" sldId="4438"/>
        </pc:sldMkLst>
      </pc:sldChg>
      <pc:sldChg chg="modSp del mod">
        <pc:chgData name="Melissa Murphy" userId="cc531149-e90c-40a1-9c76-6c71612bf075" providerId="ADAL" clId="{23F4A47C-0819-4143-90F6-86B70B6649A3}" dt="2025-03-17T18:06:50.617" v="313" actId="2696"/>
        <pc:sldMkLst>
          <pc:docMk/>
          <pc:sldMk cId="85631339" sldId="4442"/>
        </pc:sldMkLst>
      </pc:sldChg>
      <pc:sldChg chg="del">
        <pc:chgData name="Melissa Murphy" userId="cc531149-e90c-40a1-9c76-6c71612bf075" providerId="ADAL" clId="{23F4A47C-0819-4143-90F6-86B70B6649A3}" dt="2025-03-17T18:06:38.067" v="307" actId="2696"/>
        <pc:sldMkLst>
          <pc:docMk/>
          <pc:sldMk cId="3445812967" sldId="4443"/>
        </pc:sldMkLst>
      </pc:sldChg>
      <pc:sldChg chg="del">
        <pc:chgData name="Melissa Murphy" userId="cc531149-e90c-40a1-9c76-6c71612bf075" providerId="ADAL" clId="{23F4A47C-0819-4143-90F6-86B70B6649A3}" dt="2025-03-17T18:06:48.457" v="312" actId="2696"/>
        <pc:sldMkLst>
          <pc:docMk/>
          <pc:sldMk cId="3454966506" sldId="4446"/>
        </pc:sldMkLst>
      </pc:sldChg>
      <pc:sldChg chg="del">
        <pc:chgData name="Melissa Murphy" userId="cc531149-e90c-40a1-9c76-6c71612bf075" providerId="ADAL" clId="{23F4A47C-0819-4143-90F6-86B70B6649A3}" dt="2025-03-17T18:06:23.354" v="302" actId="2696"/>
        <pc:sldMkLst>
          <pc:docMk/>
          <pc:sldMk cId="2557214951" sldId="4447"/>
        </pc:sldMkLst>
      </pc:sldChg>
      <pc:sldChg chg="del">
        <pc:chgData name="Melissa Murphy" userId="cc531149-e90c-40a1-9c76-6c71612bf075" providerId="ADAL" clId="{23F4A47C-0819-4143-90F6-86B70B6649A3}" dt="2025-03-17T18:06:35.620" v="306" actId="2696"/>
        <pc:sldMkLst>
          <pc:docMk/>
          <pc:sldMk cId="263561109" sldId="4448"/>
        </pc:sldMkLst>
      </pc:sldChg>
      <pc:sldChg chg="del">
        <pc:chgData name="Melissa Murphy" userId="cc531149-e90c-40a1-9c76-6c71612bf075" providerId="ADAL" clId="{23F4A47C-0819-4143-90F6-86B70B6649A3}" dt="2025-03-17T18:06:44.431" v="310" actId="2696"/>
        <pc:sldMkLst>
          <pc:docMk/>
          <pc:sldMk cId="1802037688" sldId="4449"/>
        </pc:sldMkLst>
      </pc:sldChg>
      <pc:sldChg chg="del">
        <pc:chgData name="Melissa Murphy" userId="cc531149-e90c-40a1-9c76-6c71612bf075" providerId="ADAL" clId="{23F4A47C-0819-4143-90F6-86B70B6649A3}" dt="2025-03-17T18:06:40.263" v="308" actId="2696"/>
        <pc:sldMkLst>
          <pc:docMk/>
          <pc:sldMk cId="1356183106" sldId="4450"/>
        </pc:sldMkLst>
      </pc:sldChg>
      <pc:sldChg chg="addSp delSp modSp mod modClrScheme chgLayout modNotesTx">
        <pc:chgData name="Melissa Murphy" userId="cc531149-e90c-40a1-9c76-6c71612bf075" providerId="ADAL" clId="{23F4A47C-0819-4143-90F6-86B70B6649A3}" dt="2025-03-26T16:11:49.103" v="3298" actId="20577"/>
        <pc:sldMkLst>
          <pc:docMk/>
          <pc:sldMk cId="309342723" sldId="4451"/>
        </pc:sldMkLst>
        <pc:spChg chg="mod ord">
          <ac:chgData name="Melissa Murphy" userId="cc531149-e90c-40a1-9c76-6c71612bf075" providerId="ADAL" clId="{23F4A47C-0819-4143-90F6-86B70B6649A3}" dt="2025-03-26T15:57:06.199" v="1922" actId="255"/>
          <ac:spMkLst>
            <pc:docMk/>
            <pc:sldMk cId="309342723" sldId="4451"/>
            <ac:spMk id="2" creationId="{DCF77952-C5D9-7C71-E290-0AD70955AC68}"/>
          </ac:spMkLst>
        </pc:spChg>
        <pc:spChg chg="mod ord">
          <ac:chgData name="Melissa Murphy" userId="cc531149-e90c-40a1-9c76-6c71612bf075" providerId="ADAL" clId="{23F4A47C-0819-4143-90F6-86B70B6649A3}" dt="2025-03-26T15:55:56.886" v="1881" actId="700"/>
          <ac:spMkLst>
            <pc:docMk/>
            <pc:sldMk cId="309342723" sldId="4451"/>
            <ac:spMk id="4" creationId="{2681F6AA-FF9D-8B6B-B0DA-1C8A98576D6D}"/>
          </ac:spMkLst>
        </pc:spChg>
        <pc:spChg chg="mod ord">
          <ac:chgData name="Melissa Murphy" userId="cc531149-e90c-40a1-9c76-6c71612bf075" providerId="ADAL" clId="{23F4A47C-0819-4143-90F6-86B70B6649A3}" dt="2025-03-26T15:55:56.886" v="1881" actId="700"/>
          <ac:spMkLst>
            <pc:docMk/>
            <pc:sldMk cId="309342723" sldId="4451"/>
            <ac:spMk id="5" creationId="{78E3E077-B78C-5398-EC4E-99E3C7ECF1C9}"/>
          </ac:spMkLst>
        </pc:spChg>
        <pc:spChg chg="mod ord">
          <ac:chgData name="Melissa Murphy" userId="cc531149-e90c-40a1-9c76-6c71612bf075" providerId="ADAL" clId="{23F4A47C-0819-4143-90F6-86B70B6649A3}" dt="2025-03-26T15:55:56.886" v="1881" actId="700"/>
          <ac:spMkLst>
            <pc:docMk/>
            <pc:sldMk cId="309342723" sldId="4451"/>
            <ac:spMk id="6" creationId="{7CBBC2FF-D39B-3BFF-BC1B-6A57EC1A3940}"/>
          </ac:spMkLst>
        </pc:spChg>
        <pc:spChg chg="add mod ord">
          <ac:chgData name="Melissa Murphy" userId="cc531149-e90c-40a1-9c76-6c71612bf075" providerId="ADAL" clId="{23F4A47C-0819-4143-90F6-86B70B6649A3}" dt="2025-03-26T15:56:57.421" v="1920" actId="255"/>
          <ac:spMkLst>
            <pc:docMk/>
            <pc:sldMk cId="309342723" sldId="4451"/>
            <ac:spMk id="9" creationId="{5DEE34F0-779C-85A1-72AA-8A2C6172E983}"/>
          </ac:spMkLst>
        </pc:spChg>
        <pc:graphicFrameChg chg="add mod modGraphic">
          <ac:chgData name="Melissa Murphy" userId="cc531149-e90c-40a1-9c76-6c71612bf075" providerId="ADAL" clId="{23F4A47C-0819-4143-90F6-86B70B6649A3}" dt="2025-03-26T16:00:42.650" v="2097" actId="255"/>
          <ac:graphicFrameMkLst>
            <pc:docMk/>
            <pc:sldMk cId="309342723" sldId="4451"/>
            <ac:graphicFrameMk id="16" creationId="{7FCDC798-0F71-EF0D-C288-972D96EB9C1D}"/>
          </ac:graphicFrameMkLst>
        </pc:graphicFrameChg>
      </pc:sldChg>
      <pc:sldChg chg="modSp del">
        <pc:chgData name="Melissa Murphy" userId="cc531149-e90c-40a1-9c76-6c71612bf075" providerId="ADAL" clId="{23F4A47C-0819-4143-90F6-86B70B6649A3}" dt="2025-03-17T18:06:21.131" v="301" actId="2696"/>
        <pc:sldMkLst>
          <pc:docMk/>
          <pc:sldMk cId="267843809" sldId="4453"/>
        </pc:sldMkLst>
      </pc:sldChg>
      <pc:sldChg chg="addSp delSp modSp new del mod modClrScheme chgLayout">
        <pc:chgData name="Melissa Murphy" userId="cc531149-e90c-40a1-9c76-6c71612bf075" providerId="ADAL" clId="{23F4A47C-0819-4143-90F6-86B70B6649A3}" dt="2025-03-17T17:53:43.846" v="108" actId="2696"/>
        <pc:sldMkLst>
          <pc:docMk/>
          <pc:sldMk cId="1092596364" sldId="4454"/>
        </pc:sldMkLst>
      </pc:sldChg>
      <pc:sldChg chg="addSp delSp modSp new mod ord modNotesTx">
        <pc:chgData name="Melissa Murphy" userId="cc531149-e90c-40a1-9c76-6c71612bf075" providerId="ADAL" clId="{23F4A47C-0819-4143-90F6-86B70B6649A3}" dt="2025-03-26T16:36:18.879" v="4892" actId="20577"/>
        <pc:sldMkLst>
          <pc:docMk/>
          <pc:sldMk cId="2308034841" sldId="4454"/>
        </pc:sldMkLst>
        <pc:spChg chg="mod">
          <ac:chgData name="Melissa Murphy" userId="cc531149-e90c-40a1-9c76-6c71612bf075" providerId="ADAL" clId="{23F4A47C-0819-4143-90F6-86B70B6649A3}" dt="2025-03-17T18:04:44.272" v="287"/>
          <ac:spMkLst>
            <pc:docMk/>
            <pc:sldMk cId="2308034841" sldId="4454"/>
            <ac:spMk id="5" creationId="{550B3F71-C5A6-F3A5-D6D6-2AFC1F8C4C16}"/>
          </ac:spMkLst>
        </pc:spChg>
        <pc:spChg chg="mod">
          <ac:chgData name="Melissa Murphy" userId="cc531149-e90c-40a1-9c76-6c71612bf075" providerId="ADAL" clId="{23F4A47C-0819-4143-90F6-86B70B6649A3}" dt="2025-03-17T18:04:44.272" v="287"/>
          <ac:spMkLst>
            <pc:docMk/>
            <pc:sldMk cId="2308034841" sldId="4454"/>
            <ac:spMk id="6" creationId="{0FAC9826-3CDB-592C-F290-9B607B668063}"/>
          </ac:spMkLst>
        </pc:spChg>
        <pc:spChg chg="mod">
          <ac:chgData name="Melissa Murphy" userId="cc531149-e90c-40a1-9c76-6c71612bf075" providerId="ADAL" clId="{23F4A47C-0819-4143-90F6-86B70B6649A3}" dt="2025-03-17T18:04:44.272" v="287"/>
          <ac:spMkLst>
            <pc:docMk/>
            <pc:sldMk cId="2308034841" sldId="4454"/>
            <ac:spMk id="7" creationId="{9548E51C-A17F-7E19-5E44-1BB960C3C016}"/>
          </ac:spMkLst>
        </pc:spChg>
        <pc:spChg chg="mod">
          <ac:chgData name="Melissa Murphy" userId="cc531149-e90c-40a1-9c76-6c71612bf075" providerId="ADAL" clId="{23F4A47C-0819-4143-90F6-86B70B6649A3}" dt="2025-03-17T18:04:44.272" v="287"/>
          <ac:spMkLst>
            <pc:docMk/>
            <pc:sldMk cId="2308034841" sldId="4454"/>
            <ac:spMk id="8" creationId="{5B31C423-526F-A324-5450-727621EA2694}"/>
          </ac:spMkLst>
        </pc:spChg>
        <pc:graphicFrameChg chg="add mod modGraphic">
          <ac:chgData name="Melissa Murphy" userId="cc531149-e90c-40a1-9c76-6c71612bf075" providerId="ADAL" clId="{23F4A47C-0819-4143-90F6-86B70B6649A3}" dt="2025-03-26T16:32:36.991" v="4623" actId="20577"/>
          <ac:graphicFrameMkLst>
            <pc:docMk/>
            <pc:sldMk cId="2308034841" sldId="4454"/>
            <ac:graphicFrameMk id="9" creationId="{483AE8DC-CC1F-C166-2D7A-18380F218586}"/>
          </ac:graphicFrameMkLst>
        </pc:graphicFrameChg>
      </pc:sldChg>
      <pc:sldChg chg="addSp delSp modSp mod modClrScheme chgLayout modNotesTx">
        <pc:chgData name="Melissa Murphy" userId="cc531149-e90c-40a1-9c76-6c71612bf075" providerId="ADAL" clId="{23F4A47C-0819-4143-90F6-86B70B6649A3}" dt="2025-03-26T16:14:48.999" v="3436" actId="20577"/>
        <pc:sldMkLst>
          <pc:docMk/>
          <pc:sldMk cId="193241562" sldId="4455"/>
        </pc:sldMkLst>
        <pc:spChg chg="mod ord">
          <ac:chgData name="Melissa Murphy" userId="cc531149-e90c-40a1-9c76-6c71612bf075" providerId="ADAL" clId="{23F4A47C-0819-4143-90F6-86B70B6649A3}" dt="2025-03-26T16:13:05.186" v="3303" actId="26606"/>
          <ac:spMkLst>
            <pc:docMk/>
            <pc:sldMk cId="193241562" sldId="4455"/>
            <ac:spMk id="2" creationId="{80017C3F-A576-B5F7-8D75-256FC9641A2A}"/>
          </ac:spMkLst>
        </pc:spChg>
        <pc:spChg chg="mod ord">
          <ac:chgData name="Melissa Murphy" userId="cc531149-e90c-40a1-9c76-6c71612bf075" providerId="ADAL" clId="{23F4A47C-0819-4143-90F6-86B70B6649A3}" dt="2025-03-26T16:13:05.186" v="3303" actId="26606"/>
          <ac:spMkLst>
            <pc:docMk/>
            <pc:sldMk cId="193241562" sldId="4455"/>
            <ac:spMk id="3" creationId="{7F93CAD7-F4DE-AC48-63D7-3810BE9426B0}"/>
          </ac:spMkLst>
        </pc:spChg>
        <pc:spChg chg="mod ord">
          <ac:chgData name="Melissa Murphy" userId="cc531149-e90c-40a1-9c76-6c71612bf075" providerId="ADAL" clId="{23F4A47C-0819-4143-90F6-86B70B6649A3}" dt="2025-03-26T16:13:05.186" v="3303" actId="26606"/>
          <ac:spMkLst>
            <pc:docMk/>
            <pc:sldMk cId="193241562" sldId="4455"/>
            <ac:spMk id="4" creationId="{7E1CF33B-8AE1-4FCF-0439-BC56C2862345}"/>
          </ac:spMkLst>
        </pc:spChg>
        <pc:spChg chg="mod ord">
          <ac:chgData name="Melissa Murphy" userId="cc531149-e90c-40a1-9c76-6c71612bf075" providerId="ADAL" clId="{23F4A47C-0819-4143-90F6-86B70B6649A3}" dt="2025-03-26T16:13:19.934" v="3305" actId="1076"/>
          <ac:spMkLst>
            <pc:docMk/>
            <pc:sldMk cId="193241562" sldId="4455"/>
            <ac:spMk id="5" creationId="{A7E71D19-F10B-A0F1-962E-843AA59928C9}"/>
          </ac:spMkLst>
        </pc:spChg>
        <pc:graphicFrameChg chg="add mod modGraphic">
          <ac:chgData name="Melissa Murphy" userId="cc531149-e90c-40a1-9c76-6c71612bf075" providerId="ADAL" clId="{23F4A47C-0819-4143-90F6-86B70B6649A3}" dt="2025-03-26T16:13:05.186" v="3303" actId="26606"/>
          <ac:graphicFrameMkLst>
            <pc:docMk/>
            <pc:sldMk cId="193241562" sldId="4455"/>
            <ac:graphicFrameMk id="8" creationId="{1BDABB60-1961-D4A3-2758-B15DA57E72C3}"/>
          </ac:graphicFrameMkLst>
        </pc:graphicFrameChg>
      </pc:sldChg>
      <pc:sldChg chg="addSp delSp modSp new mod ord modClrScheme chgLayout modNotesTx">
        <pc:chgData name="Melissa Murphy" userId="cc531149-e90c-40a1-9c76-6c71612bf075" providerId="ADAL" clId="{23F4A47C-0819-4143-90F6-86B70B6649A3}" dt="2025-03-26T15:22:53.782" v="1125" actId="20577"/>
        <pc:sldMkLst>
          <pc:docMk/>
          <pc:sldMk cId="715370860" sldId="4456"/>
        </pc:sldMkLst>
        <pc:spChg chg="mod ord">
          <ac:chgData name="Melissa Murphy" userId="cc531149-e90c-40a1-9c76-6c71612bf075" providerId="ADAL" clId="{23F4A47C-0819-4143-90F6-86B70B6649A3}" dt="2025-03-26T15:19:09.192" v="1068" actId="20577"/>
          <ac:spMkLst>
            <pc:docMk/>
            <pc:sldMk cId="715370860" sldId="4456"/>
            <ac:spMk id="2" creationId="{2D157142-558E-2321-E1DE-7BAB5EFEA438}"/>
          </ac:spMkLst>
        </pc:spChg>
        <pc:spChg chg="mod ord">
          <ac:chgData name="Melissa Murphy" userId="cc531149-e90c-40a1-9c76-6c71612bf075" providerId="ADAL" clId="{23F4A47C-0819-4143-90F6-86B70B6649A3}" dt="2025-03-26T15:18:21.287" v="1047" actId="700"/>
          <ac:spMkLst>
            <pc:docMk/>
            <pc:sldMk cId="715370860" sldId="4456"/>
            <ac:spMk id="3" creationId="{5291D449-6C8B-CD17-E76A-B686D8DA5FDF}"/>
          </ac:spMkLst>
        </pc:spChg>
        <pc:spChg chg="mod ord">
          <ac:chgData name="Melissa Murphy" userId="cc531149-e90c-40a1-9c76-6c71612bf075" providerId="ADAL" clId="{23F4A47C-0819-4143-90F6-86B70B6649A3}" dt="2025-03-26T15:18:21.287" v="1047" actId="700"/>
          <ac:spMkLst>
            <pc:docMk/>
            <pc:sldMk cId="715370860" sldId="4456"/>
            <ac:spMk id="4" creationId="{768A87C8-3C48-7903-1F9C-8F19122AB3DA}"/>
          </ac:spMkLst>
        </pc:spChg>
        <pc:spChg chg="add mod ord">
          <ac:chgData name="Melissa Murphy" userId="cc531149-e90c-40a1-9c76-6c71612bf075" providerId="ADAL" clId="{23F4A47C-0819-4143-90F6-86B70B6649A3}" dt="2025-03-26T15:18:34.090" v="1061" actId="122"/>
          <ac:spMkLst>
            <pc:docMk/>
            <pc:sldMk cId="715370860" sldId="4456"/>
            <ac:spMk id="24" creationId="{6626A2BB-BE8F-9C21-E3E4-6C3CB0D52CAE}"/>
          </ac:spMkLst>
        </pc:spChg>
        <pc:graphicFrameChg chg="add mod modGraphic">
          <ac:chgData name="Melissa Murphy" userId="cc531149-e90c-40a1-9c76-6c71612bf075" providerId="ADAL" clId="{23F4A47C-0819-4143-90F6-86B70B6649A3}" dt="2025-03-26T15:21:46.211" v="1110"/>
          <ac:graphicFrameMkLst>
            <pc:docMk/>
            <pc:sldMk cId="715370860" sldId="4456"/>
            <ac:graphicFrameMk id="26" creationId="{930742EE-6061-372F-58A6-D7BE67E7297A}"/>
          </ac:graphicFrameMkLst>
        </pc:graphicFrameChg>
        <pc:picChg chg="add mod">
          <ac:chgData name="Melissa Murphy" userId="cc531149-e90c-40a1-9c76-6c71612bf075" providerId="ADAL" clId="{23F4A47C-0819-4143-90F6-86B70B6649A3}" dt="2025-03-26T15:21:01.828" v="1104" actId="1076"/>
          <ac:picMkLst>
            <pc:docMk/>
            <pc:sldMk cId="715370860" sldId="4456"/>
            <ac:picMk id="28" creationId="{5EEE4F06-AB1E-AFD2-8CAC-657ED0717976}"/>
          </ac:picMkLst>
        </pc:picChg>
        <pc:picChg chg="add mod">
          <ac:chgData name="Melissa Murphy" userId="cc531149-e90c-40a1-9c76-6c71612bf075" providerId="ADAL" clId="{23F4A47C-0819-4143-90F6-86B70B6649A3}" dt="2025-03-26T15:21:13.390" v="1106" actId="1076"/>
          <ac:picMkLst>
            <pc:docMk/>
            <pc:sldMk cId="715370860" sldId="4456"/>
            <ac:picMk id="30" creationId="{2FD3A774-4E74-3EA0-74D8-D04E9086977C}"/>
          </ac:picMkLst>
        </pc:picChg>
        <pc:picChg chg="add mod">
          <ac:chgData name="Melissa Murphy" userId="cc531149-e90c-40a1-9c76-6c71612bf075" providerId="ADAL" clId="{23F4A47C-0819-4143-90F6-86B70B6649A3}" dt="2025-03-26T15:21:25.872" v="1109" actId="1076"/>
          <ac:picMkLst>
            <pc:docMk/>
            <pc:sldMk cId="715370860" sldId="4456"/>
            <ac:picMk id="32" creationId="{F3E85361-CC3E-BA6C-E844-9CB77F7FF95A}"/>
          </ac:picMkLst>
        </pc:picChg>
      </pc:sldChg>
      <pc:sldMasterChg chg="delSldLayout modSldLayout">
        <pc:chgData name="Melissa Murphy" userId="cc531149-e90c-40a1-9c76-6c71612bf075" providerId="ADAL" clId="{23F4A47C-0819-4143-90F6-86B70B6649A3}" dt="2025-04-01T16:38:05.747" v="6093" actId="2696"/>
        <pc:sldMasterMkLst>
          <pc:docMk/>
          <pc:sldMasterMk cId="2861194701" sldId="2147484049"/>
        </pc:sldMasterMkLst>
        <pc:sldLayoutChg chg="del">
          <pc:chgData name="Melissa Murphy" userId="cc531149-e90c-40a1-9c76-6c71612bf075" providerId="ADAL" clId="{23F4A47C-0819-4143-90F6-86B70B6649A3}" dt="2025-03-17T17:43:24.575" v="42" actId="2696"/>
          <pc:sldLayoutMkLst>
            <pc:docMk/>
            <pc:sldMasterMk cId="2861194701" sldId="2147484049"/>
            <pc:sldLayoutMk cId="2370511284" sldId="2147484249"/>
          </pc:sldLayoutMkLst>
        </pc:sldLayoutChg>
        <pc:sldLayoutChg chg="del">
          <pc:chgData name="Melissa Murphy" userId="cc531149-e90c-40a1-9c76-6c71612bf075" providerId="ADAL" clId="{23F4A47C-0819-4143-90F6-86B70B6649A3}" dt="2025-03-17T18:06:50.617" v="313" actId="2696"/>
          <pc:sldLayoutMkLst>
            <pc:docMk/>
            <pc:sldMasterMk cId="2861194701" sldId="2147484049"/>
            <pc:sldLayoutMk cId="2984990930" sldId="2147484250"/>
          </pc:sldLayoutMkLst>
        </pc:sldLayoutChg>
        <pc:sldLayoutChg chg="del">
          <pc:chgData name="Melissa Murphy" userId="cc531149-e90c-40a1-9c76-6c71612bf075" providerId="ADAL" clId="{23F4A47C-0819-4143-90F6-86B70B6649A3}" dt="2025-03-17T18:06:52.912" v="314" actId="2696"/>
          <pc:sldLayoutMkLst>
            <pc:docMk/>
            <pc:sldMasterMk cId="2861194701" sldId="2147484049"/>
            <pc:sldLayoutMk cId="1680558007" sldId="2147484258"/>
          </pc:sldLayoutMkLst>
        </pc:sldLayoutChg>
        <pc:sldLayoutChg chg="del">
          <pc:chgData name="Melissa Murphy" userId="cc531149-e90c-40a1-9c76-6c71612bf075" providerId="ADAL" clId="{23F4A47C-0819-4143-90F6-86B70B6649A3}" dt="2025-04-01T16:38:05.747" v="6093" actId="2696"/>
          <pc:sldLayoutMkLst>
            <pc:docMk/>
            <pc:sldMasterMk cId="2861194701" sldId="2147484049"/>
            <pc:sldLayoutMk cId="3320826197" sldId="2147484259"/>
          </pc:sldLayoutMkLst>
        </pc:sldLayoutChg>
        <pc:sldLayoutChg chg="delSp del">
          <pc:chgData name="Melissa Murphy" userId="cc531149-e90c-40a1-9c76-6c71612bf075" providerId="ADAL" clId="{23F4A47C-0819-4143-90F6-86B70B6649A3}" dt="2025-03-17T18:06:07.576" v="296" actId="2696"/>
          <pc:sldLayoutMkLst>
            <pc:docMk/>
            <pc:sldMasterMk cId="2861194701" sldId="2147484049"/>
            <pc:sldLayoutMk cId="3906252458" sldId="2147484266"/>
          </pc:sldLayoutMkLst>
        </pc:sldLayoutChg>
        <pc:sldLayoutChg chg="del">
          <pc:chgData name="Melissa Murphy" userId="cc531149-e90c-40a1-9c76-6c71612bf075" providerId="ADAL" clId="{23F4A47C-0819-4143-90F6-86B70B6649A3}" dt="2025-03-17T18:06:44.431" v="310" actId="2696"/>
          <pc:sldLayoutMkLst>
            <pc:docMk/>
            <pc:sldMasterMk cId="2861194701" sldId="2147484049"/>
            <pc:sldLayoutMk cId="337783370" sldId="2147484267"/>
          </pc:sldLayoutMkLst>
        </pc:sldLayoutChg>
        <pc:sldLayoutChg chg="del">
          <pc:chgData name="Melissa Murphy" userId="cc531149-e90c-40a1-9c76-6c71612bf075" providerId="ADAL" clId="{23F4A47C-0819-4143-90F6-86B70B6649A3}" dt="2025-03-17T18:06:21.131" v="301" actId="2696"/>
          <pc:sldLayoutMkLst>
            <pc:docMk/>
            <pc:sldMasterMk cId="2861194701" sldId="2147484049"/>
            <pc:sldLayoutMk cId="3005105946" sldId="2147484268"/>
          </pc:sldLayoutMkLst>
        </pc:sldLayoutChg>
        <pc:sldLayoutChg chg="del">
          <pc:chgData name="Melissa Murphy" userId="cc531149-e90c-40a1-9c76-6c71612bf075" providerId="ADAL" clId="{23F4A47C-0819-4143-90F6-86B70B6649A3}" dt="2025-03-17T18:06:27.526" v="303" actId="2696"/>
          <pc:sldLayoutMkLst>
            <pc:docMk/>
            <pc:sldMasterMk cId="2861194701" sldId="2147484049"/>
            <pc:sldLayoutMk cId="1186958635" sldId="2147484269"/>
          </pc:sldLayoutMkLst>
        </pc:sldLayoutChg>
        <pc:sldLayoutChg chg="del">
          <pc:chgData name="Melissa Murphy" userId="cc531149-e90c-40a1-9c76-6c71612bf075" providerId="ADAL" clId="{23F4A47C-0819-4143-90F6-86B70B6649A3}" dt="2025-03-17T18:06:33.517" v="305" actId="2696"/>
          <pc:sldLayoutMkLst>
            <pc:docMk/>
            <pc:sldMasterMk cId="2861194701" sldId="2147484049"/>
            <pc:sldLayoutMk cId="12858421" sldId="2147484270"/>
          </pc:sldLayoutMkLst>
        </pc:sldLayoutChg>
        <pc:sldLayoutChg chg="del">
          <pc:chgData name="Melissa Murphy" userId="cc531149-e90c-40a1-9c76-6c71612bf075" providerId="ADAL" clId="{23F4A47C-0819-4143-90F6-86B70B6649A3}" dt="2025-03-17T18:06:42.239" v="309" actId="2696"/>
          <pc:sldLayoutMkLst>
            <pc:docMk/>
            <pc:sldMasterMk cId="2861194701" sldId="2147484049"/>
            <pc:sldLayoutMk cId="708231208" sldId="2147484271"/>
          </pc:sldLayoutMkLst>
        </pc:sldLayoutChg>
      </pc:sldMasterChg>
      <pc:sldMasterChg chg="modSldLayout">
        <pc:chgData name="Melissa Murphy" userId="cc531149-e90c-40a1-9c76-6c71612bf075" providerId="ADAL" clId="{23F4A47C-0819-4143-90F6-86B70B6649A3}" dt="2025-03-17T18:04:23.479" v="280"/>
        <pc:sldMasterMkLst>
          <pc:docMk/>
          <pc:sldMasterMk cId="1480873864" sldId="2147484168"/>
        </pc:sldMasterMkLst>
        <pc:sldLayoutChg chg="delSp">
          <pc:chgData name="Melissa Murphy" userId="cc531149-e90c-40a1-9c76-6c71612bf075" providerId="ADAL" clId="{23F4A47C-0819-4143-90F6-86B70B6649A3}" dt="2025-03-17T18:04:23.479" v="280"/>
          <pc:sldLayoutMkLst>
            <pc:docMk/>
            <pc:sldMasterMk cId="1480873864" sldId="2147484168"/>
            <pc:sldLayoutMk cId="2260445647" sldId="2147484263"/>
          </pc:sldLayoutMkLst>
        </pc:sldLayoutChg>
        <pc:sldLayoutChg chg="delSp">
          <pc:chgData name="Melissa Murphy" userId="cc531149-e90c-40a1-9c76-6c71612bf075" providerId="ADAL" clId="{23F4A47C-0819-4143-90F6-86B70B6649A3}" dt="2025-03-17T18:04:23.479" v="280"/>
          <pc:sldLayoutMkLst>
            <pc:docMk/>
            <pc:sldMasterMk cId="1480873864" sldId="2147484168"/>
            <pc:sldLayoutMk cId="2174061151" sldId="2147484264"/>
          </pc:sldLayoutMkLst>
        </pc:sldLayoutChg>
      </pc:sldMasterChg>
      <pc:sldMasterChg chg="modSldLayout">
        <pc:chgData name="Melissa Murphy" userId="cc531149-e90c-40a1-9c76-6c71612bf075" providerId="ADAL" clId="{23F4A47C-0819-4143-90F6-86B70B6649A3}" dt="2025-03-17T18:04:32.345" v="284"/>
        <pc:sldMasterMkLst>
          <pc:docMk/>
          <pc:sldMasterMk cId="1864931713" sldId="2147484210"/>
        </pc:sldMasterMkLst>
        <pc:sldLayoutChg chg="delSp">
          <pc:chgData name="Melissa Murphy" userId="cc531149-e90c-40a1-9c76-6c71612bf075" providerId="ADAL" clId="{23F4A47C-0819-4143-90F6-86B70B6649A3}" dt="2025-03-17T18:04:32.345" v="284"/>
          <pc:sldLayoutMkLst>
            <pc:docMk/>
            <pc:sldMasterMk cId="1864931713" sldId="2147484210"/>
            <pc:sldLayoutMk cId="383113310" sldId="2147484275"/>
          </pc:sldLayoutMkLst>
        </pc:sldLayoutChg>
        <pc:sldLayoutChg chg="delSp">
          <pc:chgData name="Melissa Murphy" userId="cc531149-e90c-40a1-9c76-6c71612bf075" providerId="ADAL" clId="{23F4A47C-0819-4143-90F6-86B70B6649A3}" dt="2025-03-17T18:04:32.345" v="284"/>
          <pc:sldLayoutMkLst>
            <pc:docMk/>
            <pc:sldMasterMk cId="1864931713" sldId="2147484210"/>
            <pc:sldLayoutMk cId="4220358978" sldId="2147484276"/>
          </pc:sldLayoutMkLst>
        </pc:sldLayoutChg>
        <pc:sldLayoutChg chg="delSp">
          <pc:chgData name="Melissa Murphy" userId="cc531149-e90c-40a1-9c76-6c71612bf075" providerId="ADAL" clId="{23F4A47C-0819-4143-90F6-86B70B6649A3}" dt="2025-03-17T18:04:32.345" v="284"/>
          <pc:sldLayoutMkLst>
            <pc:docMk/>
            <pc:sldMasterMk cId="1864931713" sldId="2147484210"/>
            <pc:sldLayoutMk cId="418247174" sldId="2147484279"/>
          </pc:sldLayoutMkLst>
        </pc:sldLayoutChg>
      </pc:sldMasterChg>
    </pc:docChg>
  </pc:docChgLst>
  <pc:docChgLst>
    <pc:chgData name="Melissa Murphy" userId="cc531149-e90c-40a1-9c76-6c71612bf075" providerId="ADAL" clId="{78E7B232-AAD1-8B43-B888-696582A8EE5E}"/>
    <pc:docChg chg="undo custSel addSld delSld modSld sldOrd">
      <pc:chgData name="Melissa Murphy" userId="cc531149-e90c-40a1-9c76-6c71612bf075" providerId="ADAL" clId="{78E7B232-AAD1-8B43-B888-696582A8EE5E}" dt="2025-01-05T18:06:29.369" v="1800"/>
      <pc:docMkLst>
        <pc:docMk/>
      </pc:docMkLst>
      <pc:sldChg chg="add">
        <pc:chgData name="Melissa Murphy" userId="cc531149-e90c-40a1-9c76-6c71612bf075" providerId="ADAL" clId="{78E7B232-AAD1-8B43-B888-696582A8EE5E}" dt="2025-01-02T15:58:04.153" v="397"/>
        <pc:sldMkLst>
          <pc:docMk/>
          <pc:sldMk cId="532267994" sldId="261"/>
        </pc:sldMkLst>
      </pc:sldChg>
      <pc:sldChg chg="modSp mod ord">
        <pc:chgData name="Melissa Murphy" userId="cc531149-e90c-40a1-9c76-6c71612bf075" providerId="ADAL" clId="{78E7B232-AAD1-8B43-B888-696582A8EE5E}" dt="2025-01-02T15:55:12.196" v="360" actId="20578"/>
        <pc:sldMkLst>
          <pc:docMk/>
          <pc:sldMk cId="2732421057" sldId="264"/>
        </pc:sldMkLst>
      </pc:sldChg>
      <pc:sldChg chg="add">
        <pc:chgData name="Melissa Murphy" userId="cc531149-e90c-40a1-9c76-6c71612bf075" providerId="ADAL" clId="{78E7B232-AAD1-8B43-B888-696582A8EE5E}" dt="2025-01-02T15:57:39.761" v="394"/>
        <pc:sldMkLst>
          <pc:docMk/>
          <pc:sldMk cId="3258157473" sldId="3313"/>
        </pc:sldMkLst>
      </pc:sldChg>
      <pc:sldChg chg="del">
        <pc:chgData name="Melissa Murphy" userId="cc531149-e90c-40a1-9c76-6c71612bf075" providerId="ADAL" clId="{78E7B232-AAD1-8B43-B888-696582A8EE5E}" dt="2025-01-02T19:00:08.728" v="749" actId="2696"/>
        <pc:sldMkLst>
          <pc:docMk/>
          <pc:sldMk cId="1493252987" sldId="3938"/>
        </pc:sldMkLst>
      </pc:sldChg>
      <pc:sldChg chg="addSp delSp modSp mod modNotesTx">
        <pc:chgData name="Melissa Murphy" userId="cc531149-e90c-40a1-9c76-6c71612bf075" providerId="ADAL" clId="{78E7B232-AAD1-8B43-B888-696582A8EE5E}" dt="2025-01-02T14:27:16.880" v="346" actId="20577"/>
        <pc:sldMkLst>
          <pc:docMk/>
          <pc:sldMk cId="3417679685" sldId="4101"/>
        </pc:sldMkLst>
      </pc:sldChg>
      <pc:sldChg chg="modSp mod ord modNotesTx">
        <pc:chgData name="Melissa Murphy" userId="cc531149-e90c-40a1-9c76-6c71612bf075" providerId="ADAL" clId="{78E7B232-AAD1-8B43-B888-696582A8EE5E}" dt="2025-01-02T16:06:16.656" v="748" actId="20577"/>
        <pc:sldMkLst>
          <pc:docMk/>
          <pc:sldMk cId="969154789" sldId="4218"/>
        </pc:sldMkLst>
      </pc:sldChg>
      <pc:sldChg chg="modSp add mod modNotesTx">
        <pc:chgData name="Melissa Murphy" userId="cc531149-e90c-40a1-9c76-6c71612bf075" providerId="ADAL" clId="{78E7B232-AAD1-8B43-B888-696582A8EE5E}" dt="2025-01-02T15:55:07.090" v="359" actId="20577"/>
        <pc:sldMkLst>
          <pc:docMk/>
          <pc:sldMk cId="644589343" sldId="4229"/>
        </pc:sldMkLst>
      </pc:sldChg>
      <pc:sldChg chg="modSp add mod ord">
        <pc:chgData name="Melissa Murphy" userId="cc531149-e90c-40a1-9c76-6c71612bf075" providerId="ADAL" clId="{78E7B232-AAD1-8B43-B888-696582A8EE5E}" dt="2025-01-02T15:56:15.497" v="389" actId="20578"/>
        <pc:sldMkLst>
          <pc:docMk/>
          <pc:sldMk cId="4378463" sldId="4230"/>
        </pc:sldMkLst>
      </pc:sldChg>
      <pc:sldChg chg="modSp add mod">
        <pc:chgData name="Melissa Murphy" userId="cc531149-e90c-40a1-9c76-6c71612bf075" providerId="ADAL" clId="{78E7B232-AAD1-8B43-B888-696582A8EE5E}" dt="2025-01-02T15:57:47.004" v="396" actId="27636"/>
        <pc:sldMkLst>
          <pc:docMk/>
          <pc:sldMk cId="1223812625" sldId="4231"/>
        </pc:sldMkLst>
      </pc:sldChg>
      <pc:sldChg chg="del">
        <pc:chgData name="Melissa Murphy" userId="cc531149-e90c-40a1-9c76-6c71612bf075" providerId="ADAL" clId="{78E7B232-AAD1-8B43-B888-696582A8EE5E}" dt="2025-01-02T14:26:28.115" v="345" actId="2696"/>
        <pc:sldMkLst>
          <pc:docMk/>
          <pc:sldMk cId="3489949034" sldId="4239"/>
        </pc:sldMkLst>
      </pc:sldChg>
      <pc:sldChg chg="modSp mod">
        <pc:chgData name="Melissa Murphy" userId="cc531149-e90c-40a1-9c76-6c71612bf075" providerId="ADAL" clId="{78E7B232-AAD1-8B43-B888-696582A8EE5E}" dt="2025-01-03T16:16:51.257" v="1061" actId="1076"/>
        <pc:sldMkLst>
          <pc:docMk/>
          <pc:sldMk cId="2589903445" sldId="4240"/>
        </pc:sldMkLst>
      </pc:sldChg>
      <pc:sldChg chg="del">
        <pc:chgData name="Melissa Murphy" userId="cc531149-e90c-40a1-9c76-6c71612bf075" providerId="ADAL" clId="{78E7B232-AAD1-8B43-B888-696582A8EE5E}" dt="2025-01-02T15:51:19.238" v="350" actId="2696"/>
        <pc:sldMkLst>
          <pc:docMk/>
          <pc:sldMk cId="4274729479" sldId="4241"/>
        </pc:sldMkLst>
      </pc:sldChg>
      <pc:sldChg chg="modSp mod">
        <pc:chgData name="Melissa Murphy" userId="cc531149-e90c-40a1-9c76-6c71612bf075" providerId="ADAL" clId="{78E7B232-AAD1-8B43-B888-696582A8EE5E}" dt="2025-01-02T14:18:03.963" v="64" actId="20577"/>
        <pc:sldMkLst>
          <pc:docMk/>
          <pc:sldMk cId="243512093" sldId="4242"/>
        </pc:sldMkLst>
        <pc:spChg chg="mod">
          <ac:chgData name="Melissa Murphy" userId="cc531149-e90c-40a1-9c76-6c71612bf075" providerId="ADAL" clId="{78E7B232-AAD1-8B43-B888-696582A8EE5E}" dt="2025-01-02T14:18:03.963" v="64" actId="20577"/>
          <ac:spMkLst>
            <pc:docMk/>
            <pc:sldMk cId="243512093" sldId="4242"/>
            <ac:spMk id="4" creationId="{D1D6FDA3-994B-1B9F-3280-2C8C655B4A5F}"/>
          </ac:spMkLst>
        </pc:spChg>
      </pc:sldChg>
      <pc:sldChg chg="add">
        <pc:chgData name="Melissa Murphy" userId="cc531149-e90c-40a1-9c76-6c71612bf075" providerId="ADAL" clId="{78E7B232-AAD1-8B43-B888-696582A8EE5E}" dt="2025-01-05T17:55:30.886" v="1548"/>
        <pc:sldMkLst>
          <pc:docMk/>
          <pc:sldMk cId="1385209485" sldId="4308"/>
        </pc:sldMkLst>
      </pc:sldChg>
      <pc:sldChg chg="modSp add mod ord">
        <pc:chgData name="Melissa Murphy" userId="cc531149-e90c-40a1-9c76-6c71612bf075" providerId="ADAL" clId="{78E7B232-AAD1-8B43-B888-696582A8EE5E}" dt="2025-01-03T16:51:02.163" v="1358" actId="1076"/>
        <pc:sldMkLst>
          <pc:docMk/>
          <pc:sldMk cId="683889385" sldId="4322"/>
        </pc:sldMkLst>
      </pc:sldChg>
      <pc:sldChg chg="modSp add mod">
        <pc:chgData name="Melissa Murphy" userId="cc531149-e90c-40a1-9c76-6c71612bf075" providerId="ADAL" clId="{78E7B232-AAD1-8B43-B888-696582A8EE5E}" dt="2025-01-02T16:04:20.551" v="554" actId="27636"/>
        <pc:sldMkLst>
          <pc:docMk/>
          <pc:sldMk cId="752438024" sldId="4395"/>
        </pc:sldMkLst>
      </pc:sldChg>
      <pc:sldChg chg="add del ord">
        <pc:chgData name="Melissa Murphy" userId="cc531149-e90c-40a1-9c76-6c71612bf075" providerId="ADAL" clId="{78E7B232-AAD1-8B43-B888-696582A8EE5E}" dt="2025-01-03T14:51:04.205" v="1058" actId="2696"/>
        <pc:sldMkLst>
          <pc:docMk/>
          <pc:sldMk cId="2231444655" sldId="4429"/>
        </pc:sldMkLst>
      </pc:sldChg>
      <pc:sldChg chg="add ord modNotesTx">
        <pc:chgData name="Melissa Murphy" userId="cc531149-e90c-40a1-9c76-6c71612bf075" providerId="ADAL" clId="{78E7B232-AAD1-8B43-B888-696582A8EE5E}" dt="2025-01-05T17:56:01.221" v="1549"/>
        <pc:sldMkLst>
          <pc:docMk/>
          <pc:sldMk cId="1869751494" sldId="4436"/>
        </pc:sldMkLst>
      </pc:sldChg>
      <pc:sldChg chg="add">
        <pc:chgData name="Melissa Murphy" userId="cc531149-e90c-40a1-9c76-6c71612bf075" providerId="ADAL" clId="{78E7B232-AAD1-8B43-B888-696582A8EE5E}" dt="2025-01-02T16:02:15.184" v="527"/>
        <pc:sldMkLst>
          <pc:docMk/>
          <pc:sldMk cId="1691672502" sldId="4438"/>
        </pc:sldMkLst>
      </pc:sldChg>
      <pc:sldChg chg="add ord modNotesTx">
        <pc:chgData name="Melissa Murphy" userId="cc531149-e90c-40a1-9c76-6c71612bf075" providerId="ADAL" clId="{78E7B232-AAD1-8B43-B888-696582A8EE5E}" dt="2025-01-05T17:55:07.857" v="1547"/>
        <pc:sldMkLst>
          <pc:docMk/>
          <pc:sldMk cId="85631339" sldId="4442"/>
        </pc:sldMkLst>
      </pc:sldChg>
      <pc:sldChg chg="modSp add mod">
        <pc:chgData name="Melissa Murphy" userId="cc531149-e90c-40a1-9c76-6c71612bf075" providerId="ADAL" clId="{78E7B232-AAD1-8B43-B888-696582A8EE5E}" dt="2025-01-02T16:01:22.040" v="523" actId="27636"/>
        <pc:sldMkLst>
          <pc:docMk/>
          <pc:sldMk cId="3445812967" sldId="4443"/>
        </pc:sldMkLst>
      </pc:sldChg>
      <pc:sldChg chg="add ord modNotesTx">
        <pc:chgData name="Melissa Murphy" userId="cc531149-e90c-40a1-9c76-6c71612bf075" providerId="ADAL" clId="{78E7B232-AAD1-8B43-B888-696582A8EE5E}" dt="2025-01-05T17:54:39.273" v="1546"/>
        <pc:sldMkLst>
          <pc:docMk/>
          <pc:sldMk cId="3454966506" sldId="4446"/>
        </pc:sldMkLst>
      </pc:sldChg>
      <pc:sldChg chg="modSp add mod modNotesTx">
        <pc:chgData name="Melissa Murphy" userId="cc531149-e90c-40a1-9c76-6c71612bf075" providerId="ADAL" clId="{78E7B232-AAD1-8B43-B888-696582A8EE5E}" dt="2025-01-02T19:27:11.029" v="1051" actId="20577"/>
        <pc:sldMkLst>
          <pc:docMk/>
          <pc:sldMk cId="2557214951" sldId="4447"/>
        </pc:sldMkLst>
      </pc:sldChg>
      <pc:sldChg chg="modSp add mod modNotesTx">
        <pc:chgData name="Melissa Murphy" userId="cc531149-e90c-40a1-9c76-6c71612bf075" providerId="ADAL" clId="{78E7B232-AAD1-8B43-B888-696582A8EE5E}" dt="2025-01-02T19:27:38.824" v="1055" actId="20577"/>
        <pc:sldMkLst>
          <pc:docMk/>
          <pc:sldMk cId="263561109" sldId="4448"/>
        </pc:sldMkLst>
      </pc:sldChg>
      <pc:sldChg chg="modSp add mod modNotesTx">
        <pc:chgData name="Melissa Murphy" userId="cc531149-e90c-40a1-9c76-6c71612bf075" providerId="ADAL" clId="{78E7B232-AAD1-8B43-B888-696582A8EE5E}" dt="2025-01-05T18:06:29.369" v="1800"/>
        <pc:sldMkLst>
          <pc:docMk/>
          <pc:sldMk cId="1802037688" sldId="4449"/>
        </pc:sldMkLst>
      </pc:sldChg>
      <pc:sldChg chg="modSp add mod ord">
        <pc:chgData name="Melissa Murphy" userId="cc531149-e90c-40a1-9c76-6c71612bf075" providerId="ADAL" clId="{78E7B232-AAD1-8B43-B888-696582A8EE5E}" dt="2025-01-02T16:01:50.655" v="526" actId="20578"/>
        <pc:sldMkLst>
          <pc:docMk/>
          <pc:sldMk cId="1356183106" sldId="4450"/>
        </pc:sldMkLst>
      </pc:sldChg>
      <pc:sldChg chg="modSp add del mod modNotesTx">
        <pc:chgData name="Melissa Murphy" userId="cc531149-e90c-40a1-9c76-6c71612bf075" providerId="ADAL" clId="{78E7B232-AAD1-8B43-B888-696582A8EE5E}" dt="2025-01-03T16:48:55.789" v="1271" actId="2696"/>
        <pc:sldMkLst>
          <pc:docMk/>
          <pc:sldMk cId="2777480252" sldId="4452"/>
        </pc:sldMkLst>
      </pc:sldChg>
      <pc:sldChg chg="modSp add mod">
        <pc:chgData name="Melissa Murphy" userId="cc531149-e90c-40a1-9c76-6c71612bf075" providerId="ADAL" clId="{78E7B232-AAD1-8B43-B888-696582A8EE5E}" dt="2025-01-03T16:54:28.429" v="1540" actId="20577"/>
        <pc:sldMkLst>
          <pc:docMk/>
          <pc:sldMk cId="267843809" sldId="4453"/>
        </pc:sldMkLst>
      </pc:sldChg>
      <pc:sldChg chg="new del">
        <pc:chgData name="Melissa Murphy" userId="cc531149-e90c-40a1-9c76-6c71612bf075" providerId="ADAL" clId="{78E7B232-AAD1-8B43-B888-696582A8EE5E}" dt="2025-01-05T17:49:47.059" v="1542" actId="680"/>
        <pc:sldMkLst>
          <pc:docMk/>
          <pc:sldMk cId="4182863303" sldId="4454"/>
        </pc:sldMkLst>
      </pc:sldChg>
      <pc:sldMasterChg chg="delSldLayout">
        <pc:chgData name="Melissa Murphy" userId="cc531149-e90c-40a1-9c76-6c71612bf075" providerId="ADAL" clId="{78E7B232-AAD1-8B43-B888-696582A8EE5E}" dt="2025-01-03T14:51:04.205" v="1058" actId="2696"/>
        <pc:sldMasterMkLst>
          <pc:docMk/>
          <pc:sldMasterMk cId="1480873864" sldId="2147484168"/>
        </pc:sldMasterMkLst>
        <pc:sldLayoutChg chg="del">
          <pc:chgData name="Melissa Murphy" userId="cc531149-e90c-40a1-9c76-6c71612bf075" providerId="ADAL" clId="{78E7B232-AAD1-8B43-B888-696582A8EE5E}" dt="2025-01-03T14:51:04.205" v="1058" actId="2696"/>
          <pc:sldLayoutMkLst>
            <pc:docMk/>
            <pc:sldMasterMk cId="1480873864" sldId="2147484168"/>
            <pc:sldLayoutMk cId="1903749625" sldId="2147484257"/>
          </pc:sldLayoutMkLst>
        </pc:sldLayoutChg>
      </pc:sldMasterChg>
    </pc:docChg>
  </pc:docChgLst>
  <pc:docChgLst>
    <pc:chgData name="Eliza V. Byrne" userId="76d28b7f-b71e-49ef-aa91-bc6bd302a0e0" providerId="ADAL" clId="{E8A56C17-0B29-4ECF-8AAE-937F3DD44AA3}"/>
    <pc:docChg chg="undo custSel addSld delSld modSld sldOrd">
      <pc:chgData name="Eliza V. Byrne" userId="76d28b7f-b71e-49ef-aa91-bc6bd302a0e0" providerId="ADAL" clId="{E8A56C17-0B29-4ECF-8AAE-937F3DD44AA3}" dt="2025-01-08T14:10:03.486" v="3751" actId="20577"/>
      <pc:docMkLst>
        <pc:docMk/>
      </pc:docMkLst>
      <pc:sldChg chg="modSp mod addCm delCm modCm modNotesTx">
        <pc:chgData name="Eliza V. Byrne" userId="76d28b7f-b71e-49ef-aa91-bc6bd302a0e0" providerId="ADAL" clId="{E8A56C17-0B29-4ECF-8AAE-937F3DD44AA3}" dt="2025-01-08T14:08:53.098" v="3734"/>
        <pc:sldMkLst>
          <pc:docMk/>
          <pc:sldMk cId="2732421057" sldId="264"/>
        </pc:sldMkLst>
      </pc:sldChg>
      <pc:sldChg chg="delCm">
        <pc:chgData name="Eliza V. Byrne" userId="76d28b7f-b71e-49ef-aa91-bc6bd302a0e0" providerId="ADAL" clId="{E8A56C17-0B29-4ECF-8AAE-937F3DD44AA3}" dt="2025-01-08T14:08:58.009" v="3735"/>
        <pc:sldMkLst>
          <pc:docMk/>
          <pc:sldMk cId="3258157473" sldId="3313"/>
        </pc:sldMkLst>
      </pc:sldChg>
      <pc:sldChg chg="modNotesTx">
        <pc:chgData name="Eliza V. Byrne" userId="76d28b7f-b71e-49ef-aa91-bc6bd302a0e0" providerId="ADAL" clId="{E8A56C17-0B29-4ECF-8AAE-937F3DD44AA3}" dt="2025-01-08T14:10:03.486" v="3751" actId="20577"/>
        <pc:sldMkLst>
          <pc:docMk/>
          <pc:sldMk cId="1736165163" sldId="4169"/>
        </pc:sldMkLst>
      </pc:sldChg>
      <pc:sldChg chg="modSp mod">
        <pc:chgData name="Eliza V. Byrne" userId="76d28b7f-b71e-49ef-aa91-bc6bd302a0e0" providerId="ADAL" clId="{E8A56C17-0B29-4ECF-8AAE-937F3DD44AA3}" dt="2025-01-03T23:34:52.375" v="3175" actId="20577"/>
        <pc:sldMkLst>
          <pc:docMk/>
          <pc:sldMk cId="644589343" sldId="4229"/>
        </pc:sldMkLst>
      </pc:sldChg>
      <pc:sldChg chg="modSp mod">
        <pc:chgData name="Eliza V. Byrne" userId="76d28b7f-b71e-49ef-aa91-bc6bd302a0e0" providerId="ADAL" clId="{E8A56C17-0B29-4ECF-8AAE-937F3DD44AA3}" dt="2025-01-03T13:09:46.292" v="1463" actId="20577"/>
        <pc:sldMkLst>
          <pc:docMk/>
          <pc:sldMk cId="2589903445" sldId="4240"/>
        </pc:sldMkLst>
      </pc:sldChg>
      <pc:sldChg chg="addSp delSp modSp mod ord modClrScheme chgLayout modNotesTx">
        <pc:chgData name="Eliza V. Byrne" userId="76d28b7f-b71e-49ef-aa91-bc6bd302a0e0" providerId="ADAL" clId="{E8A56C17-0B29-4ECF-8AAE-937F3DD44AA3}" dt="2025-01-03T23:13:08.037" v="2938"/>
        <pc:sldMkLst>
          <pc:docMk/>
          <pc:sldMk cId="339453188" sldId="4243"/>
        </pc:sldMkLst>
      </pc:sldChg>
      <pc:sldChg chg="addSp delSp modSp mod modClrScheme addCm delCm chgLayout modNotesTx">
        <pc:chgData name="Eliza V. Byrne" userId="76d28b7f-b71e-49ef-aa91-bc6bd302a0e0" providerId="ADAL" clId="{E8A56C17-0B29-4ECF-8AAE-937F3DD44AA3}" dt="2025-01-08T14:08:48.707" v="3733"/>
        <pc:sldMkLst>
          <pc:docMk/>
          <pc:sldMk cId="1473742650" sldId="4244"/>
        </pc:sldMkLst>
      </pc:sldChg>
      <pc:sldChg chg="addSp delSp modSp mod addCm delCm modNotesTx">
        <pc:chgData name="Eliza V. Byrne" userId="76d28b7f-b71e-49ef-aa91-bc6bd302a0e0" providerId="ADAL" clId="{E8A56C17-0B29-4ECF-8AAE-937F3DD44AA3}" dt="2025-01-03T23:10:56.450" v="2935"/>
        <pc:sldMkLst>
          <pc:docMk/>
          <pc:sldMk cId="1964123619" sldId="4246"/>
        </pc:sldMkLst>
      </pc:sldChg>
      <pc:sldChg chg="addSp delSp modSp new mod modNotesTx">
        <pc:chgData name="Eliza V. Byrne" userId="76d28b7f-b71e-49ef-aa91-bc6bd302a0e0" providerId="ADAL" clId="{E8A56C17-0B29-4ECF-8AAE-937F3DD44AA3}" dt="2025-01-02T16:09:52.782" v="38" actId="20577"/>
        <pc:sldMkLst>
          <pc:docMk/>
          <pc:sldMk cId="1526903876" sldId="4247"/>
        </pc:sldMkLst>
      </pc:sldChg>
      <pc:sldChg chg="modNotesTx">
        <pc:chgData name="Eliza V. Byrne" userId="76d28b7f-b71e-49ef-aa91-bc6bd302a0e0" providerId="ADAL" clId="{E8A56C17-0B29-4ECF-8AAE-937F3DD44AA3}" dt="2025-01-02T19:31:56.413" v="230" actId="20577"/>
        <pc:sldMkLst>
          <pc:docMk/>
          <pc:sldMk cId="752438024" sldId="4395"/>
        </pc:sldMkLst>
      </pc:sldChg>
      <pc:sldChg chg="addCm">
        <pc:chgData name="Eliza V. Byrne" userId="76d28b7f-b71e-49ef-aa91-bc6bd302a0e0" providerId="ADAL" clId="{E8A56C17-0B29-4ECF-8AAE-937F3DD44AA3}" dt="2025-01-03T12:17:23.424" v="231"/>
        <pc:sldMkLst>
          <pc:docMk/>
          <pc:sldMk cId="2231444655" sldId="4429"/>
        </pc:sldMkLst>
      </pc:sldChg>
      <pc:sldChg chg="modSp mod">
        <pc:chgData name="Eliza V. Byrne" userId="76d28b7f-b71e-49ef-aa91-bc6bd302a0e0" providerId="ADAL" clId="{E8A56C17-0B29-4ECF-8AAE-937F3DD44AA3}" dt="2025-01-03T23:35:05.152" v="3188" actId="20577"/>
        <pc:sldMkLst>
          <pc:docMk/>
          <pc:sldMk cId="2557214951" sldId="4447"/>
        </pc:sldMkLst>
      </pc:sldChg>
      <pc:sldChg chg="modSp mod">
        <pc:chgData name="Eliza V. Byrne" userId="76d28b7f-b71e-49ef-aa91-bc6bd302a0e0" providerId="ADAL" clId="{E8A56C17-0B29-4ECF-8AAE-937F3DD44AA3}" dt="2025-01-03T23:35:17.343" v="3201" actId="20577"/>
        <pc:sldMkLst>
          <pc:docMk/>
          <pc:sldMk cId="263561109" sldId="4448"/>
        </pc:sldMkLst>
      </pc:sldChg>
      <pc:sldChg chg="modSp mod">
        <pc:chgData name="Eliza V. Byrne" userId="76d28b7f-b71e-49ef-aa91-bc6bd302a0e0" providerId="ADAL" clId="{E8A56C17-0B29-4ECF-8AAE-937F3DD44AA3}" dt="2025-01-03T23:35:30.177" v="3214" actId="20577"/>
        <pc:sldMkLst>
          <pc:docMk/>
          <pc:sldMk cId="1802037688" sldId="4449"/>
        </pc:sldMkLst>
      </pc:sldChg>
      <pc:sldChg chg="modSp new mod modNotesTx">
        <pc:chgData name="Eliza V. Byrne" userId="76d28b7f-b71e-49ef-aa91-bc6bd302a0e0" providerId="ADAL" clId="{E8A56C17-0B29-4ECF-8AAE-937F3DD44AA3}" dt="2025-01-04T00:18:08.663" v="3726" actId="20577"/>
        <pc:sldMkLst>
          <pc:docMk/>
          <pc:sldMk cId="309342723" sldId="4451"/>
        </pc:sldMkLst>
        <pc:spChg chg="mod">
          <ac:chgData name="Eliza V. Byrne" userId="76d28b7f-b71e-49ef-aa91-bc6bd302a0e0" providerId="ADAL" clId="{E8A56C17-0B29-4ECF-8AAE-937F3DD44AA3}" dt="2025-01-02T16:10:36.690" v="68" actId="20577"/>
          <ac:spMkLst>
            <pc:docMk/>
            <pc:sldMk cId="309342723" sldId="4451"/>
            <ac:spMk id="2" creationId="{DCF77952-C5D9-7C71-E290-0AD70955AC68}"/>
          </ac:spMkLst>
        </pc:spChg>
      </pc:sldChg>
      <pc:sldChg chg="modSp mod delCm modCm">
        <pc:chgData name="Eliza V. Byrne" userId="76d28b7f-b71e-49ef-aa91-bc6bd302a0e0" providerId="ADAL" clId="{E8A56C17-0B29-4ECF-8AAE-937F3DD44AA3}" dt="2025-01-06T16:22:28.015" v="3732"/>
        <pc:sldMkLst>
          <pc:docMk/>
          <pc:sldMk cId="267843809" sldId="4453"/>
        </pc:sldMkLst>
      </pc:sldChg>
      <pc:sldChg chg="delSp modSp add del mod">
        <pc:chgData name="Eliza V. Byrne" userId="76d28b7f-b71e-49ef-aa91-bc6bd302a0e0" providerId="ADAL" clId="{E8A56C17-0B29-4ECF-8AAE-937F3DD44AA3}" dt="2025-01-03T23:32:47.575" v="3159" actId="47"/>
        <pc:sldMkLst>
          <pc:docMk/>
          <pc:sldMk cId="1058026692" sldId="4454"/>
        </pc:sldMkLst>
      </pc:sldChg>
      <pc:sldChg chg="delSp modSp add del mod">
        <pc:chgData name="Eliza V. Byrne" userId="76d28b7f-b71e-49ef-aa91-bc6bd302a0e0" providerId="ADAL" clId="{E8A56C17-0B29-4ECF-8AAE-937F3DD44AA3}" dt="2025-01-03T22:48:12.272" v="2836" actId="47"/>
        <pc:sldMkLst>
          <pc:docMk/>
          <pc:sldMk cId="1298888921" sldId="445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BF94F3-54A5-FB49-ABD5-6409DAA5C2C8}"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FD2A2A7A-3082-CE43-8B85-7F73B4879186}">
      <dgm:prSet phldrT="[Text]" custT="1"/>
      <dgm:spPr/>
      <dgm:t>
        <a:bodyPr/>
        <a:lstStyle/>
        <a:p>
          <a:r>
            <a:rPr lang="en-US" sz="1600" dirty="0"/>
            <a:t>System Reform</a:t>
          </a:r>
        </a:p>
      </dgm:t>
    </dgm:pt>
    <dgm:pt modelId="{249326ED-8B4C-BD4A-8A6B-44B8EBEAC458}" type="parTrans" cxnId="{DB9461F5-16B9-C245-9A07-E5FD8B3996C0}">
      <dgm:prSet/>
      <dgm:spPr/>
      <dgm:t>
        <a:bodyPr/>
        <a:lstStyle/>
        <a:p>
          <a:endParaRPr lang="en-US" sz="1600"/>
        </a:p>
      </dgm:t>
    </dgm:pt>
    <dgm:pt modelId="{465F0483-C861-CC47-B66B-7603637D877F}" type="sibTrans" cxnId="{DB9461F5-16B9-C245-9A07-E5FD8B3996C0}">
      <dgm:prSet/>
      <dgm:spPr/>
      <dgm:t>
        <a:bodyPr/>
        <a:lstStyle/>
        <a:p>
          <a:endParaRPr lang="en-US" sz="1600"/>
        </a:p>
      </dgm:t>
    </dgm:pt>
    <dgm:pt modelId="{0966BCE9-16AE-D841-91E3-6CCB1E1CDB54}">
      <dgm:prSet phldrT="[Text]" custT="1"/>
      <dgm:spPr/>
      <dgm:t>
        <a:bodyPr/>
        <a:lstStyle/>
        <a:p>
          <a:r>
            <a:rPr lang="en-US" sz="1600" dirty="0"/>
            <a:t>Regional Supervision</a:t>
          </a:r>
        </a:p>
      </dgm:t>
    </dgm:pt>
    <dgm:pt modelId="{F6B9FA38-C2E0-4345-BF1D-AAC7D933BABA}" type="parTrans" cxnId="{B753C93B-F535-5645-9AC0-95D0B46B0286}">
      <dgm:prSet/>
      <dgm:spPr/>
      <dgm:t>
        <a:bodyPr/>
        <a:lstStyle/>
        <a:p>
          <a:endParaRPr lang="en-US" sz="1600"/>
        </a:p>
      </dgm:t>
    </dgm:pt>
    <dgm:pt modelId="{3579AFDC-86E8-4B48-8489-347B807A9EA8}" type="sibTrans" cxnId="{B753C93B-F535-5645-9AC0-95D0B46B0286}">
      <dgm:prSet/>
      <dgm:spPr/>
      <dgm:t>
        <a:bodyPr/>
        <a:lstStyle/>
        <a:p>
          <a:endParaRPr lang="en-US" sz="1600"/>
        </a:p>
      </dgm:t>
    </dgm:pt>
    <dgm:pt modelId="{45D6F7D3-323B-504B-BF7C-FDC9F289A9B1}">
      <dgm:prSet phldrT="[Text]" custT="1"/>
      <dgm:spPr/>
      <dgm:t>
        <a:bodyPr/>
        <a:lstStyle/>
        <a:p>
          <a:r>
            <a:rPr lang="en-US" sz="1600" dirty="0"/>
            <a:t>Memoranda of Agreement</a:t>
          </a:r>
        </a:p>
      </dgm:t>
    </dgm:pt>
    <dgm:pt modelId="{991E4289-4390-7E4C-A941-E10B1E8593D7}" type="parTrans" cxnId="{01D58FC8-CB3E-9349-8753-EEF7318F4719}">
      <dgm:prSet/>
      <dgm:spPr/>
      <dgm:t>
        <a:bodyPr/>
        <a:lstStyle/>
        <a:p>
          <a:endParaRPr lang="en-US" sz="1600"/>
        </a:p>
      </dgm:t>
    </dgm:pt>
    <dgm:pt modelId="{3CF8DA67-F566-6948-B788-42D53155DD4B}" type="sibTrans" cxnId="{01D58FC8-CB3E-9349-8753-EEF7318F4719}">
      <dgm:prSet/>
      <dgm:spPr/>
      <dgm:t>
        <a:bodyPr/>
        <a:lstStyle/>
        <a:p>
          <a:endParaRPr lang="en-US" sz="1600"/>
        </a:p>
      </dgm:t>
    </dgm:pt>
    <dgm:pt modelId="{16BC432F-94D1-754C-BDC5-E9FAFD5D8B35}">
      <dgm:prSet custT="1"/>
      <dgm:spPr/>
      <dgm:t>
        <a:bodyPr/>
        <a:lstStyle/>
        <a:p>
          <a:r>
            <a:rPr lang="en-US" sz="1600" dirty="0"/>
            <a:t>Child Well-Being Transformation Council</a:t>
          </a:r>
        </a:p>
      </dgm:t>
    </dgm:pt>
    <dgm:pt modelId="{8CA91E75-9C4A-3142-9D29-75712F25011E}" type="parTrans" cxnId="{B1AFF98E-7BC3-DA41-A245-07D795A2A627}">
      <dgm:prSet/>
      <dgm:spPr/>
      <dgm:t>
        <a:bodyPr/>
        <a:lstStyle/>
        <a:p>
          <a:endParaRPr lang="en-US" sz="1600"/>
        </a:p>
      </dgm:t>
    </dgm:pt>
    <dgm:pt modelId="{A30B7D79-C05E-7249-8DDF-7D6F273FB635}" type="sibTrans" cxnId="{B1AFF98E-7BC3-DA41-A245-07D795A2A627}">
      <dgm:prSet/>
      <dgm:spPr/>
      <dgm:t>
        <a:bodyPr/>
        <a:lstStyle/>
        <a:p>
          <a:endParaRPr lang="en-US" sz="1600"/>
        </a:p>
      </dgm:t>
    </dgm:pt>
    <dgm:pt modelId="{B88C08D7-4559-C34A-9D3E-B3D713F264D5}">
      <dgm:prSet custT="1"/>
      <dgm:spPr/>
      <dgm:t>
        <a:bodyPr/>
        <a:lstStyle/>
        <a:p>
          <a:r>
            <a:rPr lang="en-US" sz="1600" dirty="0"/>
            <a:t>Regional Departments of Social Services</a:t>
          </a:r>
        </a:p>
      </dgm:t>
    </dgm:pt>
    <dgm:pt modelId="{3F8D0395-3BAA-A54B-8EB6-0589768C24B6}" type="parTrans" cxnId="{3E3FD587-B834-8C41-AB30-B5C8ED5EAE08}">
      <dgm:prSet/>
      <dgm:spPr/>
      <dgm:t>
        <a:bodyPr/>
        <a:lstStyle/>
        <a:p>
          <a:endParaRPr lang="en-US" sz="1600"/>
        </a:p>
      </dgm:t>
    </dgm:pt>
    <dgm:pt modelId="{61C05BDA-DB26-9949-AF64-DB88C26343E9}" type="sibTrans" cxnId="{3E3FD587-B834-8C41-AB30-B5C8ED5EAE08}">
      <dgm:prSet/>
      <dgm:spPr/>
      <dgm:t>
        <a:bodyPr/>
        <a:lstStyle/>
        <a:p>
          <a:endParaRPr lang="en-US" sz="1600"/>
        </a:p>
      </dgm:t>
    </dgm:pt>
    <dgm:pt modelId="{E6BF5DE6-1858-6041-9B8C-61A313777B8C}" type="pres">
      <dgm:prSet presAssocID="{4CBF94F3-54A5-FB49-ABD5-6409DAA5C2C8}" presName="linear" presStyleCnt="0">
        <dgm:presLayoutVars>
          <dgm:dir/>
          <dgm:animLvl val="lvl"/>
          <dgm:resizeHandles val="exact"/>
        </dgm:presLayoutVars>
      </dgm:prSet>
      <dgm:spPr/>
    </dgm:pt>
    <dgm:pt modelId="{E9358B98-A5B9-6949-8DD4-2FDEFD6590DC}" type="pres">
      <dgm:prSet presAssocID="{FD2A2A7A-3082-CE43-8B85-7F73B4879186}" presName="parentLin" presStyleCnt="0"/>
      <dgm:spPr/>
    </dgm:pt>
    <dgm:pt modelId="{889A39E4-1EFD-3D4F-8B18-D53F8446ABAF}" type="pres">
      <dgm:prSet presAssocID="{FD2A2A7A-3082-CE43-8B85-7F73B4879186}" presName="parentLeftMargin" presStyleLbl="node1" presStyleIdx="0" presStyleCnt="5"/>
      <dgm:spPr/>
    </dgm:pt>
    <dgm:pt modelId="{B09187A7-93C0-6243-8CC6-BC0F4B4B40D5}" type="pres">
      <dgm:prSet presAssocID="{FD2A2A7A-3082-CE43-8B85-7F73B4879186}" presName="parentText" presStyleLbl="node1" presStyleIdx="0" presStyleCnt="5">
        <dgm:presLayoutVars>
          <dgm:chMax val="0"/>
          <dgm:bulletEnabled val="1"/>
        </dgm:presLayoutVars>
      </dgm:prSet>
      <dgm:spPr/>
    </dgm:pt>
    <dgm:pt modelId="{6C285282-D930-EB43-90E4-84D1C3C68BFE}" type="pres">
      <dgm:prSet presAssocID="{FD2A2A7A-3082-CE43-8B85-7F73B4879186}" presName="negativeSpace" presStyleCnt="0"/>
      <dgm:spPr/>
    </dgm:pt>
    <dgm:pt modelId="{35102BE2-DDA1-4D4E-A243-452DB0571D0E}" type="pres">
      <dgm:prSet presAssocID="{FD2A2A7A-3082-CE43-8B85-7F73B4879186}" presName="childText" presStyleLbl="conFgAcc1" presStyleIdx="0" presStyleCnt="5">
        <dgm:presLayoutVars>
          <dgm:bulletEnabled val="1"/>
        </dgm:presLayoutVars>
      </dgm:prSet>
      <dgm:spPr/>
    </dgm:pt>
    <dgm:pt modelId="{53D851FE-8586-A14A-86A0-DAA984CB74F4}" type="pres">
      <dgm:prSet presAssocID="{465F0483-C861-CC47-B66B-7603637D877F}" presName="spaceBetweenRectangles" presStyleCnt="0"/>
      <dgm:spPr/>
    </dgm:pt>
    <dgm:pt modelId="{13C157E2-414E-0540-950F-C5BA484A7602}" type="pres">
      <dgm:prSet presAssocID="{0966BCE9-16AE-D841-91E3-6CCB1E1CDB54}" presName="parentLin" presStyleCnt="0"/>
      <dgm:spPr/>
    </dgm:pt>
    <dgm:pt modelId="{C3D22737-B175-B746-A268-F790073695D9}" type="pres">
      <dgm:prSet presAssocID="{0966BCE9-16AE-D841-91E3-6CCB1E1CDB54}" presName="parentLeftMargin" presStyleLbl="node1" presStyleIdx="0" presStyleCnt="5"/>
      <dgm:spPr/>
    </dgm:pt>
    <dgm:pt modelId="{EEFF29E5-CA83-FD42-AEEA-6F0DF5FAD4A6}" type="pres">
      <dgm:prSet presAssocID="{0966BCE9-16AE-D841-91E3-6CCB1E1CDB54}" presName="parentText" presStyleLbl="node1" presStyleIdx="1" presStyleCnt="5">
        <dgm:presLayoutVars>
          <dgm:chMax val="0"/>
          <dgm:bulletEnabled val="1"/>
        </dgm:presLayoutVars>
      </dgm:prSet>
      <dgm:spPr/>
    </dgm:pt>
    <dgm:pt modelId="{AEA676EE-362F-E147-9437-AAE92992FC9D}" type="pres">
      <dgm:prSet presAssocID="{0966BCE9-16AE-D841-91E3-6CCB1E1CDB54}" presName="negativeSpace" presStyleCnt="0"/>
      <dgm:spPr/>
    </dgm:pt>
    <dgm:pt modelId="{03A54724-A862-DA48-9DD0-02CEE6572D93}" type="pres">
      <dgm:prSet presAssocID="{0966BCE9-16AE-D841-91E3-6CCB1E1CDB54}" presName="childText" presStyleLbl="conFgAcc1" presStyleIdx="1" presStyleCnt="5">
        <dgm:presLayoutVars>
          <dgm:bulletEnabled val="1"/>
        </dgm:presLayoutVars>
      </dgm:prSet>
      <dgm:spPr/>
    </dgm:pt>
    <dgm:pt modelId="{781B520A-DCD5-AF47-BF80-9B2120B0B47D}" type="pres">
      <dgm:prSet presAssocID="{3579AFDC-86E8-4B48-8489-347B807A9EA8}" presName="spaceBetweenRectangles" presStyleCnt="0"/>
      <dgm:spPr/>
    </dgm:pt>
    <dgm:pt modelId="{15DA57CD-B88E-1245-B804-D9387049ACD3}" type="pres">
      <dgm:prSet presAssocID="{45D6F7D3-323B-504B-BF7C-FDC9F289A9B1}" presName="parentLin" presStyleCnt="0"/>
      <dgm:spPr/>
    </dgm:pt>
    <dgm:pt modelId="{39C94ADE-81CA-914A-9AAF-23C50AF5D553}" type="pres">
      <dgm:prSet presAssocID="{45D6F7D3-323B-504B-BF7C-FDC9F289A9B1}" presName="parentLeftMargin" presStyleLbl="node1" presStyleIdx="1" presStyleCnt="5"/>
      <dgm:spPr/>
    </dgm:pt>
    <dgm:pt modelId="{858D6768-9378-5A45-895A-CDA90EC9A52E}" type="pres">
      <dgm:prSet presAssocID="{45D6F7D3-323B-504B-BF7C-FDC9F289A9B1}" presName="parentText" presStyleLbl="node1" presStyleIdx="2" presStyleCnt="5">
        <dgm:presLayoutVars>
          <dgm:chMax val="0"/>
          <dgm:bulletEnabled val="1"/>
        </dgm:presLayoutVars>
      </dgm:prSet>
      <dgm:spPr/>
    </dgm:pt>
    <dgm:pt modelId="{89E390D6-9C18-0148-976C-6552C454FF09}" type="pres">
      <dgm:prSet presAssocID="{45D6F7D3-323B-504B-BF7C-FDC9F289A9B1}" presName="negativeSpace" presStyleCnt="0"/>
      <dgm:spPr/>
    </dgm:pt>
    <dgm:pt modelId="{91CB0D5C-58CE-C040-9EE5-088808C6147E}" type="pres">
      <dgm:prSet presAssocID="{45D6F7D3-323B-504B-BF7C-FDC9F289A9B1}" presName="childText" presStyleLbl="conFgAcc1" presStyleIdx="2" presStyleCnt="5">
        <dgm:presLayoutVars>
          <dgm:bulletEnabled val="1"/>
        </dgm:presLayoutVars>
      </dgm:prSet>
      <dgm:spPr/>
    </dgm:pt>
    <dgm:pt modelId="{4BBEA641-B9AA-B54B-80EB-C95BA559B5BA}" type="pres">
      <dgm:prSet presAssocID="{3CF8DA67-F566-6948-B788-42D53155DD4B}" presName="spaceBetweenRectangles" presStyleCnt="0"/>
      <dgm:spPr/>
    </dgm:pt>
    <dgm:pt modelId="{0BBE92D2-319C-544D-A2B1-84023C8D62B3}" type="pres">
      <dgm:prSet presAssocID="{16BC432F-94D1-754C-BDC5-E9FAFD5D8B35}" presName="parentLin" presStyleCnt="0"/>
      <dgm:spPr/>
    </dgm:pt>
    <dgm:pt modelId="{026A0ADB-1704-5E4E-8F46-218F08BCE732}" type="pres">
      <dgm:prSet presAssocID="{16BC432F-94D1-754C-BDC5-E9FAFD5D8B35}" presName="parentLeftMargin" presStyleLbl="node1" presStyleIdx="2" presStyleCnt="5"/>
      <dgm:spPr/>
    </dgm:pt>
    <dgm:pt modelId="{5C360600-9A14-BE43-B23E-D37691EEECC7}" type="pres">
      <dgm:prSet presAssocID="{16BC432F-94D1-754C-BDC5-E9FAFD5D8B35}" presName="parentText" presStyleLbl="node1" presStyleIdx="3" presStyleCnt="5">
        <dgm:presLayoutVars>
          <dgm:chMax val="0"/>
          <dgm:bulletEnabled val="1"/>
        </dgm:presLayoutVars>
      </dgm:prSet>
      <dgm:spPr/>
    </dgm:pt>
    <dgm:pt modelId="{D5F3ECBF-8939-DC4B-9D42-F991FA601D7A}" type="pres">
      <dgm:prSet presAssocID="{16BC432F-94D1-754C-BDC5-E9FAFD5D8B35}" presName="negativeSpace" presStyleCnt="0"/>
      <dgm:spPr/>
    </dgm:pt>
    <dgm:pt modelId="{74E68CB3-10DE-1E4A-A999-A733B35B595A}" type="pres">
      <dgm:prSet presAssocID="{16BC432F-94D1-754C-BDC5-E9FAFD5D8B35}" presName="childText" presStyleLbl="conFgAcc1" presStyleIdx="3" presStyleCnt="5">
        <dgm:presLayoutVars>
          <dgm:bulletEnabled val="1"/>
        </dgm:presLayoutVars>
      </dgm:prSet>
      <dgm:spPr/>
    </dgm:pt>
    <dgm:pt modelId="{F593325B-121B-B546-A9D4-66EFFF94CB3C}" type="pres">
      <dgm:prSet presAssocID="{A30B7D79-C05E-7249-8DDF-7D6F273FB635}" presName="spaceBetweenRectangles" presStyleCnt="0"/>
      <dgm:spPr/>
    </dgm:pt>
    <dgm:pt modelId="{74815733-01EA-5E45-B1B6-4522D0596E0E}" type="pres">
      <dgm:prSet presAssocID="{B88C08D7-4559-C34A-9D3E-B3D713F264D5}" presName="parentLin" presStyleCnt="0"/>
      <dgm:spPr/>
    </dgm:pt>
    <dgm:pt modelId="{0F1A05DC-A9FE-B54B-BAA8-D656C6283753}" type="pres">
      <dgm:prSet presAssocID="{B88C08D7-4559-C34A-9D3E-B3D713F264D5}" presName="parentLeftMargin" presStyleLbl="node1" presStyleIdx="3" presStyleCnt="5"/>
      <dgm:spPr/>
    </dgm:pt>
    <dgm:pt modelId="{6B936C78-203D-EB42-8BDE-52F7C254215F}" type="pres">
      <dgm:prSet presAssocID="{B88C08D7-4559-C34A-9D3E-B3D713F264D5}" presName="parentText" presStyleLbl="node1" presStyleIdx="4" presStyleCnt="5">
        <dgm:presLayoutVars>
          <dgm:chMax val="0"/>
          <dgm:bulletEnabled val="1"/>
        </dgm:presLayoutVars>
      </dgm:prSet>
      <dgm:spPr/>
    </dgm:pt>
    <dgm:pt modelId="{952FFFEA-DAC9-A847-9B39-55F539CB1551}" type="pres">
      <dgm:prSet presAssocID="{B88C08D7-4559-C34A-9D3E-B3D713F264D5}" presName="negativeSpace" presStyleCnt="0"/>
      <dgm:spPr/>
    </dgm:pt>
    <dgm:pt modelId="{9B5F7481-A1F5-DE4B-9816-CDB8B6A838C4}" type="pres">
      <dgm:prSet presAssocID="{B88C08D7-4559-C34A-9D3E-B3D713F264D5}" presName="childText" presStyleLbl="conFgAcc1" presStyleIdx="4" presStyleCnt="5">
        <dgm:presLayoutVars>
          <dgm:bulletEnabled val="1"/>
        </dgm:presLayoutVars>
      </dgm:prSet>
      <dgm:spPr/>
    </dgm:pt>
  </dgm:ptLst>
  <dgm:cxnLst>
    <dgm:cxn modelId="{AC651514-A923-8D45-87D0-D0F7414F5069}" type="presOf" srcId="{FD2A2A7A-3082-CE43-8B85-7F73B4879186}" destId="{889A39E4-1EFD-3D4F-8B18-D53F8446ABAF}" srcOrd="0" destOrd="0" presId="urn:microsoft.com/office/officeart/2005/8/layout/list1"/>
    <dgm:cxn modelId="{48599B23-B7DA-7542-8FE9-BE2E9981FC58}" type="presOf" srcId="{16BC432F-94D1-754C-BDC5-E9FAFD5D8B35}" destId="{026A0ADB-1704-5E4E-8F46-218F08BCE732}" srcOrd="0" destOrd="0" presId="urn:microsoft.com/office/officeart/2005/8/layout/list1"/>
    <dgm:cxn modelId="{B753C93B-F535-5645-9AC0-95D0B46B0286}" srcId="{4CBF94F3-54A5-FB49-ABD5-6409DAA5C2C8}" destId="{0966BCE9-16AE-D841-91E3-6CCB1E1CDB54}" srcOrd="1" destOrd="0" parTransId="{F6B9FA38-C2E0-4345-BF1D-AAC7D933BABA}" sibTransId="{3579AFDC-86E8-4B48-8489-347B807A9EA8}"/>
    <dgm:cxn modelId="{A477BF41-BCC1-F44D-A217-4D74B5187A81}" type="presOf" srcId="{45D6F7D3-323B-504B-BF7C-FDC9F289A9B1}" destId="{858D6768-9378-5A45-895A-CDA90EC9A52E}" srcOrd="1" destOrd="0" presId="urn:microsoft.com/office/officeart/2005/8/layout/list1"/>
    <dgm:cxn modelId="{6941065A-0CF8-B44F-BB9E-AE986783C2E3}" type="presOf" srcId="{0966BCE9-16AE-D841-91E3-6CCB1E1CDB54}" destId="{C3D22737-B175-B746-A268-F790073695D9}" srcOrd="0" destOrd="0" presId="urn:microsoft.com/office/officeart/2005/8/layout/list1"/>
    <dgm:cxn modelId="{E44CFB76-3F33-9B4D-93B0-F0B114E12079}" type="presOf" srcId="{16BC432F-94D1-754C-BDC5-E9FAFD5D8B35}" destId="{5C360600-9A14-BE43-B23E-D37691EEECC7}" srcOrd="1" destOrd="0" presId="urn:microsoft.com/office/officeart/2005/8/layout/list1"/>
    <dgm:cxn modelId="{3E3FD587-B834-8C41-AB30-B5C8ED5EAE08}" srcId="{4CBF94F3-54A5-FB49-ABD5-6409DAA5C2C8}" destId="{B88C08D7-4559-C34A-9D3E-B3D713F264D5}" srcOrd="4" destOrd="0" parTransId="{3F8D0395-3BAA-A54B-8EB6-0589768C24B6}" sibTransId="{61C05BDA-DB26-9949-AF64-DB88C26343E9}"/>
    <dgm:cxn modelId="{8F14E88D-B035-2C4E-B448-E94AEBAD23C9}" type="presOf" srcId="{B88C08D7-4559-C34A-9D3E-B3D713F264D5}" destId="{0F1A05DC-A9FE-B54B-BAA8-D656C6283753}" srcOrd="0" destOrd="0" presId="urn:microsoft.com/office/officeart/2005/8/layout/list1"/>
    <dgm:cxn modelId="{7514808E-D736-184D-8A60-85CACA550C0A}" type="presOf" srcId="{45D6F7D3-323B-504B-BF7C-FDC9F289A9B1}" destId="{39C94ADE-81CA-914A-9AAF-23C50AF5D553}" srcOrd="0" destOrd="0" presId="urn:microsoft.com/office/officeart/2005/8/layout/list1"/>
    <dgm:cxn modelId="{B1AFF98E-7BC3-DA41-A245-07D795A2A627}" srcId="{4CBF94F3-54A5-FB49-ABD5-6409DAA5C2C8}" destId="{16BC432F-94D1-754C-BDC5-E9FAFD5D8B35}" srcOrd="3" destOrd="0" parTransId="{8CA91E75-9C4A-3142-9D29-75712F25011E}" sibTransId="{A30B7D79-C05E-7249-8DDF-7D6F273FB635}"/>
    <dgm:cxn modelId="{4C0577B8-AF88-A244-8072-51AA444AE2A2}" type="presOf" srcId="{0966BCE9-16AE-D841-91E3-6CCB1E1CDB54}" destId="{EEFF29E5-CA83-FD42-AEEA-6F0DF5FAD4A6}" srcOrd="1" destOrd="0" presId="urn:microsoft.com/office/officeart/2005/8/layout/list1"/>
    <dgm:cxn modelId="{D8AA1CBA-BA96-7640-8026-7447CAA07E9F}" type="presOf" srcId="{B88C08D7-4559-C34A-9D3E-B3D713F264D5}" destId="{6B936C78-203D-EB42-8BDE-52F7C254215F}" srcOrd="1" destOrd="0" presId="urn:microsoft.com/office/officeart/2005/8/layout/list1"/>
    <dgm:cxn modelId="{01D58FC8-CB3E-9349-8753-EEF7318F4719}" srcId="{4CBF94F3-54A5-FB49-ABD5-6409DAA5C2C8}" destId="{45D6F7D3-323B-504B-BF7C-FDC9F289A9B1}" srcOrd="2" destOrd="0" parTransId="{991E4289-4390-7E4C-A941-E10B1E8593D7}" sibTransId="{3CF8DA67-F566-6948-B788-42D53155DD4B}"/>
    <dgm:cxn modelId="{E25006F1-B5C9-5448-BB3A-203D0316947F}" type="presOf" srcId="{4CBF94F3-54A5-FB49-ABD5-6409DAA5C2C8}" destId="{E6BF5DE6-1858-6041-9B8C-61A313777B8C}" srcOrd="0" destOrd="0" presId="urn:microsoft.com/office/officeart/2005/8/layout/list1"/>
    <dgm:cxn modelId="{DB9461F5-16B9-C245-9A07-E5FD8B3996C0}" srcId="{4CBF94F3-54A5-FB49-ABD5-6409DAA5C2C8}" destId="{FD2A2A7A-3082-CE43-8B85-7F73B4879186}" srcOrd="0" destOrd="0" parTransId="{249326ED-8B4C-BD4A-8A6B-44B8EBEAC458}" sibTransId="{465F0483-C861-CC47-B66B-7603637D877F}"/>
    <dgm:cxn modelId="{690CD5FD-2803-3E4C-B811-62D1B6AFA685}" type="presOf" srcId="{FD2A2A7A-3082-CE43-8B85-7F73B4879186}" destId="{B09187A7-93C0-6243-8CC6-BC0F4B4B40D5}" srcOrd="1" destOrd="0" presId="urn:microsoft.com/office/officeart/2005/8/layout/list1"/>
    <dgm:cxn modelId="{C98B655C-5DCD-A44C-A5BC-D49F86E14B86}" type="presParOf" srcId="{E6BF5DE6-1858-6041-9B8C-61A313777B8C}" destId="{E9358B98-A5B9-6949-8DD4-2FDEFD6590DC}" srcOrd="0" destOrd="0" presId="urn:microsoft.com/office/officeart/2005/8/layout/list1"/>
    <dgm:cxn modelId="{C2C7AE58-C43E-EE4C-8548-0ECC48B95903}" type="presParOf" srcId="{E9358B98-A5B9-6949-8DD4-2FDEFD6590DC}" destId="{889A39E4-1EFD-3D4F-8B18-D53F8446ABAF}" srcOrd="0" destOrd="0" presId="urn:microsoft.com/office/officeart/2005/8/layout/list1"/>
    <dgm:cxn modelId="{4AD33312-5838-5243-9337-C70F17458F35}" type="presParOf" srcId="{E9358B98-A5B9-6949-8DD4-2FDEFD6590DC}" destId="{B09187A7-93C0-6243-8CC6-BC0F4B4B40D5}" srcOrd="1" destOrd="0" presId="urn:microsoft.com/office/officeart/2005/8/layout/list1"/>
    <dgm:cxn modelId="{0F45DFF5-E4EF-FC4C-AA0C-BBC5DB4644A1}" type="presParOf" srcId="{E6BF5DE6-1858-6041-9B8C-61A313777B8C}" destId="{6C285282-D930-EB43-90E4-84D1C3C68BFE}" srcOrd="1" destOrd="0" presId="urn:microsoft.com/office/officeart/2005/8/layout/list1"/>
    <dgm:cxn modelId="{54CE5AB5-4049-6E45-A27E-B63DB3382025}" type="presParOf" srcId="{E6BF5DE6-1858-6041-9B8C-61A313777B8C}" destId="{35102BE2-DDA1-4D4E-A243-452DB0571D0E}" srcOrd="2" destOrd="0" presId="urn:microsoft.com/office/officeart/2005/8/layout/list1"/>
    <dgm:cxn modelId="{D6C38D86-9E06-F849-BB64-01C81406C030}" type="presParOf" srcId="{E6BF5DE6-1858-6041-9B8C-61A313777B8C}" destId="{53D851FE-8586-A14A-86A0-DAA984CB74F4}" srcOrd="3" destOrd="0" presId="urn:microsoft.com/office/officeart/2005/8/layout/list1"/>
    <dgm:cxn modelId="{65385714-6D03-2842-AABE-1C712AA41AD3}" type="presParOf" srcId="{E6BF5DE6-1858-6041-9B8C-61A313777B8C}" destId="{13C157E2-414E-0540-950F-C5BA484A7602}" srcOrd="4" destOrd="0" presId="urn:microsoft.com/office/officeart/2005/8/layout/list1"/>
    <dgm:cxn modelId="{457566E6-F4C7-5D4C-A1AF-315016FA8B3A}" type="presParOf" srcId="{13C157E2-414E-0540-950F-C5BA484A7602}" destId="{C3D22737-B175-B746-A268-F790073695D9}" srcOrd="0" destOrd="0" presId="urn:microsoft.com/office/officeart/2005/8/layout/list1"/>
    <dgm:cxn modelId="{E6EFF590-F20B-6B4D-8316-A3272C2B868B}" type="presParOf" srcId="{13C157E2-414E-0540-950F-C5BA484A7602}" destId="{EEFF29E5-CA83-FD42-AEEA-6F0DF5FAD4A6}" srcOrd="1" destOrd="0" presId="urn:microsoft.com/office/officeart/2005/8/layout/list1"/>
    <dgm:cxn modelId="{6F591DF7-1E07-0841-B362-1F222D8DF175}" type="presParOf" srcId="{E6BF5DE6-1858-6041-9B8C-61A313777B8C}" destId="{AEA676EE-362F-E147-9437-AAE92992FC9D}" srcOrd="5" destOrd="0" presId="urn:microsoft.com/office/officeart/2005/8/layout/list1"/>
    <dgm:cxn modelId="{91EFCBBD-EA4C-0A4D-8E3F-507CA788B312}" type="presParOf" srcId="{E6BF5DE6-1858-6041-9B8C-61A313777B8C}" destId="{03A54724-A862-DA48-9DD0-02CEE6572D93}" srcOrd="6" destOrd="0" presId="urn:microsoft.com/office/officeart/2005/8/layout/list1"/>
    <dgm:cxn modelId="{CA91CB14-5290-F74B-AA61-65A508CD9783}" type="presParOf" srcId="{E6BF5DE6-1858-6041-9B8C-61A313777B8C}" destId="{781B520A-DCD5-AF47-BF80-9B2120B0B47D}" srcOrd="7" destOrd="0" presId="urn:microsoft.com/office/officeart/2005/8/layout/list1"/>
    <dgm:cxn modelId="{A1EAD2B2-24C5-B747-9FBA-79AB3FF7E116}" type="presParOf" srcId="{E6BF5DE6-1858-6041-9B8C-61A313777B8C}" destId="{15DA57CD-B88E-1245-B804-D9387049ACD3}" srcOrd="8" destOrd="0" presId="urn:microsoft.com/office/officeart/2005/8/layout/list1"/>
    <dgm:cxn modelId="{AE0A64CE-C02A-4B41-8F58-F9459DBD57D4}" type="presParOf" srcId="{15DA57CD-B88E-1245-B804-D9387049ACD3}" destId="{39C94ADE-81CA-914A-9AAF-23C50AF5D553}" srcOrd="0" destOrd="0" presId="urn:microsoft.com/office/officeart/2005/8/layout/list1"/>
    <dgm:cxn modelId="{8657F117-9D56-9C46-9554-9854B43C8504}" type="presParOf" srcId="{15DA57CD-B88E-1245-B804-D9387049ACD3}" destId="{858D6768-9378-5A45-895A-CDA90EC9A52E}" srcOrd="1" destOrd="0" presId="urn:microsoft.com/office/officeart/2005/8/layout/list1"/>
    <dgm:cxn modelId="{D984F977-5EB0-F84B-9121-42788B5F9109}" type="presParOf" srcId="{E6BF5DE6-1858-6041-9B8C-61A313777B8C}" destId="{89E390D6-9C18-0148-976C-6552C454FF09}" srcOrd="9" destOrd="0" presId="urn:microsoft.com/office/officeart/2005/8/layout/list1"/>
    <dgm:cxn modelId="{B15EB6B4-550E-4443-A468-83F952B0F68F}" type="presParOf" srcId="{E6BF5DE6-1858-6041-9B8C-61A313777B8C}" destId="{91CB0D5C-58CE-C040-9EE5-088808C6147E}" srcOrd="10" destOrd="0" presId="urn:microsoft.com/office/officeart/2005/8/layout/list1"/>
    <dgm:cxn modelId="{2C591F34-E06D-A545-B57E-D8B7608606FC}" type="presParOf" srcId="{E6BF5DE6-1858-6041-9B8C-61A313777B8C}" destId="{4BBEA641-B9AA-B54B-80EB-C95BA559B5BA}" srcOrd="11" destOrd="0" presId="urn:microsoft.com/office/officeart/2005/8/layout/list1"/>
    <dgm:cxn modelId="{8F6E03AB-1A02-5343-B11F-995A3DF680BB}" type="presParOf" srcId="{E6BF5DE6-1858-6041-9B8C-61A313777B8C}" destId="{0BBE92D2-319C-544D-A2B1-84023C8D62B3}" srcOrd="12" destOrd="0" presId="urn:microsoft.com/office/officeart/2005/8/layout/list1"/>
    <dgm:cxn modelId="{7AE0F307-7FF2-8845-A61D-51E01C397C27}" type="presParOf" srcId="{0BBE92D2-319C-544D-A2B1-84023C8D62B3}" destId="{026A0ADB-1704-5E4E-8F46-218F08BCE732}" srcOrd="0" destOrd="0" presId="urn:microsoft.com/office/officeart/2005/8/layout/list1"/>
    <dgm:cxn modelId="{6328B876-6A3A-F242-9480-F83D90127553}" type="presParOf" srcId="{0BBE92D2-319C-544D-A2B1-84023C8D62B3}" destId="{5C360600-9A14-BE43-B23E-D37691EEECC7}" srcOrd="1" destOrd="0" presId="urn:microsoft.com/office/officeart/2005/8/layout/list1"/>
    <dgm:cxn modelId="{D6A232D4-534E-3F42-A157-9AB883326411}" type="presParOf" srcId="{E6BF5DE6-1858-6041-9B8C-61A313777B8C}" destId="{D5F3ECBF-8939-DC4B-9D42-F991FA601D7A}" srcOrd="13" destOrd="0" presId="urn:microsoft.com/office/officeart/2005/8/layout/list1"/>
    <dgm:cxn modelId="{C1E02ABF-8CD7-9F45-A669-65B4EDA590EA}" type="presParOf" srcId="{E6BF5DE6-1858-6041-9B8C-61A313777B8C}" destId="{74E68CB3-10DE-1E4A-A999-A733B35B595A}" srcOrd="14" destOrd="0" presId="urn:microsoft.com/office/officeart/2005/8/layout/list1"/>
    <dgm:cxn modelId="{8C8F5555-1708-434A-9AB6-530CE93C8563}" type="presParOf" srcId="{E6BF5DE6-1858-6041-9B8C-61A313777B8C}" destId="{F593325B-121B-B546-A9D4-66EFFF94CB3C}" srcOrd="15" destOrd="0" presId="urn:microsoft.com/office/officeart/2005/8/layout/list1"/>
    <dgm:cxn modelId="{5081F52B-3AC3-F347-96B4-6A61AEA8C47A}" type="presParOf" srcId="{E6BF5DE6-1858-6041-9B8C-61A313777B8C}" destId="{74815733-01EA-5E45-B1B6-4522D0596E0E}" srcOrd="16" destOrd="0" presId="urn:microsoft.com/office/officeart/2005/8/layout/list1"/>
    <dgm:cxn modelId="{7459EB56-076F-8243-B7F2-EFBB4128AB72}" type="presParOf" srcId="{74815733-01EA-5E45-B1B6-4522D0596E0E}" destId="{0F1A05DC-A9FE-B54B-BAA8-D656C6283753}" srcOrd="0" destOrd="0" presId="urn:microsoft.com/office/officeart/2005/8/layout/list1"/>
    <dgm:cxn modelId="{B2377444-185D-7040-8DA5-81D026E80194}" type="presParOf" srcId="{74815733-01EA-5E45-B1B6-4522D0596E0E}" destId="{6B936C78-203D-EB42-8BDE-52F7C254215F}" srcOrd="1" destOrd="0" presId="urn:microsoft.com/office/officeart/2005/8/layout/list1"/>
    <dgm:cxn modelId="{2D2B14BD-AB84-C849-A28F-2D7DD538FF3C}" type="presParOf" srcId="{E6BF5DE6-1858-6041-9B8C-61A313777B8C}" destId="{952FFFEA-DAC9-A847-9B39-55F539CB1551}" srcOrd="17" destOrd="0" presId="urn:microsoft.com/office/officeart/2005/8/layout/list1"/>
    <dgm:cxn modelId="{C941E0E7-2196-1D4B-A579-E259BCD0CAF7}" type="presParOf" srcId="{E6BF5DE6-1858-6041-9B8C-61A313777B8C}" destId="{9B5F7481-A1F5-DE4B-9816-CDB8B6A838C4}"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88A8B7-85BA-254F-9D4E-891B2745A27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0AEB8042-B2BB-FD49-9D7F-A9159DBE7009}">
      <dgm:prSet phldrT="[Text]"/>
      <dgm:spPr/>
      <dgm:t>
        <a:bodyPr/>
        <a:lstStyle/>
        <a:p>
          <a:r>
            <a:rPr lang="en-US" dirty="0"/>
            <a:t>Philosophy</a:t>
          </a:r>
        </a:p>
      </dgm:t>
    </dgm:pt>
    <dgm:pt modelId="{3DD80B35-4B6D-1F4F-969E-03D184BCD4AF}" type="parTrans" cxnId="{B6F35771-708C-4347-BD27-64A554DAE32C}">
      <dgm:prSet/>
      <dgm:spPr/>
      <dgm:t>
        <a:bodyPr/>
        <a:lstStyle/>
        <a:p>
          <a:endParaRPr lang="en-US"/>
        </a:p>
      </dgm:t>
    </dgm:pt>
    <dgm:pt modelId="{4AB35BA1-F57E-9546-9FF6-7838CFDDBC3F}" type="sibTrans" cxnId="{B6F35771-708C-4347-BD27-64A554DAE32C}">
      <dgm:prSet/>
      <dgm:spPr/>
      <dgm:t>
        <a:bodyPr/>
        <a:lstStyle/>
        <a:p>
          <a:endParaRPr lang="en-US"/>
        </a:p>
      </dgm:t>
    </dgm:pt>
    <dgm:pt modelId="{8ED466CB-59BC-7045-A5A9-503D97F29793}">
      <dgm:prSet phldrT="[Text]"/>
      <dgm:spPr/>
      <dgm:t>
        <a:bodyPr/>
        <a:lstStyle/>
        <a:p>
          <a:r>
            <a:rPr lang="en-US" dirty="0"/>
            <a:t>Process</a:t>
          </a:r>
        </a:p>
      </dgm:t>
    </dgm:pt>
    <dgm:pt modelId="{E92E7B86-5571-3D4F-81C1-B8224343952D}" type="parTrans" cxnId="{1F5436C8-554A-B749-B7D4-4E5A914347C4}">
      <dgm:prSet/>
      <dgm:spPr/>
      <dgm:t>
        <a:bodyPr/>
        <a:lstStyle/>
        <a:p>
          <a:endParaRPr lang="en-US"/>
        </a:p>
      </dgm:t>
    </dgm:pt>
    <dgm:pt modelId="{AAB5564A-6D4D-B24C-A57D-8D059DF38CD6}" type="sibTrans" cxnId="{1F5436C8-554A-B749-B7D4-4E5A914347C4}">
      <dgm:prSet/>
      <dgm:spPr/>
      <dgm:t>
        <a:bodyPr/>
        <a:lstStyle/>
        <a:p>
          <a:endParaRPr lang="en-US"/>
        </a:p>
      </dgm:t>
    </dgm:pt>
    <dgm:pt modelId="{B25A891F-0368-F14B-AAE7-1F7C6CC4D711}">
      <dgm:prSet phldrT="[Text]"/>
      <dgm:spPr/>
      <dgm:t>
        <a:bodyPr/>
        <a:lstStyle/>
        <a:p>
          <a:r>
            <a:rPr lang="en-US" dirty="0"/>
            <a:t>System</a:t>
          </a:r>
        </a:p>
      </dgm:t>
    </dgm:pt>
    <dgm:pt modelId="{04D75D33-75D6-8F44-A0D7-8E3705BD7A2B}" type="parTrans" cxnId="{DA9E3BF9-F885-034F-BD0F-C79871D14AB0}">
      <dgm:prSet/>
      <dgm:spPr/>
      <dgm:t>
        <a:bodyPr/>
        <a:lstStyle/>
        <a:p>
          <a:endParaRPr lang="en-US"/>
        </a:p>
      </dgm:t>
    </dgm:pt>
    <dgm:pt modelId="{D61A9E9F-33A5-8446-83F0-CA5E316120D3}" type="sibTrans" cxnId="{DA9E3BF9-F885-034F-BD0F-C79871D14AB0}">
      <dgm:prSet/>
      <dgm:spPr/>
      <dgm:t>
        <a:bodyPr/>
        <a:lstStyle/>
        <a:p>
          <a:endParaRPr lang="en-US"/>
        </a:p>
      </dgm:t>
    </dgm:pt>
    <dgm:pt modelId="{D9FD367B-8580-1F40-871E-14F26F33EB77}" type="pres">
      <dgm:prSet presAssocID="{2C88A8B7-85BA-254F-9D4E-891B2745A270}" presName="Name0" presStyleCnt="0">
        <dgm:presLayoutVars>
          <dgm:chMax val="7"/>
          <dgm:chPref val="7"/>
          <dgm:dir/>
        </dgm:presLayoutVars>
      </dgm:prSet>
      <dgm:spPr/>
    </dgm:pt>
    <dgm:pt modelId="{B47C732D-6273-8C4E-9618-C54D99FF2033}" type="pres">
      <dgm:prSet presAssocID="{2C88A8B7-85BA-254F-9D4E-891B2745A270}" presName="Name1" presStyleCnt="0"/>
      <dgm:spPr/>
    </dgm:pt>
    <dgm:pt modelId="{FC4C4D66-4672-2046-83DF-0FEE7E253F8A}" type="pres">
      <dgm:prSet presAssocID="{2C88A8B7-85BA-254F-9D4E-891B2745A270}" presName="cycle" presStyleCnt="0"/>
      <dgm:spPr/>
    </dgm:pt>
    <dgm:pt modelId="{6591B127-46A4-1B4F-A1AD-D0110298D44F}" type="pres">
      <dgm:prSet presAssocID="{2C88A8B7-85BA-254F-9D4E-891B2745A270}" presName="srcNode" presStyleLbl="node1" presStyleIdx="0" presStyleCnt="3"/>
      <dgm:spPr/>
    </dgm:pt>
    <dgm:pt modelId="{7CA8BD08-18CE-794F-8D52-C2778D9A819B}" type="pres">
      <dgm:prSet presAssocID="{2C88A8B7-85BA-254F-9D4E-891B2745A270}" presName="conn" presStyleLbl="parChTrans1D2" presStyleIdx="0" presStyleCnt="1"/>
      <dgm:spPr/>
    </dgm:pt>
    <dgm:pt modelId="{7F463768-EFB0-7E43-8387-DE38BC730F78}" type="pres">
      <dgm:prSet presAssocID="{2C88A8B7-85BA-254F-9D4E-891B2745A270}" presName="extraNode" presStyleLbl="node1" presStyleIdx="0" presStyleCnt="3"/>
      <dgm:spPr/>
    </dgm:pt>
    <dgm:pt modelId="{B1862952-387C-0442-BC0B-539C132E7989}" type="pres">
      <dgm:prSet presAssocID="{2C88A8B7-85BA-254F-9D4E-891B2745A270}" presName="dstNode" presStyleLbl="node1" presStyleIdx="0" presStyleCnt="3"/>
      <dgm:spPr/>
    </dgm:pt>
    <dgm:pt modelId="{7642F3B2-23E3-DE40-9746-5252A8CE655B}" type="pres">
      <dgm:prSet presAssocID="{0AEB8042-B2BB-FD49-9D7F-A9159DBE7009}" presName="text_1" presStyleLbl="node1" presStyleIdx="0" presStyleCnt="3" custLinFactNeighborX="213" custLinFactNeighborY="-3906">
        <dgm:presLayoutVars>
          <dgm:bulletEnabled val="1"/>
        </dgm:presLayoutVars>
      </dgm:prSet>
      <dgm:spPr/>
    </dgm:pt>
    <dgm:pt modelId="{0C68E983-EA5A-BB41-9F13-CC4B4DA9D69D}" type="pres">
      <dgm:prSet presAssocID="{0AEB8042-B2BB-FD49-9D7F-A9159DBE7009}" presName="accent_1" presStyleCnt="0"/>
      <dgm:spPr/>
    </dgm:pt>
    <dgm:pt modelId="{7CC90EFC-6F00-B54B-A8BC-8A1D40E49B72}" type="pres">
      <dgm:prSet presAssocID="{0AEB8042-B2BB-FD49-9D7F-A9159DBE7009}" presName="accentRepeatNode" presStyleLbl="solidFgAcc1" presStyleIdx="0" presStyleCnt="3"/>
      <dgm:spPr/>
    </dgm:pt>
    <dgm:pt modelId="{AB17C8C9-F4D3-344B-A05C-8DEB2CA3F97E}" type="pres">
      <dgm:prSet presAssocID="{8ED466CB-59BC-7045-A5A9-503D97F29793}" presName="text_2" presStyleLbl="node1" presStyleIdx="1" presStyleCnt="3">
        <dgm:presLayoutVars>
          <dgm:bulletEnabled val="1"/>
        </dgm:presLayoutVars>
      </dgm:prSet>
      <dgm:spPr/>
    </dgm:pt>
    <dgm:pt modelId="{6154AF7B-CE21-6747-BF86-A329AEB3534C}" type="pres">
      <dgm:prSet presAssocID="{8ED466CB-59BC-7045-A5A9-503D97F29793}" presName="accent_2" presStyleCnt="0"/>
      <dgm:spPr/>
    </dgm:pt>
    <dgm:pt modelId="{D9C0FA34-937D-484D-9EA8-E9CF2B40D3EF}" type="pres">
      <dgm:prSet presAssocID="{8ED466CB-59BC-7045-A5A9-503D97F29793}" presName="accentRepeatNode" presStyleLbl="solidFgAcc1" presStyleIdx="1" presStyleCnt="3" custLinFactNeighborX="2152" custLinFactNeighborY="-87"/>
      <dgm:spPr/>
    </dgm:pt>
    <dgm:pt modelId="{F5AD5AD8-1D4D-EC4C-ABF2-D89B90C38488}" type="pres">
      <dgm:prSet presAssocID="{B25A891F-0368-F14B-AAE7-1F7C6CC4D711}" presName="text_3" presStyleLbl="node1" presStyleIdx="2" presStyleCnt="3">
        <dgm:presLayoutVars>
          <dgm:bulletEnabled val="1"/>
        </dgm:presLayoutVars>
      </dgm:prSet>
      <dgm:spPr/>
    </dgm:pt>
    <dgm:pt modelId="{08DFDF1C-5563-C94F-B475-D610A3301611}" type="pres">
      <dgm:prSet presAssocID="{B25A891F-0368-F14B-AAE7-1F7C6CC4D711}" presName="accent_3" presStyleCnt="0"/>
      <dgm:spPr/>
    </dgm:pt>
    <dgm:pt modelId="{1D3884A8-DC29-9B4A-810D-435F185A5C4E}" type="pres">
      <dgm:prSet presAssocID="{B25A891F-0368-F14B-AAE7-1F7C6CC4D711}" presName="accentRepeatNode" presStyleLbl="solidFgAcc1" presStyleIdx="2" presStyleCnt="3"/>
      <dgm:spPr/>
    </dgm:pt>
  </dgm:ptLst>
  <dgm:cxnLst>
    <dgm:cxn modelId="{E36DBB09-F8B4-744A-AB07-9A2ADD3082C2}" type="presOf" srcId="{4AB35BA1-F57E-9546-9FF6-7838CFDDBC3F}" destId="{7CA8BD08-18CE-794F-8D52-C2778D9A819B}" srcOrd="0" destOrd="0" presId="urn:microsoft.com/office/officeart/2008/layout/VerticalCurvedList"/>
    <dgm:cxn modelId="{AC380D5F-C57C-3D41-B538-9E131DD1E8B3}" type="presOf" srcId="{8ED466CB-59BC-7045-A5A9-503D97F29793}" destId="{AB17C8C9-F4D3-344B-A05C-8DEB2CA3F97E}" srcOrd="0" destOrd="0" presId="urn:microsoft.com/office/officeart/2008/layout/VerticalCurvedList"/>
    <dgm:cxn modelId="{B6F35771-708C-4347-BD27-64A554DAE32C}" srcId="{2C88A8B7-85BA-254F-9D4E-891B2745A270}" destId="{0AEB8042-B2BB-FD49-9D7F-A9159DBE7009}" srcOrd="0" destOrd="0" parTransId="{3DD80B35-4B6D-1F4F-969E-03D184BCD4AF}" sibTransId="{4AB35BA1-F57E-9546-9FF6-7838CFDDBC3F}"/>
    <dgm:cxn modelId="{1F5436C8-554A-B749-B7D4-4E5A914347C4}" srcId="{2C88A8B7-85BA-254F-9D4E-891B2745A270}" destId="{8ED466CB-59BC-7045-A5A9-503D97F29793}" srcOrd="1" destOrd="0" parTransId="{E92E7B86-5571-3D4F-81C1-B8224343952D}" sibTransId="{AAB5564A-6D4D-B24C-A57D-8D059DF38CD6}"/>
    <dgm:cxn modelId="{C231B5CC-35DA-CD48-A375-98BA353F7A1E}" type="presOf" srcId="{2C88A8B7-85BA-254F-9D4E-891B2745A270}" destId="{D9FD367B-8580-1F40-871E-14F26F33EB77}" srcOrd="0" destOrd="0" presId="urn:microsoft.com/office/officeart/2008/layout/VerticalCurvedList"/>
    <dgm:cxn modelId="{CA07E6DE-3D15-B640-8D43-3FA2FE8C8D8E}" type="presOf" srcId="{0AEB8042-B2BB-FD49-9D7F-A9159DBE7009}" destId="{7642F3B2-23E3-DE40-9746-5252A8CE655B}" srcOrd="0" destOrd="0" presId="urn:microsoft.com/office/officeart/2008/layout/VerticalCurvedList"/>
    <dgm:cxn modelId="{316F7FF2-08AE-0244-8CAE-60FBF3C15FDF}" type="presOf" srcId="{B25A891F-0368-F14B-AAE7-1F7C6CC4D711}" destId="{F5AD5AD8-1D4D-EC4C-ABF2-D89B90C38488}" srcOrd="0" destOrd="0" presId="urn:microsoft.com/office/officeart/2008/layout/VerticalCurvedList"/>
    <dgm:cxn modelId="{DA9E3BF9-F885-034F-BD0F-C79871D14AB0}" srcId="{2C88A8B7-85BA-254F-9D4E-891B2745A270}" destId="{B25A891F-0368-F14B-AAE7-1F7C6CC4D711}" srcOrd="2" destOrd="0" parTransId="{04D75D33-75D6-8F44-A0D7-8E3705BD7A2B}" sibTransId="{D61A9E9F-33A5-8446-83F0-CA5E316120D3}"/>
    <dgm:cxn modelId="{0A30C775-8A59-924D-847F-0E17C33A071C}" type="presParOf" srcId="{D9FD367B-8580-1F40-871E-14F26F33EB77}" destId="{B47C732D-6273-8C4E-9618-C54D99FF2033}" srcOrd="0" destOrd="0" presId="urn:microsoft.com/office/officeart/2008/layout/VerticalCurvedList"/>
    <dgm:cxn modelId="{1AC8C929-216C-7A44-9FA1-6841190338B0}" type="presParOf" srcId="{B47C732D-6273-8C4E-9618-C54D99FF2033}" destId="{FC4C4D66-4672-2046-83DF-0FEE7E253F8A}" srcOrd="0" destOrd="0" presId="urn:microsoft.com/office/officeart/2008/layout/VerticalCurvedList"/>
    <dgm:cxn modelId="{E16AAAEC-8A59-3E43-B5F0-5DB06CBB01E3}" type="presParOf" srcId="{FC4C4D66-4672-2046-83DF-0FEE7E253F8A}" destId="{6591B127-46A4-1B4F-A1AD-D0110298D44F}" srcOrd="0" destOrd="0" presId="urn:microsoft.com/office/officeart/2008/layout/VerticalCurvedList"/>
    <dgm:cxn modelId="{EB8983AD-B2ED-8341-A1A9-4A620159FEE3}" type="presParOf" srcId="{FC4C4D66-4672-2046-83DF-0FEE7E253F8A}" destId="{7CA8BD08-18CE-794F-8D52-C2778D9A819B}" srcOrd="1" destOrd="0" presId="urn:microsoft.com/office/officeart/2008/layout/VerticalCurvedList"/>
    <dgm:cxn modelId="{BC4DBA74-C164-DD45-BBF8-34790B96E327}" type="presParOf" srcId="{FC4C4D66-4672-2046-83DF-0FEE7E253F8A}" destId="{7F463768-EFB0-7E43-8387-DE38BC730F78}" srcOrd="2" destOrd="0" presId="urn:microsoft.com/office/officeart/2008/layout/VerticalCurvedList"/>
    <dgm:cxn modelId="{88F1253B-8554-1F4D-AC6B-4A28055BA2B8}" type="presParOf" srcId="{FC4C4D66-4672-2046-83DF-0FEE7E253F8A}" destId="{B1862952-387C-0442-BC0B-539C132E7989}" srcOrd="3" destOrd="0" presId="urn:microsoft.com/office/officeart/2008/layout/VerticalCurvedList"/>
    <dgm:cxn modelId="{5254F548-1FAE-E24F-A384-3FF90A7764FC}" type="presParOf" srcId="{B47C732D-6273-8C4E-9618-C54D99FF2033}" destId="{7642F3B2-23E3-DE40-9746-5252A8CE655B}" srcOrd="1" destOrd="0" presId="urn:microsoft.com/office/officeart/2008/layout/VerticalCurvedList"/>
    <dgm:cxn modelId="{EABAE36A-6699-E64F-8338-E0D17D21416F}" type="presParOf" srcId="{B47C732D-6273-8C4E-9618-C54D99FF2033}" destId="{0C68E983-EA5A-BB41-9F13-CC4B4DA9D69D}" srcOrd="2" destOrd="0" presId="urn:microsoft.com/office/officeart/2008/layout/VerticalCurvedList"/>
    <dgm:cxn modelId="{D4D67798-D490-C149-8E94-586B35260738}" type="presParOf" srcId="{0C68E983-EA5A-BB41-9F13-CC4B4DA9D69D}" destId="{7CC90EFC-6F00-B54B-A8BC-8A1D40E49B72}" srcOrd="0" destOrd="0" presId="urn:microsoft.com/office/officeart/2008/layout/VerticalCurvedList"/>
    <dgm:cxn modelId="{32A2B70D-981A-3F4A-B102-39788049DCBA}" type="presParOf" srcId="{B47C732D-6273-8C4E-9618-C54D99FF2033}" destId="{AB17C8C9-F4D3-344B-A05C-8DEB2CA3F97E}" srcOrd="3" destOrd="0" presId="urn:microsoft.com/office/officeart/2008/layout/VerticalCurvedList"/>
    <dgm:cxn modelId="{4736407F-1031-A443-8C43-3F40DE8CB492}" type="presParOf" srcId="{B47C732D-6273-8C4E-9618-C54D99FF2033}" destId="{6154AF7B-CE21-6747-BF86-A329AEB3534C}" srcOrd="4" destOrd="0" presId="urn:microsoft.com/office/officeart/2008/layout/VerticalCurvedList"/>
    <dgm:cxn modelId="{6F1FBAA6-132A-1248-A248-48440EDEA7C6}" type="presParOf" srcId="{6154AF7B-CE21-6747-BF86-A329AEB3534C}" destId="{D9C0FA34-937D-484D-9EA8-E9CF2B40D3EF}" srcOrd="0" destOrd="0" presId="urn:microsoft.com/office/officeart/2008/layout/VerticalCurvedList"/>
    <dgm:cxn modelId="{3EFA5A08-BD04-DF48-8CC2-58FCED6AE530}" type="presParOf" srcId="{B47C732D-6273-8C4E-9618-C54D99FF2033}" destId="{F5AD5AD8-1D4D-EC4C-ABF2-D89B90C38488}" srcOrd="5" destOrd="0" presId="urn:microsoft.com/office/officeart/2008/layout/VerticalCurvedList"/>
    <dgm:cxn modelId="{3587791E-37F0-6548-B6FD-C38DF24F3D9B}" type="presParOf" srcId="{B47C732D-6273-8C4E-9618-C54D99FF2033}" destId="{08DFDF1C-5563-C94F-B475-D610A3301611}" srcOrd="6" destOrd="0" presId="urn:microsoft.com/office/officeart/2008/layout/VerticalCurvedList"/>
    <dgm:cxn modelId="{0DE44724-8494-2945-AE34-1FCBDAF05B3B}" type="presParOf" srcId="{08DFDF1C-5563-C94F-B475-D610A3301611}" destId="{1D3884A8-DC29-9B4A-810D-435F185A5C4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B444B4-5C0E-FC42-993F-CED5D0A219BC}" type="doc">
      <dgm:prSet loTypeId="urn:microsoft.com/office/officeart/2005/8/layout/matrix3" loCatId="" qsTypeId="urn:microsoft.com/office/officeart/2005/8/quickstyle/simple4" qsCatId="simple" csTypeId="urn:microsoft.com/office/officeart/2005/8/colors/accent1_2" csCatId="accent1" phldr="1"/>
      <dgm:spPr/>
      <dgm:t>
        <a:bodyPr/>
        <a:lstStyle/>
        <a:p>
          <a:endParaRPr lang="en-US"/>
        </a:p>
      </dgm:t>
    </dgm:pt>
    <dgm:pt modelId="{E243CA33-F59E-504C-8E7F-BB400D872E96}">
      <dgm:prSet phldrT="[Text]"/>
      <dgm:spPr/>
      <dgm:t>
        <a:bodyPr/>
        <a:lstStyle/>
        <a:p>
          <a:r>
            <a:rPr lang="en-US" dirty="0"/>
            <a:t>Child Welfare</a:t>
          </a:r>
        </a:p>
      </dgm:t>
    </dgm:pt>
    <dgm:pt modelId="{C199D447-1A80-D24B-AC87-95D1B4041122}" type="parTrans" cxnId="{7A7C69E3-9771-D641-81C7-59BFA71CDE0D}">
      <dgm:prSet/>
      <dgm:spPr/>
      <dgm:t>
        <a:bodyPr/>
        <a:lstStyle/>
        <a:p>
          <a:endParaRPr lang="en-US"/>
        </a:p>
      </dgm:t>
    </dgm:pt>
    <dgm:pt modelId="{35979EAE-DEF1-1E43-A8D6-6F97498880AB}" type="sibTrans" cxnId="{7A7C69E3-9771-D641-81C7-59BFA71CDE0D}">
      <dgm:prSet/>
      <dgm:spPr/>
      <dgm:t>
        <a:bodyPr/>
        <a:lstStyle/>
        <a:p>
          <a:endParaRPr lang="en-US"/>
        </a:p>
      </dgm:t>
    </dgm:pt>
    <dgm:pt modelId="{B3A142FD-BC2E-B64C-AFAB-D223F619A223}">
      <dgm:prSet phldrT="[Text]"/>
      <dgm:spPr/>
      <dgm:t>
        <a:bodyPr/>
        <a:lstStyle/>
        <a:p>
          <a:r>
            <a:rPr lang="en-US" dirty="0"/>
            <a:t>Child Support</a:t>
          </a:r>
        </a:p>
      </dgm:t>
    </dgm:pt>
    <dgm:pt modelId="{9232AC43-49F4-B844-B8E0-7A161E2E9C72}" type="parTrans" cxnId="{785AC24D-72EF-EF44-BDD6-D606C924687D}">
      <dgm:prSet/>
      <dgm:spPr/>
      <dgm:t>
        <a:bodyPr/>
        <a:lstStyle/>
        <a:p>
          <a:endParaRPr lang="en-US"/>
        </a:p>
      </dgm:t>
    </dgm:pt>
    <dgm:pt modelId="{0D1A6DB0-5EE0-CD46-84C5-0563A850C237}" type="sibTrans" cxnId="{785AC24D-72EF-EF44-BDD6-D606C924687D}">
      <dgm:prSet/>
      <dgm:spPr/>
      <dgm:t>
        <a:bodyPr/>
        <a:lstStyle/>
        <a:p>
          <a:endParaRPr lang="en-US"/>
        </a:p>
      </dgm:t>
    </dgm:pt>
    <dgm:pt modelId="{59680F86-4411-2B42-805C-7829FC982A69}">
      <dgm:prSet phldrT="[Text]"/>
      <dgm:spPr/>
      <dgm:t>
        <a:bodyPr/>
        <a:lstStyle/>
        <a:p>
          <a:r>
            <a:rPr lang="en-US" dirty="0"/>
            <a:t>Economic and Family Services</a:t>
          </a:r>
        </a:p>
      </dgm:t>
    </dgm:pt>
    <dgm:pt modelId="{AAEB975F-DF5E-C34B-ADA7-B502FB8154DC}" type="parTrans" cxnId="{3D5EA263-BADB-8A4E-A793-0BCEBEBE035C}">
      <dgm:prSet/>
      <dgm:spPr/>
      <dgm:t>
        <a:bodyPr/>
        <a:lstStyle/>
        <a:p>
          <a:endParaRPr lang="en-US"/>
        </a:p>
      </dgm:t>
    </dgm:pt>
    <dgm:pt modelId="{4A1FD152-9E5B-F940-83C6-A2D5C0BC694C}" type="sibTrans" cxnId="{3D5EA263-BADB-8A4E-A793-0BCEBEBE035C}">
      <dgm:prSet/>
      <dgm:spPr/>
      <dgm:t>
        <a:bodyPr/>
        <a:lstStyle/>
        <a:p>
          <a:endParaRPr lang="en-US"/>
        </a:p>
      </dgm:t>
    </dgm:pt>
    <dgm:pt modelId="{68402E3E-A278-9746-B41A-0C96EAB20836}">
      <dgm:prSet phldrT="[Text]"/>
      <dgm:spPr/>
      <dgm:t>
        <a:bodyPr/>
        <a:lstStyle/>
        <a:p>
          <a:r>
            <a:rPr lang="en-US" dirty="0"/>
            <a:t>Adult Services</a:t>
          </a:r>
        </a:p>
      </dgm:t>
    </dgm:pt>
    <dgm:pt modelId="{92674306-A9E5-E24C-9666-7EE76B579666}" type="parTrans" cxnId="{435FD1CE-2BD9-6244-938B-DBA68AD9F951}">
      <dgm:prSet/>
      <dgm:spPr/>
      <dgm:t>
        <a:bodyPr/>
        <a:lstStyle/>
        <a:p>
          <a:endParaRPr lang="en-US"/>
        </a:p>
      </dgm:t>
    </dgm:pt>
    <dgm:pt modelId="{ADC9FDEA-8FA5-AD48-BBA7-69B93FC14AEE}" type="sibTrans" cxnId="{435FD1CE-2BD9-6244-938B-DBA68AD9F951}">
      <dgm:prSet/>
      <dgm:spPr/>
      <dgm:t>
        <a:bodyPr/>
        <a:lstStyle/>
        <a:p>
          <a:endParaRPr lang="en-US"/>
        </a:p>
      </dgm:t>
    </dgm:pt>
    <dgm:pt modelId="{F84E8B59-CEE5-2745-A3BA-D6FD8F81033F}" type="pres">
      <dgm:prSet presAssocID="{6BB444B4-5C0E-FC42-993F-CED5D0A219BC}" presName="matrix" presStyleCnt="0">
        <dgm:presLayoutVars>
          <dgm:chMax val="1"/>
          <dgm:dir/>
          <dgm:resizeHandles val="exact"/>
        </dgm:presLayoutVars>
      </dgm:prSet>
      <dgm:spPr/>
    </dgm:pt>
    <dgm:pt modelId="{85FBD7E5-F9F3-004A-8B73-D456DF83668A}" type="pres">
      <dgm:prSet presAssocID="{6BB444B4-5C0E-FC42-993F-CED5D0A219BC}" presName="diamond" presStyleLbl="bgShp" presStyleIdx="0" presStyleCnt="1"/>
      <dgm:spPr/>
    </dgm:pt>
    <dgm:pt modelId="{62ECC775-FD5D-7E4E-BCA0-ADD8BCE98F67}" type="pres">
      <dgm:prSet presAssocID="{6BB444B4-5C0E-FC42-993F-CED5D0A219BC}" presName="quad1" presStyleLbl="node1" presStyleIdx="0" presStyleCnt="4">
        <dgm:presLayoutVars>
          <dgm:chMax val="0"/>
          <dgm:chPref val="0"/>
          <dgm:bulletEnabled val="1"/>
        </dgm:presLayoutVars>
      </dgm:prSet>
      <dgm:spPr/>
    </dgm:pt>
    <dgm:pt modelId="{9F15CC5F-135A-F94C-B479-E3485CC557DA}" type="pres">
      <dgm:prSet presAssocID="{6BB444B4-5C0E-FC42-993F-CED5D0A219BC}" presName="quad2" presStyleLbl="node1" presStyleIdx="1" presStyleCnt="4">
        <dgm:presLayoutVars>
          <dgm:chMax val="0"/>
          <dgm:chPref val="0"/>
          <dgm:bulletEnabled val="1"/>
        </dgm:presLayoutVars>
      </dgm:prSet>
      <dgm:spPr/>
    </dgm:pt>
    <dgm:pt modelId="{21904286-EDAB-654A-9407-E36EA3BCD7B4}" type="pres">
      <dgm:prSet presAssocID="{6BB444B4-5C0E-FC42-993F-CED5D0A219BC}" presName="quad3" presStyleLbl="node1" presStyleIdx="2" presStyleCnt="4">
        <dgm:presLayoutVars>
          <dgm:chMax val="0"/>
          <dgm:chPref val="0"/>
          <dgm:bulletEnabled val="1"/>
        </dgm:presLayoutVars>
      </dgm:prSet>
      <dgm:spPr/>
    </dgm:pt>
    <dgm:pt modelId="{4F53A372-E9C3-CE4A-B8C3-1B4BB78CC573}" type="pres">
      <dgm:prSet presAssocID="{6BB444B4-5C0E-FC42-993F-CED5D0A219BC}" presName="quad4" presStyleLbl="node1" presStyleIdx="3" presStyleCnt="4">
        <dgm:presLayoutVars>
          <dgm:chMax val="0"/>
          <dgm:chPref val="0"/>
          <dgm:bulletEnabled val="1"/>
        </dgm:presLayoutVars>
      </dgm:prSet>
      <dgm:spPr/>
    </dgm:pt>
  </dgm:ptLst>
  <dgm:cxnLst>
    <dgm:cxn modelId="{85DE3C0A-893E-5F44-90D2-B90092CD1809}" type="presOf" srcId="{68402E3E-A278-9746-B41A-0C96EAB20836}" destId="{4F53A372-E9C3-CE4A-B8C3-1B4BB78CC573}" srcOrd="0" destOrd="0" presId="urn:microsoft.com/office/officeart/2005/8/layout/matrix3"/>
    <dgm:cxn modelId="{A82D2727-3540-5D4F-A8E0-E610819D5660}" type="presOf" srcId="{E243CA33-F59E-504C-8E7F-BB400D872E96}" destId="{62ECC775-FD5D-7E4E-BCA0-ADD8BCE98F67}" srcOrd="0" destOrd="0" presId="urn:microsoft.com/office/officeart/2005/8/layout/matrix3"/>
    <dgm:cxn modelId="{785AC24D-72EF-EF44-BDD6-D606C924687D}" srcId="{6BB444B4-5C0E-FC42-993F-CED5D0A219BC}" destId="{B3A142FD-BC2E-B64C-AFAB-D223F619A223}" srcOrd="1" destOrd="0" parTransId="{9232AC43-49F4-B844-B8E0-7A161E2E9C72}" sibTransId="{0D1A6DB0-5EE0-CD46-84C5-0563A850C237}"/>
    <dgm:cxn modelId="{3D5EA263-BADB-8A4E-A793-0BCEBEBE035C}" srcId="{6BB444B4-5C0E-FC42-993F-CED5D0A219BC}" destId="{59680F86-4411-2B42-805C-7829FC982A69}" srcOrd="2" destOrd="0" parTransId="{AAEB975F-DF5E-C34B-ADA7-B502FB8154DC}" sibTransId="{4A1FD152-9E5B-F940-83C6-A2D5C0BC694C}"/>
    <dgm:cxn modelId="{679EF36F-2E27-684B-9425-6B436CC424E1}" type="presOf" srcId="{59680F86-4411-2B42-805C-7829FC982A69}" destId="{21904286-EDAB-654A-9407-E36EA3BCD7B4}" srcOrd="0" destOrd="0" presId="urn:microsoft.com/office/officeart/2005/8/layout/matrix3"/>
    <dgm:cxn modelId="{FF02B8C9-E98B-7E4F-82AA-2973F116B351}" type="presOf" srcId="{6BB444B4-5C0E-FC42-993F-CED5D0A219BC}" destId="{F84E8B59-CEE5-2745-A3BA-D6FD8F81033F}" srcOrd="0" destOrd="0" presId="urn:microsoft.com/office/officeart/2005/8/layout/matrix3"/>
    <dgm:cxn modelId="{435FD1CE-2BD9-6244-938B-DBA68AD9F951}" srcId="{6BB444B4-5C0E-FC42-993F-CED5D0A219BC}" destId="{68402E3E-A278-9746-B41A-0C96EAB20836}" srcOrd="3" destOrd="0" parTransId="{92674306-A9E5-E24C-9666-7EE76B579666}" sibTransId="{ADC9FDEA-8FA5-AD48-BBA7-69B93FC14AEE}"/>
    <dgm:cxn modelId="{7A7C69E3-9771-D641-81C7-59BFA71CDE0D}" srcId="{6BB444B4-5C0E-FC42-993F-CED5D0A219BC}" destId="{E243CA33-F59E-504C-8E7F-BB400D872E96}" srcOrd="0" destOrd="0" parTransId="{C199D447-1A80-D24B-AC87-95D1B4041122}" sibTransId="{35979EAE-DEF1-1E43-A8D6-6F97498880AB}"/>
    <dgm:cxn modelId="{B5B609E9-7984-094B-A301-7151699A4F5D}" type="presOf" srcId="{B3A142FD-BC2E-B64C-AFAB-D223F619A223}" destId="{9F15CC5F-135A-F94C-B479-E3485CC557DA}" srcOrd="0" destOrd="0" presId="urn:microsoft.com/office/officeart/2005/8/layout/matrix3"/>
    <dgm:cxn modelId="{4BBE502B-5C7D-744C-8B1F-A61647DF4129}" type="presParOf" srcId="{F84E8B59-CEE5-2745-A3BA-D6FD8F81033F}" destId="{85FBD7E5-F9F3-004A-8B73-D456DF83668A}" srcOrd="0" destOrd="0" presId="urn:microsoft.com/office/officeart/2005/8/layout/matrix3"/>
    <dgm:cxn modelId="{EEF276F7-AB46-9940-AA93-FD95E7A7562B}" type="presParOf" srcId="{F84E8B59-CEE5-2745-A3BA-D6FD8F81033F}" destId="{62ECC775-FD5D-7E4E-BCA0-ADD8BCE98F67}" srcOrd="1" destOrd="0" presId="urn:microsoft.com/office/officeart/2005/8/layout/matrix3"/>
    <dgm:cxn modelId="{731DB9A1-3A3E-9447-995A-E09FF7FBC5FE}" type="presParOf" srcId="{F84E8B59-CEE5-2745-A3BA-D6FD8F81033F}" destId="{9F15CC5F-135A-F94C-B479-E3485CC557DA}" srcOrd="2" destOrd="0" presId="urn:microsoft.com/office/officeart/2005/8/layout/matrix3"/>
    <dgm:cxn modelId="{B1CC018F-DEB0-124F-A5F7-2F7270E33F9A}" type="presParOf" srcId="{F84E8B59-CEE5-2745-A3BA-D6FD8F81033F}" destId="{21904286-EDAB-654A-9407-E36EA3BCD7B4}" srcOrd="3" destOrd="0" presId="urn:microsoft.com/office/officeart/2005/8/layout/matrix3"/>
    <dgm:cxn modelId="{DDDE6163-7FAE-FC42-A44C-C80CA3E45FF8}" type="presParOf" srcId="{F84E8B59-CEE5-2745-A3BA-D6FD8F81033F}" destId="{4F53A372-E9C3-CE4A-B8C3-1B4BB78CC573}"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FCACD1-AAC1-DF47-BC63-1F037B8093D7}"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C3A26B0B-5805-FA44-8513-8C7FD0589835}">
      <dgm:prSet phldrT="[Text]" custT="1"/>
      <dgm:spPr/>
      <dgm:t>
        <a:bodyPr/>
        <a:lstStyle/>
        <a:p>
          <a:r>
            <a:rPr lang="en-US" sz="2800" dirty="0"/>
            <a:t>ESTABLISH GOVERNANCE TEAM</a:t>
          </a:r>
        </a:p>
      </dgm:t>
    </dgm:pt>
    <dgm:pt modelId="{B5A03B04-6BC0-FF44-8819-AB3B8E1510DA}" type="parTrans" cxnId="{BD5E90D1-5BDB-5142-9D30-A6DE38A5129F}">
      <dgm:prSet/>
      <dgm:spPr/>
      <dgm:t>
        <a:bodyPr/>
        <a:lstStyle/>
        <a:p>
          <a:endParaRPr lang="en-US"/>
        </a:p>
      </dgm:t>
    </dgm:pt>
    <dgm:pt modelId="{8DD39E47-FDE1-3142-8109-A44221871043}" type="sibTrans" cxnId="{BD5E90D1-5BDB-5142-9D30-A6DE38A5129F}">
      <dgm:prSet/>
      <dgm:spPr/>
      <dgm:t>
        <a:bodyPr/>
        <a:lstStyle/>
        <a:p>
          <a:endParaRPr lang="en-US"/>
        </a:p>
      </dgm:t>
    </dgm:pt>
    <dgm:pt modelId="{0C1C3967-8C6B-7A4A-BB7B-FEB924DCD7B1}">
      <dgm:prSet phldrT="[Text]"/>
      <dgm:spPr/>
      <dgm:t>
        <a:bodyPr/>
        <a:lstStyle/>
        <a:p>
          <a:r>
            <a:rPr lang="en-US" dirty="0"/>
            <a:t>ASSESS READINESS</a:t>
          </a:r>
        </a:p>
      </dgm:t>
    </dgm:pt>
    <dgm:pt modelId="{0D5F2F83-955A-8E4B-97DA-63854646F26B}" type="parTrans" cxnId="{9D9A1BB8-C4B5-114E-AEF2-8C66487C6799}">
      <dgm:prSet/>
      <dgm:spPr/>
      <dgm:t>
        <a:bodyPr/>
        <a:lstStyle/>
        <a:p>
          <a:endParaRPr lang="en-US"/>
        </a:p>
      </dgm:t>
    </dgm:pt>
    <dgm:pt modelId="{B61319CF-9834-D64F-A38C-1FE760B9B312}" type="sibTrans" cxnId="{9D9A1BB8-C4B5-114E-AEF2-8C66487C6799}">
      <dgm:prSet/>
      <dgm:spPr/>
      <dgm:t>
        <a:bodyPr/>
        <a:lstStyle/>
        <a:p>
          <a:endParaRPr lang="en-US"/>
        </a:p>
      </dgm:t>
    </dgm:pt>
    <dgm:pt modelId="{C4B1A336-3FE8-834B-9E09-0E92856F67F9}">
      <dgm:prSet phldrT="[Text]"/>
      <dgm:spPr/>
      <dgm:t>
        <a:bodyPr/>
        <a:lstStyle/>
        <a:p>
          <a:r>
            <a:rPr lang="en-US" dirty="0"/>
            <a:t>DEVELOP CQI MODEL</a:t>
          </a:r>
        </a:p>
      </dgm:t>
    </dgm:pt>
    <dgm:pt modelId="{BD10119D-277A-DE4F-BB0A-D73ACDF03E58}" type="parTrans" cxnId="{8F0F363D-02A7-CB4C-B867-E8DC46277565}">
      <dgm:prSet/>
      <dgm:spPr/>
      <dgm:t>
        <a:bodyPr/>
        <a:lstStyle/>
        <a:p>
          <a:endParaRPr lang="en-US"/>
        </a:p>
      </dgm:t>
    </dgm:pt>
    <dgm:pt modelId="{F15D456E-A3EA-D449-B232-A25649A0429F}" type="sibTrans" cxnId="{8F0F363D-02A7-CB4C-B867-E8DC46277565}">
      <dgm:prSet/>
      <dgm:spPr/>
      <dgm:t>
        <a:bodyPr/>
        <a:lstStyle/>
        <a:p>
          <a:endParaRPr lang="en-US"/>
        </a:p>
      </dgm:t>
    </dgm:pt>
    <dgm:pt modelId="{5614C6FA-F133-664B-8C96-AED85D11989D}">
      <dgm:prSet/>
      <dgm:spPr/>
      <dgm:t>
        <a:bodyPr/>
        <a:lstStyle/>
        <a:p>
          <a:r>
            <a:rPr lang="en-US" dirty="0"/>
            <a:t>DEVELOP TRAINING</a:t>
          </a:r>
        </a:p>
      </dgm:t>
    </dgm:pt>
    <dgm:pt modelId="{475D1064-A444-3A44-9442-690AFB292E41}" type="parTrans" cxnId="{86B22EE5-5B2E-A643-83D8-FC1ABE859E88}">
      <dgm:prSet/>
      <dgm:spPr/>
      <dgm:t>
        <a:bodyPr/>
        <a:lstStyle/>
        <a:p>
          <a:endParaRPr lang="en-US"/>
        </a:p>
      </dgm:t>
    </dgm:pt>
    <dgm:pt modelId="{F9B74524-D438-FB40-BFFB-82DCAEF8394A}" type="sibTrans" cxnId="{86B22EE5-5B2E-A643-83D8-FC1ABE859E88}">
      <dgm:prSet/>
      <dgm:spPr/>
      <dgm:t>
        <a:bodyPr/>
        <a:lstStyle/>
        <a:p>
          <a:endParaRPr lang="en-US"/>
        </a:p>
      </dgm:t>
    </dgm:pt>
    <dgm:pt modelId="{27E45330-F359-A84D-8AC1-D2E6E3BCB69B}" type="pres">
      <dgm:prSet presAssocID="{55FCACD1-AAC1-DF47-BC63-1F037B8093D7}" presName="linear" presStyleCnt="0">
        <dgm:presLayoutVars>
          <dgm:dir/>
          <dgm:animLvl val="lvl"/>
          <dgm:resizeHandles val="exact"/>
        </dgm:presLayoutVars>
      </dgm:prSet>
      <dgm:spPr/>
    </dgm:pt>
    <dgm:pt modelId="{E3FACB4D-AA98-5A4B-89C4-2E171FE343B4}" type="pres">
      <dgm:prSet presAssocID="{C3A26B0B-5805-FA44-8513-8C7FD0589835}" presName="parentLin" presStyleCnt="0"/>
      <dgm:spPr/>
    </dgm:pt>
    <dgm:pt modelId="{1E83E9E7-1420-E949-9FC3-F8E00F182E91}" type="pres">
      <dgm:prSet presAssocID="{C3A26B0B-5805-FA44-8513-8C7FD0589835}" presName="parentLeftMargin" presStyleLbl="node1" presStyleIdx="0" presStyleCnt="4"/>
      <dgm:spPr/>
    </dgm:pt>
    <dgm:pt modelId="{F22FF37E-744C-C343-9401-E6AABE858BB6}" type="pres">
      <dgm:prSet presAssocID="{C3A26B0B-5805-FA44-8513-8C7FD0589835}" presName="parentText" presStyleLbl="node1" presStyleIdx="0" presStyleCnt="4">
        <dgm:presLayoutVars>
          <dgm:chMax val="0"/>
          <dgm:bulletEnabled val="1"/>
        </dgm:presLayoutVars>
      </dgm:prSet>
      <dgm:spPr/>
    </dgm:pt>
    <dgm:pt modelId="{2E02BB58-550D-3646-BA11-B6FF561BFF60}" type="pres">
      <dgm:prSet presAssocID="{C3A26B0B-5805-FA44-8513-8C7FD0589835}" presName="negativeSpace" presStyleCnt="0"/>
      <dgm:spPr/>
    </dgm:pt>
    <dgm:pt modelId="{B2CF1BF8-9B61-4148-AF8F-031BA0DDA3C0}" type="pres">
      <dgm:prSet presAssocID="{C3A26B0B-5805-FA44-8513-8C7FD0589835}" presName="childText" presStyleLbl="conFgAcc1" presStyleIdx="0" presStyleCnt="4">
        <dgm:presLayoutVars>
          <dgm:bulletEnabled val="1"/>
        </dgm:presLayoutVars>
      </dgm:prSet>
      <dgm:spPr/>
    </dgm:pt>
    <dgm:pt modelId="{47CC52C5-F6F9-CF4A-96E7-E9F8FB9E1766}" type="pres">
      <dgm:prSet presAssocID="{8DD39E47-FDE1-3142-8109-A44221871043}" presName="spaceBetweenRectangles" presStyleCnt="0"/>
      <dgm:spPr/>
    </dgm:pt>
    <dgm:pt modelId="{2BC57DFB-18F5-1347-9836-2C535B341FC5}" type="pres">
      <dgm:prSet presAssocID="{0C1C3967-8C6B-7A4A-BB7B-FEB924DCD7B1}" presName="parentLin" presStyleCnt="0"/>
      <dgm:spPr/>
    </dgm:pt>
    <dgm:pt modelId="{C41BCEEB-D2AC-194B-BDE8-12F01A1CD18F}" type="pres">
      <dgm:prSet presAssocID="{0C1C3967-8C6B-7A4A-BB7B-FEB924DCD7B1}" presName="parentLeftMargin" presStyleLbl="node1" presStyleIdx="0" presStyleCnt="4"/>
      <dgm:spPr/>
    </dgm:pt>
    <dgm:pt modelId="{9AF1D155-843C-214F-B891-95F7EF094DB8}" type="pres">
      <dgm:prSet presAssocID="{0C1C3967-8C6B-7A4A-BB7B-FEB924DCD7B1}" presName="parentText" presStyleLbl="node1" presStyleIdx="1" presStyleCnt="4">
        <dgm:presLayoutVars>
          <dgm:chMax val="0"/>
          <dgm:bulletEnabled val="1"/>
        </dgm:presLayoutVars>
      </dgm:prSet>
      <dgm:spPr/>
    </dgm:pt>
    <dgm:pt modelId="{B4E30E5A-969D-244F-B265-4EEC09E876A2}" type="pres">
      <dgm:prSet presAssocID="{0C1C3967-8C6B-7A4A-BB7B-FEB924DCD7B1}" presName="negativeSpace" presStyleCnt="0"/>
      <dgm:spPr/>
    </dgm:pt>
    <dgm:pt modelId="{C383E7D4-B57C-0747-95A7-D062912736F6}" type="pres">
      <dgm:prSet presAssocID="{0C1C3967-8C6B-7A4A-BB7B-FEB924DCD7B1}" presName="childText" presStyleLbl="conFgAcc1" presStyleIdx="1" presStyleCnt="4">
        <dgm:presLayoutVars>
          <dgm:bulletEnabled val="1"/>
        </dgm:presLayoutVars>
      </dgm:prSet>
      <dgm:spPr/>
    </dgm:pt>
    <dgm:pt modelId="{2AA70FE5-034A-7949-8411-B3C44CE65BBD}" type="pres">
      <dgm:prSet presAssocID="{B61319CF-9834-D64F-A38C-1FE760B9B312}" presName="spaceBetweenRectangles" presStyleCnt="0"/>
      <dgm:spPr/>
    </dgm:pt>
    <dgm:pt modelId="{24CFBCF6-C625-8045-808D-0DF5474E24A2}" type="pres">
      <dgm:prSet presAssocID="{C4B1A336-3FE8-834B-9E09-0E92856F67F9}" presName="parentLin" presStyleCnt="0"/>
      <dgm:spPr/>
    </dgm:pt>
    <dgm:pt modelId="{6D03235E-FD7F-584D-AE9F-6E880BA0FEBE}" type="pres">
      <dgm:prSet presAssocID="{C4B1A336-3FE8-834B-9E09-0E92856F67F9}" presName="parentLeftMargin" presStyleLbl="node1" presStyleIdx="1" presStyleCnt="4"/>
      <dgm:spPr/>
    </dgm:pt>
    <dgm:pt modelId="{098B5DA3-AF2E-2C42-A5C6-8C294E444890}" type="pres">
      <dgm:prSet presAssocID="{C4B1A336-3FE8-834B-9E09-0E92856F67F9}" presName="parentText" presStyleLbl="node1" presStyleIdx="2" presStyleCnt="4">
        <dgm:presLayoutVars>
          <dgm:chMax val="0"/>
          <dgm:bulletEnabled val="1"/>
        </dgm:presLayoutVars>
      </dgm:prSet>
      <dgm:spPr/>
    </dgm:pt>
    <dgm:pt modelId="{F85C36DE-5664-2740-A012-A0E8B4CB566E}" type="pres">
      <dgm:prSet presAssocID="{C4B1A336-3FE8-834B-9E09-0E92856F67F9}" presName="negativeSpace" presStyleCnt="0"/>
      <dgm:spPr/>
    </dgm:pt>
    <dgm:pt modelId="{5008F725-020E-E14A-9CB7-D4F9417598B8}" type="pres">
      <dgm:prSet presAssocID="{C4B1A336-3FE8-834B-9E09-0E92856F67F9}" presName="childText" presStyleLbl="conFgAcc1" presStyleIdx="2" presStyleCnt="4">
        <dgm:presLayoutVars>
          <dgm:bulletEnabled val="1"/>
        </dgm:presLayoutVars>
      </dgm:prSet>
      <dgm:spPr/>
    </dgm:pt>
    <dgm:pt modelId="{331CAE83-7558-B547-8CB6-A6E2F0403916}" type="pres">
      <dgm:prSet presAssocID="{F15D456E-A3EA-D449-B232-A25649A0429F}" presName="spaceBetweenRectangles" presStyleCnt="0"/>
      <dgm:spPr/>
    </dgm:pt>
    <dgm:pt modelId="{47B717C6-D187-EC47-9910-D913820EF5D8}" type="pres">
      <dgm:prSet presAssocID="{5614C6FA-F133-664B-8C96-AED85D11989D}" presName="parentLin" presStyleCnt="0"/>
      <dgm:spPr/>
    </dgm:pt>
    <dgm:pt modelId="{5F853372-FC12-8240-900C-74278F1B7851}" type="pres">
      <dgm:prSet presAssocID="{5614C6FA-F133-664B-8C96-AED85D11989D}" presName="parentLeftMargin" presStyleLbl="node1" presStyleIdx="2" presStyleCnt="4"/>
      <dgm:spPr/>
    </dgm:pt>
    <dgm:pt modelId="{2ED66069-5CD3-C24C-9E39-64A30CCD0E41}" type="pres">
      <dgm:prSet presAssocID="{5614C6FA-F133-664B-8C96-AED85D11989D}" presName="parentText" presStyleLbl="node1" presStyleIdx="3" presStyleCnt="4">
        <dgm:presLayoutVars>
          <dgm:chMax val="0"/>
          <dgm:bulletEnabled val="1"/>
        </dgm:presLayoutVars>
      </dgm:prSet>
      <dgm:spPr/>
    </dgm:pt>
    <dgm:pt modelId="{F5E3FD04-DCEF-3E4D-8D71-59FFFDEF347B}" type="pres">
      <dgm:prSet presAssocID="{5614C6FA-F133-664B-8C96-AED85D11989D}" presName="negativeSpace" presStyleCnt="0"/>
      <dgm:spPr/>
    </dgm:pt>
    <dgm:pt modelId="{AE2C3A21-D5ED-3F4C-B3DD-8CA685B4939F}" type="pres">
      <dgm:prSet presAssocID="{5614C6FA-F133-664B-8C96-AED85D11989D}" presName="childText" presStyleLbl="conFgAcc1" presStyleIdx="3" presStyleCnt="4">
        <dgm:presLayoutVars>
          <dgm:bulletEnabled val="1"/>
        </dgm:presLayoutVars>
      </dgm:prSet>
      <dgm:spPr/>
    </dgm:pt>
  </dgm:ptLst>
  <dgm:cxnLst>
    <dgm:cxn modelId="{8CF78E16-EB08-8C4A-B200-7EF84BD11D95}" type="presOf" srcId="{C3A26B0B-5805-FA44-8513-8C7FD0589835}" destId="{F22FF37E-744C-C343-9401-E6AABE858BB6}" srcOrd="1" destOrd="0" presId="urn:microsoft.com/office/officeart/2005/8/layout/list1"/>
    <dgm:cxn modelId="{A63B4A23-210D-6943-A7F3-18EB17B143AD}" type="presOf" srcId="{5614C6FA-F133-664B-8C96-AED85D11989D}" destId="{2ED66069-5CD3-C24C-9E39-64A30CCD0E41}" srcOrd="1" destOrd="0" presId="urn:microsoft.com/office/officeart/2005/8/layout/list1"/>
    <dgm:cxn modelId="{8F0F363D-02A7-CB4C-B867-E8DC46277565}" srcId="{55FCACD1-AAC1-DF47-BC63-1F037B8093D7}" destId="{C4B1A336-3FE8-834B-9E09-0E92856F67F9}" srcOrd="2" destOrd="0" parTransId="{BD10119D-277A-DE4F-BB0A-D73ACDF03E58}" sibTransId="{F15D456E-A3EA-D449-B232-A25649A0429F}"/>
    <dgm:cxn modelId="{C781BC70-C308-9F4B-BF03-54E548150B32}" type="presOf" srcId="{C4B1A336-3FE8-834B-9E09-0E92856F67F9}" destId="{6D03235E-FD7F-584D-AE9F-6E880BA0FEBE}" srcOrd="0" destOrd="0" presId="urn:microsoft.com/office/officeart/2005/8/layout/list1"/>
    <dgm:cxn modelId="{71705677-C739-C74E-92C4-DBC89200F7D1}" type="presOf" srcId="{C3A26B0B-5805-FA44-8513-8C7FD0589835}" destId="{1E83E9E7-1420-E949-9FC3-F8E00F182E91}" srcOrd="0" destOrd="0" presId="urn:microsoft.com/office/officeart/2005/8/layout/list1"/>
    <dgm:cxn modelId="{B355A08B-A0D2-D545-AA58-0C3AB30961E2}" type="presOf" srcId="{5614C6FA-F133-664B-8C96-AED85D11989D}" destId="{5F853372-FC12-8240-900C-74278F1B7851}" srcOrd="0" destOrd="0" presId="urn:microsoft.com/office/officeart/2005/8/layout/list1"/>
    <dgm:cxn modelId="{CC7AC59C-CA9A-DC42-B335-FFC838B3B6A9}" type="presOf" srcId="{55FCACD1-AAC1-DF47-BC63-1F037B8093D7}" destId="{27E45330-F359-A84D-8AC1-D2E6E3BCB69B}" srcOrd="0" destOrd="0" presId="urn:microsoft.com/office/officeart/2005/8/layout/list1"/>
    <dgm:cxn modelId="{F4FF3DA2-525E-A54F-9F6A-882B14127607}" type="presOf" srcId="{C4B1A336-3FE8-834B-9E09-0E92856F67F9}" destId="{098B5DA3-AF2E-2C42-A5C6-8C294E444890}" srcOrd="1" destOrd="0" presId="urn:microsoft.com/office/officeart/2005/8/layout/list1"/>
    <dgm:cxn modelId="{668386B1-1AC6-E142-AF82-9F780F69318F}" type="presOf" srcId="{0C1C3967-8C6B-7A4A-BB7B-FEB924DCD7B1}" destId="{9AF1D155-843C-214F-B891-95F7EF094DB8}" srcOrd="1" destOrd="0" presId="urn:microsoft.com/office/officeart/2005/8/layout/list1"/>
    <dgm:cxn modelId="{9D9A1BB8-C4B5-114E-AEF2-8C66487C6799}" srcId="{55FCACD1-AAC1-DF47-BC63-1F037B8093D7}" destId="{0C1C3967-8C6B-7A4A-BB7B-FEB924DCD7B1}" srcOrd="1" destOrd="0" parTransId="{0D5F2F83-955A-8E4B-97DA-63854646F26B}" sibTransId="{B61319CF-9834-D64F-A38C-1FE760B9B312}"/>
    <dgm:cxn modelId="{BD5E90D1-5BDB-5142-9D30-A6DE38A5129F}" srcId="{55FCACD1-AAC1-DF47-BC63-1F037B8093D7}" destId="{C3A26B0B-5805-FA44-8513-8C7FD0589835}" srcOrd="0" destOrd="0" parTransId="{B5A03B04-6BC0-FF44-8819-AB3B8E1510DA}" sibTransId="{8DD39E47-FDE1-3142-8109-A44221871043}"/>
    <dgm:cxn modelId="{CF96A3E4-541B-F84C-87E2-6E20DD20B67B}" type="presOf" srcId="{0C1C3967-8C6B-7A4A-BB7B-FEB924DCD7B1}" destId="{C41BCEEB-D2AC-194B-BDE8-12F01A1CD18F}" srcOrd="0" destOrd="0" presId="urn:microsoft.com/office/officeart/2005/8/layout/list1"/>
    <dgm:cxn modelId="{86B22EE5-5B2E-A643-83D8-FC1ABE859E88}" srcId="{55FCACD1-AAC1-DF47-BC63-1F037B8093D7}" destId="{5614C6FA-F133-664B-8C96-AED85D11989D}" srcOrd="3" destOrd="0" parTransId="{475D1064-A444-3A44-9442-690AFB292E41}" sibTransId="{F9B74524-D438-FB40-BFFB-82DCAEF8394A}"/>
    <dgm:cxn modelId="{45231783-DE96-1D46-9062-549A7F648289}" type="presParOf" srcId="{27E45330-F359-A84D-8AC1-D2E6E3BCB69B}" destId="{E3FACB4D-AA98-5A4B-89C4-2E171FE343B4}" srcOrd="0" destOrd="0" presId="urn:microsoft.com/office/officeart/2005/8/layout/list1"/>
    <dgm:cxn modelId="{8991E501-10C7-3440-BD88-00D7C52FD63A}" type="presParOf" srcId="{E3FACB4D-AA98-5A4B-89C4-2E171FE343B4}" destId="{1E83E9E7-1420-E949-9FC3-F8E00F182E91}" srcOrd="0" destOrd="0" presId="urn:microsoft.com/office/officeart/2005/8/layout/list1"/>
    <dgm:cxn modelId="{972175DF-87AC-0448-AC04-0775DEEB4598}" type="presParOf" srcId="{E3FACB4D-AA98-5A4B-89C4-2E171FE343B4}" destId="{F22FF37E-744C-C343-9401-E6AABE858BB6}" srcOrd="1" destOrd="0" presId="urn:microsoft.com/office/officeart/2005/8/layout/list1"/>
    <dgm:cxn modelId="{73C2B2D5-DF71-DC47-B761-4A41EB3C3ABD}" type="presParOf" srcId="{27E45330-F359-A84D-8AC1-D2E6E3BCB69B}" destId="{2E02BB58-550D-3646-BA11-B6FF561BFF60}" srcOrd="1" destOrd="0" presId="urn:microsoft.com/office/officeart/2005/8/layout/list1"/>
    <dgm:cxn modelId="{E28B8ED8-63E3-864F-8DB5-AA1749DB7E2F}" type="presParOf" srcId="{27E45330-F359-A84D-8AC1-D2E6E3BCB69B}" destId="{B2CF1BF8-9B61-4148-AF8F-031BA0DDA3C0}" srcOrd="2" destOrd="0" presId="urn:microsoft.com/office/officeart/2005/8/layout/list1"/>
    <dgm:cxn modelId="{4842702F-7753-8543-872C-A428DB91DD2F}" type="presParOf" srcId="{27E45330-F359-A84D-8AC1-D2E6E3BCB69B}" destId="{47CC52C5-F6F9-CF4A-96E7-E9F8FB9E1766}" srcOrd="3" destOrd="0" presId="urn:microsoft.com/office/officeart/2005/8/layout/list1"/>
    <dgm:cxn modelId="{EFECF7DF-E55E-E041-B4D3-9BD952B5EBC4}" type="presParOf" srcId="{27E45330-F359-A84D-8AC1-D2E6E3BCB69B}" destId="{2BC57DFB-18F5-1347-9836-2C535B341FC5}" srcOrd="4" destOrd="0" presId="urn:microsoft.com/office/officeart/2005/8/layout/list1"/>
    <dgm:cxn modelId="{76B0F77A-E17E-C141-B2C2-647CD73BEDC4}" type="presParOf" srcId="{2BC57DFB-18F5-1347-9836-2C535B341FC5}" destId="{C41BCEEB-D2AC-194B-BDE8-12F01A1CD18F}" srcOrd="0" destOrd="0" presId="urn:microsoft.com/office/officeart/2005/8/layout/list1"/>
    <dgm:cxn modelId="{8C5FCEA3-64CF-FE42-8771-8F335EDF657F}" type="presParOf" srcId="{2BC57DFB-18F5-1347-9836-2C535B341FC5}" destId="{9AF1D155-843C-214F-B891-95F7EF094DB8}" srcOrd="1" destOrd="0" presId="urn:microsoft.com/office/officeart/2005/8/layout/list1"/>
    <dgm:cxn modelId="{8E336132-4D34-CE4F-B069-BD4244802848}" type="presParOf" srcId="{27E45330-F359-A84D-8AC1-D2E6E3BCB69B}" destId="{B4E30E5A-969D-244F-B265-4EEC09E876A2}" srcOrd="5" destOrd="0" presId="urn:microsoft.com/office/officeart/2005/8/layout/list1"/>
    <dgm:cxn modelId="{8B889D2A-0D40-C046-9A67-F3A15DCCEBD3}" type="presParOf" srcId="{27E45330-F359-A84D-8AC1-D2E6E3BCB69B}" destId="{C383E7D4-B57C-0747-95A7-D062912736F6}" srcOrd="6" destOrd="0" presId="urn:microsoft.com/office/officeart/2005/8/layout/list1"/>
    <dgm:cxn modelId="{7E32DF9A-B786-DB4A-B009-35CD60AF1617}" type="presParOf" srcId="{27E45330-F359-A84D-8AC1-D2E6E3BCB69B}" destId="{2AA70FE5-034A-7949-8411-B3C44CE65BBD}" srcOrd="7" destOrd="0" presId="urn:microsoft.com/office/officeart/2005/8/layout/list1"/>
    <dgm:cxn modelId="{228AF21A-9B76-D246-A618-763D3838C6D7}" type="presParOf" srcId="{27E45330-F359-A84D-8AC1-D2E6E3BCB69B}" destId="{24CFBCF6-C625-8045-808D-0DF5474E24A2}" srcOrd="8" destOrd="0" presId="urn:microsoft.com/office/officeart/2005/8/layout/list1"/>
    <dgm:cxn modelId="{665E0760-5D4D-3940-B63B-A28AB57FFE6B}" type="presParOf" srcId="{24CFBCF6-C625-8045-808D-0DF5474E24A2}" destId="{6D03235E-FD7F-584D-AE9F-6E880BA0FEBE}" srcOrd="0" destOrd="0" presId="urn:microsoft.com/office/officeart/2005/8/layout/list1"/>
    <dgm:cxn modelId="{802EEC1B-D4F9-6846-9E0E-94EE8C021716}" type="presParOf" srcId="{24CFBCF6-C625-8045-808D-0DF5474E24A2}" destId="{098B5DA3-AF2E-2C42-A5C6-8C294E444890}" srcOrd="1" destOrd="0" presId="urn:microsoft.com/office/officeart/2005/8/layout/list1"/>
    <dgm:cxn modelId="{2E783A4A-B51A-D14F-86B3-8862A1FAB180}" type="presParOf" srcId="{27E45330-F359-A84D-8AC1-D2E6E3BCB69B}" destId="{F85C36DE-5664-2740-A012-A0E8B4CB566E}" srcOrd="9" destOrd="0" presId="urn:microsoft.com/office/officeart/2005/8/layout/list1"/>
    <dgm:cxn modelId="{FE9F7089-7191-CA4A-80CD-F69DBF291648}" type="presParOf" srcId="{27E45330-F359-A84D-8AC1-D2E6E3BCB69B}" destId="{5008F725-020E-E14A-9CB7-D4F9417598B8}" srcOrd="10" destOrd="0" presId="urn:microsoft.com/office/officeart/2005/8/layout/list1"/>
    <dgm:cxn modelId="{EA296C8B-A8FB-A844-9E38-28A54BCB7384}" type="presParOf" srcId="{27E45330-F359-A84D-8AC1-D2E6E3BCB69B}" destId="{331CAE83-7558-B547-8CB6-A6E2F0403916}" srcOrd="11" destOrd="0" presId="urn:microsoft.com/office/officeart/2005/8/layout/list1"/>
    <dgm:cxn modelId="{CED062E6-6BB7-0C45-807D-ECB0253A1AD7}" type="presParOf" srcId="{27E45330-F359-A84D-8AC1-D2E6E3BCB69B}" destId="{47B717C6-D187-EC47-9910-D913820EF5D8}" srcOrd="12" destOrd="0" presId="urn:microsoft.com/office/officeart/2005/8/layout/list1"/>
    <dgm:cxn modelId="{EC370BCB-8965-B44C-822B-06577C2C908C}" type="presParOf" srcId="{47B717C6-D187-EC47-9910-D913820EF5D8}" destId="{5F853372-FC12-8240-900C-74278F1B7851}" srcOrd="0" destOrd="0" presId="urn:microsoft.com/office/officeart/2005/8/layout/list1"/>
    <dgm:cxn modelId="{8CFE4364-4D1E-914C-93BD-E6D2E15106D8}" type="presParOf" srcId="{47B717C6-D187-EC47-9910-D913820EF5D8}" destId="{2ED66069-5CD3-C24C-9E39-64A30CCD0E41}" srcOrd="1" destOrd="0" presId="urn:microsoft.com/office/officeart/2005/8/layout/list1"/>
    <dgm:cxn modelId="{C8F3759D-294E-724C-8A62-1EB0DDB36022}" type="presParOf" srcId="{27E45330-F359-A84D-8AC1-D2E6E3BCB69B}" destId="{F5E3FD04-DCEF-3E4D-8D71-59FFFDEF347B}" srcOrd="13" destOrd="0" presId="urn:microsoft.com/office/officeart/2005/8/layout/list1"/>
    <dgm:cxn modelId="{F9EA4B83-9397-244F-9064-42CB74F66555}" type="presParOf" srcId="{27E45330-F359-A84D-8AC1-D2E6E3BCB69B}" destId="{AE2C3A21-D5ED-3F4C-B3DD-8CA685B4939F}"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02BE2-DDA1-4D4E-A243-452DB0571D0E}">
      <dsp:nvSpPr>
        <dsp:cNvPr id="0" name=""/>
        <dsp:cNvSpPr/>
      </dsp:nvSpPr>
      <dsp:spPr>
        <a:xfrm>
          <a:off x="0" y="380004"/>
          <a:ext cx="39878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9187A7-93C0-6243-8CC6-BC0F4B4B40D5}">
      <dsp:nvSpPr>
        <dsp:cNvPr id="0" name=""/>
        <dsp:cNvSpPr/>
      </dsp:nvSpPr>
      <dsp:spPr>
        <a:xfrm>
          <a:off x="199390" y="70044"/>
          <a:ext cx="279146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11" tIns="0" rIns="105511" bIns="0" numCol="1" spcCol="1270" anchor="ctr" anchorCtr="0">
          <a:noAutofit/>
        </a:bodyPr>
        <a:lstStyle/>
        <a:p>
          <a:pPr marL="0" lvl="0" indent="0" algn="l" defTabSz="711200">
            <a:lnSpc>
              <a:spcPct val="90000"/>
            </a:lnSpc>
            <a:spcBef>
              <a:spcPct val="0"/>
            </a:spcBef>
            <a:spcAft>
              <a:spcPct val="35000"/>
            </a:spcAft>
            <a:buNone/>
          </a:pPr>
          <a:r>
            <a:rPr lang="en-US" sz="1600" kern="1200" dirty="0"/>
            <a:t>System Reform</a:t>
          </a:r>
        </a:p>
      </dsp:txBody>
      <dsp:txXfrm>
        <a:off x="229652" y="100306"/>
        <a:ext cx="2730936" cy="559396"/>
      </dsp:txXfrm>
    </dsp:sp>
    <dsp:sp modelId="{03A54724-A862-DA48-9DD0-02CEE6572D93}">
      <dsp:nvSpPr>
        <dsp:cNvPr id="0" name=""/>
        <dsp:cNvSpPr/>
      </dsp:nvSpPr>
      <dsp:spPr>
        <a:xfrm>
          <a:off x="0" y="1332563"/>
          <a:ext cx="39878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FF29E5-CA83-FD42-AEEA-6F0DF5FAD4A6}">
      <dsp:nvSpPr>
        <dsp:cNvPr id="0" name=""/>
        <dsp:cNvSpPr/>
      </dsp:nvSpPr>
      <dsp:spPr>
        <a:xfrm>
          <a:off x="199390" y="1022603"/>
          <a:ext cx="279146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11" tIns="0" rIns="105511" bIns="0" numCol="1" spcCol="1270" anchor="ctr" anchorCtr="0">
          <a:noAutofit/>
        </a:bodyPr>
        <a:lstStyle/>
        <a:p>
          <a:pPr marL="0" lvl="0" indent="0" algn="l" defTabSz="711200">
            <a:lnSpc>
              <a:spcPct val="90000"/>
            </a:lnSpc>
            <a:spcBef>
              <a:spcPct val="0"/>
            </a:spcBef>
            <a:spcAft>
              <a:spcPct val="35000"/>
            </a:spcAft>
            <a:buNone/>
          </a:pPr>
          <a:r>
            <a:rPr lang="en-US" sz="1600" kern="1200" dirty="0"/>
            <a:t>Regional Supervision</a:t>
          </a:r>
        </a:p>
      </dsp:txBody>
      <dsp:txXfrm>
        <a:off x="229652" y="1052865"/>
        <a:ext cx="2730936" cy="559396"/>
      </dsp:txXfrm>
    </dsp:sp>
    <dsp:sp modelId="{91CB0D5C-58CE-C040-9EE5-088808C6147E}">
      <dsp:nvSpPr>
        <dsp:cNvPr id="0" name=""/>
        <dsp:cNvSpPr/>
      </dsp:nvSpPr>
      <dsp:spPr>
        <a:xfrm>
          <a:off x="0" y="2285123"/>
          <a:ext cx="39878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8D6768-9378-5A45-895A-CDA90EC9A52E}">
      <dsp:nvSpPr>
        <dsp:cNvPr id="0" name=""/>
        <dsp:cNvSpPr/>
      </dsp:nvSpPr>
      <dsp:spPr>
        <a:xfrm>
          <a:off x="199390" y="1975164"/>
          <a:ext cx="279146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11" tIns="0" rIns="105511" bIns="0" numCol="1" spcCol="1270" anchor="ctr" anchorCtr="0">
          <a:noAutofit/>
        </a:bodyPr>
        <a:lstStyle/>
        <a:p>
          <a:pPr marL="0" lvl="0" indent="0" algn="l" defTabSz="711200">
            <a:lnSpc>
              <a:spcPct val="90000"/>
            </a:lnSpc>
            <a:spcBef>
              <a:spcPct val="0"/>
            </a:spcBef>
            <a:spcAft>
              <a:spcPct val="35000"/>
            </a:spcAft>
            <a:buNone/>
          </a:pPr>
          <a:r>
            <a:rPr lang="en-US" sz="1600" kern="1200" dirty="0"/>
            <a:t>Memoranda of Agreement</a:t>
          </a:r>
        </a:p>
      </dsp:txBody>
      <dsp:txXfrm>
        <a:off x="229652" y="2005426"/>
        <a:ext cx="2730936" cy="559396"/>
      </dsp:txXfrm>
    </dsp:sp>
    <dsp:sp modelId="{74E68CB3-10DE-1E4A-A999-A733B35B595A}">
      <dsp:nvSpPr>
        <dsp:cNvPr id="0" name=""/>
        <dsp:cNvSpPr/>
      </dsp:nvSpPr>
      <dsp:spPr>
        <a:xfrm>
          <a:off x="0" y="3237684"/>
          <a:ext cx="39878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360600-9A14-BE43-B23E-D37691EEECC7}">
      <dsp:nvSpPr>
        <dsp:cNvPr id="0" name=""/>
        <dsp:cNvSpPr/>
      </dsp:nvSpPr>
      <dsp:spPr>
        <a:xfrm>
          <a:off x="199390" y="2927724"/>
          <a:ext cx="279146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11" tIns="0" rIns="105511" bIns="0" numCol="1" spcCol="1270" anchor="ctr" anchorCtr="0">
          <a:noAutofit/>
        </a:bodyPr>
        <a:lstStyle/>
        <a:p>
          <a:pPr marL="0" lvl="0" indent="0" algn="l" defTabSz="711200">
            <a:lnSpc>
              <a:spcPct val="90000"/>
            </a:lnSpc>
            <a:spcBef>
              <a:spcPct val="0"/>
            </a:spcBef>
            <a:spcAft>
              <a:spcPct val="35000"/>
            </a:spcAft>
            <a:buNone/>
          </a:pPr>
          <a:r>
            <a:rPr lang="en-US" sz="1600" kern="1200" dirty="0"/>
            <a:t>Child Well-Being Transformation Council</a:t>
          </a:r>
        </a:p>
      </dsp:txBody>
      <dsp:txXfrm>
        <a:off x="229652" y="2957986"/>
        <a:ext cx="2730936" cy="559396"/>
      </dsp:txXfrm>
    </dsp:sp>
    <dsp:sp modelId="{9B5F7481-A1F5-DE4B-9816-CDB8B6A838C4}">
      <dsp:nvSpPr>
        <dsp:cNvPr id="0" name=""/>
        <dsp:cNvSpPr/>
      </dsp:nvSpPr>
      <dsp:spPr>
        <a:xfrm>
          <a:off x="0" y="4190244"/>
          <a:ext cx="39878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936C78-203D-EB42-8BDE-52F7C254215F}">
      <dsp:nvSpPr>
        <dsp:cNvPr id="0" name=""/>
        <dsp:cNvSpPr/>
      </dsp:nvSpPr>
      <dsp:spPr>
        <a:xfrm>
          <a:off x="199390" y="3880284"/>
          <a:ext cx="2791460"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11" tIns="0" rIns="105511" bIns="0" numCol="1" spcCol="1270" anchor="ctr" anchorCtr="0">
          <a:noAutofit/>
        </a:bodyPr>
        <a:lstStyle/>
        <a:p>
          <a:pPr marL="0" lvl="0" indent="0" algn="l" defTabSz="711200">
            <a:lnSpc>
              <a:spcPct val="90000"/>
            </a:lnSpc>
            <a:spcBef>
              <a:spcPct val="0"/>
            </a:spcBef>
            <a:spcAft>
              <a:spcPct val="35000"/>
            </a:spcAft>
            <a:buNone/>
          </a:pPr>
          <a:r>
            <a:rPr lang="en-US" sz="1600" kern="1200" dirty="0"/>
            <a:t>Regional Departments of Social Services</a:t>
          </a:r>
        </a:p>
      </dsp:txBody>
      <dsp:txXfrm>
        <a:off x="229652" y="3910546"/>
        <a:ext cx="2730936"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8BD08-18CE-794F-8D52-C2778D9A819B}">
      <dsp:nvSpPr>
        <dsp:cNvPr id="0" name=""/>
        <dsp:cNvSpPr/>
      </dsp:nvSpPr>
      <dsp:spPr>
        <a:xfrm>
          <a:off x="-4755981" y="-728982"/>
          <a:ext cx="5664840" cy="5664840"/>
        </a:xfrm>
        <a:prstGeom prst="blockArc">
          <a:avLst>
            <a:gd name="adj1" fmla="val 18900000"/>
            <a:gd name="adj2" fmla="val 2700000"/>
            <a:gd name="adj3" fmla="val 381"/>
          </a:avLst>
        </a:pr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42F3B2-23E3-DE40-9746-5252A8CE655B}">
      <dsp:nvSpPr>
        <dsp:cNvPr id="0" name=""/>
        <dsp:cNvSpPr/>
      </dsp:nvSpPr>
      <dsp:spPr>
        <a:xfrm>
          <a:off x="598175" y="387823"/>
          <a:ext cx="6408118" cy="8413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7841"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Philosophy</a:t>
          </a:r>
        </a:p>
      </dsp:txBody>
      <dsp:txXfrm>
        <a:off x="598175" y="387823"/>
        <a:ext cx="6408118" cy="841375"/>
      </dsp:txXfrm>
    </dsp:sp>
    <dsp:sp modelId="{7CC90EFC-6F00-B54B-A8BC-8A1D40E49B72}">
      <dsp:nvSpPr>
        <dsp:cNvPr id="0" name=""/>
        <dsp:cNvSpPr/>
      </dsp:nvSpPr>
      <dsp:spPr>
        <a:xfrm>
          <a:off x="58666" y="315515"/>
          <a:ext cx="1051718" cy="105171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17C8C9-F4D3-344B-A05C-8DEB2CA3F97E}">
      <dsp:nvSpPr>
        <dsp:cNvPr id="0" name=""/>
        <dsp:cNvSpPr/>
      </dsp:nvSpPr>
      <dsp:spPr>
        <a:xfrm>
          <a:off x="890365" y="1682750"/>
          <a:ext cx="6102279" cy="8413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7841"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Process</a:t>
          </a:r>
        </a:p>
      </dsp:txBody>
      <dsp:txXfrm>
        <a:off x="890365" y="1682750"/>
        <a:ext cx="6102279" cy="841375"/>
      </dsp:txXfrm>
    </dsp:sp>
    <dsp:sp modelId="{D9C0FA34-937D-484D-9EA8-E9CF2B40D3EF}">
      <dsp:nvSpPr>
        <dsp:cNvPr id="0" name=""/>
        <dsp:cNvSpPr/>
      </dsp:nvSpPr>
      <dsp:spPr>
        <a:xfrm>
          <a:off x="387139" y="1576663"/>
          <a:ext cx="1051718" cy="105171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AD5AD8-1D4D-EC4C-ABF2-D89B90C38488}">
      <dsp:nvSpPr>
        <dsp:cNvPr id="0" name=""/>
        <dsp:cNvSpPr/>
      </dsp:nvSpPr>
      <dsp:spPr>
        <a:xfrm>
          <a:off x="584525" y="2944812"/>
          <a:ext cx="6408118" cy="8413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7841"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System</a:t>
          </a:r>
        </a:p>
      </dsp:txBody>
      <dsp:txXfrm>
        <a:off x="584525" y="2944812"/>
        <a:ext cx="6408118" cy="841375"/>
      </dsp:txXfrm>
    </dsp:sp>
    <dsp:sp modelId="{1D3884A8-DC29-9B4A-810D-435F185A5C4E}">
      <dsp:nvSpPr>
        <dsp:cNvPr id="0" name=""/>
        <dsp:cNvSpPr/>
      </dsp:nvSpPr>
      <dsp:spPr>
        <a:xfrm>
          <a:off x="58666" y="2839640"/>
          <a:ext cx="1051718" cy="105171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BD7E5-F9F3-004A-8B73-D456DF83668A}">
      <dsp:nvSpPr>
        <dsp:cNvPr id="0" name=""/>
        <dsp:cNvSpPr/>
      </dsp:nvSpPr>
      <dsp:spPr>
        <a:xfrm>
          <a:off x="1421609" y="0"/>
          <a:ext cx="4206240" cy="4206240"/>
        </a:xfrm>
        <a:prstGeom prst="diamond">
          <a:avLst/>
        </a:prstGeom>
        <a:solidFill>
          <a:schemeClr val="accent1">
            <a:tint val="40000"/>
            <a:hueOff val="0"/>
            <a:satOff val="0"/>
            <a:lumOff val="0"/>
            <a:alphaOff val="0"/>
          </a:schemeClr>
        </a:solidFill>
        <a:ln>
          <a:noFill/>
        </a:ln>
        <a:effectLst>
          <a:outerShdw blurRad="50800" dist="15875" dir="5400000" algn="ctr" rotWithShape="0">
            <a:srgbClr val="000000">
              <a:alpha val="68000"/>
            </a:srgbClr>
          </a:outerShdw>
        </a:effectLst>
      </dsp:spPr>
      <dsp:style>
        <a:lnRef idx="0">
          <a:scrgbClr r="0" g="0" b="0"/>
        </a:lnRef>
        <a:fillRef idx="1">
          <a:scrgbClr r="0" g="0" b="0"/>
        </a:fillRef>
        <a:effectRef idx="2">
          <a:scrgbClr r="0" g="0" b="0"/>
        </a:effectRef>
        <a:fontRef idx="minor"/>
      </dsp:style>
    </dsp:sp>
    <dsp:sp modelId="{62ECC775-FD5D-7E4E-BCA0-ADD8BCE98F67}">
      <dsp:nvSpPr>
        <dsp:cNvPr id="0" name=""/>
        <dsp:cNvSpPr/>
      </dsp:nvSpPr>
      <dsp:spPr>
        <a:xfrm>
          <a:off x="1821202" y="399592"/>
          <a:ext cx="1640433" cy="1640433"/>
        </a:xfrm>
        <a:prstGeom prst="roundRect">
          <a:avLst/>
        </a:prstGeom>
        <a:gradFill rotWithShape="0">
          <a:gsLst>
            <a:gs pos="0">
              <a:schemeClr val="accent1">
                <a:hueOff val="0"/>
                <a:satOff val="0"/>
                <a:lumOff val="0"/>
                <a:alphaOff val="0"/>
                <a:tint val="85000"/>
                <a:shade val="98000"/>
                <a:satMod val="110000"/>
                <a:lumMod val="103000"/>
              </a:schemeClr>
            </a:gs>
            <a:gs pos="50000">
              <a:schemeClr val="accent1">
                <a:hueOff val="0"/>
                <a:satOff val="0"/>
                <a:lumOff val="0"/>
                <a:alphaOff val="0"/>
                <a:shade val="85000"/>
                <a:satMod val="105000"/>
                <a:lumMod val="100000"/>
              </a:schemeClr>
            </a:gs>
            <a:gs pos="100000">
              <a:schemeClr val="accent1">
                <a:hueOff val="0"/>
                <a:satOff val="0"/>
                <a:lumOff val="0"/>
                <a:alphaOff val="0"/>
                <a:shade val="60000"/>
                <a:satMod val="120000"/>
                <a:lumMod val="100000"/>
              </a:schemeClr>
            </a:gs>
          </a:gsLst>
          <a:lin ang="5400000" scaled="0"/>
        </a:gradFill>
        <a:ln>
          <a:noFill/>
        </a:ln>
        <a:effectLst>
          <a:outerShdw blurRad="50800" dist="15875" dir="5400000" algn="ctr" rotWithShape="0">
            <a:srgbClr val="000000">
              <a:alpha val="6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Child Welfare</a:t>
          </a:r>
        </a:p>
      </dsp:txBody>
      <dsp:txXfrm>
        <a:off x="1901281" y="479671"/>
        <a:ext cx="1480275" cy="1480275"/>
      </dsp:txXfrm>
    </dsp:sp>
    <dsp:sp modelId="{9F15CC5F-135A-F94C-B479-E3485CC557DA}">
      <dsp:nvSpPr>
        <dsp:cNvPr id="0" name=""/>
        <dsp:cNvSpPr/>
      </dsp:nvSpPr>
      <dsp:spPr>
        <a:xfrm>
          <a:off x="3587823" y="399592"/>
          <a:ext cx="1640433" cy="1640433"/>
        </a:xfrm>
        <a:prstGeom prst="roundRect">
          <a:avLst/>
        </a:prstGeom>
        <a:gradFill rotWithShape="0">
          <a:gsLst>
            <a:gs pos="0">
              <a:schemeClr val="accent1">
                <a:hueOff val="0"/>
                <a:satOff val="0"/>
                <a:lumOff val="0"/>
                <a:alphaOff val="0"/>
                <a:tint val="85000"/>
                <a:shade val="98000"/>
                <a:satMod val="110000"/>
                <a:lumMod val="103000"/>
              </a:schemeClr>
            </a:gs>
            <a:gs pos="50000">
              <a:schemeClr val="accent1">
                <a:hueOff val="0"/>
                <a:satOff val="0"/>
                <a:lumOff val="0"/>
                <a:alphaOff val="0"/>
                <a:shade val="85000"/>
                <a:satMod val="105000"/>
                <a:lumMod val="100000"/>
              </a:schemeClr>
            </a:gs>
            <a:gs pos="100000">
              <a:schemeClr val="accent1">
                <a:hueOff val="0"/>
                <a:satOff val="0"/>
                <a:lumOff val="0"/>
                <a:alphaOff val="0"/>
                <a:shade val="60000"/>
                <a:satMod val="120000"/>
                <a:lumMod val="100000"/>
              </a:schemeClr>
            </a:gs>
          </a:gsLst>
          <a:lin ang="5400000" scaled="0"/>
        </a:gradFill>
        <a:ln>
          <a:noFill/>
        </a:ln>
        <a:effectLst>
          <a:outerShdw blurRad="50800" dist="15875" dir="5400000" algn="ctr" rotWithShape="0">
            <a:srgbClr val="000000">
              <a:alpha val="6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Child Support</a:t>
          </a:r>
        </a:p>
      </dsp:txBody>
      <dsp:txXfrm>
        <a:off x="3667902" y="479671"/>
        <a:ext cx="1480275" cy="1480275"/>
      </dsp:txXfrm>
    </dsp:sp>
    <dsp:sp modelId="{21904286-EDAB-654A-9407-E36EA3BCD7B4}">
      <dsp:nvSpPr>
        <dsp:cNvPr id="0" name=""/>
        <dsp:cNvSpPr/>
      </dsp:nvSpPr>
      <dsp:spPr>
        <a:xfrm>
          <a:off x="1821202" y="2166213"/>
          <a:ext cx="1640433" cy="1640433"/>
        </a:xfrm>
        <a:prstGeom prst="roundRect">
          <a:avLst/>
        </a:prstGeom>
        <a:gradFill rotWithShape="0">
          <a:gsLst>
            <a:gs pos="0">
              <a:schemeClr val="accent1">
                <a:hueOff val="0"/>
                <a:satOff val="0"/>
                <a:lumOff val="0"/>
                <a:alphaOff val="0"/>
                <a:tint val="85000"/>
                <a:shade val="98000"/>
                <a:satMod val="110000"/>
                <a:lumMod val="103000"/>
              </a:schemeClr>
            </a:gs>
            <a:gs pos="50000">
              <a:schemeClr val="accent1">
                <a:hueOff val="0"/>
                <a:satOff val="0"/>
                <a:lumOff val="0"/>
                <a:alphaOff val="0"/>
                <a:shade val="85000"/>
                <a:satMod val="105000"/>
                <a:lumMod val="100000"/>
              </a:schemeClr>
            </a:gs>
            <a:gs pos="100000">
              <a:schemeClr val="accent1">
                <a:hueOff val="0"/>
                <a:satOff val="0"/>
                <a:lumOff val="0"/>
                <a:alphaOff val="0"/>
                <a:shade val="60000"/>
                <a:satMod val="120000"/>
                <a:lumMod val="100000"/>
              </a:schemeClr>
            </a:gs>
          </a:gsLst>
          <a:lin ang="5400000" scaled="0"/>
        </a:gradFill>
        <a:ln>
          <a:noFill/>
        </a:ln>
        <a:effectLst>
          <a:outerShdw blurRad="50800" dist="15875" dir="5400000" algn="ctr" rotWithShape="0">
            <a:srgbClr val="000000">
              <a:alpha val="6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Economic and Family Services</a:t>
          </a:r>
        </a:p>
      </dsp:txBody>
      <dsp:txXfrm>
        <a:off x="1901281" y="2246292"/>
        <a:ext cx="1480275" cy="1480275"/>
      </dsp:txXfrm>
    </dsp:sp>
    <dsp:sp modelId="{4F53A372-E9C3-CE4A-B8C3-1B4BB78CC573}">
      <dsp:nvSpPr>
        <dsp:cNvPr id="0" name=""/>
        <dsp:cNvSpPr/>
      </dsp:nvSpPr>
      <dsp:spPr>
        <a:xfrm>
          <a:off x="3587823" y="2166213"/>
          <a:ext cx="1640433" cy="1640433"/>
        </a:xfrm>
        <a:prstGeom prst="roundRect">
          <a:avLst/>
        </a:prstGeom>
        <a:gradFill rotWithShape="0">
          <a:gsLst>
            <a:gs pos="0">
              <a:schemeClr val="accent1">
                <a:hueOff val="0"/>
                <a:satOff val="0"/>
                <a:lumOff val="0"/>
                <a:alphaOff val="0"/>
                <a:tint val="85000"/>
                <a:shade val="98000"/>
                <a:satMod val="110000"/>
                <a:lumMod val="103000"/>
              </a:schemeClr>
            </a:gs>
            <a:gs pos="50000">
              <a:schemeClr val="accent1">
                <a:hueOff val="0"/>
                <a:satOff val="0"/>
                <a:lumOff val="0"/>
                <a:alphaOff val="0"/>
                <a:shade val="85000"/>
                <a:satMod val="105000"/>
                <a:lumMod val="100000"/>
              </a:schemeClr>
            </a:gs>
            <a:gs pos="100000">
              <a:schemeClr val="accent1">
                <a:hueOff val="0"/>
                <a:satOff val="0"/>
                <a:lumOff val="0"/>
                <a:alphaOff val="0"/>
                <a:shade val="60000"/>
                <a:satMod val="120000"/>
                <a:lumMod val="100000"/>
              </a:schemeClr>
            </a:gs>
          </a:gsLst>
          <a:lin ang="5400000" scaled="0"/>
        </a:gradFill>
        <a:ln>
          <a:noFill/>
        </a:ln>
        <a:effectLst>
          <a:outerShdw blurRad="50800" dist="15875" dir="5400000" algn="ctr" rotWithShape="0">
            <a:srgbClr val="000000">
              <a:alpha val="6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Adult Services</a:t>
          </a:r>
        </a:p>
      </dsp:txBody>
      <dsp:txXfrm>
        <a:off x="3667902" y="2246292"/>
        <a:ext cx="1480275" cy="14802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F1BF8-9B61-4148-AF8F-031BA0DDA3C0}">
      <dsp:nvSpPr>
        <dsp:cNvPr id="0" name=""/>
        <dsp:cNvSpPr/>
      </dsp:nvSpPr>
      <dsp:spPr>
        <a:xfrm>
          <a:off x="0" y="687503"/>
          <a:ext cx="622345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2FF37E-744C-C343-9401-E6AABE858BB6}">
      <dsp:nvSpPr>
        <dsp:cNvPr id="0" name=""/>
        <dsp:cNvSpPr/>
      </dsp:nvSpPr>
      <dsp:spPr>
        <a:xfrm>
          <a:off x="311172" y="244703"/>
          <a:ext cx="4356415"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4662" tIns="0" rIns="164662" bIns="0" numCol="1" spcCol="1270" anchor="ctr" anchorCtr="0">
          <a:noAutofit/>
        </a:bodyPr>
        <a:lstStyle/>
        <a:p>
          <a:pPr marL="0" lvl="0" indent="0" algn="l" defTabSz="1244600">
            <a:lnSpc>
              <a:spcPct val="90000"/>
            </a:lnSpc>
            <a:spcBef>
              <a:spcPct val="0"/>
            </a:spcBef>
            <a:spcAft>
              <a:spcPct val="35000"/>
            </a:spcAft>
            <a:buNone/>
          </a:pPr>
          <a:r>
            <a:rPr lang="en-US" sz="2800" kern="1200" dirty="0"/>
            <a:t>ESTABLISH GOVERNANCE TEAM</a:t>
          </a:r>
        </a:p>
      </dsp:txBody>
      <dsp:txXfrm>
        <a:off x="354403" y="287934"/>
        <a:ext cx="4269953" cy="799138"/>
      </dsp:txXfrm>
    </dsp:sp>
    <dsp:sp modelId="{C383E7D4-B57C-0747-95A7-D062912736F6}">
      <dsp:nvSpPr>
        <dsp:cNvPr id="0" name=""/>
        <dsp:cNvSpPr/>
      </dsp:nvSpPr>
      <dsp:spPr>
        <a:xfrm>
          <a:off x="0" y="2048303"/>
          <a:ext cx="622345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F1D155-843C-214F-B891-95F7EF094DB8}">
      <dsp:nvSpPr>
        <dsp:cNvPr id="0" name=""/>
        <dsp:cNvSpPr/>
      </dsp:nvSpPr>
      <dsp:spPr>
        <a:xfrm>
          <a:off x="311172" y="1605503"/>
          <a:ext cx="4356415"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4662" tIns="0" rIns="164662" bIns="0" numCol="1" spcCol="1270" anchor="ctr" anchorCtr="0">
          <a:noAutofit/>
        </a:bodyPr>
        <a:lstStyle/>
        <a:p>
          <a:pPr marL="0" lvl="0" indent="0" algn="l" defTabSz="1333500">
            <a:lnSpc>
              <a:spcPct val="90000"/>
            </a:lnSpc>
            <a:spcBef>
              <a:spcPct val="0"/>
            </a:spcBef>
            <a:spcAft>
              <a:spcPct val="35000"/>
            </a:spcAft>
            <a:buNone/>
          </a:pPr>
          <a:r>
            <a:rPr lang="en-US" sz="3000" kern="1200" dirty="0"/>
            <a:t>ASSESS READINESS</a:t>
          </a:r>
        </a:p>
      </dsp:txBody>
      <dsp:txXfrm>
        <a:off x="354403" y="1648734"/>
        <a:ext cx="4269953" cy="799138"/>
      </dsp:txXfrm>
    </dsp:sp>
    <dsp:sp modelId="{5008F725-020E-E14A-9CB7-D4F9417598B8}">
      <dsp:nvSpPr>
        <dsp:cNvPr id="0" name=""/>
        <dsp:cNvSpPr/>
      </dsp:nvSpPr>
      <dsp:spPr>
        <a:xfrm>
          <a:off x="0" y="3409103"/>
          <a:ext cx="622345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8B5DA3-AF2E-2C42-A5C6-8C294E444890}">
      <dsp:nvSpPr>
        <dsp:cNvPr id="0" name=""/>
        <dsp:cNvSpPr/>
      </dsp:nvSpPr>
      <dsp:spPr>
        <a:xfrm>
          <a:off x="311172" y="2966303"/>
          <a:ext cx="4356415"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4662" tIns="0" rIns="164662" bIns="0" numCol="1" spcCol="1270" anchor="ctr" anchorCtr="0">
          <a:noAutofit/>
        </a:bodyPr>
        <a:lstStyle/>
        <a:p>
          <a:pPr marL="0" lvl="0" indent="0" algn="l" defTabSz="1333500">
            <a:lnSpc>
              <a:spcPct val="90000"/>
            </a:lnSpc>
            <a:spcBef>
              <a:spcPct val="0"/>
            </a:spcBef>
            <a:spcAft>
              <a:spcPct val="35000"/>
            </a:spcAft>
            <a:buNone/>
          </a:pPr>
          <a:r>
            <a:rPr lang="en-US" sz="3000" kern="1200" dirty="0"/>
            <a:t>DEVELOP CQI MODEL</a:t>
          </a:r>
        </a:p>
      </dsp:txBody>
      <dsp:txXfrm>
        <a:off x="354403" y="3009534"/>
        <a:ext cx="4269953" cy="799138"/>
      </dsp:txXfrm>
    </dsp:sp>
    <dsp:sp modelId="{AE2C3A21-D5ED-3F4C-B3DD-8CA685B4939F}">
      <dsp:nvSpPr>
        <dsp:cNvPr id="0" name=""/>
        <dsp:cNvSpPr/>
      </dsp:nvSpPr>
      <dsp:spPr>
        <a:xfrm>
          <a:off x="0" y="4769903"/>
          <a:ext cx="622345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D66069-5CD3-C24C-9E39-64A30CCD0E41}">
      <dsp:nvSpPr>
        <dsp:cNvPr id="0" name=""/>
        <dsp:cNvSpPr/>
      </dsp:nvSpPr>
      <dsp:spPr>
        <a:xfrm>
          <a:off x="311172" y="4327103"/>
          <a:ext cx="4356415"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4662" tIns="0" rIns="164662" bIns="0" numCol="1" spcCol="1270" anchor="ctr" anchorCtr="0">
          <a:noAutofit/>
        </a:bodyPr>
        <a:lstStyle/>
        <a:p>
          <a:pPr marL="0" lvl="0" indent="0" algn="l" defTabSz="1333500">
            <a:lnSpc>
              <a:spcPct val="90000"/>
            </a:lnSpc>
            <a:spcBef>
              <a:spcPct val="0"/>
            </a:spcBef>
            <a:spcAft>
              <a:spcPct val="35000"/>
            </a:spcAft>
            <a:buNone/>
          </a:pPr>
          <a:r>
            <a:rPr lang="en-US" sz="3000" kern="1200" dirty="0"/>
            <a:t>DEVELOP TRAINING</a:t>
          </a:r>
        </a:p>
      </dsp:txBody>
      <dsp:txXfrm>
        <a:off x="354403" y="4370334"/>
        <a:ext cx="4269953" cy="79913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1"/>
            <a:ext cx="3077739" cy="471054"/>
          </a:xfrm>
          <a:prstGeom prst="rect">
            <a:avLst/>
          </a:prstGeom>
        </p:spPr>
        <p:txBody>
          <a:bodyPr vert="horz" lIns="94229" tIns="47114" rIns="94229" bIns="47114" rtlCol="0"/>
          <a:lstStyle>
            <a:lvl1pPr algn="r">
              <a:defRPr sz="1200"/>
            </a:lvl1pPr>
          </a:lstStyle>
          <a:p>
            <a:fld id="{FB7B87B5-B6D2-4435-8A9F-59E906CF193E}" type="datetimeFigureOut">
              <a:rPr lang="en-US" smtClean="0"/>
              <a:t>4/1/25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419D8708-5538-4A3B-8FA9-ADB58218D630}" type="slidenum">
              <a:rPr lang="en-US" smtClean="0"/>
              <a:t>‹#›</a:t>
            </a:fld>
            <a:endParaRPr lang="en-US"/>
          </a:p>
        </p:txBody>
      </p:sp>
    </p:spTree>
    <p:extLst>
      <p:ext uri="{BB962C8B-B14F-4D97-AF65-F5344CB8AC3E}">
        <p14:creationId xmlns:p14="http://schemas.microsoft.com/office/powerpoint/2010/main" val="1826457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defTabSz="471145">
              <a:defRPr/>
            </a:pPr>
            <a:fld id="{541A58C1-7206-41E7-B891-5ED5627F457A}" type="slidenum">
              <a:rPr lang="en-US">
                <a:solidFill>
                  <a:prstClr val="black"/>
                </a:solidFill>
                <a:latin typeface="Calibri" panose="020F0502020204030204"/>
              </a:rPr>
              <a:pPr defTabSz="471145">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3197889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Rylan’s Law, enacted in 2017, governs a legislatively required, statewide reformation of North Carolina’s social services and child welfare programs. North Carolina recognizes that more accountability and oversight are needed for County Departments of Social Services to produce better performance and outcomes. Rylan’s Law provides North Carolina with a blueprint for how we can collectively transform social services to improve outcomes for families and children. There are 5 key components to Rylan’s Law. 1) It requires an independent assessment to evaluate the current system. NC chose Public Knowledge to be their partner in that process, and remains a partner today. 2) The law requires that NC move towards a regional structure to improve collaboration, 3)All counties have a contractual obligation with DHHS to monitor annual performance for all social service programs. 4) To promote a more coordinated approach to services that help improve outcomes for children, the General Assembly created the Child Well-Being and Transformation Council to work collaboratively in providing public services to children. And 5) Rylan’s law give counties the option to create regional departments of social services to provide more flexibility to combine resources and improve the provision of social services among more than one county. </a:t>
            </a:r>
          </a:p>
          <a:p>
            <a:r>
              <a:rPr lang="en-US" dirty="0"/>
              <a:t>Having a strong CQI process that promotes proactive responses to challenging situations is critical for enacting Rylan’s Law across social service departments. </a:t>
            </a:r>
          </a:p>
        </p:txBody>
      </p:sp>
      <p:sp>
        <p:nvSpPr>
          <p:cNvPr id="4" name="Slide Number Placeholder 3"/>
          <p:cNvSpPr>
            <a:spLocks noGrp="1"/>
          </p:cNvSpPr>
          <p:nvPr>
            <p:ph type="sldNum" sz="quarter" idx="5"/>
          </p:nvPr>
        </p:nvSpPr>
        <p:spPr/>
        <p:txBody>
          <a:bodyPr/>
          <a:lstStyle/>
          <a:p>
            <a:fld id="{419D8708-5538-4A3B-8FA9-ADB58218D630}" type="slidenum">
              <a:rPr lang="en-US" smtClean="0"/>
              <a:t>2</a:t>
            </a:fld>
            <a:endParaRPr lang="en-US"/>
          </a:p>
        </p:txBody>
      </p:sp>
    </p:spTree>
    <p:extLst>
      <p:ext uri="{BB962C8B-B14F-4D97-AF65-F5344CB8AC3E}">
        <p14:creationId xmlns:p14="http://schemas.microsoft.com/office/powerpoint/2010/main" val="2404342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800"/>
              </a:spcBef>
              <a:spcAft>
                <a:spcPts val="800"/>
              </a:spcAft>
            </a:pPr>
            <a:r>
              <a:rPr lang="en-US" sz="1800" dirty="0">
                <a:effectLst/>
                <a:latin typeface="Lucida Sans Unicode" panose="020B0602030504020204" pitchFamily="34" charset="0"/>
                <a:ea typeface="Times New Roman" panose="02020603050405020304" pitchFamily="18" charset="0"/>
                <a:cs typeface="Lucida Sans Unicode" panose="020B0602030504020204" pitchFamily="34" charset="0"/>
              </a:rPr>
              <a:t>CQI is defined as the complete process of identifying, describing, and analyzing strengths and problems and then testing, implementing, learning from, and revising solutions.</a:t>
            </a:r>
            <a:r>
              <a:rPr lang="en-US" sz="1800" baseline="30000" dirty="0">
                <a:effectLst/>
                <a:latin typeface="Lucida Sans Unicode" panose="020B0602030504020204" pitchFamily="34" charset="0"/>
                <a:ea typeface="Times New Roman" panose="02020603050405020304" pitchFamily="18" charset="0"/>
                <a:cs typeface="Lucida Sans Unicode" panose="020B0602030504020204" pitchFamily="34" charset="0"/>
              </a:rPr>
              <a:t>1</a:t>
            </a:r>
            <a:r>
              <a:rPr lang="en-US" sz="1800" dirty="0">
                <a:effectLst/>
                <a:latin typeface="Lucida Sans Unicode" panose="020B0602030504020204" pitchFamily="34" charset="0"/>
                <a:ea typeface="Times New Roman" panose="02020603050405020304" pitchFamily="18" charset="0"/>
                <a:cs typeface="Lucida Sans Unicode" panose="020B0602030504020204" pitchFamily="34" charset="0"/>
              </a:rPr>
              <a:t> It relies on an organizational or system culture that is proactive and supports continuous </a:t>
            </a: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learning. It is dependent upon the active inclusion and participation of staff at all levels of the agency as well as system partners. Partners may include youth, families, adults, courts, and other stakeholders. </a:t>
            </a:r>
          </a:p>
          <a:p>
            <a:pPr marL="342900" marR="0" lvl="0" indent="-342900">
              <a:spcBef>
                <a:spcPts val="200"/>
              </a:spcBef>
              <a:spcAft>
                <a:spcPts val="200"/>
              </a:spcAft>
              <a:buFont typeface="Wingdings" pitchFamily="2" charset="2"/>
              <a:buChar char=""/>
            </a:pP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It is a philosophy; it places a high value on improvement.</a:t>
            </a:r>
          </a:p>
          <a:p>
            <a:pPr marL="342900" marR="0" lvl="0" indent="-342900">
              <a:spcBef>
                <a:spcPts val="200"/>
              </a:spcBef>
              <a:spcAft>
                <a:spcPts val="200"/>
              </a:spcAft>
              <a:buFont typeface="Wingdings" pitchFamily="2" charset="2"/>
              <a:buChar char=""/>
            </a:pP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It is a process; it seeks to identify, describe, analyze strengths and problems, then test, implement, learn from, and revise solutions.</a:t>
            </a:r>
          </a:p>
          <a:p>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        It is a system, a coherent set of components that supports the continuous </a:t>
            </a:r>
          </a:p>
          <a:p>
            <a:endPar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Unicode" panose="020B0602030504020204" pitchFamily="34" charset="0"/>
                <a:ea typeface="MS Mincho" panose="02020609040205080304" pitchFamily="49" charset="-128"/>
                <a:cs typeface="Times New Roman" panose="02020603050405020304" pitchFamily="18" charset="0"/>
              </a:rPr>
              <a:t>The CQI process includes a set of essential tasks that take organizations from problem identification to developing a credible hypothesis about its cause. The process may be iterative as the discovery of new information can lead to new questions and deeper data analysis. </a:t>
            </a: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419D8708-5538-4A3B-8FA9-ADB58218D630}" type="slidenum">
              <a:rPr lang="en-US" smtClean="0"/>
              <a:t>3</a:t>
            </a:fld>
            <a:endParaRPr lang="en-US"/>
          </a:p>
        </p:txBody>
      </p:sp>
    </p:spTree>
    <p:extLst>
      <p:ext uri="{BB962C8B-B14F-4D97-AF65-F5344CB8AC3E}">
        <p14:creationId xmlns:p14="http://schemas.microsoft.com/office/powerpoint/2010/main" val="2475859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Successes and challenges are a regular part of work in the human services. Successes help validate our decision to work in a field that supports the people of North Carolina. Challenges can be frustrating and leave us feeling at a loss. But how do we improve? How do we know what actions we should take for improvement? And how do we know if our actions are having the intended impact? That is the goal of continuous quality improvement or CQI.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In 2022, NC with support from Public Knowledge, developed a CQI model to use across the following programs: Child Welfare, Child Support, Economic and Family Services including Food and Nutrition Services and Work First, and Adult Services. A goal for the NC Cross-Program CQI model is to establish a common framework facilitated by authentic partnerships and a teaming structure that supports the seamless and quality delivery of services and benefits to those served.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Successful implementation of the model included training, coaching, and support to train staff and apply the model to improve practice and impact for all services involved families across systems.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The NC Cross-Program CQI Cycle allows DSS and DAS programs to effectively use data to systematically make decisions that will lead to desirable change at the state, regional, and county levels. </a:t>
            </a:r>
            <a:endParaRPr lang="en-US" dirty="0"/>
          </a:p>
        </p:txBody>
      </p:sp>
      <p:sp>
        <p:nvSpPr>
          <p:cNvPr id="4" name="Slide Number Placeholder 3"/>
          <p:cNvSpPr>
            <a:spLocks noGrp="1"/>
          </p:cNvSpPr>
          <p:nvPr>
            <p:ph type="sldNum" sz="quarter" idx="5"/>
          </p:nvPr>
        </p:nvSpPr>
        <p:spPr/>
        <p:txBody>
          <a:bodyPr/>
          <a:lstStyle/>
          <a:p>
            <a:fld id="{419D8708-5538-4A3B-8FA9-ADB58218D630}" type="slidenum">
              <a:rPr lang="en-US" smtClean="0"/>
              <a:t>4</a:t>
            </a:fld>
            <a:endParaRPr lang="en-US"/>
          </a:p>
        </p:txBody>
      </p:sp>
    </p:spTree>
    <p:extLst>
      <p:ext uri="{BB962C8B-B14F-4D97-AF65-F5344CB8AC3E}">
        <p14:creationId xmlns:p14="http://schemas.microsoft.com/office/powerpoint/2010/main" val="1186231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Developing a new model for CQI requires multiple steps. First, a Governance team was established that included representatives from DSS and DAS program areas. This </a:t>
            </a:r>
            <a:r>
              <a:rPr lang="en-US" dirty="0" err="1"/>
              <a:t>mujlti</a:t>
            </a:r>
            <a:r>
              <a:rPr lang="en-US" dirty="0"/>
              <a:t>-disciplinary team set a vision for CQI, set goals and strategic priorities, and promoted a program culture and climate to support CQI efforts at the state, program, regional and local levels. Once a Governance team was established, A readiness process that aimed to assess staff and stakeholder motivation and capacity across all program areas was established. This work included identifying data sources, and developing surveys to assess department readiness. After thorough research and vetting of CQI models, NC chose a model and developed an implementation approach for the cross-program model selected. And finally, a CQI foundational training program was developed to provide problem solving approaches to social service issues across departments.</a:t>
            </a:r>
          </a:p>
        </p:txBody>
      </p:sp>
      <p:sp>
        <p:nvSpPr>
          <p:cNvPr id="4" name="Slide Number Placeholder 3"/>
          <p:cNvSpPr>
            <a:spLocks noGrp="1"/>
          </p:cNvSpPr>
          <p:nvPr>
            <p:ph type="sldNum" sz="quarter" idx="5"/>
          </p:nvPr>
        </p:nvSpPr>
        <p:spPr/>
        <p:txBody>
          <a:bodyPr/>
          <a:lstStyle/>
          <a:p>
            <a:fld id="{419D8708-5538-4A3B-8FA9-ADB58218D630}" type="slidenum">
              <a:rPr lang="en-US" smtClean="0"/>
              <a:t>5</a:t>
            </a:fld>
            <a:endParaRPr lang="en-US"/>
          </a:p>
        </p:txBody>
      </p:sp>
    </p:spTree>
    <p:extLst>
      <p:ext uri="{BB962C8B-B14F-4D97-AF65-F5344CB8AC3E}">
        <p14:creationId xmlns:p14="http://schemas.microsoft.com/office/powerpoint/2010/main" val="310295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800"/>
              </a:spcBef>
              <a:spcAft>
                <a:spcPts val="800"/>
              </a:spcAft>
            </a:pPr>
            <a:r>
              <a:rPr lang="en-US" sz="1800" dirty="0">
                <a:effectLst/>
                <a:latin typeface="Lucida Sans Unicode" panose="020B0602030504020204" pitchFamily="34" charset="0"/>
                <a:ea typeface="Times New Roman" panose="02020603050405020304" pitchFamily="18" charset="0"/>
                <a:cs typeface="Times New Roman" panose="02020603050405020304" pitchFamily="18" charset="0"/>
              </a:rPr>
              <a:t>Leadership across the divisions spent several months going over CQI models and cycles, as well as each division’s current cycle, crafting the cross-program CQI cycle to be used across all divisions. The primary purpose of this is that while the content may be different, the state wants counties to experience the same way consistently.​</a:t>
            </a:r>
          </a:p>
          <a:p>
            <a:pPr marL="457200" marR="0" indent="-457200">
              <a:spcBef>
                <a:spcPts val="800"/>
              </a:spcBef>
              <a:spcAft>
                <a:spcPts val="600"/>
              </a:spcAft>
              <a:tabLst>
                <a:tab pos="457200" algn="l"/>
                <a:tab pos="457200" algn="l"/>
              </a:tabLst>
            </a:pPr>
            <a:r>
              <a:rPr lang="en-US" sz="1800" b="1" kern="1600" dirty="0">
                <a:effectLst/>
                <a:latin typeface="Lucida Sans Unicode" panose="020B0602030504020204" pitchFamily="34" charset="0"/>
                <a:cs typeface="Arial" panose="020B0604020202020204" pitchFamily="34" charset="0"/>
              </a:rPr>
              <a:t>The resulting four step CQI cycle is called the Four C’s: </a:t>
            </a:r>
          </a:p>
          <a:p>
            <a:pPr marL="457200" marR="0" indent="-457200">
              <a:spcBef>
                <a:spcPts val="800"/>
              </a:spcBef>
              <a:spcAft>
                <a:spcPts val="600"/>
              </a:spcAft>
              <a:tabLst>
                <a:tab pos="457200" algn="l"/>
                <a:tab pos="457200" algn="l"/>
              </a:tabLst>
            </a:pPr>
            <a:r>
              <a:rPr lang="en-US" sz="1800" b="0" kern="1600" dirty="0">
                <a:effectLst/>
                <a:latin typeface="Lucida Sans Unicode" panose="020B0602030504020204" pitchFamily="34" charset="0"/>
                <a:cs typeface="Arial" panose="020B0604020202020204" pitchFamily="34" charset="0"/>
              </a:rPr>
              <a:t>In the first phase of Collect, DSS and DAS programs examine multiple sources of data to identify programmatic strengths at the state, regional, and county levels and identify a root cause to an issue.</a:t>
            </a:r>
          </a:p>
          <a:p>
            <a:pPr marL="457200" marR="0" indent="-457200">
              <a:spcBef>
                <a:spcPts val="800"/>
              </a:spcBef>
              <a:spcAft>
                <a:spcPts val="600"/>
              </a:spcAft>
              <a:tabLst>
                <a:tab pos="457200" algn="l"/>
                <a:tab pos="457200" algn="l"/>
              </a:tabLst>
            </a:pPr>
            <a:r>
              <a:rPr lang="en-US" sz="1800" b="0" kern="1600" dirty="0">
                <a:effectLst/>
                <a:latin typeface="Lucida Sans Unicode" panose="020B0602030504020204" pitchFamily="34" charset="0"/>
                <a:cs typeface="Arial" panose="020B0604020202020204" pitchFamily="34" charset="0"/>
              </a:rPr>
              <a:t>In the second phase of Create, programs research solutions to address the root cause of the problem by assessing its feasibility and effectiveness </a:t>
            </a:r>
          </a:p>
          <a:p>
            <a:pPr marL="457200" marR="0" indent="-457200">
              <a:spcBef>
                <a:spcPts val="800"/>
              </a:spcBef>
              <a:spcAft>
                <a:spcPts val="600"/>
              </a:spcAft>
              <a:tabLst>
                <a:tab pos="457200" algn="l"/>
                <a:tab pos="457200" algn="l"/>
              </a:tabLst>
            </a:pPr>
            <a:r>
              <a:rPr lang="en-US" sz="1800" b="0" kern="1600" dirty="0">
                <a:effectLst/>
                <a:latin typeface="Lucida Sans Unicode" panose="020B0602030504020204" pitchFamily="34" charset="0"/>
                <a:cs typeface="Arial" panose="020B0604020202020204" pitchFamily="34" charset="0"/>
              </a:rPr>
              <a:t>In the third phase of Change, the program develops an implementation plan for addressing the solution, which includes defining the activities and goals, developing a communication plan, and</a:t>
            </a:r>
          </a:p>
          <a:p>
            <a:pPr marL="457200" marR="0" indent="-457200">
              <a:spcBef>
                <a:spcPts val="800"/>
              </a:spcBef>
              <a:spcAft>
                <a:spcPts val="600"/>
              </a:spcAft>
              <a:tabLst>
                <a:tab pos="457200" algn="l"/>
                <a:tab pos="457200" algn="l"/>
              </a:tabLst>
            </a:pPr>
            <a:r>
              <a:rPr lang="en-US" sz="1800" b="0" kern="1600" dirty="0">
                <a:effectLst/>
                <a:latin typeface="Lucida Sans Unicode" panose="020B0602030504020204" pitchFamily="34" charset="0"/>
                <a:cs typeface="Arial" panose="020B0604020202020204" pitchFamily="34" charset="0"/>
              </a:rPr>
              <a:t>delivering training to program area staff.</a:t>
            </a:r>
          </a:p>
          <a:p>
            <a:pPr marL="457200" marR="0" indent="-457200">
              <a:spcBef>
                <a:spcPts val="800"/>
              </a:spcBef>
              <a:spcAft>
                <a:spcPts val="600"/>
              </a:spcAft>
              <a:tabLst>
                <a:tab pos="457200" algn="l"/>
                <a:tab pos="457200" algn="l"/>
              </a:tabLst>
            </a:pPr>
            <a:r>
              <a:rPr lang="en-US" sz="1800" b="0" kern="1600" dirty="0">
                <a:effectLst/>
                <a:latin typeface="Lucida Sans Unicode" panose="020B0602030504020204" pitchFamily="34" charset="0"/>
                <a:cs typeface="Arial" panose="020B0604020202020204" pitchFamily="34" charset="0"/>
              </a:rPr>
              <a:t>In the last phase of Check, programs monitor the progress of the implemented solution to the problem. This evaluation requires actively assessing data, asking the right questions, and identifying strengths and opportunities of the solution and the implementation process.</a:t>
            </a:r>
          </a:p>
          <a:p>
            <a:pPr marL="457200" marR="0" indent="-457200">
              <a:spcBef>
                <a:spcPts val="800"/>
              </a:spcBef>
              <a:spcAft>
                <a:spcPts val="600"/>
              </a:spcAft>
              <a:tabLst>
                <a:tab pos="457200" algn="l"/>
                <a:tab pos="457200" algn="l"/>
              </a:tabLst>
            </a:pPr>
            <a:r>
              <a:rPr lang="en-US" sz="1800" b="0" kern="1600" dirty="0">
                <a:effectLst/>
                <a:latin typeface="Lucida Sans Unicode" panose="020B0602030504020204" pitchFamily="34" charset="0"/>
                <a:cs typeface="Arial" panose="020B0604020202020204" pitchFamily="34" charset="0"/>
              </a:rPr>
              <a:t>Now that you have a background about NC’s CQI cycle, please talk to your supervisor about accessing the CQI foundational training, </a:t>
            </a:r>
            <a:r>
              <a:rPr lang="en-US" sz="1800" b="0" kern="1600">
                <a:effectLst/>
                <a:latin typeface="Lucida Sans Unicode" panose="020B0602030504020204" pitchFamily="34" charset="0"/>
                <a:cs typeface="Arial" panose="020B0604020202020204" pitchFamily="34" charset="0"/>
              </a:rPr>
              <a:t>which digs </a:t>
            </a:r>
            <a:r>
              <a:rPr lang="en-US" sz="1800" b="0" kern="1600" dirty="0">
                <a:effectLst/>
                <a:latin typeface="Lucida Sans Unicode" panose="020B0602030504020204" pitchFamily="34" charset="0"/>
                <a:cs typeface="Arial" panose="020B0604020202020204" pitchFamily="34" charset="0"/>
              </a:rPr>
              <a:t>deeper into CQI and each phase of the cycle. </a:t>
            </a:r>
          </a:p>
        </p:txBody>
      </p:sp>
      <p:sp>
        <p:nvSpPr>
          <p:cNvPr id="4" name="Slide Number Placeholder 3"/>
          <p:cNvSpPr>
            <a:spLocks noGrp="1"/>
          </p:cNvSpPr>
          <p:nvPr>
            <p:ph type="sldNum" sz="quarter" idx="5"/>
          </p:nvPr>
        </p:nvSpPr>
        <p:spPr/>
        <p:txBody>
          <a:bodyPr/>
          <a:lstStyle/>
          <a:p>
            <a:pPr defTabSz="471145">
              <a:defRPr/>
            </a:pPr>
            <a:fld id="{B3887134-6E03-4718-838A-8176CC72FCF0}" type="slidenum">
              <a:rPr lang="en-US">
                <a:solidFill>
                  <a:prstClr val="black"/>
                </a:solidFill>
                <a:latin typeface="Calibri" panose="020F0502020204030204"/>
              </a:rPr>
              <a:pPr defTabSz="471145">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42680341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White Logo Navy">
    <p:spTree>
      <p:nvGrpSpPr>
        <p:cNvPr id="1" name=""/>
        <p:cNvGrpSpPr/>
        <p:nvPr/>
      </p:nvGrpSpPr>
      <p:grpSpPr>
        <a:xfrm>
          <a:off x="0" y="0"/>
          <a:ext cx="0" cy="0"/>
          <a:chOff x="0" y="0"/>
          <a:chExt cx="0" cy="0"/>
        </a:xfrm>
      </p:grpSpPr>
      <p:pic>
        <p:nvPicPr>
          <p:cNvPr id="2" name="Picture 1" descr="A light bulb from a ceiling&#10;&#10;Description automatically generated with low confidence">
            <a:extLst>
              <a:ext uri="{FF2B5EF4-FFF2-40B4-BE49-F238E27FC236}">
                <a16:creationId xmlns:a16="http://schemas.microsoft.com/office/drawing/2014/main" id="{7A925769-DB46-E94A-9900-29720818A1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1984" y="0"/>
            <a:ext cx="4570016" cy="6858000"/>
          </a:xfrm>
          <a:prstGeom prst="rect">
            <a:avLst/>
          </a:prstGeom>
        </p:spPr>
      </p:pic>
      <p:pic>
        <p:nvPicPr>
          <p:cNvPr id="20" name="Picture 19">
            <a:extLst>
              <a:ext uri="{FF2B5EF4-FFF2-40B4-BE49-F238E27FC236}">
                <a16:creationId xmlns:a16="http://schemas.microsoft.com/office/drawing/2014/main" id="{4F5B0E23-49F4-94D6-83A3-7AEECB0DB599}"/>
              </a:ext>
            </a:extLst>
          </p:cNvPr>
          <p:cNvPicPr>
            <a:picLocks noChangeAspect="1"/>
          </p:cNvPicPr>
          <p:nvPr userDrawn="1"/>
        </p:nvPicPr>
        <p:blipFill rotWithShape="1">
          <a:blip r:embed="rId3"/>
          <a:srcRect l="2466" t="2382" b="3149"/>
          <a:stretch/>
        </p:blipFill>
        <p:spPr>
          <a:xfrm>
            <a:off x="0" y="1"/>
            <a:ext cx="10415454"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100502" y="4972862"/>
            <a:ext cx="6991938" cy="760354"/>
          </a:xfrm>
          <a:prstGeom prst="rect">
            <a:avLst/>
          </a:prstGeom>
        </p:spPr>
        <p:txBody>
          <a:bodyPr anchor="ct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3" name="Title 1">
            <a:extLst>
              <a:ext uri="{FF2B5EF4-FFF2-40B4-BE49-F238E27FC236}">
                <a16:creationId xmlns:a16="http://schemas.microsoft.com/office/drawing/2014/main" id="{49C9A9C2-EA99-57A9-3285-A2F7D8D1354B}"/>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6" name="Date Placeholder 5">
            <a:extLst>
              <a:ext uri="{FF2B5EF4-FFF2-40B4-BE49-F238E27FC236}">
                <a16:creationId xmlns:a16="http://schemas.microsoft.com/office/drawing/2014/main" id="{63D11065-CFA9-6026-4D7F-C6296F797C16}"/>
              </a:ext>
            </a:extLst>
          </p:cNvPr>
          <p:cNvSpPr>
            <a:spLocks noGrp="1"/>
          </p:cNvSpPr>
          <p:nvPr>
            <p:ph type="dt" sz="half" idx="10"/>
          </p:nvPr>
        </p:nvSpPr>
        <p:spPr/>
        <p:txBody>
          <a:bodyPr/>
          <a:lstStyle/>
          <a:p>
            <a:fld id="{771BEA20-D0C4-5A4D-964B-CEB0838AD26A}" type="datetime1">
              <a:rPr lang="en-US" smtClean="0"/>
              <a:t>4/1/25</a:t>
            </a:fld>
            <a:endParaRPr lang="en-US"/>
          </a:p>
        </p:txBody>
      </p:sp>
      <p:sp>
        <p:nvSpPr>
          <p:cNvPr id="9" name="Footer Placeholder 8">
            <a:extLst>
              <a:ext uri="{FF2B5EF4-FFF2-40B4-BE49-F238E27FC236}">
                <a16:creationId xmlns:a16="http://schemas.microsoft.com/office/drawing/2014/main" id="{6EDCF4F0-C107-C8E9-A7DB-2C0805848D74}"/>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1F00DFCC-743D-23EF-D0AA-064F02B77C92}"/>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3" name="Picture 12" descr="A picture containing application&#10;&#10;Description automatically generated">
            <a:extLst>
              <a:ext uri="{FF2B5EF4-FFF2-40B4-BE49-F238E27FC236}">
                <a16:creationId xmlns:a16="http://schemas.microsoft.com/office/drawing/2014/main" id="{D9445523-4EA8-BCA8-02E2-D994D4E25E8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40423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0 Title Slide White Logo Navy Dark Blue Ribbon">
    <p:spTree>
      <p:nvGrpSpPr>
        <p:cNvPr id="1" name=""/>
        <p:cNvGrpSpPr/>
        <p:nvPr/>
      </p:nvGrpSpPr>
      <p:grpSpPr>
        <a:xfrm>
          <a:off x="0" y="0"/>
          <a:ext cx="0" cy="0"/>
          <a:chOff x="0" y="0"/>
          <a:chExt cx="0" cy="0"/>
        </a:xfrm>
      </p:grpSpPr>
      <p:sp>
        <p:nvSpPr>
          <p:cNvPr id="2" name="Manual Input 1">
            <a:extLst>
              <a:ext uri="{FF2B5EF4-FFF2-40B4-BE49-F238E27FC236}">
                <a16:creationId xmlns:a16="http://schemas.microsoft.com/office/drawing/2014/main" id="{46A2FBED-6DF3-CE35-08D5-33AAA9AEF4AE}"/>
              </a:ext>
            </a:extLst>
          </p:cNvPr>
          <p:cNvSpPr/>
          <p:nvPr userDrawn="1"/>
        </p:nvSpPr>
        <p:spPr>
          <a:xfrm rot="16200000">
            <a:off x="6224646" y="906778"/>
            <a:ext cx="6857999" cy="5044439"/>
          </a:xfrm>
          <a:prstGeom prst="flowChartManualInp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A7E6922-56A0-9CA6-3061-1D368481FBDE}"/>
              </a:ext>
            </a:extLst>
          </p:cNvPr>
          <p:cNvPicPr>
            <a:picLocks noChangeAspect="1"/>
          </p:cNvPicPr>
          <p:nvPr userDrawn="1"/>
        </p:nvPicPr>
        <p:blipFill rotWithShape="1">
          <a:blip r:embed="rId2"/>
          <a:srcRect l="2924" t="1468" b="1615"/>
          <a:stretch/>
        </p:blipFill>
        <p:spPr>
          <a:xfrm>
            <a:off x="0" y="0"/>
            <a:ext cx="10117438"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345366" y="5105195"/>
            <a:ext cx="6991938" cy="760354"/>
          </a:xfrm>
          <a:prstGeom prst="rect">
            <a:avLst/>
          </a:prstGeom>
        </p:spPr>
        <p:txBody>
          <a:bodyPr anchor="ct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8" name="Title 1">
            <a:extLst>
              <a:ext uri="{FF2B5EF4-FFF2-40B4-BE49-F238E27FC236}">
                <a16:creationId xmlns:a16="http://schemas.microsoft.com/office/drawing/2014/main" id="{42384452-33A0-F015-18C9-24E4529FEDFC}"/>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1A8652E2-C253-2115-2E84-FEEFC147F2C6}"/>
              </a:ext>
            </a:extLst>
          </p:cNvPr>
          <p:cNvSpPr>
            <a:spLocks noGrp="1"/>
          </p:cNvSpPr>
          <p:nvPr>
            <p:ph type="dt" sz="half" idx="10"/>
          </p:nvPr>
        </p:nvSpPr>
        <p:spPr/>
        <p:txBody>
          <a:bodyPr/>
          <a:lstStyle/>
          <a:p>
            <a:fld id="{ADAD94D8-B796-8544-A500-ED4288AE1092}" type="datetime1">
              <a:rPr lang="en-US" smtClean="0"/>
              <a:t>4/1/25</a:t>
            </a:fld>
            <a:endParaRPr lang="en-US"/>
          </a:p>
        </p:txBody>
      </p:sp>
      <p:sp>
        <p:nvSpPr>
          <p:cNvPr id="6" name="Footer Placeholder 5">
            <a:extLst>
              <a:ext uri="{FF2B5EF4-FFF2-40B4-BE49-F238E27FC236}">
                <a16:creationId xmlns:a16="http://schemas.microsoft.com/office/drawing/2014/main" id="{6BF2D875-E8E8-430B-D21E-1E1017BDD8D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28EC2F40-8A3E-8570-2B52-2DB94608BA91}"/>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3" name="Picture 12" descr="A picture containing application&#10;&#10;Description automatically generated">
            <a:extLst>
              <a:ext uri="{FF2B5EF4-FFF2-40B4-BE49-F238E27FC236}">
                <a16:creationId xmlns:a16="http://schemas.microsoft.com/office/drawing/2014/main" id="{3963CB24-E7F8-0282-8356-BCCA75706C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27974332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ontent and Quotes Light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641922-01C1-ACE0-6B0C-EACCC92D3C1A}"/>
              </a:ext>
            </a:extLst>
          </p:cNvPr>
          <p:cNvSpPr/>
          <p:nvPr userDrawn="1"/>
        </p:nvSpPr>
        <p:spPr>
          <a:xfrm>
            <a:off x="6031899" y="-4762"/>
            <a:ext cx="6096000" cy="6858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A24F4355-B7A0-3D18-4FB4-875D89E84FA3}"/>
              </a:ext>
            </a:extLst>
          </p:cNvPr>
          <p:cNvSpPr>
            <a:spLocks noGrp="1"/>
          </p:cNvSpPr>
          <p:nvPr>
            <p:ph idx="1"/>
          </p:nvPr>
        </p:nvSpPr>
        <p:spPr>
          <a:xfrm>
            <a:off x="599032" y="2040923"/>
            <a:ext cx="4541000" cy="4114800"/>
          </a:xfrm>
          <a:prstGeom prst="rect">
            <a:avLst/>
          </a:prstGeo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006426EB-FA95-3E1B-928F-1019933B1F71}"/>
              </a:ext>
            </a:extLst>
          </p:cNvPr>
          <p:cNvSpPr>
            <a:spLocks noGrp="1"/>
          </p:cNvSpPr>
          <p:nvPr>
            <p:ph type="body" sz="quarter" idx="10"/>
          </p:nvPr>
        </p:nvSpPr>
        <p:spPr>
          <a:xfrm>
            <a:off x="7481888" y="2189163"/>
            <a:ext cx="3086100" cy="2470150"/>
          </a:xfrm>
          <a:prstGeom prst="rect">
            <a:avLst/>
          </a:prstGeom>
        </p:spPr>
        <p:txBody>
          <a:bodyPr/>
          <a:lstStyle>
            <a:lvl1pPr marL="0" indent="0">
              <a:buNone/>
              <a:defRPr/>
            </a:lvl1pPr>
          </a:lstStyle>
          <a:p>
            <a:pPr lvl="0"/>
            <a:r>
              <a:rPr lang="en-US"/>
              <a:t>Click to edit Master text styles</a:t>
            </a:r>
          </a:p>
        </p:txBody>
      </p:sp>
      <p:sp>
        <p:nvSpPr>
          <p:cNvPr id="10" name="Date Placeholder 9">
            <a:extLst>
              <a:ext uri="{FF2B5EF4-FFF2-40B4-BE49-F238E27FC236}">
                <a16:creationId xmlns:a16="http://schemas.microsoft.com/office/drawing/2014/main" id="{B43FF044-18C0-9094-68BF-AE8366B0A7AE}"/>
              </a:ext>
            </a:extLst>
          </p:cNvPr>
          <p:cNvSpPr>
            <a:spLocks noGrp="1"/>
          </p:cNvSpPr>
          <p:nvPr>
            <p:ph type="dt" sz="half" idx="11"/>
          </p:nvPr>
        </p:nvSpPr>
        <p:spPr/>
        <p:txBody>
          <a:bodyPr/>
          <a:lstStyle/>
          <a:p>
            <a:fld id="{2F9401FD-C867-4446-9E50-430271AC3250}" type="datetime1">
              <a:rPr lang="en-US" smtClean="0"/>
              <a:t>4/1/25</a:t>
            </a:fld>
            <a:endParaRPr lang="en-US"/>
          </a:p>
        </p:txBody>
      </p:sp>
      <p:sp>
        <p:nvSpPr>
          <p:cNvPr id="13" name="Footer Placeholder 12">
            <a:extLst>
              <a:ext uri="{FF2B5EF4-FFF2-40B4-BE49-F238E27FC236}">
                <a16:creationId xmlns:a16="http://schemas.microsoft.com/office/drawing/2014/main" id="{B90EE3E6-8C2E-7B79-58E5-ABAA60A5ADBC}"/>
              </a:ext>
            </a:extLst>
          </p:cNvPr>
          <p:cNvSpPr>
            <a:spLocks noGrp="1"/>
          </p:cNvSpPr>
          <p:nvPr>
            <p:ph type="ftr" sz="quarter" idx="12"/>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62E3687A-50D2-40A5-B63D-44EABA05FEA7}"/>
              </a:ext>
            </a:extLst>
          </p:cNvPr>
          <p:cNvSpPr>
            <a:spLocks noGrp="1"/>
          </p:cNvSpPr>
          <p:nvPr>
            <p:ph type="sldNum" sz="quarter" idx="13"/>
          </p:nvPr>
        </p:nvSpPr>
        <p:spPr/>
        <p:txBody>
          <a:bodyPr/>
          <a:lstStyle/>
          <a:p>
            <a:fld id="{CCC1480D-4707-4A7B-B0EF-2D144A5CE62D}" type="slidenum">
              <a:rPr lang="en-US" smtClean="0"/>
              <a:t>‹#›</a:t>
            </a:fld>
            <a:endParaRPr lang="en-US"/>
          </a:p>
        </p:txBody>
      </p:sp>
      <p:sp>
        <p:nvSpPr>
          <p:cNvPr id="16" name="Title 6">
            <a:extLst>
              <a:ext uri="{FF2B5EF4-FFF2-40B4-BE49-F238E27FC236}">
                <a16:creationId xmlns:a16="http://schemas.microsoft.com/office/drawing/2014/main" id="{6AEAE9D6-D322-56B0-67DF-7798FF8B401B}"/>
              </a:ext>
            </a:extLst>
          </p:cNvPr>
          <p:cNvSpPr>
            <a:spLocks noGrp="1"/>
          </p:cNvSpPr>
          <p:nvPr>
            <p:ph type="title"/>
          </p:nvPr>
        </p:nvSpPr>
        <p:spPr>
          <a:xfrm>
            <a:off x="599032" y="852854"/>
            <a:ext cx="4541000" cy="837834"/>
          </a:xfrm>
          <a:prstGeom prst="rect">
            <a:avLst/>
          </a:prstGeom>
        </p:spPr>
        <p:txBody>
          <a:bodyPr/>
          <a:lstStyle>
            <a:lvl1pPr marL="0" algn="ctr" defTabSz="914400" rtl="0" eaLnBrk="1" latinLnBrk="0" hangingPunct="1">
              <a:lnSpc>
                <a:spcPct val="85000"/>
              </a:lnSpc>
              <a:spcBef>
                <a:spcPct val="0"/>
              </a:spcBef>
              <a:buNone/>
              <a:defRPr lang="en-US" sz="3000" b="1" kern="1200" cap="all" baseline="0" dirty="0">
                <a:solidFill>
                  <a:schemeClr val="tx2"/>
                </a:solidFill>
                <a:latin typeface="Lucida Sans Unicode" panose="020B0602030504020204" pitchFamily="34" charset="0"/>
                <a:ea typeface="+mj-ea"/>
                <a:cs typeface="+mj-cs"/>
              </a:defRPr>
            </a:lvl1pPr>
          </a:lstStyle>
          <a:p>
            <a:r>
              <a:rPr lang="en-US"/>
              <a:t>Click to edit Master title style</a:t>
            </a:r>
          </a:p>
        </p:txBody>
      </p:sp>
      <p:sp>
        <p:nvSpPr>
          <p:cNvPr id="6" name="Freeform: Shape 8">
            <a:extLst>
              <a:ext uri="{FF2B5EF4-FFF2-40B4-BE49-F238E27FC236}">
                <a16:creationId xmlns:a16="http://schemas.microsoft.com/office/drawing/2014/main" id="{AD489675-46B8-5A4E-C26F-1CFDB02741A6}"/>
              </a:ext>
            </a:extLst>
          </p:cNvPr>
          <p:cNvSpPr>
            <a:spLocks noChangeAspect="1"/>
          </p:cNvSpPr>
          <p:nvPr userDrawn="1"/>
        </p:nvSpPr>
        <p:spPr bwMode="auto">
          <a:xfrm>
            <a:off x="8926033" y="4919637"/>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accent2"/>
          </a:solidFill>
          <a:ln>
            <a:noFill/>
          </a:ln>
        </p:spPr>
        <p:txBody>
          <a:bodyPr rot="0" vert="horz" wrap="square" lIns="91440" tIns="45720" rIns="91440" bIns="45720" anchor="t" anchorCtr="0" upright="1">
            <a:noAutofit/>
          </a:bodyPr>
          <a:lstStyle/>
          <a:p>
            <a:endParaRPr lang="en-US"/>
          </a:p>
        </p:txBody>
      </p:sp>
      <p:sp>
        <p:nvSpPr>
          <p:cNvPr id="8" name="Double Bracket 7">
            <a:extLst>
              <a:ext uri="{FF2B5EF4-FFF2-40B4-BE49-F238E27FC236}">
                <a16:creationId xmlns:a16="http://schemas.microsoft.com/office/drawing/2014/main" id="{A4C8E015-9C7D-048E-F594-381C0C1B68E0}"/>
              </a:ext>
            </a:extLst>
          </p:cNvPr>
          <p:cNvSpPr/>
          <p:nvPr userDrawn="1"/>
        </p:nvSpPr>
        <p:spPr>
          <a:xfrm>
            <a:off x="6938972" y="1512104"/>
            <a:ext cx="4281854" cy="3833791"/>
          </a:xfrm>
          <a:prstGeom prst="bracketPair">
            <a:avLst/>
          </a:prstGeom>
          <a:ln w="76200">
            <a:solidFill>
              <a:schemeClr val="accent2"/>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17" name="Group 16">
            <a:extLst>
              <a:ext uri="{FF2B5EF4-FFF2-40B4-BE49-F238E27FC236}">
                <a16:creationId xmlns:a16="http://schemas.microsoft.com/office/drawing/2014/main" id="{0EAC1FBD-3006-DE72-1E61-86AFB6970D4A}"/>
              </a:ext>
            </a:extLst>
          </p:cNvPr>
          <p:cNvGrpSpPr>
            <a:grpSpLocks noChangeAspect="1"/>
          </p:cNvGrpSpPr>
          <p:nvPr userDrawn="1"/>
        </p:nvGrpSpPr>
        <p:grpSpPr bwMode="auto">
          <a:xfrm>
            <a:off x="7727383" y="717625"/>
            <a:ext cx="1505837" cy="1143000"/>
            <a:chOff x="-1" y="0"/>
            <a:chExt cx="1245" cy="945"/>
          </a:xfrm>
          <a:solidFill>
            <a:schemeClr val="accent2"/>
          </a:solidFill>
        </p:grpSpPr>
        <p:sp>
          <p:nvSpPr>
            <p:cNvPr id="18" name="AutoShape 22">
              <a:extLst>
                <a:ext uri="{FF2B5EF4-FFF2-40B4-BE49-F238E27FC236}">
                  <a16:creationId xmlns:a16="http://schemas.microsoft.com/office/drawing/2014/main" id="{EF011A3F-1280-A9C8-35F1-73CE214FB411}"/>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408706593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Content and Quotes Dark Blu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B3A5810-58C1-06B9-355E-6E8BBFB84AD6}"/>
              </a:ext>
            </a:extLst>
          </p:cNvPr>
          <p:cNvGrpSpPr/>
          <p:nvPr/>
        </p:nvGrpSpPr>
        <p:grpSpPr>
          <a:xfrm>
            <a:off x="6096000" y="0"/>
            <a:ext cx="6096000" cy="6858000"/>
            <a:chOff x="6096000" y="0"/>
            <a:chExt cx="6096000" cy="6858000"/>
          </a:xfrm>
        </p:grpSpPr>
        <p:sp>
          <p:nvSpPr>
            <p:cNvPr id="3" name="Rectangle 2">
              <a:extLst>
                <a:ext uri="{FF2B5EF4-FFF2-40B4-BE49-F238E27FC236}">
                  <a16:creationId xmlns:a16="http://schemas.microsoft.com/office/drawing/2014/main" id="{66348113-AB14-9651-3699-7B4655157AF5}"/>
                </a:ext>
              </a:extLst>
            </p:cNvPr>
            <p:cNvSpPr/>
            <p:nvPr/>
          </p:nvSpPr>
          <p:spPr>
            <a:xfrm>
              <a:off x="6096000" y="0"/>
              <a:ext cx="6096000" cy="6858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6B88C23-69DB-7DF8-AA68-BC640F232178}"/>
                </a:ext>
              </a:extLst>
            </p:cNvPr>
            <p:cNvSpPr>
              <a:spLocks noChangeAspect="1"/>
            </p:cNvSpPr>
            <p:nvPr/>
          </p:nvSpPr>
          <p:spPr bwMode="auto">
            <a:xfrm>
              <a:off x="8926033" y="4919637"/>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tx2"/>
            </a:solidFill>
            <a:ln>
              <a:noFill/>
            </a:ln>
          </p:spPr>
          <p:txBody>
            <a:bodyPr rot="0" vert="horz" wrap="square" lIns="91440" tIns="45720" rIns="91440" bIns="45720" anchor="t" anchorCtr="0" upright="1">
              <a:noAutofit/>
            </a:bodyPr>
            <a:lstStyle/>
            <a:p>
              <a:endParaRPr lang="en-US"/>
            </a:p>
          </p:txBody>
        </p:sp>
        <p:sp>
          <p:nvSpPr>
            <p:cNvPr id="14" name="Double Bracket 13">
              <a:extLst>
                <a:ext uri="{FF2B5EF4-FFF2-40B4-BE49-F238E27FC236}">
                  <a16:creationId xmlns:a16="http://schemas.microsoft.com/office/drawing/2014/main" id="{C8D44DB1-2373-02C1-56AC-E6B785819995}"/>
                </a:ext>
              </a:extLst>
            </p:cNvPr>
            <p:cNvSpPr/>
            <p:nvPr/>
          </p:nvSpPr>
          <p:spPr>
            <a:xfrm>
              <a:off x="6938972" y="1512104"/>
              <a:ext cx="4281854" cy="3833791"/>
            </a:xfrm>
            <a:prstGeom prst="bracketPair">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11" name="Group 10">
              <a:extLst>
                <a:ext uri="{FF2B5EF4-FFF2-40B4-BE49-F238E27FC236}">
                  <a16:creationId xmlns:a16="http://schemas.microsoft.com/office/drawing/2014/main" id="{2092C07A-720F-FCF8-DF58-36D203233941}"/>
                </a:ext>
              </a:extLst>
            </p:cNvPr>
            <p:cNvGrpSpPr>
              <a:grpSpLocks noChangeAspect="1"/>
            </p:cNvGrpSpPr>
            <p:nvPr/>
          </p:nvGrpSpPr>
          <p:grpSpPr bwMode="auto">
            <a:xfrm>
              <a:off x="7727383" y="717625"/>
              <a:ext cx="1505837" cy="1143000"/>
              <a:chOff x="-1" y="0"/>
              <a:chExt cx="1245" cy="945"/>
            </a:xfrm>
            <a:solidFill>
              <a:schemeClr val="tx2"/>
            </a:solidFill>
          </p:grpSpPr>
          <p:sp>
            <p:nvSpPr>
              <p:cNvPr id="12" name="AutoShape 22">
                <a:extLst>
                  <a:ext uri="{FF2B5EF4-FFF2-40B4-BE49-F238E27FC236}">
                    <a16:creationId xmlns:a16="http://schemas.microsoft.com/office/drawing/2014/main" id="{6639AE46-FE79-6114-5D41-AA62D6EB04C0}"/>
                  </a:ext>
                </a:extLst>
              </p:cNvPr>
              <p:cNvSpPr>
                <a:spLocks/>
              </p:cNvSpPr>
              <p:nvPr/>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sp>
        <p:nvSpPr>
          <p:cNvPr id="4" name="Content Placeholder 2">
            <a:extLst>
              <a:ext uri="{FF2B5EF4-FFF2-40B4-BE49-F238E27FC236}">
                <a16:creationId xmlns:a16="http://schemas.microsoft.com/office/drawing/2014/main" id="{A24F4355-B7A0-3D18-4FB4-875D89E84FA3}"/>
              </a:ext>
            </a:extLst>
          </p:cNvPr>
          <p:cNvSpPr>
            <a:spLocks noGrp="1"/>
          </p:cNvSpPr>
          <p:nvPr>
            <p:ph idx="1"/>
          </p:nvPr>
        </p:nvSpPr>
        <p:spPr>
          <a:xfrm>
            <a:off x="599032" y="2040923"/>
            <a:ext cx="4541000" cy="4114800"/>
          </a:xfrm>
          <a:prstGeom prst="rect">
            <a:avLst/>
          </a:prstGeo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8CB80EB8-518E-6A77-5B22-68AEFE43F0CF}"/>
              </a:ext>
            </a:extLst>
          </p:cNvPr>
          <p:cNvSpPr>
            <a:spLocks noGrp="1"/>
          </p:cNvSpPr>
          <p:nvPr>
            <p:ph type="title"/>
          </p:nvPr>
        </p:nvSpPr>
        <p:spPr>
          <a:xfrm>
            <a:off x="599032" y="852854"/>
            <a:ext cx="4541000" cy="837834"/>
          </a:xfrm>
          <a:prstGeom prst="rect">
            <a:avLst/>
          </a:prstGeom>
        </p:spPr>
        <p:txBody>
          <a:bodyPr/>
          <a:lstStyle>
            <a:lvl1pPr marL="0" algn="ctr" defTabSz="914400" rtl="0" eaLnBrk="1" latinLnBrk="0" hangingPunct="1">
              <a:lnSpc>
                <a:spcPct val="85000"/>
              </a:lnSpc>
              <a:spcBef>
                <a:spcPct val="0"/>
              </a:spcBef>
              <a:buNone/>
              <a:defRPr lang="en-US" sz="3000" b="1" kern="1200" cap="all" baseline="0" dirty="0">
                <a:solidFill>
                  <a:schemeClr val="tx2"/>
                </a:solidFill>
                <a:latin typeface="Lucida Sans Unicode" panose="020B0602030504020204" pitchFamily="34" charset="0"/>
                <a:ea typeface="+mj-ea"/>
                <a:cs typeface="+mj-cs"/>
              </a:defRPr>
            </a:lvl1pPr>
          </a:lstStyle>
          <a:p>
            <a:r>
              <a:rPr lang="en-US"/>
              <a:t>Click to edit Master title style</a:t>
            </a:r>
          </a:p>
        </p:txBody>
      </p:sp>
      <p:sp>
        <p:nvSpPr>
          <p:cNvPr id="8" name="Text Placeholder 7">
            <a:extLst>
              <a:ext uri="{FF2B5EF4-FFF2-40B4-BE49-F238E27FC236}">
                <a16:creationId xmlns:a16="http://schemas.microsoft.com/office/drawing/2014/main" id="{BCD0D590-88D9-4EB8-0110-4208367C2DC7}"/>
              </a:ext>
            </a:extLst>
          </p:cNvPr>
          <p:cNvSpPr>
            <a:spLocks noGrp="1"/>
          </p:cNvSpPr>
          <p:nvPr>
            <p:ph type="body" sz="quarter" idx="10"/>
          </p:nvPr>
        </p:nvSpPr>
        <p:spPr>
          <a:xfrm>
            <a:off x="7481888" y="2189163"/>
            <a:ext cx="3086100" cy="2470150"/>
          </a:xfrm>
          <a:prstGeom prst="rect">
            <a:avLst/>
          </a:prstGeom>
        </p:spPr>
        <p:txBody>
          <a:bodyPr/>
          <a:lstStyle>
            <a:lvl1pPr marL="0" indent="0">
              <a:buNone/>
              <a:defRPr/>
            </a:lvl1pPr>
          </a:lstStyle>
          <a:p>
            <a:pPr lvl="0"/>
            <a:r>
              <a:rPr lang="en-US"/>
              <a:t>Click to edit Master text styles</a:t>
            </a:r>
          </a:p>
        </p:txBody>
      </p:sp>
      <p:sp>
        <p:nvSpPr>
          <p:cNvPr id="10" name="Date Placeholder 9">
            <a:extLst>
              <a:ext uri="{FF2B5EF4-FFF2-40B4-BE49-F238E27FC236}">
                <a16:creationId xmlns:a16="http://schemas.microsoft.com/office/drawing/2014/main" id="{6D588D95-589D-C571-CB1F-E17EB67687C2}"/>
              </a:ext>
            </a:extLst>
          </p:cNvPr>
          <p:cNvSpPr>
            <a:spLocks noGrp="1"/>
          </p:cNvSpPr>
          <p:nvPr>
            <p:ph type="dt" sz="half" idx="11"/>
          </p:nvPr>
        </p:nvSpPr>
        <p:spPr/>
        <p:txBody>
          <a:bodyPr/>
          <a:lstStyle/>
          <a:p>
            <a:fld id="{B12D2CA1-FA9E-9A46-BCCE-61CAD8EAFE67}" type="datetime1">
              <a:rPr lang="en-US" smtClean="0"/>
              <a:t>4/1/25</a:t>
            </a:fld>
            <a:endParaRPr lang="en-US"/>
          </a:p>
        </p:txBody>
      </p:sp>
      <p:sp>
        <p:nvSpPr>
          <p:cNvPr id="13" name="Footer Placeholder 12">
            <a:extLst>
              <a:ext uri="{FF2B5EF4-FFF2-40B4-BE49-F238E27FC236}">
                <a16:creationId xmlns:a16="http://schemas.microsoft.com/office/drawing/2014/main" id="{ADFE2A61-AED5-414E-A36F-04D73701320E}"/>
              </a:ext>
            </a:extLst>
          </p:cNvPr>
          <p:cNvSpPr>
            <a:spLocks noGrp="1"/>
          </p:cNvSpPr>
          <p:nvPr>
            <p:ph type="ftr" sz="quarter" idx="12"/>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88D0C904-E72F-8D00-7230-841FB2261A79}"/>
              </a:ext>
            </a:extLst>
          </p:cNvPr>
          <p:cNvSpPr>
            <a:spLocks noGrp="1"/>
          </p:cNvSpPr>
          <p:nvPr>
            <p:ph type="sldNum" sz="quarter" idx="13"/>
          </p:nvPr>
        </p:nvSpPr>
        <p:spPr/>
        <p:txBody>
          <a:bodyPr/>
          <a:lstStyle/>
          <a:p>
            <a:fld id="{CCC1480D-4707-4A7B-B0EF-2D144A5CE62D}" type="slidenum">
              <a:rPr lang="en-US" smtClean="0"/>
              <a:t>‹#›</a:t>
            </a:fld>
            <a:endParaRPr lang="en-US"/>
          </a:p>
        </p:txBody>
      </p:sp>
      <p:sp>
        <p:nvSpPr>
          <p:cNvPr id="5" name="Rectangle 4">
            <a:extLst>
              <a:ext uri="{FF2B5EF4-FFF2-40B4-BE49-F238E27FC236}">
                <a16:creationId xmlns:a16="http://schemas.microsoft.com/office/drawing/2014/main" id="{0715C7F0-02DE-605B-13F3-0C784B9C4D57}"/>
              </a:ext>
            </a:extLst>
          </p:cNvPr>
          <p:cNvSpPr/>
          <p:nvPr userDrawn="1"/>
        </p:nvSpPr>
        <p:spPr>
          <a:xfrm>
            <a:off x="6096000" y="0"/>
            <a:ext cx="6096000" cy="6858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8">
            <a:extLst>
              <a:ext uri="{FF2B5EF4-FFF2-40B4-BE49-F238E27FC236}">
                <a16:creationId xmlns:a16="http://schemas.microsoft.com/office/drawing/2014/main" id="{B9E04CC5-0CB0-F3DE-EB78-C88ECB1E64B9}"/>
              </a:ext>
            </a:extLst>
          </p:cNvPr>
          <p:cNvSpPr>
            <a:spLocks noChangeAspect="1"/>
          </p:cNvSpPr>
          <p:nvPr userDrawn="1"/>
        </p:nvSpPr>
        <p:spPr bwMode="auto">
          <a:xfrm>
            <a:off x="8926033" y="4919637"/>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tx2"/>
          </a:solidFill>
          <a:ln>
            <a:noFill/>
          </a:ln>
        </p:spPr>
        <p:txBody>
          <a:bodyPr rot="0" vert="horz" wrap="square" lIns="91440" tIns="45720" rIns="91440" bIns="45720" anchor="t" anchorCtr="0" upright="1">
            <a:noAutofit/>
          </a:bodyPr>
          <a:lstStyle/>
          <a:p>
            <a:endParaRPr lang="en-US"/>
          </a:p>
        </p:txBody>
      </p:sp>
      <p:sp>
        <p:nvSpPr>
          <p:cNvPr id="16" name="Double Bracket 15">
            <a:extLst>
              <a:ext uri="{FF2B5EF4-FFF2-40B4-BE49-F238E27FC236}">
                <a16:creationId xmlns:a16="http://schemas.microsoft.com/office/drawing/2014/main" id="{A52D364A-34E0-E012-6613-9C944CE61BA8}"/>
              </a:ext>
            </a:extLst>
          </p:cNvPr>
          <p:cNvSpPr/>
          <p:nvPr userDrawn="1"/>
        </p:nvSpPr>
        <p:spPr>
          <a:xfrm>
            <a:off x="6938972" y="1512104"/>
            <a:ext cx="4281854" cy="3833791"/>
          </a:xfrm>
          <a:prstGeom prst="bracketPair">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17" name="Group 16">
            <a:extLst>
              <a:ext uri="{FF2B5EF4-FFF2-40B4-BE49-F238E27FC236}">
                <a16:creationId xmlns:a16="http://schemas.microsoft.com/office/drawing/2014/main" id="{C5056677-2CE2-D360-62BE-BE990D364D15}"/>
              </a:ext>
            </a:extLst>
          </p:cNvPr>
          <p:cNvGrpSpPr>
            <a:grpSpLocks noChangeAspect="1"/>
          </p:cNvGrpSpPr>
          <p:nvPr userDrawn="1"/>
        </p:nvGrpSpPr>
        <p:grpSpPr bwMode="auto">
          <a:xfrm>
            <a:off x="7727383" y="717625"/>
            <a:ext cx="1505837" cy="1143000"/>
            <a:chOff x="-1" y="0"/>
            <a:chExt cx="1245" cy="945"/>
          </a:xfrm>
          <a:solidFill>
            <a:schemeClr val="tx2"/>
          </a:solidFill>
        </p:grpSpPr>
        <p:sp>
          <p:nvSpPr>
            <p:cNvPr id="18" name="AutoShape 22">
              <a:extLst>
                <a:ext uri="{FF2B5EF4-FFF2-40B4-BE49-F238E27FC236}">
                  <a16:creationId xmlns:a16="http://schemas.microsoft.com/office/drawing/2014/main" id="{C2B57F38-DEFD-5E09-114B-818774083C4D}"/>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40063114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Horizontal Quote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419EF7-D2B3-EBD1-6056-7E86C4D25FB4}"/>
              </a:ext>
            </a:extLst>
          </p:cNvPr>
          <p:cNvSpPr/>
          <p:nvPr userDrawn="1"/>
        </p:nvSpPr>
        <p:spPr>
          <a:xfrm>
            <a:off x="-5080" y="3388995"/>
            <a:ext cx="12192000" cy="3429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4A6CE62F-7E42-6CBD-374C-3455C939C4C2}"/>
              </a:ext>
            </a:extLst>
          </p:cNvPr>
          <p:cNvSpPr>
            <a:spLocks noGrp="1"/>
          </p:cNvSpPr>
          <p:nvPr>
            <p:ph type="title" hasCustomPrompt="1"/>
          </p:nvPr>
        </p:nvSpPr>
        <p:spPr>
          <a:xfrm>
            <a:off x="1532793" y="2624672"/>
            <a:ext cx="9308122" cy="1718781"/>
          </a:xfrm>
          <a:prstGeom prst="rect">
            <a:avLst/>
          </a:prstGeom>
        </p:spPr>
        <p:txBody>
          <a:bodyPr/>
          <a:lstStyle>
            <a:lvl1pPr algn="l">
              <a:defRPr sz="3000" b="1" cap="none">
                <a:solidFill>
                  <a:schemeClr val="tx2"/>
                </a:solidFill>
                <a:latin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E8D63AA4-30AA-F660-99B3-E3AA5023B67B}"/>
              </a:ext>
            </a:extLst>
          </p:cNvPr>
          <p:cNvSpPr>
            <a:spLocks noGrp="1"/>
          </p:cNvSpPr>
          <p:nvPr>
            <p:ph type="dt" sz="half" idx="10"/>
          </p:nvPr>
        </p:nvSpPr>
        <p:spPr/>
        <p:txBody>
          <a:bodyPr/>
          <a:lstStyle/>
          <a:p>
            <a:fld id="{10A4099B-69A9-3F4E-8240-C646D2F310A1}" type="datetime1">
              <a:rPr lang="en-US" smtClean="0"/>
              <a:t>4/1/25</a:t>
            </a:fld>
            <a:endParaRPr lang="en-US"/>
          </a:p>
        </p:txBody>
      </p:sp>
      <p:sp>
        <p:nvSpPr>
          <p:cNvPr id="6" name="Footer Placeholder 5">
            <a:extLst>
              <a:ext uri="{FF2B5EF4-FFF2-40B4-BE49-F238E27FC236}">
                <a16:creationId xmlns:a16="http://schemas.microsoft.com/office/drawing/2014/main" id="{3547A207-D18B-48A7-750C-34E22BF26E03}"/>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7" name="Slide Number Placeholder 6">
            <a:extLst>
              <a:ext uri="{FF2B5EF4-FFF2-40B4-BE49-F238E27FC236}">
                <a16:creationId xmlns:a16="http://schemas.microsoft.com/office/drawing/2014/main" id="{B392F384-FB12-E9F1-F4E3-D2184E2A4FDB}"/>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Freeform: Shape 8">
            <a:extLst>
              <a:ext uri="{FF2B5EF4-FFF2-40B4-BE49-F238E27FC236}">
                <a16:creationId xmlns:a16="http://schemas.microsoft.com/office/drawing/2014/main" id="{741A5C10-6D1E-3993-4CFC-5AC966AFCAF2}"/>
              </a:ext>
            </a:extLst>
          </p:cNvPr>
          <p:cNvSpPr>
            <a:spLocks noChangeAspect="1"/>
          </p:cNvSpPr>
          <p:nvPr userDrawn="1"/>
        </p:nvSpPr>
        <p:spPr bwMode="auto">
          <a:xfrm>
            <a:off x="9110671" y="4457407"/>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accent6"/>
          </a:solidFill>
          <a:ln>
            <a:noFill/>
          </a:ln>
        </p:spPr>
        <p:txBody>
          <a:bodyPr rot="0" vert="horz" wrap="square" lIns="91440" tIns="45720" rIns="91440" bIns="45720" anchor="t" anchorCtr="0" upright="1">
            <a:noAutofit/>
          </a:bodyPr>
          <a:lstStyle/>
          <a:p>
            <a:endParaRPr lang="en-US"/>
          </a:p>
        </p:txBody>
      </p:sp>
      <p:sp>
        <p:nvSpPr>
          <p:cNvPr id="4" name="Double Bracket 3">
            <a:extLst>
              <a:ext uri="{FF2B5EF4-FFF2-40B4-BE49-F238E27FC236}">
                <a16:creationId xmlns:a16="http://schemas.microsoft.com/office/drawing/2014/main" id="{D22D7D94-23C8-1BBB-CB00-B0C5A4C89E01}"/>
              </a:ext>
            </a:extLst>
          </p:cNvPr>
          <p:cNvSpPr/>
          <p:nvPr userDrawn="1"/>
        </p:nvSpPr>
        <p:spPr>
          <a:xfrm>
            <a:off x="1137138" y="2364786"/>
            <a:ext cx="10216662" cy="2242383"/>
          </a:xfrm>
          <a:prstGeom prst="bracketPair">
            <a:avLst/>
          </a:prstGeom>
          <a:ln w="762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8" name="Group 7">
            <a:extLst>
              <a:ext uri="{FF2B5EF4-FFF2-40B4-BE49-F238E27FC236}">
                <a16:creationId xmlns:a16="http://schemas.microsoft.com/office/drawing/2014/main" id="{BC4A470D-D9FA-65AC-9DE7-6B8BF4CAC0D6}"/>
              </a:ext>
            </a:extLst>
          </p:cNvPr>
          <p:cNvGrpSpPr>
            <a:grpSpLocks noChangeAspect="1"/>
          </p:cNvGrpSpPr>
          <p:nvPr userDrawn="1"/>
        </p:nvGrpSpPr>
        <p:grpSpPr bwMode="auto">
          <a:xfrm>
            <a:off x="1943101" y="1371548"/>
            <a:ext cx="1505837" cy="1143000"/>
            <a:chOff x="-1" y="0"/>
            <a:chExt cx="1245" cy="945"/>
          </a:xfrm>
          <a:solidFill>
            <a:schemeClr val="accent6"/>
          </a:solidFill>
        </p:grpSpPr>
        <p:sp>
          <p:nvSpPr>
            <p:cNvPr id="9" name="AutoShape 22">
              <a:extLst>
                <a:ext uri="{FF2B5EF4-FFF2-40B4-BE49-F238E27FC236}">
                  <a16:creationId xmlns:a16="http://schemas.microsoft.com/office/drawing/2014/main" id="{EBA3785D-EE69-99E3-60C2-74D4496E0058}"/>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347398334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Horizontal Quote Light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49D0E1-99F8-2886-4130-53AFDF453F09}"/>
              </a:ext>
            </a:extLst>
          </p:cNvPr>
          <p:cNvSpPr/>
          <p:nvPr userDrawn="1"/>
        </p:nvSpPr>
        <p:spPr>
          <a:xfrm>
            <a:off x="0" y="3429000"/>
            <a:ext cx="12192000" cy="3429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4A6CE62F-7E42-6CBD-374C-3455C939C4C2}"/>
              </a:ext>
            </a:extLst>
          </p:cNvPr>
          <p:cNvSpPr>
            <a:spLocks noGrp="1"/>
          </p:cNvSpPr>
          <p:nvPr>
            <p:ph type="title" hasCustomPrompt="1"/>
          </p:nvPr>
        </p:nvSpPr>
        <p:spPr>
          <a:xfrm>
            <a:off x="1532793" y="2624672"/>
            <a:ext cx="9308122" cy="1718781"/>
          </a:xfrm>
          <a:prstGeom prst="rect">
            <a:avLst/>
          </a:prstGeom>
        </p:spPr>
        <p:txBody>
          <a:bodyPr/>
          <a:lstStyle>
            <a:lvl1pPr algn="l">
              <a:defRPr sz="3000" b="1" cap="none">
                <a:solidFill>
                  <a:schemeClr val="tx2"/>
                </a:solidFill>
                <a:latin typeface="Lucida Sans Unicode" panose="020B0602030504020204" pitchFamily="34" charset="0"/>
              </a:defRPr>
            </a:lvl1pPr>
          </a:lstStyle>
          <a:p>
            <a:r>
              <a:rPr lang="en-US"/>
              <a:t>Click to edit master title style</a:t>
            </a:r>
          </a:p>
        </p:txBody>
      </p:sp>
      <p:sp>
        <p:nvSpPr>
          <p:cNvPr id="6" name="Date Placeholder 5">
            <a:extLst>
              <a:ext uri="{FF2B5EF4-FFF2-40B4-BE49-F238E27FC236}">
                <a16:creationId xmlns:a16="http://schemas.microsoft.com/office/drawing/2014/main" id="{CA616EDA-E4A9-1166-3F9B-41A5AAFC54D2}"/>
              </a:ext>
            </a:extLst>
          </p:cNvPr>
          <p:cNvSpPr>
            <a:spLocks noGrp="1"/>
          </p:cNvSpPr>
          <p:nvPr>
            <p:ph type="dt" sz="half" idx="10"/>
          </p:nvPr>
        </p:nvSpPr>
        <p:spPr/>
        <p:txBody>
          <a:bodyPr/>
          <a:lstStyle/>
          <a:p>
            <a:fld id="{8E61066C-9018-6645-B819-5F2BB1AB3E25}" type="datetime1">
              <a:rPr lang="en-US" smtClean="0"/>
              <a:t>4/1/25</a:t>
            </a:fld>
            <a:endParaRPr lang="en-US"/>
          </a:p>
        </p:txBody>
      </p:sp>
      <p:sp>
        <p:nvSpPr>
          <p:cNvPr id="7" name="Footer Placeholder 6">
            <a:extLst>
              <a:ext uri="{FF2B5EF4-FFF2-40B4-BE49-F238E27FC236}">
                <a16:creationId xmlns:a16="http://schemas.microsoft.com/office/drawing/2014/main" id="{6675DC8A-41D5-9B21-D119-DAF101992C32}"/>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2FCFF397-70F2-4F0D-B5DB-BF33BA829B4E}"/>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Freeform: Shape 8">
            <a:extLst>
              <a:ext uri="{FF2B5EF4-FFF2-40B4-BE49-F238E27FC236}">
                <a16:creationId xmlns:a16="http://schemas.microsoft.com/office/drawing/2014/main" id="{EB2D6F6A-B76B-D43D-562C-3DE5EBB0A189}"/>
              </a:ext>
            </a:extLst>
          </p:cNvPr>
          <p:cNvSpPr>
            <a:spLocks noChangeAspect="1"/>
          </p:cNvSpPr>
          <p:nvPr userDrawn="1"/>
        </p:nvSpPr>
        <p:spPr bwMode="auto">
          <a:xfrm>
            <a:off x="9110671" y="4457407"/>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accent2"/>
          </a:solidFill>
          <a:ln>
            <a:noFill/>
          </a:ln>
        </p:spPr>
        <p:txBody>
          <a:bodyPr rot="0" vert="horz" wrap="square" lIns="91440" tIns="45720" rIns="91440" bIns="45720" anchor="t" anchorCtr="0" upright="1">
            <a:noAutofit/>
          </a:bodyPr>
          <a:lstStyle/>
          <a:p>
            <a:endParaRPr lang="en-US"/>
          </a:p>
        </p:txBody>
      </p:sp>
      <p:sp>
        <p:nvSpPr>
          <p:cNvPr id="4" name="Double Bracket 3">
            <a:extLst>
              <a:ext uri="{FF2B5EF4-FFF2-40B4-BE49-F238E27FC236}">
                <a16:creationId xmlns:a16="http://schemas.microsoft.com/office/drawing/2014/main" id="{65363550-F089-E23B-9F94-E0374735E24C}"/>
              </a:ext>
            </a:extLst>
          </p:cNvPr>
          <p:cNvSpPr/>
          <p:nvPr userDrawn="1"/>
        </p:nvSpPr>
        <p:spPr>
          <a:xfrm>
            <a:off x="1137138" y="2364786"/>
            <a:ext cx="10216662" cy="2242383"/>
          </a:xfrm>
          <a:prstGeom prst="bracketPair">
            <a:avLst/>
          </a:prstGeom>
          <a:ln w="76200">
            <a:solidFill>
              <a:schemeClr val="accent2"/>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5" name="Group 4">
            <a:extLst>
              <a:ext uri="{FF2B5EF4-FFF2-40B4-BE49-F238E27FC236}">
                <a16:creationId xmlns:a16="http://schemas.microsoft.com/office/drawing/2014/main" id="{F38D701F-03BD-35A4-03D7-A4291591338E}"/>
              </a:ext>
            </a:extLst>
          </p:cNvPr>
          <p:cNvGrpSpPr>
            <a:grpSpLocks noChangeAspect="1"/>
          </p:cNvGrpSpPr>
          <p:nvPr userDrawn="1"/>
        </p:nvGrpSpPr>
        <p:grpSpPr bwMode="auto">
          <a:xfrm>
            <a:off x="1943101" y="1371548"/>
            <a:ext cx="1505837" cy="1143000"/>
            <a:chOff x="-1" y="0"/>
            <a:chExt cx="1245" cy="945"/>
          </a:xfrm>
          <a:solidFill>
            <a:schemeClr val="accent2"/>
          </a:solidFill>
        </p:grpSpPr>
        <p:sp>
          <p:nvSpPr>
            <p:cNvPr id="9" name="AutoShape 22">
              <a:extLst>
                <a:ext uri="{FF2B5EF4-FFF2-40B4-BE49-F238E27FC236}">
                  <a16:creationId xmlns:a16="http://schemas.microsoft.com/office/drawing/2014/main" id="{AD9DB084-A2C9-5029-EAC7-02918FA15839}"/>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296950495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Horizontal Quote Dar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6192A8-A47D-924D-6D6F-F242C5ED6671}"/>
              </a:ext>
            </a:extLst>
          </p:cNvPr>
          <p:cNvSpPr/>
          <p:nvPr userDrawn="1"/>
        </p:nvSpPr>
        <p:spPr>
          <a:xfrm>
            <a:off x="0" y="3429000"/>
            <a:ext cx="12192000" cy="3429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4A6CE62F-7E42-6CBD-374C-3455C939C4C2}"/>
              </a:ext>
            </a:extLst>
          </p:cNvPr>
          <p:cNvSpPr>
            <a:spLocks noGrp="1"/>
          </p:cNvSpPr>
          <p:nvPr>
            <p:ph type="title" hasCustomPrompt="1"/>
          </p:nvPr>
        </p:nvSpPr>
        <p:spPr>
          <a:xfrm>
            <a:off x="1532793" y="2624672"/>
            <a:ext cx="9308122" cy="1718781"/>
          </a:xfrm>
          <a:prstGeom prst="rect">
            <a:avLst/>
          </a:prstGeom>
        </p:spPr>
        <p:txBody>
          <a:bodyPr/>
          <a:lstStyle>
            <a:lvl1pPr algn="l">
              <a:defRPr sz="3000" b="1" cap="none">
                <a:solidFill>
                  <a:schemeClr val="tx2"/>
                </a:solidFill>
                <a:latin typeface="Lucida Sans Unicode" panose="020B0602030504020204" pitchFamily="34" charset="0"/>
              </a:defRPr>
            </a:lvl1pPr>
          </a:lstStyle>
          <a:p>
            <a:r>
              <a:rPr lang="en-US"/>
              <a:t>Click to edit master title style</a:t>
            </a:r>
          </a:p>
        </p:txBody>
      </p:sp>
      <p:sp>
        <p:nvSpPr>
          <p:cNvPr id="6" name="Date Placeholder 5">
            <a:extLst>
              <a:ext uri="{FF2B5EF4-FFF2-40B4-BE49-F238E27FC236}">
                <a16:creationId xmlns:a16="http://schemas.microsoft.com/office/drawing/2014/main" id="{CBC7F67D-A0AF-30B8-C7EE-771D76969F40}"/>
              </a:ext>
            </a:extLst>
          </p:cNvPr>
          <p:cNvSpPr>
            <a:spLocks noGrp="1"/>
          </p:cNvSpPr>
          <p:nvPr>
            <p:ph type="dt" sz="half" idx="10"/>
          </p:nvPr>
        </p:nvSpPr>
        <p:spPr/>
        <p:txBody>
          <a:bodyPr/>
          <a:lstStyle/>
          <a:p>
            <a:fld id="{17D60E65-5E91-2A47-BDC2-BC5D30515D68}" type="datetime1">
              <a:rPr lang="en-US" smtClean="0"/>
              <a:t>4/1/25</a:t>
            </a:fld>
            <a:endParaRPr lang="en-US"/>
          </a:p>
        </p:txBody>
      </p:sp>
      <p:sp>
        <p:nvSpPr>
          <p:cNvPr id="7" name="Footer Placeholder 6">
            <a:extLst>
              <a:ext uri="{FF2B5EF4-FFF2-40B4-BE49-F238E27FC236}">
                <a16:creationId xmlns:a16="http://schemas.microsoft.com/office/drawing/2014/main" id="{7A3F24BC-4240-DFB4-362E-2654DA4C65B1}"/>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2D29ADD9-7405-4D03-2BE3-A503E1BA17D8}"/>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Freeform: Shape 8">
            <a:extLst>
              <a:ext uri="{FF2B5EF4-FFF2-40B4-BE49-F238E27FC236}">
                <a16:creationId xmlns:a16="http://schemas.microsoft.com/office/drawing/2014/main" id="{68DB3DC9-5ABC-8EA5-1AD4-9CE7FD4C840C}"/>
              </a:ext>
            </a:extLst>
          </p:cNvPr>
          <p:cNvSpPr>
            <a:spLocks noChangeAspect="1"/>
          </p:cNvSpPr>
          <p:nvPr userDrawn="1"/>
        </p:nvSpPr>
        <p:spPr bwMode="auto">
          <a:xfrm>
            <a:off x="9110671" y="4457407"/>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tx2"/>
          </a:solidFill>
          <a:ln>
            <a:noFill/>
          </a:ln>
        </p:spPr>
        <p:txBody>
          <a:bodyPr rot="0" vert="horz" wrap="square" lIns="91440" tIns="45720" rIns="91440" bIns="45720" anchor="t" anchorCtr="0" upright="1">
            <a:noAutofit/>
          </a:bodyPr>
          <a:lstStyle/>
          <a:p>
            <a:endParaRPr lang="en-US"/>
          </a:p>
        </p:txBody>
      </p:sp>
      <p:sp>
        <p:nvSpPr>
          <p:cNvPr id="4" name="Double Bracket 3">
            <a:extLst>
              <a:ext uri="{FF2B5EF4-FFF2-40B4-BE49-F238E27FC236}">
                <a16:creationId xmlns:a16="http://schemas.microsoft.com/office/drawing/2014/main" id="{E1A5F12F-F02D-E7F3-1B55-898C79BCA36A}"/>
              </a:ext>
            </a:extLst>
          </p:cNvPr>
          <p:cNvSpPr/>
          <p:nvPr userDrawn="1"/>
        </p:nvSpPr>
        <p:spPr>
          <a:xfrm>
            <a:off x="1137138" y="2364786"/>
            <a:ext cx="10216662" cy="2242383"/>
          </a:xfrm>
          <a:prstGeom prst="bracketPair">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5" name="Group 4">
            <a:extLst>
              <a:ext uri="{FF2B5EF4-FFF2-40B4-BE49-F238E27FC236}">
                <a16:creationId xmlns:a16="http://schemas.microsoft.com/office/drawing/2014/main" id="{7C936EEA-59E0-7845-2E3F-3EE495C5204C}"/>
              </a:ext>
            </a:extLst>
          </p:cNvPr>
          <p:cNvGrpSpPr>
            <a:grpSpLocks noChangeAspect="1"/>
          </p:cNvGrpSpPr>
          <p:nvPr userDrawn="1"/>
        </p:nvGrpSpPr>
        <p:grpSpPr bwMode="auto">
          <a:xfrm>
            <a:off x="1943101" y="1371548"/>
            <a:ext cx="1505837" cy="1143000"/>
            <a:chOff x="-1" y="0"/>
            <a:chExt cx="1245" cy="945"/>
          </a:xfrm>
          <a:solidFill>
            <a:schemeClr val="tx2"/>
          </a:solidFill>
        </p:grpSpPr>
        <p:sp>
          <p:nvSpPr>
            <p:cNvPr id="9" name="AutoShape 22">
              <a:extLst>
                <a:ext uri="{FF2B5EF4-FFF2-40B4-BE49-F238E27FC236}">
                  <a16:creationId xmlns:a16="http://schemas.microsoft.com/office/drawing/2014/main" id="{4599E312-7248-A68C-91F5-92492F12D6F3}"/>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422096302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Quote Square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5BFAE-8E7F-4F87-B2FA-374FF6E58DF5}"/>
              </a:ext>
            </a:extLst>
          </p:cNvPr>
          <p:cNvSpPr/>
          <p:nvPr userDrawn="1"/>
        </p:nvSpPr>
        <p:spPr>
          <a:xfrm>
            <a:off x="0" y="3429000"/>
            <a:ext cx="12192000" cy="3429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607D7F-7B96-515D-F71C-1C684517773D}"/>
              </a:ext>
            </a:extLst>
          </p:cNvPr>
          <p:cNvSpPr>
            <a:spLocks noGrp="1"/>
          </p:cNvSpPr>
          <p:nvPr>
            <p:ph type="title" hasCustomPrompt="1"/>
          </p:nvPr>
        </p:nvSpPr>
        <p:spPr>
          <a:xfrm>
            <a:off x="3361593" y="2193849"/>
            <a:ext cx="5457092" cy="1718781"/>
          </a:xfrm>
          <a:prstGeom prst="rect">
            <a:avLst/>
          </a:prstGeom>
        </p:spPr>
        <p:txBody>
          <a:bodyPr/>
          <a:lstStyle>
            <a:lvl1pPr algn="l">
              <a:defRPr sz="3000" b="1" cap="none">
                <a:solidFill>
                  <a:schemeClr val="tx2"/>
                </a:solidFill>
                <a:latin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D5EBC9AB-5712-E7DE-D494-C8AF7DA8497E}"/>
              </a:ext>
            </a:extLst>
          </p:cNvPr>
          <p:cNvSpPr>
            <a:spLocks noGrp="1"/>
          </p:cNvSpPr>
          <p:nvPr>
            <p:ph type="dt" sz="half" idx="10"/>
          </p:nvPr>
        </p:nvSpPr>
        <p:spPr/>
        <p:txBody>
          <a:bodyPr/>
          <a:lstStyle/>
          <a:p>
            <a:fld id="{442E2AB1-6506-2B42-ACCE-934AA4FCCA5A}" type="datetime1">
              <a:rPr lang="en-US" smtClean="0"/>
              <a:t>4/1/25</a:t>
            </a:fld>
            <a:endParaRPr lang="en-US"/>
          </a:p>
        </p:txBody>
      </p:sp>
      <p:sp>
        <p:nvSpPr>
          <p:cNvPr id="8" name="Footer Placeholder 7">
            <a:extLst>
              <a:ext uri="{FF2B5EF4-FFF2-40B4-BE49-F238E27FC236}">
                <a16:creationId xmlns:a16="http://schemas.microsoft.com/office/drawing/2014/main" id="{92819300-1F95-FF47-7E73-8246F6F349EF}"/>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3D193CDB-3CAC-6597-E41A-A61920AC3650}"/>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4" name="Freeform: Shape 8">
            <a:extLst>
              <a:ext uri="{FF2B5EF4-FFF2-40B4-BE49-F238E27FC236}">
                <a16:creationId xmlns:a16="http://schemas.microsoft.com/office/drawing/2014/main" id="{05A78A8C-F7BC-945D-098F-3DED499D2A64}"/>
              </a:ext>
            </a:extLst>
          </p:cNvPr>
          <p:cNvSpPr>
            <a:spLocks noChangeAspect="1"/>
          </p:cNvSpPr>
          <p:nvPr userDrawn="1"/>
        </p:nvSpPr>
        <p:spPr bwMode="auto">
          <a:xfrm>
            <a:off x="6938972" y="4853350"/>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accent6"/>
          </a:solidFill>
          <a:ln>
            <a:noFill/>
          </a:ln>
        </p:spPr>
        <p:txBody>
          <a:bodyPr rot="0" vert="horz" wrap="square" lIns="91440" tIns="45720" rIns="91440" bIns="45720" anchor="t" anchorCtr="0" upright="1">
            <a:noAutofit/>
          </a:bodyPr>
          <a:lstStyle/>
          <a:p>
            <a:endParaRPr lang="en-US"/>
          </a:p>
        </p:txBody>
      </p:sp>
      <p:sp>
        <p:nvSpPr>
          <p:cNvPr id="5" name="Double Bracket 4">
            <a:extLst>
              <a:ext uri="{FF2B5EF4-FFF2-40B4-BE49-F238E27FC236}">
                <a16:creationId xmlns:a16="http://schemas.microsoft.com/office/drawing/2014/main" id="{88C6B236-3EE5-7D95-3747-F764F5E28CDD}"/>
              </a:ext>
            </a:extLst>
          </p:cNvPr>
          <p:cNvSpPr/>
          <p:nvPr userDrawn="1"/>
        </p:nvSpPr>
        <p:spPr>
          <a:xfrm>
            <a:off x="2930769" y="1591063"/>
            <a:ext cx="6309947" cy="3833791"/>
          </a:xfrm>
          <a:prstGeom prst="bracketPair">
            <a:avLst/>
          </a:prstGeom>
          <a:ln w="762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6" name="Group 5">
            <a:extLst>
              <a:ext uri="{FF2B5EF4-FFF2-40B4-BE49-F238E27FC236}">
                <a16:creationId xmlns:a16="http://schemas.microsoft.com/office/drawing/2014/main" id="{B8B688FF-22F5-3ED0-C7AF-D401F89E454D}"/>
              </a:ext>
            </a:extLst>
          </p:cNvPr>
          <p:cNvGrpSpPr>
            <a:grpSpLocks noChangeAspect="1"/>
          </p:cNvGrpSpPr>
          <p:nvPr userDrawn="1"/>
        </p:nvGrpSpPr>
        <p:grpSpPr bwMode="auto">
          <a:xfrm>
            <a:off x="3867559" y="598761"/>
            <a:ext cx="1505837" cy="1143000"/>
            <a:chOff x="-1" y="0"/>
            <a:chExt cx="1245" cy="945"/>
          </a:xfrm>
          <a:solidFill>
            <a:schemeClr val="accent6"/>
          </a:solidFill>
        </p:grpSpPr>
        <p:sp>
          <p:nvSpPr>
            <p:cNvPr id="9" name="AutoShape 22">
              <a:extLst>
                <a:ext uri="{FF2B5EF4-FFF2-40B4-BE49-F238E27FC236}">
                  <a16:creationId xmlns:a16="http://schemas.microsoft.com/office/drawing/2014/main" id="{5B9E7768-362D-09A6-2D7F-68F55973530E}"/>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40904204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Quote Square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F806B8-6709-5A1A-89EB-AD23A5A472FF}"/>
              </a:ext>
            </a:extLst>
          </p:cNvPr>
          <p:cNvSpPr/>
          <p:nvPr userDrawn="1"/>
        </p:nvSpPr>
        <p:spPr>
          <a:xfrm>
            <a:off x="0" y="3429000"/>
            <a:ext cx="12192000" cy="3429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607D7F-7B96-515D-F71C-1C684517773D}"/>
              </a:ext>
            </a:extLst>
          </p:cNvPr>
          <p:cNvSpPr>
            <a:spLocks noGrp="1"/>
          </p:cNvSpPr>
          <p:nvPr>
            <p:ph type="title" hasCustomPrompt="1"/>
          </p:nvPr>
        </p:nvSpPr>
        <p:spPr>
          <a:xfrm>
            <a:off x="3361593" y="2193849"/>
            <a:ext cx="5457092" cy="1718781"/>
          </a:xfrm>
          <a:prstGeom prst="rect">
            <a:avLst/>
          </a:prstGeom>
        </p:spPr>
        <p:txBody>
          <a:bodyPr/>
          <a:lstStyle>
            <a:lvl1pPr algn="l">
              <a:defRPr sz="3000" b="1" cap="none">
                <a:solidFill>
                  <a:schemeClr val="tx2"/>
                </a:solidFill>
                <a:latin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95224E68-EEFD-5955-D263-D0B40D3B9F18}"/>
              </a:ext>
            </a:extLst>
          </p:cNvPr>
          <p:cNvSpPr>
            <a:spLocks noGrp="1"/>
          </p:cNvSpPr>
          <p:nvPr>
            <p:ph type="dt" sz="half" idx="10"/>
          </p:nvPr>
        </p:nvSpPr>
        <p:spPr/>
        <p:txBody>
          <a:bodyPr/>
          <a:lstStyle/>
          <a:p>
            <a:fld id="{637032E6-3651-A947-B866-16B9A6350B6B}" type="datetime1">
              <a:rPr lang="en-US" smtClean="0"/>
              <a:t>4/1/25</a:t>
            </a:fld>
            <a:endParaRPr lang="en-US"/>
          </a:p>
        </p:txBody>
      </p:sp>
      <p:sp>
        <p:nvSpPr>
          <p:cNvPr id="8" name="Footer Placeholder 7">
            <a:extLst>
              <a:ext uri="{FF2B5EF4-FFF2-40B4-BE49-F238E27FC236}">
                <a16:creationId xmlns:a16="http://schemas.microsoft.com/office/drawing/2014/main" id="{1C5A5F68-A920-6283-5680-1DD9D83616C4}"/>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F4AB5F3E-0793-ECBC-F7B7-3F3E90161407}"/>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4" name="Freeform: Shape 8">
            <a:extLst>
              <a:ext uri="{FF2B5EF4-FFF2-40B4-BE49-F238E27FC236}">
                <a16:creationId xmlns:a16="http://schemas.microsoft.com/office/drawing/2014/main" id="{66FB1B93-814E-F463-CCDE-D10A293D4C89}"/>
              </a:ext>
            </a:extLst>
          </p:cNvPr>
          <p:cNvSpPr>
            <a:spLocks noChangeAspect="1"/>
          </p:cNvSpPr>
          <p:nvPr userDrawn="1"/>
        </p:nvSpPr>
        <p:spPr bwMode="auto">
          <a:xfrm>
            <a:off x="6938972" y="4853350"/>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accent2"/>
          </a:solidFill>
          <a:ln>
            <a:noFill/>
          </a:ln>
        </p:spPr>
        <p:txBody>
          <a:bodyPr rot="0" vert="horz" wrap="square" lIns="91440" tIns="45720" rIns="91440" bIns="45720" anchor="t" anchorCtr="0" upright="1">
            <a:noAutofit/>
          </a:bodyPr>
          <a:lstStyle/>
          <a:p>
            <a:endParaRPr lang="en-US"/>
          </a:p>
        </p:txBody>
      </p:sp>
      <p:sp>
        <p:nvSpPr>
          <p:cNvPr id="5" name="Double Bracket 4">
            <a:extLst>
              <a:ext uri="{FF2B5EF4-FFF2-40B4-BE49-F238E27FC236}">
                <a16:creationId xmlns:a16="http://schemas.microsoft.com/office/drawing/2014/main" id="{54AD88E8-791F-3185-CB53-C868C13F7ECB}"/>
              </a:ext>
            </a:extLst>
          </p:cNvPr>
          <p:cNvSpPr/>
          <p:nvPr userDrawn="1"/>
        </p:nvSpPr>
        <p:spPr>
          <a:xfrm>
            <a:off x="2930769" y="1591063"/>
            <a:ext cx="6309947" cy="3833791"/>
          </a:xfrm>
          <a:prstGeom prst="bracketPair">
            <a:avLst/>
          </a:prstGeom>
          <a:ln w="76200">
            <a:solidFill>
              <a:schemeClr val="accent2"/>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6" name="Group 5">
            <a:extLst>
              <a:ext uri="{FF2B5EF4-FFF2-40B4-BE49-F238E27FC236}">
                <a16:creationId xmlns:a16="http://schemas.microsoft.com/office/drawing/2014/main" id="{22A4D9F7-444F-797B-760D-E1D98E0D99B7}"/>
              </a:ext>
            </a:extLst>
          </p:cNvPr>
          <p:cNvGrpSpPr>
            <a:grpSpLocks noChangeAspect="1"/>
          </p:cNvGrpSpPr>
          <p:nvPr userDrawn="1"/>
        </p:nvGrpSpPr>
        <p:grpSpPr bwMode="auto">
          <a:xfrm>
            <a:off x="3867559" y="598761"/>
            <a:ext cx="1505837" cy="1143000"/>
            <a:chOff x="-1" y="0"/>
            <a:chExt cx="1245" cy="945"/>
          </a:xfrm>
          <a:solidFill>
            <a:schemeClr val="accent2"/>
          </a:solidFill>
        </p:grpSpPr>
        <p:sp>
          <p:nvSpPr>
            <p:cNvPr id="9" name="AutoShape 22">
              <a:extLst>
                <a:ext uri="{FF2B5EF4-FFF2-40B4-BE49-F238E27FC236}">
                  <a16:creationId xmlns:a16="http://schemas.microsoft.com/office/drawing/2014/main" id="{FEE688BA-10B8-CE3C-79D0-41FA08A26E56}"/>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31710563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Quote Square D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0D5340-3A2C-40E1-DCB8-007BBEC2D162}"/>
              </a:ext>
            </a:extLst>
          </p:cNvPr>
          <p:cNvSpPr/>
          <p:nvPr userDrawn="1"/>
        </p:nvSpPr>
        <p:spPr>
          <a:xfrm>
            <a:off x="0" y="3429000"/>
            <a:ext cx="12192000" cy="3429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607D7F-7B96-515D-F71C-1C684517773D}"/>
              </a:ext>
            </a:extLst>
          </p:cNvPr>
          <p:cNvSpPr>
            <a:spLocks noGrp="1"/>
          </p:cNvSpPr>
          <p:nvPr>
            <p:ph type="title" hasCustomPrompt="1"/>
          </p:nvPr>
        </p:nvSpPr>
        <p:spPr>
          <a:xfrm>
            <a:off x="3361593" y="2193849"/>
            <a:ext cx="5457092" cy="1718781"/>
          </a:xfrm>
          <a:prstGeom prst="rect">
            <a:avLst/>
          </a:prstGeom>
        </p:spPr>
        <p:txBody>
          <a:bodyPr/>
          <a:lstStyle>
            <a:lvl1pPr algn="l">
              <a:defRPr sz="3000" b="1" cap="none">
                <a:solidFill>
                  <a:schemeClr val="tx2"/>
                </a:solidFill>
                <a:latin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AFCE95B8-797A-FC5E-06A2-BC1F73D67376}"/>
              </a:ext>
            </a:extLst>
          </p:cNvPr>
          <p:cNvSpPr>
            <a:spLocks noGrp="1"/>
          </p:cNvSpPr>
          <p:nvPr>
            <p:ph type="dt" sz="half" idx="10"/>
          </p:nvPr>
        </p:nvSpPr>
        <p:spPr/>
        <p:txBody>
          <a:bodyPr/>
          <a:lstStyle/>
          <a:p>
            <a:fld id="{AB58EB30-1878-2246-90DD-ABC8DC0F1A7E}" type="datetime1">
              <a:rPr lang="en-US" smtClean="0"/>
              <a:t>4/1/25</a:t>
            </a:fld>
            <a:endParaRPr lang="en-US"/>
          </a:p>
        </p:txBody>
      </p:sp>
      <p:sp>
        <p:nvSpPr>
          <p:cNvPr id="8" name="Footer Placeholder 7">
            <a:extLst>
              <a:ext uri="{FF2B5EF4-FFF2-40B4-BE49-F238E27FC236}">
                <a16:creationId xmlns:a16="http://schemas.microsoft.com/office/drawing/2014/main" id="{C1E7A266-CF44-76CB-FFE8-C75671BD4B98}"/>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363FFC2B-EEE8-9C57-FF8F-A522B7C8FA9C}"/>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4" name="Freeform: Shape 8">
            <a:extLst>
              <a:ext uri="{FF2B5EF4-FFF2-40B4-BE49-F238E27FC236}">
                <a16:creationId xmlns:a16="http://schemas.microsoft.com/office/drawing/2014/main" id="{1BC1A3D3-2A6B-E2FC-540E-11316847A425}"/>
              </a:ext>
            </a:extLst>
          </p:cNvPr>
          <p:cNvSpPr>
            <a:spLocks noChangeAspect="1"/>
          </p:cNvSpPr>
          <p:nvPr userDrawn="1"/>
        </p:nvSpPr>
        <p:spPr bwMode="auto">
          <a:xfrm>
            <a:off x="6938972" y="4853350"/>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tx2"/>
          </a:solidFill>
          <a:ln>
            <a:noFill/>
          </a:ln>
        </p:spPr>
        <p:txBody>
          <a:bodyPr rot="0" vert="horz" wrap="square" lIns="91440" tIns="45720" rIns="91440" bIns="45720" anchor="t" anchorCtr="0" upright="1">
            <a:noAutofit/>
          </a:bodyPr>
          <a:lstStyle/>
          <a:p>
            <a:endParaRPr lang="en-US"/>
          </a:p>
        </p:txBody>
      </p:sp>
      <p:sp>
        <p:nvSpPr>
          <p:cNvPr id="5" name="Double Bracket 4">
            <a:extLst>
              <a:ext uri="{FF2B5EF4-FFF2-40B4-BE49-F238E27FC236}">
                <a16:creationId xmlns:a16="http://schemas.microsoft.com/office/drawing/2014/main" id="{D6351A4A-B96D-CFB6-BF28-97E9EB725585}"/>
              </a:ext>
            </a:extLst>
          </p:cNvPr>
          <p:cNvSpPr/>
          <p:nvPr userDrawn="1"/>
        </p:nvSpPr>
        <p:spPr>
          <a:xfrm>
            <a:off x="2930769" y="1591063"/>
            <a:ext cx="6309947" cy="3833791"/>
          </a:xfrm>
          <a:prstGeom prst="bracketPair">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6" name="Group 5">
            <a:extLst>
              <a:ext uri="{FF2B5EF4-FFF2-40B4-BE49-F238E27FC236}">
                <a16:creationId xmlns:a16="http://schemas.microsoft.com/office/drawing/2014/main" id="{6EC581A6-C56E-B14E-D569-8208F77F4E3A}"/>
              </a:ext>
            </a:extLst>
          </p:cNvPr>
          <p:cNvGrpSpPr>
            <a:grpSpLocks noChangeAspect="1"/>
          </p:cNvGrpSpPr>
          <p:nvPr userDrawn="1"/>
        </p:nvGrpSpPr>
        <p:grpSpPr bwMode="auto">
          <a:xfrm>
            <a:off x="3867559" y="598761"/>
            <a:ext cx="1505837" cy="1143000"/>
            <a:chOff x="-1" y="0"/>
            <a:chExt cx="1245" cy="945"/>
          </a:xfrm>
          <a:solidFill>
            <a:schemeClr val="tx2"/>
          </a:solidFill>
        </p:grpSpPr>
        <p:sp>
          <p:nvSpPr>
            <p:cNvPr id="9" name="AutoShape 22">
              <a:extLst>
                <a:ext uri="{FF2B5EF4-FFF2-40B4-BE49-F238E27FC236}">
                  <a16:creationId xmlns:a16="http://schemas.microsoft.com/office/drawing/2014/main" id="{752D2106-BD5A-59D7-72F5-091AC85628DC}"/>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366735493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Blank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1ABB32-75A3-D72C-7D3E-75119CB436FB}"/>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24A0F07-0FF8-7CEF-F380-C6F423A1F4BA}"/>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7267824C-DCDE-7F7A-1F65-DE0E7ADF69DC}"/>
              </a:ext>
            </a:extLst>
          </p:cNvPr>
          <p:cNvSpPr>
            <a:spLocks noGrp="1"/>
          </p:cNvSpPr>
          <p:nvPr>
            <p:ph type="dt" sz="half" idx="10"/>
          </p:nvPr>
        </p:nvSpPr>
        <p:spPr/>
        <p:txBody>
          <a:bodyPr/>
          <a:lstStyle/>
          <a:p>
            <a:fld id="{D0F2A5FB-509B-A642-94F2-17BB68181710}" type="datetime1">
              <a:rPr lang="en-US" smtClean="0"/>
              <a:t>4/1/25</a:t>
            </a:fld>
            <a:endParaRPr lang="en-US"/>
          </a:p>
        </p:txBody>
      </p:sp>
      <p:sp>
        <p:nvSpPr>
          <p:cNvPr id="6" name="Footer Placeholder 5">
            <a:extLst>
              <a:ext uri="{FF2B5EF4-FFF2-40B4-BE49-F238E27FC236}">
                <a16:creationId xmlns:a16="http://schemas.microsoft.com/office/drawing/2014/main" id="{70EA609C-BA09-3288-E4D1-2A9EB7A31086}"/>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9" name="Slide Number Placeholder 8">
            <a:extLst>
              <a:ext uri="{FF2B5EF4-FFF2-40B4-BE49-F238E27FC236}">
                <a16:creationId xmlns:a16="http://schemas.microsoft.com/office/drawing/2014/main" id="{8D94289F-813D-90EC-9238-95FBC11D7117}"/>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2" name="Rectangle 1">
            <a:extLst>
              <a:ext uri="{FF2B5EF4-FFF2-40B4-BE49-F238E27FC236}">
                <a16:creationId xmlns:a16="http://schemas.microsoft.com/office/drawing/2014/main" id="{3F55F1F4-D810-FA5F-372F-F95923A15B69}"/>
              </a:ext>
            </a:extLst>
          </p:cNvPr>
          <p:cNvSpPr/>
          <p:nvPr userDrawn="1"/>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06195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le Blank Light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1ABB32-75A3-D72C-7D3E-75119CB436FB}"/>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AF64D53-F32D-5C8F-2C56-BC165E9C05EE}"/>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FA87D5C6-F4BE-A2DD-8300-6ECC9AA5C12A}"/>
              </a:ext>
            </a:extLst>
          </p:cNvPr>
          <p:cNvSpPr>
            <a:spLocks noGrp="1"/>
          </p:cNvSpPr>
          <p:nvPr>
            <p:ph type="dt" sz="half" idx="10"/>
          </p:nvPr>
        </p:nvSpPr>
        <p:spPr/>
        <p:txBody>
          <a:bodyPr/>
          <a:lstStyle/>
          <a:p>
            <a:fld id="{FBBB4F66-2DEE-B34F-8835-F7964EA59943}" type="datetime1">
              <a:rPr lang="en-US" smtClean="0"/>
              <a:t>4/1/25</a:t>
            </a:fld>
            <a:endParaRPr lang="en-US"/>
          </a:p>
        </p:txBody>
      </p:sp>
      <p:sp>
        <p:nvSpPr>
          <p:cNvPr id="6" name="Footer Placeholder 5">
            <a:extLst>
              <a:ext uri="{FF2B5EF4-FFF2-40B4-BE49-F238E27FC236}">
                <a16:creationId xmlns:a16="http://schemas.microsoft.com/office/drawing/2014/main" id="{0D99EAD9-B9F1-E9F4-5DAD-02CC2EB7BACE}"/>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9" name="Slide Number Placeholder 8">
            <a:extLst>
              <a:ext uri="{FF2B5EF4-FFF2-40B4-BE49-F238E27FC236}">
                <a16:creationId xmlns:a16="http://schemas.microsoft.com/office/drawing/2014/main" id="{9D36C070-91B8-3EB3-7B18-79F8615F2AA9}"/>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2" name="Rectangle 1">
            <a:extLst>
              <a:ext uri="{FF2B5EF4-FFF2-40B4-BE49-F238E27FC236}">
                <a16:creationId xmlns:a16="http://schemas.microsoft.com/office/drawing/2014/main" id="{474D628F-B39D-B12E-02BA-A2926A8DDD00}"/>
              </a:ext>
            </a:extLst>
          </p:cNvPr>
          <p:cNvSpPr/>
          <p:nvPr userDrawn="1"/>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94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11 Title Slide Full Color Logo White Orange Border Orange Ribbon">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685D967-5E54-3BDE-620F-4C388F7E97F1}"/>
              </a:ext>
            </a:extLst>
          </p:cNvPr>
          <p:cNvPicPr>
            <a:picLocks noChangeAspect="1"/>
          </p:cNvPicPr>
          <p:nvPr userDrawn="1"/>
        </p:nvPicPr>
        <p:blipFill rotWithShape="1">
          <a:blip r:embed="rId2"/>
          <a:srcRect l="6149" t="2122" b="2122"/>
          <a:stretch/>
        </p:blipFill>
        <p:spPr>
          <a:xfrm>
            <a:off x="0" y="-1"/>
            <a:ext cx="10147124" cy="6858001"/>
          </a:xfrm>
          <a:prstGeom prst="rect">
            <a:avLst/>
          </a:prstGeom>
        </p:spPr>
      </p:pic>
      <p:sp>
        <p:nvSpPr>
          <p:cNvPr id="2" name="Title 1"/>
          <p:cNvSpPr>
            <a:spLocks noGrp="1"/>
          </p:cNvSpPr>
          <p:nvPr>
            <p:ph type="ctrTitle"/>
          </p:nvPr>
        </p:nvSpPr>
        <p:spPr>
          <a:xfrm>
            <a:off x="812959" y="1689653"/>
            <a:ext cx="6999316" cy="1739347"/>
          </a:xfrm>
          <a:prstGeom prst="rect">
            <a:avLst/>
          </a:prstGeo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12959" y="5338835"/>
            <a:ext cx="6407423" cy="543593"/>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9" name="Date Placeholder 8">
            <a:extLst>
              <a:ext uri="{FF2B5EF4-FFF2-40B4-BE49-F238E27FC236}">
                <a16:creationId xmlns:a16="http://schemas.microsoft.com/office/drawing/2014/main" id="{A65AC902-1A5F-451D-42A0-8D01489F8DA4}"/>
              </a:ext>
            </a:extLst>
          </p:cNvPr>
          <p:cNvSpPr>
            <a:spLocks noGrp="1"/>
          </p:cNvSpPr>
          <p:nvPr>
            <p:ph type="dt" sz="half" idx="10"/>
          </p:nvPr>
        </p:nvSpPr>
        <p:spPr/>
        <p:txBody>
          <a:bodyPr/>
          <a:lstStyle/>
          <a:p>
            <a:fld id="{8217D712-F8EC-574C-AB99-C53EF1E13F73}" type="datetime1">
              <a:rPr lang="en-US" smtClean="0"/>
              <a:t>4/1/25</a:t>
            </a:fld>
            <a:endParaRPr lang="en-US"/>
          </a:p>
        </p:txBody>
      </p:sp>
      <p:sp>
        <p:nvSpPr>
          <p:cNvPr id="10" name="Footer Placeholder 9">
            <a:extLst>
              <a:ext uri="{FF2B5EF4-FFF2-40B4-BE49-F238E27FC236}">
                <a16:creationId xmlns:a16="http://schemas.microsoft.com/office/drawing/2014/main" id="{88316621-C381-7A50-0CE7-E62624DB985C}"/>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6" name="Slide Number Placeholder 15">
            <a:extLst>
              <a:ext uri="{FF2B5EF4-FFF2-40B4-BE49-F238E27FC236}">
                <a16:creationId xmlns:a16="http://schemas.microsoft.com/office/drawing/2014/main" id="{5DC149A4-BBD0-6A70-67B4-9204BF36FAE7}"/>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2" name="Picture 11" descr="A picture containing icon&#10;&#10;Description automatically generated">
            <a:extLst>
              <a:ext uri="{FF2B5EF4-FFF2-40B4-BE49-F238E27FC236}">
                <a16:creationId xmlns:a16="http://schemas.microsoft.com/office/drawing/2014/main" id="{CB46CED9-CCB1-EF95-4D25-549FD42E26E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68102" y="802745"/>
            <a:ext cx="2837089" cy="1138233"/>
          </a:xfrm>
          <a:prstGeom prst="rect">
            <a:avLst/>
          </a:prstGeom>
        </p:spPr>
      </p:pic>
    </p:spTree>
    <p:extLst>
      <p:ext uri="{BB962C8B-B14F-4D97-AF65-F5344CB8AC3E}">
        <p14:creationId xmlns:p14="http://schemas.microsoft.com/office/powerpoint/2010/main" val="417391541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Blank Dark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1ABB32-75A3-D72C-7D3E-75119CB436FB}"/>
              </a:ext>
            </a:extLst>
          </p:cNvPr>
          <p:cNvSpPr/>
          <p:nvPr/>
        </p:nvSpPr>
        <p:spPr>
          <a:xfrm>
            <a:off x="615141" y="284176"/>
            <a:ext cx="10990049" cy="5933744"/>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BE708876-31C2-8A34-4F04-0EA4C3B7E8AA}"/>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A6BEA3F6-E601-1CE7-5A72-4BB4282D2CD9}"/>
              </a:ext>
            </a:extLst>
          </p:cNvPr>
          <p:cNvSpPr>
            <a:spLocks noGrp="1"/>
          </p:cNvSpPr>
          <p:nvPr>
            <p:ph type="dt" sz="half" idx="10"/>
          </p:nvPr>
        </p:nvSpPr>
        <p:spPr/>
        <p:txBody>
          <a:bodyPr/>
          <a:lstStyle/>
          <a:p>
            <a:fld id="{A08C919B-2EEC-9041-A673-6314BCEE5580}" type="datetime1">
              <a:rPr lang="en-US" smtClean="0"/>
              <a:t>4/1/25</a:t>
            </a:fld>
            <a:endParaRPr lang="en-US"/>
          </a:p>
        </p:txBody>
      </p:sp>
      <p:sp>
        <p:nvSpPr>
          <p:cNvPr id="6" name="Footer Placeholder 5">
            <a:extLst>
              <a:ext uri="{FF2B5EF4-FFF2-40B4-BE49-F238E27FC236}">
                <a16:creationId xmlns:a16="http://schemas.microsoft.com/office/drawing/2014/main" id="{3F0F97C8-FA82-670E-798B-0C699E1016F4}"/>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9" name="Slide Number Placeholder 8">
            <a:extLst>
              <a:ext uri="{FF2B5EF4-FFF2-40B4-BE49-F238E27FC236}">
                <a16:creationId xmlns:a16="http://schemas.microsoft.com/office/drawing/2014/main" id="{FF154A7B-9383-5FA1-2F2D-3C850321BE87}"/>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2" name="Rectangle 1">
            <a:extLst>
              <a:ext uri="{FF2B5EF4-FFF2-40B4-BE49-F238E27FC236}">
                <a16:creationId xmlns:a16="http://schemas.microsoft.com/office/drawing/2014/main" id="{E6B0ADED-9ED8-1000-1023-17056D4EA9DD}"/>
              </a:ext>
            </a:extLst>
          </p:cNvPr>
          <p:cNvSpPr/>
          <p:nvPr userDrawn="1"/>
        </p:nvSpPr>
        <p:spPr>
          <a:xfrm>
            <a:off x="615141" y="284176"/>
            <a:ext cx="10990049" cy="5933744"/>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432728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Blank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A6E60A-388E-2E85-5B45-A74F85B64710}"/>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840AE3FE-C20F-9417-4627-AE90BD9C31CC}"/>
              </a:ext>
            </a:extLst>
          </p:cNvPr>
          <p:cNvSpPr>
            <a:spLocks noGrp="1"/>
          </p:cNvSpPr>
          <p:nvPr>
            <p:ph type="dt" sz="half" idx="10"/>
          </p:nvPr>
        </p:nvSpPr>
        <p:spPr/>
        <p:txBody>
          <a:bodyPr/>
          <a:lstStyle/>
          <a:p>
            <a:fld id="{2E405835-B0BA-2140-95EB-C7D1AE04E53B}" type="datetime1">
              <a:rPr lang="en-US" smtClean="0"/>
              <a:t>4/1/25</a:t>
            </a:fld>
            <a:endParaRPr lang="en-US"/>
          </a:p>
        </p:txBody>
      </p:sp>
      <p:sp>
        <p:nvSpPr>
          <p:cNvPr id="7" name="Footer Placeholder 6">
            <a:extLst>
              <a:ext uri="{FF2B5EF4-FFF2-40B4-BE49-F238E27FC236}">
                <a16:creationId xmlns:a16="http://schemas.microsoft.com/office/drawing/2014/main" id="{471BE8BD-8F9B-2F84-E28E-D774F510B2BD}"/>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A5F398E9-D752-3E47-B13A-D2B9F9288B3B}"/>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Rectangle 2">
            <a:extLst>
              <a:ext uri="{FF2B5EF4-FFF2-40B4-BE49-F238E27FC236}">
                <a16:creationId xmlns:a16="http://schemas.microsoft.com/office/drawing/2014/main" id="{885835F7-1ADE-E293-2411-C16C2E86123D}"/>
              </a:ext>
            </a:extLst>
          </p:cNvPr>
          <p:cNvSpPr/>
          <p:nvPr userDrawn="1"/>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03039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Blank Light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A6E60A-388E-2E85-5B45-A74F85B64710}"/>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11C8F7BF-DA03-D121-2D01-975D8AB7085E}"/>
              </a:ext>
            </a:extLst>
          </p:cNvPr>
          <p:cNvSpPr>
            <a:spLocks noGrp="1"/>
          </p:cNvSpPr>
          <p:nvPr>
            <p:ph type="dt" sz="half" idx="10"/>
          </p:nvPr>
        </p:nvSpPr>
        <p:spPr/>
        <p:txBody>
          <a:bodyPr/>
          <a:lstStyle/>
          <a:p>
            <a:fld id="{F68EFD28-855E-B74F-9CF6-5D13371207F6}" type="datetime1">
              <a:rPr lang="en-US" smtClean="0"/>
              <a:t>4/1/25</a:t>
            </a:fld>
            <a:endParaRPr lang="en-US"/>
          </a:p>
        </p:txBody>
      </p:sp>
      <p:sp>
        <p:nvSpPr>
          <p:cNvPr id="7" name="Footer Placeholder 6">
            <a:extLst>
              <a:ext uri="{FF2B5EF4-FFF2-40B4-BE49-F238E27FC236}">
                <a16:creationId xmlns:a16="http://schemas.microsoft.com/office/drawing/2014/main" id="{C746EB05-A05D-3538-8C92-73DCF10CFAC8}"/>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CA83F37F-7AAB-A9B8-7E58-1D05E56592B4}"/>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Rectangle 2">
            <a:extLst>
              <a:ext uri="{FF2B5EF4-FFF2-40B4-BE49-F238E27FC236}">
                <a16:creationId xmlns:a16="http://schemas.microsoft.com/office/drawing/2014/main" id="{74F8C3EC-5090-C8E8-50FB-757D73683F3D}"/>
              </a:ext>
            </a:extLst>
          </p:cNvPr>
          <p:cNvSpPr/>
          <p:nvPr userDrawn="1"/>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217422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Blank Dar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A6E60A-388E-2E85-5B45-A74F85B64710}"/>
              </a:ext>
            </a:extLst>
          </p:cNvPr>
          <p:cNvSpPr/>
          <p:nvPr/>
        </p:nvSpPr>
        <p:spPr>
          <a:xfrm>
            <a:off x="615141" y="284176"/>
            <a:ext cx="10990049" cy="5933744"/>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AD664939-D2F8-CF3F-DE1A-33F3A9B88F28}"/>
              </a:ext>
            </a:extLst>
          </p:cNvPr>
          <p:cNvSpPr>
            <a:spLocks noGrp="1"/>
          </p:cNvSpPr>
          <p:nvPr>
            <p:ph type="dt" sz="half" idx="10"/>
          </p:nvPr>
        </p:nvSpPr>
        <p:spPr/>
        <p:txBody>
          <a:bodyPr/>
          <a:lstStyle/>
          <a:p>
            <a:fld id="{E10F373A-4EB8-C040-8C5F-538691C6B412}" type="datetime1">
              <a:rPr lang="en-US" smtClean="0"/>
              <a:t>4/1/25</a:t>
            </a:fld>
            <a:endParaRPr lang="en-US"/>
          </a:p>
        </p:txBody>
      </p:sp>
      <p:sp>
        <p:nvSpPr>
          <p:cNvPr id="7" name="Footer Placeholder 6">
            <a:extLst>
              <a:ext uri="{FF2B5EF4-FFF2-40B4-BE49-F238E27FC236}">
                <a16:creationId xmlns:a16="http://schemas.microsoft.com/office/drawing/2014/main" id="{F8B8B935-B85F-43DC-7C6E-76335C6C59E1}"/>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2B1E6C93-B1B5-3804-2ABF-51F455FAD998}"/>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Rectangle 2">
            <a:extLst>
              <a:ext uri="{FF2B5EF4-FFF2-40B4-BE49-F238E27FC236}">
                <a16:creationId xmlns:a16="http://schemas.microsoft.com/office/drawing/2014/main" id="{19153AC6-022A-5516-3299-EFE395E7A17F}"/>
              </a:ext>
            </a:extLst>
          </p:cNvPr>
          <p:cNvSpPr/>
          <p:nvPr userDrawn="1"/>
        </p:nvSpPr>
        <p:spPr>
          <a:xfrm>
            <a:off x="615141" y="284176"/>
            <a:ext cx="10990049" cy="5933744"/>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971270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itle &amp; Subheading Light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217574-1AE7-F62C-D0F4-FE1FDB40B4E0}"/>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5">
            <a:extLst>
              <a:ext uri="{FF2B5EF4-FFF2-40B4-BE49-F238E27FC236}">
                <a16:creationId xmlns:a16="http://schemas.microsoft.com/office/drawing/2014/main" id="{3DAA2B2D-F227-BF3F-67FD-2D934AE55CF7}"/>
              </a:ext>
            </a:extLst>
          </p:cNvPr>
          <p:cNvSpPr>
            <a:spLocks noGrp="1"/>
          </p:cNvSpPr>
          <p:nvPr>
            <p:ph type="title"/>
          </p:nvPr>
        </p:nvSpPr>
        <p:spPr>
          <a:xfrm>
            <a:off x="838199" y="365125"/>
            <a:ext cx="10565423" cy="434975"/>
          </a:xfrm>
          <a:prstGeom prst="rect">
            <a:avLst/>
          </a:prstGeom>
        </p:spPr>
        <p:txBody>
          <a:bodyPr/>
          <a:lstStyle>
            <a:lvl1pPr algn="ctr">
              <a:defRPr lang="en-US" sz="3000" b="1" kern="1200" cap="all" baseline="0" dirty="0">
                <a:solidFill>
                  <a:schemeClr val="tx2"/>
                </a:solidFill>
                <a:latin typeface="Lucida Sans Unicode" panose="020B0602030504020204" pitchFamily="34" charset="0"/>
                <a:ea typeface="+mj-ea"/>
                <a:cs typeface="+mj-cs"/>
              </a:defRPr>
            </a:lvl1pPr>
          </a:lstStyle>
          <a:p>
            <a:r>
              <a:rPr lang="en-US"/>
              <a:t>Click to edit Master title style</a:t>
            </a:r>
          </a:p>
        </p:txBody>
      </p:sp>
      <p:sp>
        <p:nvSpPr>
          <p:cNvPr id="9" name="Text Placeholder 9">
            <a:extLst>
              <a:ext uri="{FF2B5EF4-FFF2-40B4-BE49-F238E27FC236}">
                <a16:creationId xmlns:a16="http://schemas.microsoft.com/office/drawing/2014/main" id="{4D724578-77DC-A5D8-FC9A-B8D97609A2CC}"/>
              </a:ext>
            </a:extLst>
          </p:cNvPr>
          <p:cNvSpPr>
            <a:spLocks noGrp="1"/>
          </p:cNvSpPr>
          <p:nvPr>
            <p:ph type="body" sz="quarter" idx="10"/>
          </p:nvPr>
        </p:nvSpPr>
        <p:spPr>
          <a:xfrm>
            <a:off x="838200" y="881063"/>
            <a:ext cx="10564813" cy="226768"/>
          </a:xfrm>
          <a:prstGeom prst="rect">
            <a:avLst/>
          </a:prstGeom>
        </p:spPr>
        <p:txBody>
          <a:bodyPr/>
          <a:lstStyle>
            <a:lvl1pPr marL="0" indent="0" algn="ctr">
              <a:buNone/>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1pPr>
            <a:lvl2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2pPr>
            <a:lvl3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3pPr>
            <a:lvl4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4pPr>
            <a:lvl5pPr>
              <a:defRPr lang="en-US" sz="1200" b="1" kern="1200" cap="all" spc="150" baseline="0" dirty="0">
                <a:solidFill>
                  <a:schemeClr val="bg1">
                    <a:lumMod val="65000"/>
                  </a:schemeClr>
                </a:solidFill>
                <a:latin typeface="Lucida Sans Unicode" panose="020B0602030504020204" pitchFamily="34" charset="0"/>
                <a:ea typeface="+mn-ea"/>
                <a:cs typeface="Poppins Light" pitchFamily="2" charset="77"/>
              </a:defRPr>
            </a:lvl5pPr>
          </a:lstStyle>
          <a:p>
            <a:pPr lvl="0"/>
            <a:r>
              <a:rPr lang="en-US"/>
              <a:t>Click to edit Master text styles</a:t>
            </a:r>
          </a:p>
        </p:txBody>
      </p:sp>
      <p:sp>
        <p:nvSpPr>
          <p:cNvPr id="6" name="Date Placeholder 5">
            <a:extLst>
              <a:ext uri="{FF2B5EF4-FFF2-40B4-BE49-F238E27FC236}">
                <a16:creationId xmlns:a16="http://schemas.microsoft.com/office/drawing/2014/main" id="{51AB021F-718B-6173-D776-60D6E52D3A0C}"/>
              </a:ext>
            </a:extLst>
          </p:cNvPr>
          <p:cNvSpPr>
            <a:spLocks noGrp="1"/>
          </p:cNvSpPr>
          <p:nvPr>
            <p:ph type="dt" sz="half" idx="11"/>
          </p:nvPr>
        </p:nvSpPr>
        <p:spPr/>
        <p:txBody>
          <a:bodyPr/>
          <a:lstStyle/>
          <a:p>
            <a:fld id="{F1CB812D-A5B0-B248-B180-0577ABB48E09}" type="datetime1">
              <a:rPr lang="en-US" smtClean="0"/>
              <a:t>4/1/25</a:t>
            </a:fld>
            <a:endParaRPr lang="en-US"/>
          </a:p>
        </p:txBody>
      </p:sp>
      <p:sp>
        <p:nvSpPr>
          <p:cNvPr id="7" name="Footer Placeholder 6">
            <a:extLst>
              <a:ext uri="{FF2B5EF4-FFF2-40B4-BE49-F238E27FC236}">
                <a16:creationId xmlns:a16="http://schemas.microsoft.com/office/drawing/2014/main" id="{80208AD6-AAE5-B482-5814-B04358AABD98}"/>
              </a:ext>
            </a:extLst>
          </p:cNvPr>
          <p:cNvSpPr>
            <a:spLocks noGrp="1"/>
          </p:cNvSpPr>
          <p:nvPr>
            <p:ph type="ftr" sz="quarter" idx="12"/>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24CC8382-DE65-06C8-F294-201FBA81BBD2}"/>
              </a:ext>
            </a:extLst>
          </p:cNvPr>
          <p:cNvSpPr>
            <a:spLocks noGrp="1"/>
          </p:cNvSpPr>
          <p:nvPr>
            <p:ph type="sldNum" sz="quarter" idx="13"/>
          </p:nvPr>
        </p:nvSpPr>
        <p:spPr/>
        <p:txBody>
          <a:bodyPr/>
          <a:lstStyle/>
          <a:p>
            <a:fld id="{CCC1480D-4707-4A7B-B0EF-2D144A5CE62D}" type="slidenum">
              <a:rPr lang="en-US" smtClean="0"/>
              <a:t>‹#›</a:t>
            </a:fld>
            <a:endParaRPr lang="en-US"/>
          </a:p>
        </p:txBody>
      </p:sp>
      <p:sp>
        <p:nvSpPr>
          <p:cNvPr id="3" name="Rectangle 2">
            <a:extLst>
              <a:ext uri="{FF2B5EF4-FFF2-40B4-BE49-F238E27FC236}">
                <a16:creationId xmlns:a16="http://schemas.microsoft.com/office/drawing/2014/main" id="{0447DEA3-F3A2-5196-F8ED-CA0760981E93}"/>
              </a:ext>
            </a:extLst>
          </p:cNvPr>
          <p:cNvSpPr/>
          <p:nvPr userDrawn="1"/>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3820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amp; Subheading Dar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D23975-D028-B38B-913A-37B3B9A4C1A4}"/>
              </a:ext>
            </a:extLst>
          </p:cNvPr>
          <p:cNvSpPr/>
          <p:nvPr/>
        </p:nvSpPr>
        <p:spPr>
          <a:xfrm>
            <a:off x="615141" y="284176"/>
            <a:ext cx="10990049" cy="5933744"/>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5">
            <a:extLst>
              <a:ext uri="{FF2B5EF4-FFF2-40B4-BE49-F238E27FC236}">
                <a16:creationId xmlns:a16="http://schemas.microsoft.com/office/drawing/2014/main" id="{0DF941CA-40E7-E7EC-DDE5-AA65B82C5424}"/>
              </a:ext>
            </a:extLst>
          </p:cNvPr>
          <p:cNvSpPr>
            <a:spLocks noGrp="1"/>
          </p:cNvSpPr>
          <p:nvPr>
            <p:ph type="title"/>
          </p:nvPr>
        </p:nvSpPr>
        <p:spPr>
          <a:xfrm>
            <a:off x="838199" y="365125"/>
            <a:ext cx="10565423" cy="434975"/>
          </a:xfrm>
          <a:prstGeom prst="rect">
            <a:avLst/>
          </a:prstGeom>
        </p:spPr>
        <p:txBody>
          <a:bodyPr/>
          <a:lstStyle>
            <a:lvl1pPr algn="ctr">
              <a:defRPr lang="en-US" sz="3000" b="1" kern="1200" cap="all" baseline="0" dirty="0">
                <a:solidFill>
                  <a:schemeClr val="tx2"/>
                </a:solidFill>
                <a:latin typeface="Lucida Sans Unicode" panose="020B0602030504020204" pitchFamily="34" charset="0"/>
                <a:ea typeface="+mj-ea"/>
                <a:cs typeface="+mj-cs"/>
              </a:defRPr>
            </a:lvl1pPr>
          </a:lstStyle>
          <a:p>
            <a:r>
              <a:rPr lang="en-US"/>
              <a:t>Click to edit Master title style</a:t>
            </a:r>
          </a:p>
        </p:txBody>
      </p:sp>
      <p:sp>
        <p:nvSpPr>
          <p:cNvPr id="4" name="Text Placeholder 9">
            <a:extLst>
              <a:ext uri="{FF2B5EF4-FFF2-40B4-BE49-F238E27FC236}">
                <a16:creationId xmlns:a16="http://schemas.microsoft.com/office/drawing/2014/main" id="{44412A57-4BB1-FE14-83C8-6FEDC4C5A11D}"/>
              </a:ext>
            </a:extLst>
          </p:cNvPr>
          <p:cNvSpPr>
            <a:spLocks noGrp="1"/>
          </p:cNvSpPr>
          <p:nvPr>
            <p:ph type="body" sz="quarter" idx="10"/>
          </p:nvPr>
        </p:nvSpPr>
        <p:spPr>
          <a:xfrm>
            <a:off x="838200" y="881063"/>
            <a:ext cx="10564813" cy="226768"/>
          </a:xfrm>
          <a:prstGeom prst="rect">
            <a:avLst/>
          </a:prstGeom>
        </p:spPr>
        <p:txBody>
          <a:bodyPr/>
          <a:lstStyle>
            <a:lvl1pPr marL="0" indent="0" algn="ctr">
              <a:buNone/>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1pPr>
            <a:lvl2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2pPr>
            <a:lvl3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3pPr>
            <a:lvl4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4pPr>
            <a:lvl5pPr>
              <a:defRPr lang="en-US" sz="1200" b="1" kern="1200" cap="all" spc="150" baseline="0" dirty="0">
                <a:solidFill>
                  <a:schemeClr val="bg1">
                    <a:lumMod val="65000"/>
                  </a:schemeClr>
                </a:solidFill>
                <a:latin typeface="Lucida Sans Unicode" panose="020B0602030504020204" pitchFamily="34" charset="0"/>
                <a:ea typeface="+mn-ea"/>
                <a:cs typeface="Poppins Light" pitchFamily="2" charset="77"/>
              </a:defRPr>
            </a:lvl5pPr>
          </a:lstStyle>
          <a:p>
            <a:pPr lvl="0"/>
            <a:r>
              <a:rPr lang="en-US"/>
              <a:t>Click to edit Master text styles</a:t>
            </a:r>
          </a:p>
        </p:txBody>
      </p:sp>
      <p:sp>
        <p:nvSpPr>
          <p:cNvPr id="6" name="Date Placeholder 5">
            <a:extLst>
              <a:ext uri="{FF2B5EF4-FFF2-40B4-BE49-F238E27FC236}">
                <a16:creationId xmlns:a16="http://schemas.microsoft.com/office/drawing/2014/main" id="{5F476A3F-77F4-9AB0-6C7F-818D3D2385D1}"/>
              </a:ext>
            </a:extLst>
          </p:cNvPr>
          <p:cNvSpPr>
            <a:spLocks noGrp="1"/>
          </p:cNvSpPr>
          <p:nvPr>
            <p:ph type="dt" sz="half" idx="11"/>
          </p:nvPr>
        </p:nvSpPr>
        <p:spPr/>
        <p:txBody>
          <a:bodyPr/>
          <a:lstStyle/>
          <a:p>
            <a:fld id="{A2676238-0454-CC40-9B24-C6171E9502E0}" type="datetime1">
              <a:rPr lang="en-US" smtClean="0"/>
              <a:t>4/1/25</a:t>
            </a:fld>
            <a:endParaRPr lang="en-US"/>
          </a:p>
        </p:txBody>
      </p:sp>
      <p:sp>
        <p:nvSpPr>
          <p:cNvPr id="8" name="Footer Placeholder 7">
            <a:extLst>
              <a:ext uri="{FF2B5EF4-FFF2-40B4-BE49-F238E27FC236}">
                <a16:creationId xmlns:a16="http://schemas.microsoft.com/office/drawing/2014/main" id="{0437E42A-A21A-557F-AD92-5216AE4F5D59}"/>
              </a:ext>
            </a:extLst>
          </p:cNvPr>
          <p:cNvSpPr>
            <a:spLocks noGrp="1"/>
          </p:cNvSpPr>
          <p:nvPr>
            <p:ph type="ftr" sz="quarter" idx="12"/>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A9FC661A-0771-2F9E-10BC-800291A8CE4E}"/>
              </a:ext>
            </a:extLst>
          </p:cNvPr>
          <p:cNvSpPr>
            <a:spLocks noGrp="1"/>
          </p:cNvSpPr>
          <p:nvPr>
            <p:ph type="sldNum" sz="quarter" idx="13"/>
          </p:nvPr>
        </p:nvSpPr>
        <p:spPr/>
        <p:txBody>
          <a:bodyPr/>
          <a:lstStyle/>
          <a:p>
            <a:fld id="{CCC1480D-4707-4A7B-B0EF-2D144A5CE62D}" type="slidenum">
              <a:rPr lang="en-US" smtClean="0"/>
              <a:t>‹#›</a:t>
            </a:fld>
            <a:endParaRPr lang="en-US"/>
          </a:p>
        </p:txBody>
      </p:sp>
      <p:sp>
        <p:nvSpPr>
          <p:cNvPr id="5" name="Rectangle 4">
            <a:extLst>
              <a:ext uri="{FF2B5EF4-FFF2-40B4-BE49-F238E27FC236}">
                <a16:creationId xmlns:a16="http://schemas.microsoft.com/office/drawing/2014/main" id="{F02944A6-741F-6A13-0055-5760518683BA}"/>
              </a:ext>
            </a:extLst>
          </p:cNvPr>
          <p:cNvSpPr/>
          <p:nvPr userDrawn="1"/>
        </p:nvSpPr>
        <p:spPr>
          <a:xfrm>
            <a:off x="615141" y="284176"/>
            <a:ext cx="10990049" cy="5933744"/>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34844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Title and Content_Navy">
    <p:spTree>
      <p:nvGrpSpPr>
        <p:cNvPr id="1" name=""/>
        <p:cNvGrpSpPr/>
        <p:nvPr/>
      </p:nvGrpSpPr>
      <p:grpSpPr>
        <a:xfrm>
          <a:off x="0" y="0"/>
          <a:ext cx="0" cy="0"/>
          <a:chOff x="0" y="0"/>
          <a:chExt cx="0" cy="0"/>
        </a:xfrm>
      </p:grpSpPr>
      <p:sp>
        <p:nvSpPr>
          <p:cNvPr id="2" name="Title 1"/>
          <p:cNvSpPr>
            <a:spLocks noGrp="1"/>
          </p:cNvSpPr>
          <p:nvPr>
            <p:ph type="title"/>
          </p:nvPr>
        </p:nvSpPr>
        <p:spPr>
          <a:xfrm>
            <a:off x="806335" y="284176"/>
            <a:ext cx="10180663"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806335" y="2011680"/>
            <a:ext cx="10180664"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9" name="Rectangle 8">
            <a:extLst>
              <a:ext uri="{FF2B5EF4-FFF2-40B4-BE49-F238E27FC236}">
                <a16:creationId xmlns:a16="http://schemas.microsoft.com/office/drawing/2014/main" id="{6CF16CAB-5179-4FA8-84CF-4C101E0045C0}"/>
              </a:ext>
            </a:extLst>
          </p:cNvPr>
          <p:cNvSpPr/>
          <p:nvPr userDrawn="1"/>
        </p:nvSpPr>
        <p:spPr>
          <a:xfrm>
            <a:off x="615141" y="284176"/>
            <a:ext cx="10990049" cy="5933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082FA9A-4A04-4910-AC00-4F71B3AA5B8E}"/>
              </a:ext>
            </a:extLst>
          </p:cNvPr>
          <p:cNvSpPr>
            <a:spLocks noGrp="1"/>
          </p:cNvSpPr>
          <p:nvPr>
            <p:ph type="dt" sz="half" idx="10"/>
          </p:nvPr>
        </p:nvSpPr>
        <p:spPr/>
        <p:txBody>
          <a:bodyPr/>
          <a:lstStyle/>
          <a:p>
            <a:r>
              <a:rPr lang="en-US"/>
              <a:t>3/31/2022</a:t>
            </a:r>
          </a:p>
        </p:txBody>
      </p:sp>
      <p:sp>
        <p:nvSpPr>
          <p:cNvPr id="4" name="Footer Placeholder 3">
            <a:extLst>
              <a:ext uri="{FF2B5EF4-FFF2-40B4-BE49-F238E27FC236}">
                <a16:creationId xmlns:a16="http://schemas.microsoft.com/office/drawing/2014/main" id="{5E666482-78F2-487B-A6A4-E8E7028D2FB1}"/>
              </a:ext>
            </a:extLst>
          </p:cNvPr>
          <p:cNvSpPr>
            <a:spLocks noGrp="1"/>
          </p:cNvSpPr>
          <p:nvPr>
            <p:ph type="ftr" sz="quarter" idx="11"/>
          </p:nvPr>
        </p:nvSpPr>
        <p:spPr/>
        <p:txBody>
          <a:bodyPr/>
          <a:lstStyle/>
          <a:p>
            <a:r>
              <a:rPr lang="en-US"/>
              <a:t>DSS/DAAS CQI Project</a:t>
            </a:r>
          </a:p>
        </p:txBody>
      </p:sp>
      <p:sp>
        <p:nvSpPr>
          <p:cNvPr id="5" name="Slide Number Placeholder 4">
            <a:extLst>
              <a:ext uri="{FF2B5EF4-FFF2-40B4-BE49-F238E27FC236}">
                <a16:creationId xmlns:a16="http://schemas.microsoft.com/office/drawing/2014/main" id="{B60E4A11-3919-4B83-BCD4-05FDF0FA2E37}"/>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52313157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itle" preserve="1">
  <p:cSld name="Title Slide _ Light Blue Logo_ Navy">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404167" y="4400113"/>
            <a:ext cx="3194098" cy="1309255"/>
          </a:xfrm>
        </p:spPr>
        <p:txBody>
          <a:bodyP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solidFill>
                  <a:schemeClr val="bg1"/>
                </a:solidFill>
              </a:rPr>
              <a:t>	</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12CC964-A50B-4C29-B4E4-2C30BB34CCF3}" type="slidenum">
              <a:rPr lang="en-US" smtClean="0"/>
              <a:pPr/>
              <a:t>‹#›</a:t>
            </a:fld>
            <a:endParaRPr lang="en-US">
              <a:solidFill>
                <a:schemeClr val="bg1"/>
              </a:solidFill>
            </a:endParaRPr>
          </a:p>
        </p:txBody>
      </p:sp>
      <p:pic>
        <p:nvPicPr>
          <p:cNvPr id="14" name="Picture 13" descr="A picture containing text&#10;&#10;Description automatically generated">
            <a:extLst>
              <a:ext uri="{FF2B5EF4-FFF2-40B4-BE49-F238E27FC236}">
                <a16:creationId xmlns:a16="http://schemas.microsoft.com/office/drawing/2014/main" id="{3AFAEE75-49B7-4D92-9152-585176403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851" y="1065071"/>
            <a:ext cx="4921134" cy="1312302"/>
          </a:xfrm>
          <a:prstGeom prst="rect">
            <a:avLst/>
          </a:prstGeom>
        </p:spPr>
      </p:pic>
    </p:spTree>
    <p:extLst>
      <p:ext uri="{BB962C8B-B14F-4D97-AF65-F5344CB8AC3E}">
        <p14:creationId xmlns:p14="http://schemas.microsoft.com/office/powerpoint/2010/main" val="1153584858"/>
      </p:ext>
    </p:extLst>
  </p:cSld>
  <p:clrMapOvr>
    <a:masterClrMapping/>
  </p:clrMapOvr>
  <p:hf sldNum="0"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Title Slide _ White Logo_ Navy &amp; Photo">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7" cy="6857999"/>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404167" y="4400113"/>
            <a:ext cx="3194098" cy="1309255"/>
          </a:xfrm>
        </p:spPr>
        <p:txBody>
          <a:bodyP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solidFill>
                  <a:schemeClr val="bg1"/>
                </a:solidFill>
              </a:rPr>
              <a:t>	</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12CC964-A50B-4C29-B4E4-2C30BB34CCF3}" type="slidenum">
              <a:rPr lang="en-US" smtClean="0"/>
              <a:pPr/>
              <a:t>‹#›</a:t>
            </a:fld>
            <a:endParaRPr lang="en-US">
              <a:solidFill>
                <a:schemeClr val="bg1"/>
              </a:solidFill>
            </a:endParaRPr>
          </a:p>
        </p:txBody>
      </p:sp>
      <p:pic>
        <p:nvPicPr>
          <p:cNvPr id="8" name="Picture 7" descr="A picture containing application&#10;&#10;Description automatically generated">
            <a:extLst>
              <a:ext uri="{FF2B5EF4-FFF2-40B4-BE49-F238E27FC236}">
                <a16:creationId xmlns:a16="http://schemas.microsoft.com/office/drawing/2014/main" id="{BF1D1151-A757-4F96-BE1D-CCB35E489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852" y="1281121"/>
            <a:ext cx="3640975" cy="1080156"/>
          </a:xfrm>
          <a:prstGeom prst="rect">
            <a:avLst/>
          </a:prstGeom>
        </p:spPr>
      </p:pic>
    </p:spTree>
    <p:extLst>
      <p:ext uri="{BB962C8B-B14F-4D97-AF65-F5344CB8AC3E}">
        <p14:creationId xmlns:p14="http://schemas.microsoft.com/office/powerpoint/2010/main" val="282345702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2 Title Slide Full Color Logo White Light Blue Border Orange Ribbon">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3BCC229-5275-EAD9-4255-866652CCE41B}"/>
              </a:ext>
            </a:extLst>
          </p:cNvPr>
          <p:cNvPicPr>
            <a:picLocks noChangeAspect="1"/>
          </p:cNvPicPr>
          <p:nvPr userDrawn="1"/>
        </p:nvPicPr>
        <p:blipFill rotWithShape="1">
          <a:blip r:embed="rId2"/>
          <a:srcRect l="6955" t="2235" b="2235"/>
          <a:stretch/>
        </p:blipFill>
        <p:spPr>
          <a:xfrm>
            <a:off x="0" y="1"/>
            <a:ext cx="10066324" cy="6858000"/>
          </a:xfrm>
          <a:prstGeom prst="rect">
            <a:avLst/>
          </a:prstGeom>
        </p:spPr>
      </p:pic>
      <p:sp>
        <p:nvSpPr>
          <p:cNvPr id="2" name="Title 1"/>
          <p:cNvSpPr>
            <a:spLocks noGrp="1"/>
          </p:cNvSpPr>
          <p:nvPr>
            <p:ph type="ctrTitle"/>
          </p:nvPr>
        </p:nvSpPr>
        <p:spPr>
          <a:xfrm>
            <a:off x="812959" y="1689653"/>
            <a:ext cx="6999316" cy="1739347"/>
          </a:xfrm>
          <a:prstGeom prst="rect">
            <a:avLst/>
          </a:prstGeo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12959" y="5338835"/>
            <a:ext cx="6407423" cy="543593"/>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9" name="Date Placeholder 8">
            <a:extLst>
              <a:ext uri="{FF2B5EF4-FFF2-40B4-BE49-F238E27FC236}">
                <a16:creationId xmlns:a16="http://schemas.microsoft.com/office/drawing/2014/main" id="{A78879FD-F972-12EA-6DEA-6834C2550230}"/>
              </a:ext>
            </a:extLst>
          </p:cNvPr>
          <p:cNvSpPr>
            <a:spLocks noGrp="1"/>
          </p:cNvSpPr>
          <p:nvPr>
            <p:ph type="dt" sz="half" idx="10"/>
          </p:nvPr>
        </p:nvSpPr>
        <p:spPr/>
        <p:txBody>
          <a:bodyPr/>
          <a:lstStyle/>
          <a:p>
            <a:fld id="{2FAE0EBD-E098-A447-BE02-7384F263E065}" type="datetime1">
              <a:rPr lang="en-US" smtClean="0"/>
              <a:t>4/1/25</a:t>
            </a:fld>
            <a:endParaRPr lang="en-US"/>
          </a:p>
        </p:txBody>
      </p:sp>
      <p:sp>
        <p:nvSpPr>
          <p:cNvPr id="10" name="Footer Placeholder 9">
            <a:extLst>
              <a:ext uri="{FF2B5EF4-FFF2-40B4-BE49-F238E27FC236}">
                <a16:creationId xmlns:a16="http://schemas.microsoft.com/office/drawing/2014/main" id="{1B0CC1A1-BD13-7229-6FAF-D9AFE5BA8C8D}"/>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6" name="Slide Number Placeholder 15">
            <a:extLst>
              <a:ext uri="{FF2B5EF4-FFF2-40B4-BE49-F238E27FC236}">
                <a16:creationId xmlns:a16="http://schemas.microsoft.com/office/drawing/2014/main" id="{47F94D89-5B15-D830-973C-64F056C8D13B}"/>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2" name="Picture 11" descr="A picture containing icon&#10;&#10;Description automatically generated">
            <a:extLst>
              <a:ext uri="{FF2B5EF4-FFF2-40B4-BE49-F238E27FC236}">
                <a16:creationId xmlns:a16="http://schemas.microsoft.com/office/drawing/2014/main" id="{75AD028A-2201-BC7F-F111-77096A0B48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68102" y="802745"/>
            <a:ext cx="2837089" cy="1138233"/>
          </a:xfrm>
          <a:prstGeom prst="rect">
            <a:avLst/>
          </a:prstGeom>
        </p:spPr>
      </p:pic>
    </p:spTree>
    <p:extLst>
      <p:ext uri="{BB962C8B-B14F-4D97-AF65-F5344CB8AC3E}">
        <p14:creationId xmlns:p14="http://schemas.microsoft.com/office/powerpoint/2010/main" val="374282303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itle" preserve="1">
  <p:cSld name="Title Slide _ No Logo_ Navy &amp; Light Blu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7" cy="6857998"/>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022222357"/>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itle" preserve="1">
  <p:cSld name="Title Slide _ Light Blue Logo_ Navy &amp; Light Blu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404167" y="4400113"/>
            <a:ext cx="3194098" cy="1309255"/>
          </a:xfrm>
        </p:spPr>
        <p:txBody>
          <a:bodyPr>
            <a:normAutofit/>
          </a:bodyPr>
          <a:lstStyle>
            <a:lvl1pPr marL="0" indent="0" algn="r">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pic>
        <p:nvPicPr>
          <p:cNvPr id="14" name="Picture 13" descr="A picture containing text&#10;&#10;Description automatically generated">
            <a:extLst>
              <a:ext uri="{FF2B5EF4-FFF2-40B4-BE49-F238E27FC236}">
                <a16:creationId xmlns:a16="http://schemas.microsoft.com/office/drawing/2014/main" id="{3AFAEE75-49B7-4D92-9152-585176403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851" y="1065071"/>
            <a:ext cx="4921134" cy="1312302"/>
          </a:xfrm>
          <a:prstGeom prst="rect">
            <a:avLst/>
          </a:prstGeom>
        </p:spPr>
      </p:pic>
    </p:spTree>
    <p:extLst>
      <p:ext uri="{BB962C8B-B14F-4D97-AF65-F5344CB8AC3E}">
        <p14:creationId xmlns:p14="http://schemas.microsoft.com/office/powerpoint/2010/main" val="3760828321"/>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_ Navy Logo_ Light Blu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7" cy="6857999"/>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pPr/>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pic>
        <p:nvPicPr>
          <p:cNvPr id="14" name="Picture 13">
            <a:extLst>
              <a:ext uri="{FF2B5EF4-FFF2-40B4-BE49-F238E27FC236}">
                <a16:creationId xmlns:a16="http://schemas.microsoft.com/office/drawing/2014/main" id="{3AFAEE75-49B7-4D92-9152-58517640312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18691" y="4564730"/>
            <a:ext cx="3174997" cy="1312302"/>
          </a:xfrm>
          <a:prstGeom prst="rect">
            <a:avLst/>
          </a:prstGeom>
        </p:spPr>
      </p:pic>
    </p:spTree>
    <p:extLst>
      <p:ext uri="{BB962C8B-B14F-4D97-AF65-F5344CB8AC3E}">
        <p14:creationId xmlns:p14="http://schemas.microsoft.com/office/powerpoint/2010/main" val="1070734793"/>
      </p:ext>
    </p:extLst>
  </p:cSld>
  <p:clrMapOvr>
    <a:masterClrMapping/>
  </p:clrMapOvr>
  <p:hf sldNum="0"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itle" preserve="1">
  <p:cSld name="Title Slide _ Full Color Logo_ Nav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77B95B-90F7-419A-8E92-547FA5FD4874}"/>
              </a:ext>
            </a:extLst>
          </p:cNvPr>
          <p:cNvSpPr/>
          <p:nvPr/>
        </p:nvSpPr>
        <p:spPr>
          <a:xfrm>
            <a:off x="773084" y="806335"/>
            <a:ext cx="10520604" cy="5137265"/>
          </a:xfrm>
          <a:prstGeom prst="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pPr/>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10" name="Right Triangle 9">
            <a:extLst>
              <a:ext uri="{FF2B5EF4-FFF2-40B4-BE49-F238E27FC236}">
                <a16:creationId xmlns:a16="http://schemas.microsoft.com/office/drawing/2014/main" id="{76A87D92-14A3-4650-97CB-99DA133B5B42}"/>
              </a:ext>
            </a:extLst>
          </p:cNvPr>
          <p:cNvSpPr/>
          <p:nvPr/>
        </p:nvSpPr>
        <p:spPr>
          <a:xfrm flipH="1">
            <a:off x="4378032" y="1671851"/>
            <a:ext cx="7891552" cy="5252651"/>
          </a:xfrm>
          <a:prstGeom prst="rtTriangl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790E5C8D-6E7D-4C55-B6E3-3031EE48D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254" y="4247727"/>
            <a:ext cx="4209937" cy="2044158"/>
          </a:xfrm>
          <a:prstGeom prst="rect">
            <a:avLst/>
          </a:prstGeom>
        </p:spPr>
      </p:pic>
    </p:spTree>
    <p:extLst>
      <p:ext uri="{BB962C8B-B14F-4D97-AF65-F5344CB8AC3E}">
        <p14:creationId xmlns:p14="http://schemas.microsoft.com/office/powerpoint/2010/main" val="2981736057"/>
      </p:ext>
    </p:extLst>
  </p:cSld>
  <p:clrMapOvr>
    <a:masterClrMapping/>
  </p:clrMapOvr>
  <p:hf sldNum="0"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 preserve="1">
  <p:cSld name="Title Slide_Full Color Logo_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77B95B-90F7-419A-8E92-547FA5FD4874}"/>
              </a:ext>
            </a:extLst>
          </p:cNvPr>
          <p:cNvSpPr/>
          <p:nvPr/>
        </p:nvSpPr>
        <p:spPr>
          <a:xfrm>
            <a:off x="773084" y="806335"/>
            <a:ext cx="10520604" cy="5137265"/>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pPr/>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10" name="Right Triangle 9">
            <a:extLst>
              <a:ext uri="{FF2B5EF4-FFF2-40B4-BE49-F238E27FC236}">
                <a16:creationId xmlns:a16="http://schemas.microsoft.com/office/drawing/2014/main" id="{76A87D92-14A3-4650-97CB-99DA133B5B42}"/>
              </a:ext>
            </a:extLst>
          </p:cNvPr>
          <p:cNvSpPr/>
          <p:nvPr/>
        </p:nvSpPr>
        <p:spPr>
          <a:xfrm flipH="1">
            <a:off x="4378032" y="1671851"/>
            <a:ext cx="7891552" cy="5252651"/>
          </a:xfrm>
          <a:prstGeom prst="rtTriangl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790E5C8D-6E7D-4C55-B6E3-3031EE48D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254" y="4247727"/>
            <a:ext cx="4209937" cy="2044158"/>
          </a:xfrm>
          <a:prstGeom prst="rect">
            <a:avLst/>
          </a:prstGeom>
        </p:spPr>
      </p:pic>
    </p:spTree>
    <p:extLst>
      <p:ext uri="{BB962C8B-B14F-4D97-AF65-F5344CB8AC3E}">
        <p14:creationId xmlns:p14="http://schemas.microsoft.com/office/powerpoint/2010/main" val="3754124278"/>
      </p:ext>
    </p:extLst>
  </p:cSld>
  <p:clrMapOvr>
    <a:masterClrMapping/>
  </p:clrMapOvr>
  <p:hf sldNum="0"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 preserve="1">
  <p:cSld name="Title Slide_ Full Color Logo _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77B95B-90F7-419A-8E92-547FA5FD4874}"/>
              </a:ext>
            </a:extLst>
          </p:cNvPr>
          <p:cNvSpPr/>
          <p:nvPr/>
        </p:nvSpPr>
        <p:spPr>
          <a:xfrm>
            <a:off x="773084" y="806335"/>
            <a:ext cx="10520604" cy="5137265"/>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pPr/>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10" name="Right Triangle 9">
            <a:extLst>
              <a:ext uri="{FF2B5EF4-FFF2-40B4-BE49-F238E27FC236}">
                <a16:creationId xmlns:a16="http://schemas.microsoft.com/office/drawing/2014/main" id="{76A87D92-14A3-4650-97CB-99DA133B5B42}"/>
              </a:ext>
            </a:extLst>
          </p:cNvPr>
          <p:cNvSpPr/>
          <p:nvPr/>
        </p:nvSpPr>
        <p:spPr>
          <a:xfrm flipH="1">
            <a:off x="4378032" y="1671851"/>
            <a:ext cx="7891552" cy="5252651"/>
          </a:xfrm>
          <a:prstGeom prst="rtTriangle">
            <a:avLst/>
          </a:prstGeom>
          <a:solidFill>
            <a:schemeClr val="bg1"/>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790E5C8D-6E7D-4C55-B6E3-3031EE48D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254" y="4247727"/>
            <a:ext cx="4209937" cy="2044158"/>
          </a:xfrm>
          <a:prstGeom prst="rect">
            <a:avLst/>
          </a:prstGeom>
        </p:spPr>
      </p:pic>
    </p:spTree>
    <p:extLst>
      <p:ext uri="{BB962C8B-B14F-4D97-AF65-F5344CB8AC3E}">
        <p14:creationId xmlns:p14="http://schemas.microsoft.com/office/powerpoint/2010/main" val="2646490755"/>
      </p:ext>
    </p:extLst>
  </p:cSld>
  <p:clrMapOvr>
    <a:masterClrMapping/>
  </p:clrMapOvr>
  <p:hf sldNum="0"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secHead" preserve="1">
  <p:cSld name="Section Header_Navy">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135212"/>
            <a:ext cx="10515600" cy="1676400"/>
          </a:xfrm>
        </p:spPr>
        <p:txBody>
          <a:bodyPr anchor="ctr">
            <a:noAutofit/>
          </a:bodyPr>
          <a:lstStyle>
            <a:lvl1pPr algn="ctr">
              <a:lnSpc>
                <a:spcPct val="80000"/>
              </a:lnSpc>
              <a:defRPr sz="6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12CC964-A50B-4C29-B4E4-2C30BB34CCF3}"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BDF3BFCE-3FAF-4789-9BD1-1332078C9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191" y="689254"/>
            <a:ext cx="4139569" cy="1103885"/>
          </a:xfrm>
          <a:prstGeom prst="rect">
            <a:avLst/>
          </a:prstGeom>
        </p:spPr>
      </p:pic>
    </p:spTree>
    <p:extLst>
      <p:ext uri="{BB962C8B-B14F-4D97-AF65-F5344CB8AC3E}">
        <p14:creationId xmlns:p14="http://schemas.microsoft.com/office/powerpoint/2010/main" val="2936774420"/>
      </p:ext>
    </p:extLst>
  </p:cSld>
  <p:clrMapOvr>
    <a:masterClrMapping/>
  </p:clrMapOvr>
  <p:hf sldNum="0"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secHead" preserve="1">
  <p:cSld name="Section Header _ Light Blu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12CC964-A50B-4C29-B4E4-2C30BB34CCF3}"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BDF3BFCE-3FAF-4789-9BD1-1332078C9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191" y="689254"/>
            <a:ext cx="4139569" cy="1103885"/>
          </a:xfrm>
          <a:prstGeom prst="rect">
            <a:avLst/>
          </a:prstGeom>
        </p:spPr>
      </p:pic>
    </p:spTree>
    <p:extLst>
      <p:ext uri="{BB962C8B-B14F-4D97-AF65-F5344CB8AC3E}">
        <p14:creationId xmlns:p14="http://schemas.microsoft.com/office/powerpoint/2010/main" val="993006244"/>
      </p:ext>
    </p:extLst>
  </p:cSld>
  <p:clrMapOvr>
    <a:masterClrMapping/>
  </p:clrMapOvr>
  <p:hf sldNum="0"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secHead" preserve="1">
  <p:cSld name="Section Header _ Orang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135212"/>
            <a:ext cx="10515600" cy="1676400"/>
          </a:xfrm>
        </p:spPr>
        <p:txBody>
          <a:bodyPr anchor="ctr">
            <a:noAutofit/>
          </a:bodyPr>
          <a:lstStyle>
            <a:lvl1pPr algn="ctr">
              <a:lnSpc>
                <a:spcPct val="80000"/>
              </a:lnSpc>
              <a:defRPr sz="6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12CC964-A50B-4C29-B4E4-2C30BB34CCF3}"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BDF3BFCE-3FAF-4789-9BD1-1332078C9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191" y="689254"/>
            <a:ext cx="4139569" cy="1103885"/>
          </a:xfrm>
          <a:prstGeom prst="rect">
            <a:avLst/>
          </a:prstGeom>
        </p:spPr>
      </p:pic>
    </p:spTree>
    <p:extLst>
      <p:ext uri="{BB962C8B-B14F-4D97-AF65-F5344CB8AC3E}">
        <p14:creationId xmlns:p14="http://schemas.microsoft.com/office/powerpoint/2010/main" val="1486369082"/>
      </p:ext>
    </p:extLst>
  </p:cSld>
  <p:clrMapOvr>
    <a:masterClrMapping/>
  </p:clrMapOvr>
  <p:hf sldNum="0"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Photo _ Title_ Text or Content_ Light Blue">
    <p:spTree>
      <p:nvGrpSpPr>
        <p:cNvPr id="1" name=""/>
        <p:cNvGrpSpPr/>
        <p:nvPr/>
      </p:nvGrpSpPr>
      <p:grpSpPr>
        <a:xfrm>
          <a:off x="0" y="0"/>
          <a:ext cx="0" cy="0"/>
          <a:chOff x="0" y="0"/>
          <a:chExt cx="0" cy="0"/>
        </a:xfrm>
      </p:grpSpPr>
      <p:sp>
        <p:nvSpPr>
          <p:cNvPr id="2" name="Title 1"/>
          <p:cNvSpPr>
            <a:spLocks noGrp="1"/>
          </p:cNvSpPr>
          <p:nvPr>
            <p:ph type="title"/>
          </p:nvPr>
        </p:nvSpPr>
        <p:spPr>
          <a:xfrm>
            <a:off x="4414057" y="284176"/>
            <a:ext cx="6572941"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4414057" y="2011680"/>
            <a:ext cx="6572942"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7" name="Picture Placeholder 2">
            <a:extLst>
              <a:ext uri="{FF2B5EF4-FFF2-40B4-BE49-F238E27FC236}">
                <a16:creationId xmlns:a16="http://schemas.microsoft.com/office/drawing/2014/main" id="{71D3D5C5-52B2-4FB4-9FA9-30F5812EF47C}"/>
              </a:ext>
            </a:extLst>
          </p:cNvPr>
          <p:cNvSpPr>
            <a:spLocks noGrp="1" noChangeAspect="1"/>
          </p:cNvSpPr>
          <p:nvPr>
            <p:ph type="pic" idx="13"/>
          </p:nvPr>
        </p:nvSpPr>
        <p:spPr>
          <a:xfrm>
            <a:off x="0" y="0"/>
            <a:ext cx="4203160" cy="6974378"/>
          </a:xfrm>
          <a:solidFill>
            <a:schemeClr val="tx2"/>
          </a:solidFill>
        </p:spPr>
        <p:txBody>
          <a:bodyPr tIns="365760" anchor="t">
            <a:normAutofit/>
          </a:bodyPr>
          <a:lstStyle>
            <a:lvl1pPr marL="0" indent="0" algn="ctr">
              <a:buNone/>
              <a:defRPr sz="18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931671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3 Title Slide Full Color Logo White Dark Blue Border Orange Ribbon">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7A510A7E-3406-92D7-0CAF-7C7C3EA9D9A9}"/>
              </a:ext>
            </a:extLst>
          </p:cNvPr>
          <p:cNvPicPr>
            <a:picLocks noChangeAspect="1"/>
          </p:cNvPicPr>
          <p:nvPr userDrawn="1"/>
        </p:nvPicPr>
        <p:blipFill rotWithShape="1">
          <a:blip r:embed="rId2"/>
          <a:srcRect l="7084" t="2151" b="2151"/>
          <a:stretch/>
        </p:blipFill>
        <p:spPr>
          <a:xfrm>
            <a:off x="0" y="0"/>
            <a:ext cx="10034919" cy="6858000"/>
          </a:xfrm>
          <a:prstGeom prst="rect">
            <a:avLst/>
          </a:prstGeom>
        </p:spPr>
      </p:pic>
      <p:sp>
        <p:nvSpPr>
          <p:cNvPr id="2" name="Title 1"/>
          <p:cNvSpPr>
            <a:spLocks noGrp="1"/>
          </p:cNvSpPr>
          <p:nvPr>
            <p:ph type="ctrTitle"/>
          </p:nvPr>
        </p:nvSpPr>
        <p:spPr>
          <a:xfrm>
            <a:off x="812959" y="1689653"/>
            <a:ext cx="6999316" cy="1739347"/>
          </a:xfrm>
          <a:prstGeom prst="rect">
            <a:avLst/>
          </a:prstGeo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12959" y="5338835"/>
            <a:ext cx="6407423" cy="543593"/>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9" name="Date Placeholder 8">
            <a:extLst>
              <a:ext uri="{FF2B5EF4-FFF2-40B4-BE49-F238E27FC236}">
                <a16:creationId xmlns:a16="http://schemas.microsoft.com/office/drawing/2014/main" id="{81CFC16F-DB30-00A4-0003-343C0452931C}"/>
              </a:ext>
            </a:extLst>
          </p:cNvPr>
          <p:cNvSpPr>
            <a:spLocks noGrp="1"/>
          </p:cNvSpPr>
          <p:nvPr>
            <p:ph type="dt" sz="half" idx="10"/>
          </p:nvPr>
        </p:nvSpPr>
        <p:spPr/>
        <p:txBody>
          <a:bodyPr/>
          <a:lstStyle/>
          <a:p>
            <a:fld id="{09CFA395-EDBF-7A42-9613-8CF68F0C3280}" type="datetime1">
              <a:rPr lang="en-US" smtClean="0"/>
              <a:t>4/1/25</a:t>
            </a:fld>
            <a:endParaRPr lang="en-US"/>
          </a:p>
        </p:txBody>
      </p:sp>
      <p:sp>
        <p:nvSpPr>
          <p:cNvPr id="10" name="Footer Placeholder 9">
            <a:extLst>
              <a:ext uri="{FF2B5EF4-FFF2-40B4-BE49-F238E27FC236}">
                <a16:creationId xmlns:a16="http://schemas.microsoft.com/office/drawing/2014/main" id="{3F4BFB69-DFC8-17D7-1386-9338811EFF63}"/>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6" name="Slide Number Placeholder 15">
            <a:extLst>
              <a:ext uri="{FF2B5EF4-FFF2-40B4-BE49-F238E27FC236}">
                <a16:creationId xmlns:a16="http://schemas.microsoft.com/office/drawing/2014/main" id="{74DA2C9C-C46C-C6AB-7153-1F5450D72560}"/>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2" name="Picture 11" descr="A picture containing icon&#10;&#10;Description automatically generated">
            <a:extLst>
              <a:ext uri="{FF2B5EF4-FFF2-40B4-BE49-F238E27FC236}">
                <a16:creationId xmlns:a16="http://schemas.microsoft.com/office/drawing/2014/main" id="{153B6EB4-5560-F18D-32F7-4ED5FDC849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68102" y="802745"/>
            <a:ext cx="2837089" cy="1138233"/>
          </a:xfrm>
          <a:prstGeom prst="rect">
            <a:avLst/>
          </a:prstGeom>
        </p:spPr>
      </p:pic>
    </p:spTree>
    <p:extLst>
      <p:ext uri="{BB962C8B-B14F-4D97-AF65-F5344CB8AC3E}">
        <p14:creationId xmlns:p14="http://schemas.microsoft.com/office/powerpoint/2010/main" val="246616854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Photo _ Title_ Text or Content_ Orange">
    <p:spTree>
      <p:nvGrpSpPr>
        <p:cNvPr id="1" name=""/>
        <p:cNvGrpSpPr/>
        <p:nvPr/>
      </p:nvGrpSpPr>
      <p:grpSpPr>
        <a:xfrm>
          <a:off x="0" y="0"/>
          <a:ext cx="0" cy="0"/>
          <a:chOff x="0" y="0"/>
          <a:chExt cx="0" cy="0"/>
        </a:xfrm>
      </p:grpSpPr>
      <p:sp>
        <p:nvSpPr>
          <p:cNvPr id="2" name="Title 1"/>
          <p:cNvSpPr>
            <a:spLocks noGrp="1"/>
          </p:cNvSpPr>
          <p:nvPr>
            <p:ph type="title"/>
          </p:nvPr>
        </p:nvSpPr>
        <p:spPr>
          <a:xfrm>
            <a:off x="4414057" y="284176"/>
            <a:ext cx="6572941"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4414057" y="2011680"/>
            <a:ext cx="6572942"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7" name="Picture Placeholder 2">
            <a:extLst>
              <a:ext uri="{FF2B5EF4-FFF2-40B4-BE49-F238E27FC236}">
                <a16:creationId xmlns:a16="http://schemas.microsoft.com/office/drawing/2014/main" id="{71D3D5C5-52B2-4FB4-9FA9-30F5812EF47C}"/>
              </a:ext>
            </a:extLst>
          </p:cNvPr>
          <p:cNvSpPr>
            <a:spLocks noGrp="1" noChangeAspect="1"/>
          </p:cNvSpPr>
          <p:nvPr>
            <p:ph type="pic" idx="13"/>
          </p:nvPr>
        </p:nvSpPr>
        <p:spPr>
          <a:xfrm>
            <a:off x="0" y="0"/>
            <a:ext cx="4203160" cy="6974378"/>
          </a:xfrm>
          <a:solidFill>
            <a:schemeClr val="tx2"/>
          </a:solidFill>
        </p:spPr>
        <p:txBody>
          <a:bodyPr tIns="365760" anchor="t">
            <a:normAutofit/>
          </a:bodyPr>
          <a:lstStyle>
            <a:lvl1pPr marL="0" indent="0" algn="ctr">
              <a:buNone/>
              <a:defRPr sz="18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3892812"/>
      </p:ext>
    </p:extLst>
  </p:cSld>
  <p:clrMapOvr>
    <a:masterClrMapping/>
  </p:clrMapOvr>
  <p:hf sldNum="0"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Photo &amp; Caption _ Title_ Text or Content_ Light Blu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A63739E-2B3C-415B-9474-4F6693512638}"/>
              </a:ext>
            </a:extLst>
          </p:cNvPr>
          <p:cNvSpPr>
            <a:spLocks noGrp="1" noChangeAspect="1"/>
          </p:cNvSpPr>
          <p:nvPr>
            <p:ph type="pic" idx="13"/>
          </p:nvPr>
        </p:nvSpPr>
        <p:spPr>
          <a:xfrm>
            <a:off x="0" y="-1"/>
            <a:ext cx="4203160" cy="4372495"/>
          </a:xfrm>
          <a:solidFill>
            <a:schemeClr val="tx2"/>
          </a:solidFill>
        </p:spPr>
        <p:txBody>
          <a:bodyPr tIns="365760" anchor="t">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7"/>
          <p:cNvSpPr>
            <a:spLocks noGrp="1"/>
          </p:cNvSpPr>
          <p:nvPr>
            <p:ph type="title"/>
          </p:nvPr>
        </p:nvSpPr>
        <p:spPr>
          <a:xfrm>
            <a:off x="4372495" y="284176"/>
            <a:ext cx="6614504"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4" name="Content Placeholder 3"/>
          <p:cNvSpPr>
            <a:spLocks noGrp="1"/>
          </p:cNvSpPr>
          <p:nvPr>
            <p:ph sz="half" idx="2"/>
          </p:nvPr>
        </p:nvSpPr>
        <p:spPr>
          <a:xfrm>
            <a:off x="4372495" y="2011680"/>
            <a:ext cx="6612776" cy="4206240"/>
          </a:xfr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1A840F18-A2AE-46D7-85CF-35B8C30DD9AD}"/>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439768"/>
            <a:ext cx="3299109" cy="1710878"/>
          </a:xfr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Tree>
    <p:extLst>
      <p:ext uri="{BB962C8B-B14F-4D97-AF65-F5344CB8AC3E}">
        <p14:creationId xmlns:p14="http://schemas.microsoft.com/office/powerpoint/2010/main" val="2041551860"/>
      </p:ext>
    </p:extLst>
  </p:cSld>
  <p:clrMapOvr>
    <a:masterClrMapping/>
  </p:clrMapOvr>
  <p:hf sldNum="0"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Photo &amp; Caption _ Title_ Text or Content_ Orang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A63739E-2B3C-415B-9474-4F6693512638}"/>
              </a:ext>
            </a:extLst>
          </p:cNvPr>
          <p:cNvSpPr>
            <a:spLocks noGrp="1" noChangeAspect="1"/>
          </p:cNvSpPr>
          <p:nvPr>
            <p:ph type="pic" idx="13"/>
          </p:nvPr>
        </p:nvSpPr>
        <p:spPr>
          <a:xfrm>
            <a:off x="0" y="-1"/>
            <a:ext cx="4203160" cy="4372495"/>
          </a:xfrm>
          <a:solidFill>
            <a:schemeClr val="tx2"/>
          </a:solidFill>
        </p:spPr>
        <p:txBody>
          <a:bodyPr tIns="365760" anchor="t">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7"/>
          <p:cNvSpPr>
            <a:spLocks noGrp="1"/>
          </p:cNvSpPr>
          <p:nvPr>
            <p:ph type="title"/>
          </p:nvPr>
        </p:nvSpPr>
        <p:spPr>
          <a:xfrm>
            <a:off x="4372495" y="284176"/>
            <a:ext cx="6614504"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4" name="Content Placeholder 3"/>
          <p:cNvSpPr>
            <a:spLocks noGrp="1"/>
          </p:cNvSpPr>
          <p:nvPr>
            <p:ph sz="half" idx="2"/>
          </p:nvPr>
        </p:nvSpPr>
        <p:spPr>
          <a:xfrm>
            <a:off x="4372495" y="2011680"/>
            <a:ext cx="6612776" cy="4206240"/>
          </a:xfr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1A840F18-A2AE-46D7-85CF-35B8C30DD9AD}"/>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439768"/>
            <a:ext cx="3299109" cy="1710878"/>
          </a:xfr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Tree>
    <p:extLst>
      <p:ext uri="{BB962C8B-B14F-4D97-AF65-F5344CB8AC3E}">
        <p14:creationId xmlns:p14="http://schemas.microsoft.com/office/powerpoint/2010/main" val="1959162300"/>
      </p:ext>
    </p:extLst>
  </p:cSld>
  <p:clrMapOvr>
    <a:masterClrMapping/>
  </p:clrMapOvr>
  <p:hf sldNum="0"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Banner Photo _ Title_ Text or Content_ Light Blu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2FAFF46-14A3-4DCA-A42C-6C364FA062C8}"/>
              </a:ext>
            </a:extLst>
          </p:cNvPr>
          <p:cNvSpPr>
            <a:spLocks noGrp="1" noChangeAspect="1"/>
          </p:cNvSpPr>
          <p:nvPr>
            <p:ph type="pic" idx="13"/>
          </p:nvPr>
        </p:nvSpPr>
        <p:spPr>
          <a:xfrm>
            <a:off x="0" y="1792937"/>
            <a:ext cx="12192000" cy="3469020"/>
          </a:xfrm>
          <a:solidFill>
            <a:schemeClr val="tx2"/>
          </a:solidFill>
        </p:spPr>
        <p:txBody>
          <a:bodyPr tIns="365760" anchor="t">
            <a:normAutofit/>
          </a:bodyPr>
          <a:lstStyle>
            <a:lvl1pPr marL="0" indent="0" algn="l">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9"/>
          <p:cNvSpPr>
            <a:spLocks noGrp="1"/>
          </p:cNvSpPr>
          <p:nvPr>
            <p:ph type="title"/>
          </p:nvPr>
        </p:nvSpPr>
        <p:spPr>
          <a:xfrm>
            <a:off x="1202267" y="284176"/>
            <a:ext cx="9784732" cy="1508760"/>
          </a:xfrm>
        </p:spPr>
        <p:txBody>
          <a:bodyPr/>
          <a:lstStyle/>
          <a:p>
            <a:r>
              <a:rPr lang="en-US"/>
              <a:t>Click to edit Master title style</a:t>
            </a:r>
          </a:p>
        </p:txBody>
      </p:sp>
      <p:sp>
        <p:nvSpPr>
          <p:cNvPr id="6" name="Content Placeholder 5"/>
          <p:cNvSpPr>
            <a:spLocks noGrp="1"/>
          </p:cNvSpPr>
          <p:nvPr>
            <p:ph sz="quarter" idx="4"/>
          </p:nvPr>
        </p:nvSpPr>
        <p:spPr>
          <a:xfrm>
            <a:off x="7024255" y="1792936"/>
            <a:ext cx="4580936" cy="3469020"/>
          </a:xfrm>
          <a:solidFill>
            <a:schemeClr val="tx2">
              <a:alpha val="16863"/>
            </a:schemeClr>
          </a:solidFill>
        </p:spPr>
        <p:txBody>
          <a:bodyPr/>
          <a:lstStyle>
            <a:lvl1pPr>
              <a:buNone/>
              <a:defRPr sz="2200">
                <a:solidFill>
                  <a:schemeClr val="bg1"/>
                </a:solidFill>
              </a:defRPr>
            </a:lvl1pPr>
            <a:lvl2pPr>
              <a:buNone/>
              <a:defRPr sz="2000">
                <a:solidFill>
                  <a:schemeClr val="bg1"/>
                </a:solidFill>
              </a:defRPr>
            </a:lvl2pPr>
            <a:lvl3pPr>
              <a:buNone/>
              <a:defRPr sz="1800">
                <a:solidFill>
                  <a:schemeClr val="bg1"/>
                </a:solidFill>
              </a:defRPr>
            </a:lvl3pPr>
            <a:lvl4pPr>
              <a:buNone/>
              <a:defRPr sz="1600">
                <a:solidFill>
                  <a:schemeClr val="bg1"/>
                </a:solidFill>
              </a:defRPr>
            </a:lvl4pPr>
            <a:lvl5pPr>
              <a:buNone/>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EAACC7-3B3F-47D1-959A-EF58926E955E}" type="datetimeFigureOut">
              <a:rPr lang="en-US" smtClean="0"/>
              <a:t>4/1/25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BB25DDF2-FD70-4126-94C2-40006D53FC84}"/>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7464836"/>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Banner Photo _ Title_ Text or Content_ Orang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2FAFF46-14A3-4DCA-A42C-6C364FA062C8}"/>
              </a:ext>
            </a:extLst>
          </p:cNvPr>
          <p:cNvSpPr>
            <a:spLocks noGrp="1" noChangeAspect="1"/>
          </p:cNvSpPr>
          <p:nvPr>
            <p:ph type="pic" idx="13"/>
          </p:nvPr>
        </p:nvSpPr>
        <p:spPr>
          <a:xfrm>
            <a:off x="0" y="1792937"/>
            <a:ext cx="12192000" cy="3469020"/>
          </a:xfrm>
          <a:solidFill>
            <a:schemeClr val="tx2"/>
          </a:solidFill>
        </p:spPr>
        <p:txBody>
          <a:bodyPr tIns="365760" anchor="t">
            <a:normAutofit/>
          </a:bodyPr>
          <a:lstStyle>
            <a:lvl1pPr marL="0" indent="0" algn="l">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9"/>
          <p:cNvSpPr>
            <a:spLocks noGrp="1"/>
          </p:cNvSpPr>
          <p:nvPr>
            <p:ph type="title"/>
          </p:nvPr>
        </p:nvSpPr>
        <p:spPr>
          <a:xfrm>
            <a:off x="1202267" y="284176"/>
            <a:ext cx="9784732" cy="1508760"/>
          </a:xfrm>
        </p:spPr>
        <p:txBody>
          <a:bodyPr/>
          <a:lstStyle/>
          <a:p>
            <a:r>
              <a:rPr lang="en-US"/>
              <a:t>Click to edit Master title style</a:t>
            </a:r>
          </a:p>
        </p:txBody>
      </p:sp>
      <p:sp>
        <p:nvSpPr>
          <p:cNvPr id="6" name="Content Placeholder 5"/>
          <p:cNvSpPr>
            <a:spLocks noGrp="1"/>
          </p:cNvSpPr>
          <p:nvPr>
            <p:ph sz="quarter" idx="4"/>
          </p:nvPr>
        </p:nvSpPr>
        <p:spPr>
          <a:xfrm>
            <a:off x="7024255" y="1792936"/>
            <a:ext cx="4580936" cy="3469020"/>
          </a:xfrm>
          <a:solidFill>
            <a:schemeClr val="tx2">
              <a:alpha val="16863"/>
            </a:schemeClr>
          </a:solidFill>
        </p:spPr>
        <p:txBody>
          <a:bodyPr/>
          <a:lstStyle>
            <a:lvl1pPr>
              <a:buNone/>
              <a:defRPr sz="2200">
                <a:solidFill>
                  <a:schemeClr val="bg1"/>
                </a:solidFill>
              </a:defRPr>
            </a:lvl1pPr>
            <a:lvl2pPr>
              <a:buNone/>
              <a:defRPr sz="2000">
                <a:solidFill>
                  <a:schemeClr val="bg1"/>
                </a:solidFill>
              </a:defRPr>
            </a:lvl2pPr>
            <a:lvl3pPr>
              <a:buNone/>
              <a:defRPr sz="1800">
                <a:solidFill>
                  <a:schemeClr val="bg1"/>
                </a:solidFill>
              </a:defRPr>
            </a:lvl3pPr>
            <a:lvl4pPr>
              <a:buNone/>
              <a:defRPr sz="1600">
                <a:solidFill>
                  <a:schemeClr val="bg1"/>
                </a:solidFill>
              </a:defRPr>
            </a:lvl4pPr>
            <a:lvl5pPr>
              <a:buNone/>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EAACC7-3B3F-47D1-959A-EF58926E955E}" type="datetimeFigureOut">
              <a:rPr lang="en-US" smtClean="0"/>
              <a:t>4/1/25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BB25DDF2-FD70-4126-94C2-40006D53FC84}"/>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1279786"/>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Small Banner Photo _ Title_ Text or Content_ Light Blu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2FAFF46-14A3-4DCA-A42C-6C364FA062C8}"/>
              </a:ext>
            </a:extLst>
          </p:cNvPr>
          <p:cNvSpPr>
            <a:spLocks noGrp="1" noChangeAspect="1"/>
          </p:cNvSpPr>
          <p:nvPr>
            <p:ph type="pic" idx="13"/>
          </p:nvPr>
        </p:nvSpPr>
        <p:spPr>
          <a:xfrm>
            <a:off x="0" y="1792937"/>
            <a:ext cx="12192000" cy="1636063"/>
          </a:xfrm>
          <a:solidFill>
            <a:schemeClr val="tx2"/>
          </a:solidFill>
        </p:spPr>
        <p:txBody>
          <a:bodyPr tIns="365760" anchor="t">
            <a:normAutofit/>
          </a:bodyPr>
          <a:lstStyle>
            <a:lvl1pPr marL="0" indent="0" algn="l">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9"/>
          <p:cNvSpPr>
            <a:spLocks noGrp="1"/>
          </p:cNvSpPr>
          <p:nvPr>
            <p:ph type="title"/>
          </p:nvPr>
        </p:nvSpPr>
        <p:spPr>
          <a:xfrm>
            <a:off x="1202267" y="284176"/>
            <a:ext cx="9784732" cy="1508760"/>
          </a:xfrm>
        </p:spPr>
        <p:txBody>
          <a:bodyPr/>
          <a:lstStyle/>
          <a:p>
            <a:r>
              <a:rPr lang="en-US"/>
              <a:t>Click to edit Master title style</a:t>
            </a:r>
          </a:p>
        </p:txBody>
      </p:sp>
      <p:sp>
        <p:nvSpPr>
          <p:cNvPr id="6" name="Content Placeholder 5"/>
          <p:cNvSpPr>
            <a:spLocks noGrp="1"/>
          </p:cNvSpPr>
          <p:nvPr>
            <p:ph sz="quarter" idx="4" hasCustomPrompt="1"/>
          </p:nvPr>
        </p:nvSpPr>
        <p:spPr>
          <a:xfrm>
            <a:off x="6377179" y="1792936"/>
            <a:ext cx="5228012" cy="1636063"/>
          </a:xfrm>
          <a:solidFill>
            <a:schemeClr val="tx2">
              <a:alpha val="16863"/>
            </a:schemeClr>
          </a:solidFill>
        </p:spPr>
        <p:txBody>
          <a:bodyPr anchor="ctr"/>
          <a:lstStyle>
            <a:lvl1pPr algn="l">
              <a:buNone/>
              <a:defRPr sz="2200">
                <a:solidFill>
                  <a:schemeClr val="bg1"/>
                </a:solidFill>
              </a:defRPr>
            </a:lvl1pPr>
            <a:lvl2pPr>
              <a:buNone/>
              <a:defRPr sz="2000">
                <a:solidFill>
                  <a:schemeClr val="bg1"/>
                </a:solidFill>
              </a:defRPr>
            </a:lvl2pPr>
            <a:lvl3pPr>
              <a:buNone/>
              <a:defRPr sz="1800">
                <a:solidFill>
                  <a:schemeClr val="bg1"/>
                </a:solidFill>
              </a:defRPr>
            </a:lvl3pPr>
            <a:lvl4pPr>
              <a:buNone/>
              <a:defRPr sz="1600">
                <a:solidFill>
                  <a:schemeClr val="bg1"/>
                </a:solidFill>
              </a:defRPr>
            </a:lvl4pPr>
            <a:lvl5pPr>
              <a:buNone/>
              <a:defRPr sz="1600">
                <a:solidFill>
                  <a:schemeClr val="bg1"/>
                </a:solidFill>
              </a:defRPr>
            </a:lvl5pPr>
            <a:lvl6pPr>
              <a:defRPr sz="1600"/>
            </a:lvl6pPr>
            <a:lvl7pPr>
              <a:defRPr sz="1600"/>
            </a:lvl7pPr>
            <a:lvl8pPr>
              <a:defRPr sz="1600"/>
            </a:lvl8pPr>
            <a:lvl9pPr>
              <a:defRPr sz="1600"/>
            </a:lvl9pPr>
          </a:lstStyle>
          <a:p>
            <a:pPr lvl="0"/>
            <a:r>
              <a:rPr lang="en-US"/>
              <a:t>Click to edit Master title style</a:t>
            </a:r>
          </a:p>
        </p:txBody>
      </p:sp>
      <p:sp>
        <p:nvSpPr>
          <p:cNvPr id="7" name="Date Placeholder 6"/>
          <p:cNvSpPr>
            <a:spLocks noGrp="1"/>
          </p:cNvSpPr>
          <p:nvPr>
            <p:ph type="dt" sz="half" idx="10"/>
          </p:nvPr>
        </p:nvSpPr>
        <p:spPr/>
        <p:txBody>
          <a:bodyPr/>
          <a:lstStyle/>
          <a:p>
            <a:fld id="{11EAACC7-3B3F-47D1-959A-EF58926E955E}" type="datetimeFigureOut">
              <a:rPr lang="en-US" smtClean="0"/>
              <a:t>4/1/25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6377179" y="3607881"/>
            <a:ext cx="5228012" cy="1636063"/>
          </a:xfr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807A7F37-FA0F-4267-A40D-8A9EBAEBB0A4}"/>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0183397"/>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Small Banner Photo _ Title_ Text or Content_ Orang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2FAFF46-14A3-4DCA-A42C-6C364FA062C8}"/>
              </a:ext>
            </a:extLst>
          </p:cNvPr>
          <p:cNvSpPr>
            <a:spLocks noGrp="1" noChangeAspect="1"/>
          </p:cNvSpPr>
          <p:nvPr>
            <p:ph type="pic" idx="13"/>
          </p:nvPr>
        </p:nvSpPr>
        <p:spPr>
          <a:xfrm>
            <a:off x="0" y="1792937"/>
            <a:ext cx="12192000" cy="1636063"/>
          </a:xfrm>
          <a:solidFill>
            <a:schemeClr val="tx2"/>
          </a:solidFill>
        </p:spPr>
        <p:txBody>
          <a:bodyPr tIns="365760" anchor="t">
            <a:normAutofit/>
          </a:bodyPr>
          <a:lstStyle>
            <a:lvl1pPr marL="0" indent="0" algn="l">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9"/>
          <p:cNvSpPr>
            <a:spLocks noGrp="1"/>
          </p:cNvSpPr>
          <p:nvPr>
            <p:ph type="title"/>
          </p:nvPr>
        </p:nvSpPr>
        <p:spPr>
          <a:xfrm>
            <a:off x="1202267" y="284176"/>
            <a:ext cx="9784732" cy="1508760"/>
          </a:xfrm>
        </p:spPr>
        <p:txBody>
          <a:bodyPr/>
          <a:lstStyle/>
          <a:p>
            <a:r>
              <a:rPr lang="en-US"/>
              <a:t>Click to edit Master title style</a:t>
            </a:r>
          </a:p>
        </p:txBody>
      </p:sp>
      <p:sp>
        <p:nvSpPr>
          <p:cNvPr id="6" name="Content Placeholder 5"/>
          <p:cNvSpPr>
            <a:spLocks noGrp="1"/>
          </p:cNvSpPr>
          <p:nvPr>
            <p:ph sz="quarter" idx="4" hasCustomPrompt="1"/>
          </p:nvPr>
        </p:nvSpPr>
        <p:spPr>
          <a:xfrm>
            <a:off x="6377179" y="1792936"/>
            <a:ext cx="5228012" cy="1636063"/>
          </a:xfrm>
          <a:solidFill>
            <a:schemeClr val="tx2">
              <a:alpha val="16863"/>
            </a:schemeClr>
          </a:solidFill>
        </p:spPr>
        <p:txBody>
          <a:bodyPr anchor="ctr"/>
          <a:lstStyle>
            <a:lvl1pPr algn="l">
              <a:buNone/>
              <a:defRPr sz="2200">
                <a:solidFill>
                  <a:schemeClr val="bg1"/>
                </a:solidFill>
              </a:defRPr>
            </a:lvl1pPr>
            <a:lvl2pPr>
              <a:buNone/>
              <a:defRPr sz="2000">
                <a:solidFill>
                  <a:schemeClr val="bg1"/>
                </a:solidFill>
              </a:defRPr>
            </a:lvl2pPr>
            <a:lvl3pPr>
              <a:buNone/>
              <a:defRPr sz="1800">
                <a:solidFill>
                  <a:schemeClr val="bg1"/>
                </a:solidFill>
              </a:defRPr>
            </a:lvl3pPr>
            <a:lvl4pPr>
              <a:buNone/>
              <a:defRPr sz="1600">
                <a:solidFill>
                  <a:schemeClr val="bg1"/>
                </a:solidFill>
              </a:defRPr>
            </a:lvl4pPr>
            <a:lvl5pPr>
              <a:buNone/>
              <a:defRPr sz="1600">
                <a:solidFill>
                  <a:schemeClr val="bg1"/>
                </a:solidFill>
              </a:defRPr>
            </a:lvl5pPr>
            <a:lvl6pPr>
              <a:defRPr sz="1600"/>
            </a:lvl6pPr>
            <a:lvl7pPr>
              <a:defRPr sz="1600"/>
            </a:lvl7pPr>
            <a:lvl8pPr>
              <a:defRPr sz="1600"/>
            </a:lvl8pPr>
            <a:lvl9pPr>
              <a:defRPr sz="1600"/>
            </a:lvl9pPr>
          </a:lstStyle>
          <a:p>
            <a:pPr lvl="0"/>
            <a:r>
              <a:rPr lang="en-US"/>
              <a:t>Click to edit Master title style</a:t>
            </a:r>
          </a:p>
        </p:txBody>
      </p:sp>
      <p:sp>
        <p:nvSpPr>
          <p:cNvPr id="7" name="Date Placeholder 6"/>
          <p:cNvSpPr>
            <a:spLocks noGrp="1"/>
          </p:cNvSpPr>
          <p:nvPr>
            <p:ph type="dt" sz="half" idx="10"/>
          </p:nvPr>
        </p:nvSpPr>
        <p:spPr/>
        <p:txBody>
          <a:bodyPr/>
          <a:lstStyle/>
          <a:p>
            <a:fld id="{11EAACC7-3B3F-47D1-959A-EF58926E955E}" type="datetimeFigureOut">
              <a:rPr lang="en-US" smtClean="0"/>
              <a:t>4/1/25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6377179" y="3607881"/>
            <a:ext cx="5228012" cy="1636063"/>
          </a:xfr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807A7F37-FA0F-4267-A40D-8A9EBAEBB0A4}"/>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6275343"/>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Medium Photo _ Title_ Text or Content_ Light Blu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 y="2518756"/>
            <a:ext cx="7032567" cy="4339244"/>
          </a:xfrm>
          <a:solidFill>
            <a:schemeClr val="tx2"/>
          </a:solidFill>
        </p:spPr>
        <p:txBody>
          <a:bodyPr tIns="365760" anchor="t"/>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7"/>
          <p:cNvSpPr>
            <a:spLocks noGrp="1"/>
          </p:cNvSpPr>
          <p:nvPr>
            <p:ph type="title"/>
          </p:nvPr>
        </p:nvSpPr>
        <p:spPr>
          <a:xfrm>
            <a:off x="1280161" y="284176"/>
            <a:ext cx="9706838" cy="1508760"/>
          </a:xfrm>
        </p:spPr>
        <p:txBody>
          <a:bodyPr/>
          <a:lstStyle/>
          <a:p>
            <a:r>
              <a:rPr lang="en-US"/>
              <a:t>Click to edit Master title style</a:t>
            </a:r>
          </a:p>
        </p:txBody>
      </p:sp>
      <p:sp>
        <p:nvSpPr>
          <p:cNvPr id="4" name="Text Placeholder 3"/>
          <p:cNvSpPr>
            <a:spLocks noGrp="1"/>
          </p:cNvSpPr>
          <p:nvPr>
            <p:ph type="body" sz="half" idx="2"/>
          </p:nvPr>
        </p:nvSpPr>
        <p:spPr>
          <a:xfrm>
            <a:off x="7464829" y="2211494"/>
            <a:ext cx="352217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9996698"/>
      </p:ext>
    </p:extLst>
  </p:cSld>
  <p:clrMapOvr>
    <a:masterClrMapping/>
  </p:clrMapOvr>
  <p:hf sldNum="0"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Medium Photo _ Title_ Text or Content_ Orang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 y="2518756"/>
            <a:ext cx="7032567" cy="4339244"/>
          </a:xfrm>
          <a:solidFill>
            <a:schemeClr val="tx2"/>
          </a:solidFill>
        </p:spPr>
        <p:txBody>
          <a:bodyPr tIns="365760" anchor="t"/>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7"/>
          <p:cNvSpPr>
            <a:spLocks noGrp="1"/>
          </p:cNvSpPr>
          <p:nvPr>
            <p:ph type="title"/>
          </p:nvPr>
        </p:nvSpPr>
        <p:spPr>
          <a:xfrm>
            <a:off x="1280161" y="284176"/>
            <a:ext cx="9706838" cy="1508760"/>
          </a:xfrm>
        </p:spPr>
        <p:txBody>
          <a:bodyPr/>
          <a:lstStyle/>
          <a:p>
            <a:r>
              <a:rPr lang="en-US"/>
              <a:t>Click to edit Master title style</a:t>
            </a:r>
          </a:p>
        </p:txBody>
      </p:sp>
      <p:sp>
        <p:nvSpPr>
          <p:cNvPr id="4" name="Text Placeholder 3"/>
          <p:cNvSpPr>
            <a:spLocks noGrp="1"/>
          </p:cNvSpPr>
          <p:nvPr>
            <p:ph type="body" sz="half" idx="2"/>
          </p:nvPr>
        </p:nvSpPr>
        <p:spPr>
          <a:xfrm>
            <a:off x="7464829" y="2211494"/>
            <a:ext cx="352217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6887251"/>
      </p:ext>
    </p:extLst>
  </p:cSld>
  <p:clrMapOvr>
    <a:masterClrMapping/>
  </p:clrMapOvr>
  <p:hf sldNum="0"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Only with Background Photo Option _ Navy">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385C840-86F6-4A15-A130-70A55C2A375A}"/>
              </a:ext>
            </a:extLst>
          </p:cNvPr>
          <p:cNvSpPr>
            <a:spLocks noGrp="1" noChangeAspect="1"/>
          </p:cNvSpPr>
          <p:nvPr>
            <p:ph type="pic" idx="1"/>
          </p:nvPr>
        </p:nvSpPr>
        <p:spPr>
          <a:xfrm>
            <a:off x="0" y="0"/>
            <a:ext cx="12192000" cy="6858000"/>
          </a:xfrm>
          <a:solidFill>
            <a:schemeClr val="bg1">
              <a:alpha val="40000"/>
            </a:schemeClr>
          </a:solidFill>
        </p:spPr>
        <p:txBody>
          <a:bodyPr tIns="365760" anchor="t"/>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5195454" y="2470424"/>
            <a:ext cx="5992367" cy="1508760"/>
          </a:xfr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CC964-A50B-4C29-B4E4-2C30BB34CCF3}" type="slidenum">
              <a:rPr lang="en-US" smtClean="0"/>
              <a:t>‹#›</a:t>
            </a:fld>
            <a:endParaRPr lang="en-US"/>
          </a:p>
        </p:txBody>
      </p:sp>
      <p:cxnSp>
        <p:nvCxnSpPr>
          <p:cNvPr id="6" name="Straight Connector 5">
            <a:extLst>
              <a:ext uri="{FF2B5EF4-FFF2-40B4-BE49-F238E27FC236}">
                <a16:creationId xmlns:a16="http://schemas.microsoft.com/office/drawing/2014/main" id="{7D651184-7F85-4741-A22A-DFABD47A572B}"/>
              </a:ext>
            </a:extLst>
          </p:cNvPr>
          <p:cNvCxnSpPr/>
          <p:nvPr/>
        </p:nvCxnSpPr>
        <p:spPr>
          <a:xfrm>
            <a:off x="9182027" y="2294312"/>
            <a:ext cx="2005794" cy="0"/>
          </a:xfrm>
          <a:prstGeom prst="line">
            <a:avLst/>
          </a:prstGeom>
          <a:ln w="57150">
            <a:solidFill>
              <a:schemeClr val="tx2"/>
            </a:solidFill>
          </a:ln>
        </p:spPr>
        <p:style>
          <a:lnRef idx="1">
            <a:schemeClr val="accent3"/>
          </a:lnRef>
          <a:fillRef idx="0">
            <a:schemeClr val="accent3"/>
          </a:fillRef>
          <a:effectRef idx="0">
            <a:schemeClr val="accent3"/>
          </a:effectRef>
          <a:fontRef idx="minor">
            <a:schemeClr val="tx1"/>
          </a:fontRef>
        </p:style>
      </p:cxnSp>
      <p:sp>
        <p:nvSpPr>
          <p:cNvPr id="9" name="Rectangle 8">
            <a:extLst>
              <a:ext uri="{FF2B5EF4-FFF2-40B4-BE49-F238E27FC236}">
                <a16:creationId xmlns:a16="http://schemas.microsoft.com/office/drawing/2014/main" id="{2EB5B359-5098-4E2B-A980-74B5CA17AE99}"/>
              </a:ext>
            </a:extLst>
          </p:cNvPr>
          <p:cNvSpPr/>
          <p:nvPr/>
        </p:nvSpPr>
        <p:spPr>
          <a:xfrm>
            <a:off x="615141"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892511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Orang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135212"/>
            <a:ext cx="10515600" cy="1676400"/>
          </a:xfrm>
          <a:prstGeom prst="rect">
            <a:avLst/>
          </a:prstGeom>
        </p:spPr>
        <p:txBody>
          <a:bodyPr anchor="ctr">
            <a:noAutofit/>
          </a:bodyPr>
          <a:lstStyle>
            <a:lvl1pPr algn="ctr">
              <a:lnSpc>
                <a:spcPct val="80000"/>
              </a:lnSpc>
              <a:defRPr sz="4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a:prstGeom prst="rect">
            <a:avLst/>
          </a:prstGeo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picture containing text, sign, outdoor&#10;&#10;Description automatically generated">
            <a:extLst>
              <a:ext uri="{FF2B5EF4-FFF2-40B4-BE49-F238E27FC236}">
                <a16:creationId xmlns:a16="http://schemas.microsoft.com/office/drawing/2014/main" id="{6B4333F2-2E45-3B31-6C27-66C2C79EE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514" y="716364"/>
            <a:ext cx="4029464" cy="1139954"/>
          </a:xfrm>
          <a:prstGeom prst="rect">
            <a:avLst/>
          </a:prstGeom>
        </p:spPr>
      </p:pic>
      <p:sp>
        <p:nvSpPr>
          <p:cNvPr id="9" name="Date Placeholder 8">
            <a:extLst>
              <a:ext uri="{FF2B5EF4-FFF2-40B4-BE49-F238E27FC236}">
                <a16:creationId xmlns:a16="http://schemas.microsoft.com/office/drawing/2014/main" id="{4255B233-2039-03D9-1529-D68BF937541D}"/>
              </a:ext>
            </a:extLst>
          </p:cNvPr>
          <p:cNvSpPr>
            <a:spLocks noGrp="1"/>
          </p:cNvSpPr>
          <p:nvPr>
            <p:ph type="dt" sz="half" idx="10"/>
          </p:nvPr>
        </p:nvSpPr>
        <p:spPr/>
        <p:txBody>
          <a:bodyPr/>
          <a:lstStyle/>
          <a:p>
            <a:fld id="{FD2FC9B7-9BC7-DD4F-A35B-DB4D1A7D3F21}" type="datetime1">
              <a:rPr lang="en-US" smtClean="0"/>
              <a:t>4/1/25</a:t>
            </a:fld>
            <a:endParaRPr lang="en-US"/>
          </a:p>
        </p:txBody>
      </p:sp>
      <p:sp>
        <p:nvSpPr>
          <p:cNvPr id="10" name="Footer Placeholder 9">
            <a:extLst>
              <a:ext uri="{FF2B5EF4-FFF2-40B4-BE49-F238E27FC236}">
                <a16:creationId xmlns:a16="http://schemas.microsoft.com/office/drawing/2014/main" id="{9FE68ECC-CA4F-FB32-2E36-0DA1707FD4DF}"/>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33CD2492-80A1-CBE1-123A-91830236A1E9}"/>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picture containing text, sign, outdoor&#10;&#10;Description automatically generated">
            <a:extLst>
              <a:ext uri="{FF2B5EF4-FFF2-40B4-BE49-F238E27FC236}">
                <a16:creationId xmlns:a16="http://schemas.microsoft.com/office/drawing/2014/main" id="{52DD8198-C964-9002-3121-75ADAD81F9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514" y="716364"/>
            <a:ext cx="4029464" cy="1139954"/>
          </a:xfrm>
          <a:prstGeom prst="rect">
            <a:avLst/>
          </a:prstGeom>
        </p:spPr>
      </p:pic>
    </p:spTree>
    <p:extLst>
      <p:ext uri="{BB962C8B-B14F-4D97-AF65-F5344CB8AC3E}">
        <p14:creationId xmlns:p14="http://schemas.microsoft.com/office/powerpoint/2010/main" val="391228845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Title Only with Background Photo Option _ Light Blu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385C840-86F6-4A15-A130-70A55C2A375A}"/>
              </a:ext>
            </a:extLst>
          </p:cNvPr>
          <p:cNvSpPr>
            <a:spLocks noGrp="1" noChangeAspect="1"/>
          </p:cNvSpPr>
          <p:nvPr>
            <p:ph type="pic" idx="1"/>
          </p:nvPr>
        </p:nvSpPr>
        <p:spPr>
          <a:xfrm>
            <a:off x="0" y="0"/>
            <a:ext cx="12192000" cy="6858000"/>
          </a:xfrm>
          <a:solidFill>
            <a:schemeClr val="bg1">
              <a:alpha val="40000"/>
            </a:schemeClr>
          </a:solidFill>
        </p:spPr>
        <p:txBody>
          <a:bodyPr tIns="365760" anchor="t"/>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5195454" y="2470424"/>
            <a:ext cx="5992367" cy="1508760"/>
          </a:xfr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CC964-A50B-4C29-B4E4-2C30BB34CCF3}" type="slidenum">
              <a:rPr lang="en-US" smtClean="0"/>
              <a:t>‹#›</a:t>
            </a:fld>
            <a:endParaRPr lang="en-US"/>
          </a:p>
        </p:txBody>
      </p:sp>
      <p:cxnSp>
        <p:nvCxnSpPr>
          <p:cNvPr id="6" name="Straight Connector 5">
            <a:extLst>
              <a:ext uri="{FF2B5EF4-FFF2-40B4-BE49-F238E27FC236}">
                <a16:creationId xmlns:a16="http://schemas.microsoft.com/office/drawing/2014/main" id="{7D651184-7F85-4741-A22A-DFABD47A572B}"/>
              </a:ext>
            </a:extLst>
          </p:cNvPr>
          <p:cNvCxnSpPr/>
          <p:nvPr/>
        </p:nvCxnSpPr>
        <p:spPr>
          <a:xfrm>
            <a:off x="9182027" y="2294312"/>
            <a:ext cx="2005794" cy="0"/>
          </a:xfrm>
          <a:prstGeom prst="line">
            <a:avLst/>
          </a:prstGeom>
          <a:ln w="57150">
            <a:solidFill>
              <a:schemeClr val="accent2"/>
            </a:solidFill>
          </a:ln>
        </p:spPr>
        <p:style>
          <a:lnRef idx="1">
            <a:schemeClr val="accent3"/>
          </a:lnRef>
          <a:fillRef idx="0">
            <a:schemeClr val="accent3"/>
          </a:fillRef>
          <a:effectRef idx="0">
            <a:schemeClr val="accent3"/>
          </a:effectRef>
          <a:fontRef idx="minor">
            <a:schemeClr val="tx1"/>
          </a:fontRef>
        </p:style>
      </p:cxnSp>
      <p:sp>
        <p:nvSpPr>
          <p:cNvPr id="9" name="Rectangle 8">
            <a:extLst>
              <a:ext uri="{FF2B5EF4-FFF2-40B4-BE49-F238E27FC236}">
                <a16:creationId xmlns:a16="http://schemas.microsoft.com/office/drawing/2014/main" id="{2EB5B359-5098-4E2B-A980-74B5CA17AE99}"/>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9898948"/>
      </p:ext>
    </p:extLst>
  </p:cSld>
  <p:clrMapOvr>
    <a:masterClrMapping/>
  </p:clrMapOvr>
  <p:hf sldNum="0"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Title Only with Background Photo Option _ Orang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385C840-86F6-4A15-A130-70A55C2A375A}"/>
              </a:ext>
            </a:extLst>
          </p:cNvPr>
          <p:cNvSpPr>
            <a:spLocks noGrp="1" noChangeAspect="1"/>
          </p:cNvSpPr>
          <p:nvPr>
            <p:ph type="pic" idx="1"/>
          </p:nvPr>
        </p:nvSpPr>
        <p:spPr>
          <a:xfrm>
            <a:off x="0" y="0"/>
            <a:ext cx="12192000" cy="6858000"/>
          </a:xfrm>
          <a:solidFill>
            <a:schemeClr val="bg1">
              <a:alpha val="40000"/>
            </a:schemeClr>
          </a:solidFill>
        </p:spPr>
        <p:txBody>
          <a:bodyPr tIns="365760" anchor="t"/>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5195454" y="2470424"/>
            <a:ext cx="5992367" cy="1508760"/>
          </a:xfr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CC964-A50B-4C29-B4E4-2C30BB34CCF3}" type="slidenum">
              <a:rPr lang="en-US" smtClean="0"/>
              <a:t>‹#›</a:t>
            </a:fld>
            <a:endParaRPr lang="en-US"/>
          </a:p>
        </p:txBody>
      </p:sp>
      <p:cxnSp>
        <p:nvCxnSpPr>
          <p:cNvPr id="6" name="Straight Connector 5">
            <a:extLst>
              <a:ext uri="{FF2B5EF4-FFF2-40B4-BE49-F238E27FC236}">
                <a16:creationId xmlns:a16="http://schemas.microsoft.com/office/drawing/2014/main" id="{7D651184-7F85-4741-A22A-DFABD47A572B}"/>
              </a:ext>
            </a:extLst>
          </p:cNvPr>
          <p:cNvCxnSpPr/>
          <p:nvPr/>
        </p:nvCxnSpPr>
        <p:spPr>
          <a:xfrm>
            <a:off x="9182027" y="2294312"/>
            <a:ext cx="2005794" cy="0"/>
          </a:xfrm>
          <a:prstGeom prst="line">
            <a:avLst/>
          </a:prstGeom>
          <a:ln w="57150">
            <a:solidFill>
              <a:schemeClr val="accent6"/>
            </a:solidFill>
          </a:ln>
        </p:spPr>
        <p:style>
          <a:lnRef idx="1">
            <a:schemeClr val="accent3"/>
          </a:lnRef>
          <a:fillRef idx="0">
            <a:schemeClr val="accent3"/>
          </a:fillRef>
          <a:effectRef idx="0">
            <a:schemeClr val="accent3"/>
          </a:effectRef>
          <a:fontRef idx="minor">
            <a:schemeClr val="tx1"/>
          </a:fontRef>
        </p:style>
      </p:cxnSp>
      <p:sp>
        <p:nvSpPr>
          <p:cNvPr id="9" name="Rectangle 8">
            <a:extLst>
              <a:ext uri="{FF2B5EF4-FFF2-40B4-BE49-F238E27FC236}">
                <a16:creationId xmlns:a16="http://schemas.microsoft.com/office/drawing/2014/main" id="{2EB5B359-5098-4E2B-A980-74B5CA17AE99}"/>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1177535"/>
      </p:ext>
    </p:extLst>
  </p:cSld>
  <p:clrMapOvr>
    <a:masterClrMapping/>
  </p:clrMapOvr>
  <p:hf sldNum="0"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itle and Content_Navy">
    <p:spTree>
      <p:nvGrpSpPr>
        <p:cNvPr id="1" name=""/>
        <p:cNvGrpSpPr/>
        <p:nvPr/>
      </p:nvGrpSpPr>
      <p:grpSpPr>
        <a:xfrm>
          <a:off x="0" y="0"/>
          <a:ext cx="0" cy="0"/>
          <a:chOff x="0" y="0"/>
          <a:chExt cx="0" cy="0"/>
        </a:xfrm>
      </p:grpSpPr>
      <p:sp>
        <p:nvSpPr>
          <p:cNvPr id="2" name="Title 1"/>
          <p:cNvSpPr>
            <a:spLocks noGrp="1"/>
          </p:cNvSpPr>
          <p:nvPr>
            <p:ph type="title"/>
          </p:nvPr>
        </p:nvSpPr>
        <p:spPr>
          <a:xfrm>
            <a:off x="806335" y="284176"/>
            <a:ext cx="10180663"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806335" y="2011680"/>
            <a:ext cx="10180664"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41579"/>
      </p:ext>
    </p:extLst>
  </p:cSld>
  <p:clrMapOvr>
    <a:masterClrMapping/>
  </p:clrMapOvr>
  <p:hf sldNum="0"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itle and Content_Light Blue">
    <p:spTree>
      <p:nvGrpSpPr>
        <p:cNvPr id="1" name=""/>
        <p:cNvGrpSpPr/>
        <p:nvPr/>
      </p:nvGrpSpPr>
      <p:grpSpPr>
        <a:xfrm>
          <a:off x="0" y="0"/>
          <a:ext cx="0" cy="0"/>
          <a:chOff x="0" y="0"/>
          <a:chExt cx="0" cy="0"/>
        </a:xfrm>
      </p:grpSpPr>
      <p:sp>
        <p:nvSpPr>
          <p:cNvPr id="2" name="Title 1"/>
          <p:cNvSpPr>
            <a:spLocks noGrp="1"/>
          </p:cNvSpPr>
          <p:nvPr>
            <p:ph type="title"/>
          </p:nvPr>
        </p:nvSpPr>
        <p:spPr>
          <a:xfrm>
            <a:off x="806335" y="284176"/>
            <a:ext cx="10180663"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806335" y="2011680"/>
            <a:ext cx="10180664"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2351791"/>
      </p:ext>
    </p:extLst>
  </p:cSld>
  <p:clrMapOvr>
    <a:masterClrMapping/>
  </p:clrMapOvr>
  <p:hf sldNum="0"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Title and Content_Orange">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1" y="0"/>
            <a:ext cx="12192001" cy="6858000"/>
          </a:xfrm>
          <a:solidFill>
            <a:schemeClr val="bg1"/>
          </a:solidFill>
        </p:spPr>
        <p:txBody>
          <a:bodyPr tIns="365760" anchor="t">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background picture</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76B1F6A-6A71-410C-A9F6-F4A60097D4A1}"/>
              </a:ext>
            </a:extLst>
          </p:cNvPr>
          <p:cNvSpPr>
            <a:spLocks noGrp="1"/>
          </p:cNvSpPr>
          <p:nvPr>
            <p:ph type="title"/>
          </p:nvPr>
        </p:nvSpPr>
        <p:spPr>
          <a:xfrm>
            <a:off x="806335" y="284176"/>
            <a:ext cx="10180663"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C9AA1F4B-9D8D-4A13-8ABA-D47B45821DD7}"/>
              </a:ext>
            </a:extLst>
          </p:cNvPr>
          <p:cNvSpPr>
            <a:spLocks noGrp="1"/>
          </p:cNvSpPr>
          <p:nvPr>
            <p:ph idx="13"/>
          </p:nvPr>
        </p:nvSpPr>
        <p:spPr>
          <a:xfrm>
            <a:off x="806335" y="2011680"/>
            <a:ext cx="10180664"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2328757"/>
      </p:ext>
    </p:extLst>
  </p:cSld>
  <p:clrMapOvr>
    <a:masterClrMapping/>
  </p:clrMapOvr>
  <p:hf sldNum="0"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tent and Caption _ Navy">
    <p:spTree>
      <p:nvGrpSpPr>
        <p:cNvPr id="1" name=""/>
        <p:cNvGrpSpPr/>
        <p:nvPr/>
      </p:nvGrpSpPr>
      <p:grpSpPr>
        <a:xfrm>
          <a:off x="0" y="0"/>
          <a:ext cx="0" cy="0"/>
          <a:chOff x="0" y="0"/>
          <a:chExt cx="0" cy="0"/>
        </a:xfrm>
      </p:grpSpPr>
      <p:sp>
        <p:nvSpPr>
          <p:cNvPr id="8" name="Title 7"/>
          <p:cNvSpPr>
            <a:spLocks noGrp="1"/>
          </p:cNvSpPr>
          <p:nvPr>
            <p:ph type="title"/>
          </p:nvPr>
        </p:nvSpPr>
        <p:spPr>
          <a:xfrm>
            <a:off x="1202267" y="284176"/>
            <a:ext cx="9784732"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89520" y="2120054"/>
            <a:ext cx="0" cy="761170"/>
          </a:xfrm>
          <a:prstGeom prst="line">
            <a:avLst/>
          </a:prstGeom>
          <a:ln w="57150">
            <a:solidFill>
              <a:schemeClr val="tx2"/>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50EE384E-C442-47AA-BE82-7E24F369B8CE}"/>
              </a:ext>
            </a:extLst>
          </p:cNvPr>
          <p:cNvSpPr/>
          <p:nvPr/>
        </p:nvSpPr>
        <p:spPr>
          <a:xfrm>
            <a:off x="615141" y="284176"/>
            <a:ext cx="10990049" cy="5933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977590"/>
      </p:ext>
    </p:extLst>
  </p:cSld>
  <p:clrMapOvr>
    <a:masterClrMapping/>
  </p:clrMapOvr>
  <p:hf sldNum="0"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and Caption _ Light Blue">
    <p:spTree>
      <p:nvGrpSpPr>
        <p:cNvPr id="1" name=""/>
        <p:cNvGrpSpPr/>
        <p:nvPr/>
      </p:nvGrpSpPr>
      <p:grpSpPr>
        <a:xfrm>
          <a:off x="0" y="0"/>
          <a:ext cx="0" cy="0"/>
          <a:chOff x="0" y="0"/>
          <a:chExt cx="0" cy="0"/>
        </a:xfrm>
      </p:grpSpPr>
      <p:sp>
        <p:nvSpPr>
          <p:cNvPr id="8" name="Title 7"/>
          <p:cNvSpPr>
            <a:spLocks noGrp="1"/>
          </p:cNvSpPr>
          <p:nvPr>
            <p:ph type="title"/>
          </p:nvPr>
        </p:nvSpPr>
        <p:spPr>
          <a:xfrm>
            <a:off x="1202267" y="284176"/>
            <a:ext cx="9784732"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89520" y="2120054"/>
            <a:ext cx="0" cy="761170"/>
          </a:xfrm>
          <a:prstGeom prst="line">
            <a:avLst/>
          </a:prstGeom>
          <a:ln w="57150">
            <a:solidFill>
              <a:schemeClr val="accent2"/>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AB9A730A-71FA-42A1-ABA1-A17A7B2B3093}"/>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9464245"/>
      </p:ext>
    </p:extLst>
  </p:cSld>
  <p:clrMapOvr>
    <a:masterClrMapping/>
  </p:clrMapOvr>
  <p:hf sldNum="0" hdr="0" ftr="0" dt="0"/>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t and Caption _ Orange">
    <p:spTree>
      <p:nvGrpSpPr>
        <p:cNvPr id="1" name=""/>
        <p:cNvGrpSpPr/>
        <p:nvPr/>
      </p:nvGrpSpPr>
      <p:grpSpPr>
        <a:xfrm>
          <a:off x="0" y="0"/>
          <a:ext cx="0" cy="0"/>
          <a:chOff x="0" y="0"/>
          <a:chExt cx="0" cy="0"/>
        </a:xfrm>
      </p:grpSpPr>
      <p:sp>
        <p:nvSpPr>
          <p:cNvPr id="8" name="Title 7"/>
          <p:cNvSpPr>
            <a:spLocks noGrp="1"/>
          </p:cNvSpPr>
          <p:nvPr>
            <p:ph type="title"/>
          </p:nvPr>
        </p:nvSpPr>
        <p:spPr>
          <a:xfrm>
            <a:off x="1202267" y="284176"/>
            <a:ext cx="9784732"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89520" y="2120054"/>
            <a:ext cx="0" cy="761170"/>
          </a:xfrm>
          <a:prstGeom prst="line">
            <a:avLst/>
          </a:prstGeom>
          <a:ln w="57150">
            <a:solidFill>
              <a:schemeClr val="accent6"/>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AB9A730A-71FA-42A1-ABA1-A17A7B2B3093}"/>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0307403"/>
      </p:ext>
    </p:extLst>
  </p:cSld>
  <p:clrMapOvr>
    <a:masterClrMapping/>
  </p:clrMapOvr>
  <p:hf sldNum="0" hdr="0" ftr="0" dt="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Navy">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1" y="0"/>
            <a:ext cx="12192001" cy="6858000"/>
          </a:xfrm>
          <a:solidFill>
            <a:schemeClr val="tx2"/>
          </a:solidFill>
        </p:spPr>
        <p:txBody>
          <a:bodyPr tIns="365760" anchor="t">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background picture</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35A7504E-A6B5-41BA-A91B-7E6519529C3D}"/>
              </a:ext>
            </a:extLst>
          </p:cNvPr>
          <p:cNvSpPr>
            <a:spLocks noGrp="1"/>
          </p:cNvSpPr>
          <p:nvPr>
            <p:ph sz="quarter" idx="13"/>
          </p:nvPr>
        </p:nvSpPr>
        <p:spPr>
          <a:xfrm>
            <a:off x="1525465" y="1795867"/>
            <a:ext cx="9133462" cy="4056062"/>
          </a:xfr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a:extLst>
              <a:ext uri="{FF2B5EF4-FFF2-40B4-BE49-F238E27FC236}">
                <a16:creationId xmlns:a16="http://schemas.microsoft.com/office/drawing/2014/main" id="{83D22C00-1927-407F-832B-78FDA1735708}"/>
              </a:ext>
            </a:extLst>
          </p:cNvPr>
          <p:cNvSpPr>
            <a:spLocks noGrp="1"/>
          </p:cNvSpPr>
          <p:nvPr>
            <p:ph type="title"/>
          </p:nvPr>
        </p:nvSpPr>
        <p:spPr>
          <a:xfrm>
            <a:off x="1529543" y="284176"/>
            <a:ext cx="9129384" cy="1508760"/>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60698670"/>
      </p:ext>
    </p:extLst>
  </p:cSld>
  <p:clrMapOvr>
    <a:masterClrMapping/>
  </p:clrMapOvr>
  <p:hf sldNum="0"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Light Blue">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1" y="0"/>
            <a:ext cx="12192001" cy="6858000"/>
          </a:xfrm>
          <a:solidFill>
            <a:schemeClr val="accent2"/>
          </a:solidFill>
        </p:spPr>
        <p:txBody>
          <a:bodyPr tIns="365760" anchor="t">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background picture</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9">
            <a:extLst>
              <a:ext uri="{FF2B5EF4-FFF2-40B4-BE49-F238E27FC236}">
                <a16:creationId xmlns:a16="http://schemas.microsoft.com/office/drawing/2014/main" id="{36A1C2B4-009A-425B-911D-FA456BBA1782}"/>
              </a:ext>
            </a:extLst>
          </p:cNvPr>
          <p:cNvSpPr>
            <a:spLocks noGrp="1"/>
          </p:cNvSpPr>
          <p:nvPr>
            <p:ph sz="quarter" idx="13"/>
          </p:nvPr>
        </p:nvSpPr>
        <p:spPr>
          <a:xfrm>
            <a:off x="1525465" y="1795867"/>
            <a:ext cx="9133462" cy="4056062"/>
          </a:xfr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2">
            <a:extLst>
              <a:ext uri="{FF2B5EF4-FFF2-40B4-BE49-F238E27FC236}">
                <a16:creationId xmlns:a16="http://schemas.microsoft.com/office/drawing/2014/main" id="{5ACEDC3F-CC03-4ED6-97F3-05BE7060CCC6}"/>
              </a:ext>
            </a:extLst>
          </p:cNvPr>
          <p:cNvSpPr>
            <a:spLocks noGrp="1"/>
          </p:cNvSpPr>
          <p:nvPr>
            <p:ph type="title"/>
          </p:nvPr>
        </p:nvSpPr>
        <p:spPr>
          <a:xfrm>
            <a:off x="1525465" y="878652"/>
            <a:ext cx="9129384" cy="71228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88819155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Light Blu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a:prstGeom prst="rect">
            <a:avLst/>
          </a:prstGeom>
        </p:spPr>
        <p:txBody>
          <a:bodyPr anchor="ctr">
            <a:noAutofit/>
          </a:bodyPr>
          <a:lstStyle>
            <a:lvl1pPr algn="ctr">
              <a:lnSpc>
                <a:spcPct val="80000"/>
              </a:lnSpc>
              <a:defRPr sz="4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a:prstGeom prst="rect">
            <a:avLst/>
          </a:prstGeo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descr="A picture containing text, sign, outdoor&#10;&#10;Description automatically generated">
            <a:extLst>
              <a:ext uri="{FF2B5EF4-FFF2-40B4-BE49-F238E27FC236}">
                <a16:creationId xmlns:a16="http://schemas.microsoft.com/office/drawing/2014/main" id="{CFBBDF7E-30EB-265E-9FB0-21A84DF044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514" y="716364"/>
            <a:ext cx="4029464" cy="1139954"/>
          </a:xfrm>
          <a:prstGeom prst="rect">
            <a:avLst/>
          </a:prstGeom>
        </p:spPr>
      </p:pic>
      <p:sp>
        <p:nvSpPr>
          <p:cNvPr id="8" name="Date Placeholder 7">
            <a:extLst>
              <a:ext uri="{FF2B5EF4-FFF2-40B4-BE49-F238E27FC236}">
                <a16:creationId xmlns:a16="http://schemas.microsoft.com/office/drawing/2014/main" id="{18456A84-CAF8-9ED0-0603-448C9E645151}"/>
              </a:ext>
            </a:extLst>
          </p:cNvPr>
          <p:cNvSpPr>
            <a:spLocks noGrp="1"/>
          </p:cNvSpPr>
          <p:nvPr>
            <p:ph type="dt" sz="half" idx="10"/>
          </p:nvPr>
        </p:nvSpPr>
        <p:spPr/>
        <p:txBody>
          <a:bodyPr/>
          <a:lstStyle/>
          <a:p>
            <a:fld id="{DF77083D-077D-DF4D-A089-07A115EB7781}" type="datetime1">
              <a:rPr lang="en-US" smtClean="0"/>
              <a:t>4/1/25</a:t>
            </a:fld>
            <a:endParaRPr lang="en-US"/>
          </a:p>
        </p:txBody>
      </p:sp>
      <p:sp>
        <p:nvSpPr>
          <p:cNvPr id="10" name="Footer Placeholder 9">
            <a:extLst>
              <a:ext uri="{FF2B5EF4-FFF2-40B4-BE49-F238E27FC236}">
                <a16:creationId xmlns:a16="http://schemas.microsoft.com/office/drawing/2014/main" id="{BE282C22-0FD5-D386-C047-E3AB1B300C2A}"/>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69497DC7-F535-25AB-D494-3AA0AFAA5DDA}"/>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picture containing text, sign, outdoor&#10;&#10;Description automatically generated">
            <a:extLst>
              <a:ext uri="{FF2B5EF4-FFF2-40B4-BE49-F238E27FC236}">
                <a16:creationId xmlns:a16="http://schemas.microsoft.com/office/drawing/2014/main" id="{04BDB9DA-7E6B-1CB2-2E30-87C94984FE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514" y="716364"/>
            <a:ext cx="4029464" cy="1139954"/>
          </a:xfrm>
          <a:prstGeom prst="rect">
            <a:avLst/>
          </a:prstGeom>
        </p:spPr>
      </p:pic>
    </p:spTree>
    <p:extLst>
      <p:ext uri="{BB962C8B-B14F-4D97-AF65-F5344CB8AC3E}">
        <p14:creationId xmlns:p14="http://schemas.microsoft.com/office/powerpoint/2010/main" val="151525016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Orange">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1" y="0"/>
            <a:ext cx="12192001" cy="6858000"/>
          </a:xfrm>
          <a:solidFill>
            <a:schemeClr val="accent6"/>
          </a:solidFill>
        </p:spPr>
        <p:txBody>
          <a:bodyPr tIns="365760" anchor="t">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background picture</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pPr/>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9">
            <a:extLst>
              <a:ext uri="{FF2B5EF4-FFF2-40B4-BE49-F238E27FC236}">
                <a16:creationId xmlns:a16="http://schemas.microsoft.com/office/drawing/2014/main" id="{36A1C2B4-009A-425B-911D-FA456BBA1782}"/>
              </a:ext>
            </a:extLst>
          </p:cNvPr>
          <p:cNvSpPr>
            <a:spLocks noGrp="1"/>
          </p:cNvSpPr>
          <p:nvPr>
            <p:ph sz="quarter" idx="13"/>
          </p:nvPr>
        </p:nvSpPr>
        <p:spPr>
          <a:xfrm>
            <a:off x="1525465" y="1795867"/>
            <a:ext cx="9133462" cy="4056062"/>
          </a:xfr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2">
            <a:extLst>
              <a:ext uri="{FF2B5EF4-FFF2-40B4-BE49-F238E27FC236}">
                <a16:creationId xmlns:a16="http://schemas.microsoft.com/office/drawing/2014/main" id="{5ACEDC3F-CC03-4ED6-97F3-05BE7060CCC6}"/>
              </a:ext>
            </a:extLst>
          </p:cNvPr>
          <p:cNvSpPr>
            <a:spLocks noGrp="1"/>
          </p:cNvSpPr>
          <p:nvPr>
            <p:ph type="title"/>
          </p:nvPr>
        </p:nvSpPr>
        <p:spPr>
          <a:xfrm>
            <a:off x="1525465" y="878652"/>
            <a:ext cx="9129384" cy="71228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400284901"/>
      </p:ext>
    </p:extLst>
  </p:cSld>
  <p:clrMapOvr>
    <a:masterClrMapping/>
  </p:clrMapOvr>
  <p:hf sldNum="0" hdr="0" ftr="0" dt="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Basic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0A87-8DF7-4516-88C9-15897D2FCF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82FA9A-4A04-4910-AC00-4F71B3AA5B8E}"/>
              </a:ext>
            </a:extLst>
          </p:cNvPr>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a:extLst>
              <a:ext uri="{FF2B5EF4-FFF2-40B4-BE49-F238E27FC236}">
                <a16:creationId xmlns:a16="http://schemas.microsoft.com/office/drawing/2014/main" id="{5E666482-78F2-487B-A6A4-E8E7028D2F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0E4A11-3919-4B83-BCD4-05FDF0FA2E37}"/>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187451076"/>
      </p:ext>
    </p:extLst>
  </p:cSld>
  <p:clrMapOvr>
    <a:masterClrMapping/>
  </p:clrMapOvr>
  <p:hf sldNum="0" hdr="0" ftr="0" dt="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082FA9A-4A04-4910-AC00-4F71B3AA5B8E}"/>
              </a:ext>
            </a:extLst>
          </p:cNvPr>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a:extLst>
              <a:ext uri="{FF2B5EF4-FFF2-40B4-BE49-F238E27FC236}">
                <a16:creationId xmlns:a16="http://schemas.microsoft.com/office/drawing/2014/main" id="{5E666482-78F2-487B-A6A4-E8E7028D2FB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B60E4A11-3919-4B83-BCD4-05FDF0FA2E37}"/>
              </a:ext>
            </a:extLst>
          </p:cNvPr>
          <p:cNvSpPr>
            <a:spLocks noGrp="1"/>
          </p:cNvSpPr>
          <p:nvPr>
            <p:ph type="sldNum" sz="quarter" idx="12"/>
          </p:nvPr>
        </p:nvSpPr>
        <p:spPr/>
        <p:txBody>
          <a:bodyPr/>
          <a:lstStyle/>
          <a:p>
            <a:fld id="{887BB8AE-5480-F24B-A7BF-03B81EE3E35E}" type="slidenum">
              <a:rPr lang="en-US" altLang="en-US" smtClean="0"/>
              <a:pPr/>
              <a:t>‹#›</a:t>
            </a:fld>
            <a:endParaRPr lang="en-US" altLang="en-US"/>
          </a:p>
        </p:txBody>
      </p:sp>
    </p:spTree>
    <p:extLst>
      <p:ext uri="{BB962C8B-B14F-4D97-AF65-F5344CB8AC3E}">
        <p14:creationId xmlns:p14="http://schemas.microsoft.com/office/powerpoint/2010/main" val="38340578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3B74CF6-F85A-4310-ACD9-16B34D9E0744}"/>
              </a:ext>
            </a:extLst>
          </p:cNvPr>
          <p:cNvSpPr>
            <a:spLocks noGrp="1"/>
          </p:cNvSpPr>
          <p:nvPr>
            <p:ph type="body" sz="quarter" idx="10" hasCustomPrompt="1"/>
          </p:nvPr>
        </p:nvSpPr>
        <p:spPr>
          <a:xfrm>
            <a:off x="648393" y="222327"/>
            <a:ext cx="10956174" cy="847725"/>
          </a:xfrm>
          <a:prstGeom prst="rect">
            <a:avLst/>
          </a:prstGeom>
        </p:spPr>
        <p:txBody>
          <a:bodyPr/>
          <a:lstStyle>
            <a:lvl1pPr marL="0" indent="0" algn="ctr">
              <a:buNone/>
              <a:defRPr lang="en-US" sz="3000" b="1" i="0" kern="1200" dirty="0" smtClean="0">
                <a:solidFill>
                  <a:schemeClr val="tx2"/>
                </a:solidFill>
                <a:latin typeface="Lucida Sans Unicode" panose="020B0602030504020204" pitchFamily="34" charset="0"/>
                <a:ea typeface="+mj-ea"/>
                <a:cs typeface="+mj-cs"/>
              </a:defRPr>
            </a:lvl1pPr>
          </a:lstStyle>
          <a:p>
            <a:pPr lvl="0"/>
            <a:r>
              <a:rPr lang="en-US"/>
              <a:t>CLICK TO EDIT MASTER TEXT STYLES</a:t>
            </a:r>
          </a:p>
        </p:txBody>
      </p:sp>
    </p:spTree>
    <p:extLst>
      <p:ext uri="{BB962C8B-B14F-4D97-AF65-F5344CB8AC3E}">
        <p14:creationId xmlns:p14="http://schemas.microsoft.com/office/powerpoint/2010/main" val="133361143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75D147-5BB8-4678-A3EC-290C82DBADC0}"/>
              </a:ext>
            </a:extLst>
          </p:cNvPr>
          <p:cNvSpPr txBox="1"/>
          <p:nvPr userDrawn="1"/>
        </p:nvSpPr>
        <p:spPr>
          <a:xfrm>
            <a:off x="4730883" y="787593"/>
            <a:ext cx="2730236" cy="276999"/>
          </a:xfrm>
          <a:prstGeom prst="rect">
            <a:avLst/>
          </a:prstGeom>
          <a:noFill/>
        </p:spPr>
        <p:txBody>
          <a:bodyPr wrap="none" rtlCol="0">
            <a:spAutoFit/>
          </a:bodyPr>
          <a:lstStyle/>
          <a:p>
            <a:pPr algn="ctr"/>
            <a:r>
              <a:rPr lang="en-US" sz="1200" spc="150">
                <a:solidFill>
                  <a:schemeClr val="bg1">
                    <a:lumMod val="65000"/>
                  </a:schemeClr>
                </a:solidFill>
                <a:latin typeface="Lucida Sans Unicode" panose="020B0602030504020204" pitchFamily="34" charset="0"/>
                <a:cs typeface="Poppins Light" pitchFamily="2" charset="77"/>
              </a:rPr>
              <a:t>WRITE YOUR SUBTITLE HERE</a:t>
            </a:r>
          </a:p>
        </p:txBody>
      </p:sp>
      <p:sp>
        <p:nvSpPr>
          <p:cNvPr id="4" name="Title 1">
            <a:extLst>
              <a:ext uri="{FF2B5EF4-FFF2-40B4-BE49-F238E27FC236}">
                <a16:creationId xmlns:a16="http://schemas.microsoft.com/office/drawing/2014/main" id="{9770C815-6E89-4D63-99C4-DF764373CE31}"/>
              </a:ext>
            </a:extLst>
          </p:cNvPr>
          <p:cNvSpPr>
            <a:spLocks noGrp="1"/>
          </p:cNvSpPr>
          <p:nvPr>
            <p:ph type="title" hasCustomPrompt="1"/>
          </p:nvPr>
        </p:nvSpPr>
        <p:spPr>
          <a:xfrm>
            <a:off x="838200" y="263310"/>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391271008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2320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8641" y="273629"/>
            <a:ext cx="10968959" cy="1143480"/>
          </a:xfrm>
        </p:spPr>
        <p:txBody>
          <a:bodyPr/>
          <a:lstStyle/>
          <a:p>
            <a:r>
              <a:rPr lang="en-US"/>
              <a:t>Click to edit Master title style</a:t>
            </a:r>
          </a:p>
        </p:txBody>
      </p:sp>
      <p:sp>
        <p:nvSpPr>
          <p:cNvPr id="3" name="Rectangle 3">
            <a:extLst>
              <a:ext uri="{FF2B5EF4-FFF2-40B4-BE49-F238E27FC236}">
                <a16:creationId xmlns:a16="http://schemas.microsoft.com/office/drawing/2014/main" id="{5FE79ECE-C23C-4249-A970-31D03D817E61}"/>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4" name="Rectangle 4">
            <a:extLst>
              <a:ext uri="{FF2B5EF4-FFF2-40B4-BE49-F238E27FC236}">
                <a16:creationId xmlns:a16="http://schemas.microsoft.com/office/drawing/2014/main" id="{7E137C32-2169-4399-B2A2-17E809CB796A}"/>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40EAE2AA-9815-432A-B9F7-4562BB9A6D54}"/>
              </a:ext>
            </a:extLst>
          </p:cNvPr>
          <p:cNvSpPr>
            <a:spLocks noGrp="1" noChangeArrowheads="1"/>
          </p:cNvSpPr>
          <p:nvPr>
            <p:ph type="sldNum" idx="12"/>
          </p:nvPr>
        </p:nvSpPr>
        <p:spPr>
          <a:ln/>
        </p:spPr>
        <p:txBody>
          <a:bodyPr/>
          <a:lstStyle>
            <a:lvl1pPr>
              <a:defRPr/>
            </a:lvl1pPr>
          </a:lstStyle>
          <a:p>
            <a:pPr>
              <a:defRPr/>
            </a:pPr>
            <a:fld id="{AB55081E-D933-40F7-9A48-363C64E8EA89}" type="slidenum">
              <a:rPr lang="en-US" altLang="en-US"/>
              <a:pPr>
                <a:defRPr/>
              </a:pPr>
              <a:t>‹#›</a:t>
            </a:fld>
            <a:endParaRPr lang="en-US" altLang="en-US"/>
          </a:p>
        </p:txBody>
      </p:sp>
    </p:spTree>
    <p:extLst>
      <p:ext uri="{BB962C8B-B14F-4D97-AF65-F5344CB8AC3E}">
        <p14:creationId xmlns:p14="http://schemas.microsoft.com/office/powerpoint/2010/main" val="12629957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5A Title and Textbox- 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C3BAEC-5114-0EE5-64D9-89A4BC4BE9B4}"/>
              </a:ext>
            </a:extLst>
          </p:cNvPr>
          <p:cNvSpPr/>
          <p:nvPr userDrawn="1"/>
        </p:nvSpPr>
        <p:spPr>
          <a:xfrm>
            <a:off x="-9427" y="960030"/>
            <a:ext cx="1376313" cy="206160"/>
          </a:xfrm>
          <a:prstGeom prst="rect">
            <a:avLst/>
          </a:prstGeom>
          <a:solidFill>
            <a:srgbClr val="F58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FD39AF3-51F4-EB87-D0AD-73CF0A7E6CBF}"/>
              </a:ext>
            </a:extLst>
          </p:cNvPr>
          <p:cNvSpPr/>
          <p:nvPr userDrawn="1"/>
        </p:nvSpPr>
        <p:spPr>
          <a:xfrm>
            <a:off x="1590261" y="1370865"/>
            <a:ext cx="5208105" cy="53008"/>
          </a:xfrm>
          <a:prstGeom prst="rect">
            <a:avLst/>
          </a:prstGeom>
          <a:solidFill>
            <a:srgbClr val="DD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DFFFF"/>
              </a:solidFill>
            </a:endParaRPr>
          </a:p>
        </p:txBody>
      </p:sp>
      <p:sp>
        <p:nvSpPr>
          <p:cNvPr id="4" name="Date Placeholder 3">
            <a:extLst>
              <a:ext uri="{FF2B5EF4-FFF2-40B4-BE49-F238E27FC236}">
                <a16:creationId xmlns:a16="http://schemas.microsoft.com/office/drawing/2014/main" id="{715B1513-8AAF-BFF3-6EEA-AA71D84A0073}"/>
              </a:ext>
            </a:extLst>
          </p:cNvPr>
          <p:cNvSpPr>
            <a:spLocks noGrp="1"/>
          </p:cNvSpPr>
          <p:nvPr>
            <p:ph type="dt" sz="half" idx="10"/>
          </p:nvPr>
        </p:nvSpPr>
        <p:spPr/>
        <p:txBody>
          <a:bodyPr/>
          <a:lstStyle/>
          <a:p>
            <a:fld id="{9AB27556-6EF2-5C4A-8921-39A9CA12B5B2}" type="datetimeFigureOut">
              <a:rPr lang="en-US" smtClean="0"/>
              <a:t>4/1/25</a:t>
            </a:fld>
            <a:endParaRPr lang="en-US"/>
          </a:p>
        </p:txBody>
      </p:sp>
      <p:sp>
        <p:nvSpPr>
          <p:cNvPr id="5" name="Footer Placeholder 4">
            <a:extLst>
              <a:ext uri="{FF2B5EF4-FFF2-40B4-BE49-F238E27FC236}">
                <a16:creationId xmlns:a16="http://schemas.microsoft.com/office/drawing/2014/main" id="{28E06E61-D14E-DC29-3AA6-D40CFBB5F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65BC04-02CB-41BF-6C36-3158DF140C2F}"/>
              </a:ext>
            </a:extLst>
          </p:cNvPr>
          <p:cNvSpPr>
            <a:spLocks noGrp="1"/>
          </p:cNvSpPr>
          <p:nvPr>
            <p:ph type="sldNum" sz="quarter" idx="12"/>
          </p:nvPr>
        </p:nvSpPr>
        <p:spPr>
          <a:xfrm>
            <a:off x="8153400" y="6356349"/>
            <a:ext cx="2743200" cy="365125"/>
          </a:xfrm>
        </p:spPr>
        <p:txBody>
          <a:bodyPr/>
          <a:lstStyle/>
          <a:p>
            <a:fld id="{6A6C5049-DF20-864C-8C62-F6592C2CDF43}" type="slidenum">
              <a:rPr lang="en-US" smtClean="0"/>
              <a:t>‹#›</a:t>
            </a:fld>
            <a:endParaRPr lang="en-US"/>
          </a:p>
        </p:txBody>
      </p:sp>
      <p:sp>
        <p:nvSpPr>
          <p:cNvPr id="15" name="Text Placeholder 14">
            <a:extLst>
              <a:ext uri="{FF2B5EF4-FFF2-40B4-BE49-F238E27FC236}">
                <a16:creationId xmlns:a16="http://schemas.microsoft.com/office/drawing/2014/main" id="{8E80F04C-EF0B-59BB-D945-3BD8F132AB39}"/>
              </a:ext>
            </a:extLst>
          </p:cNvPr>
          <p:cNvSpPr>
            <a:spLocks noGrp="1"/>
          </p:cNvSpPr>
          <p:nvPr>
            <p:ph type="body" sz="quarter" idx="13" hasCustomPrompt="1"/>
          </p:nvPr>
        </p:nvSpPr>
        <p:spPr>
          <a:xfrm>
            <a:off x="1590261" y="780954"/>
            <a:ext cx="6454282" cy="570771"/>
          </a:xfrm>
          <a:prstGeom prst="rect">
            <a:avLst/>
          </a:prstGeom>
        </p:spPr>
        <p:txBody>
          <a:bodyPr/>
          <a:lstStyle>
            <a:lvl1pPr marL="0" indent="0">
              <a:buNone/>
              <a:defRPr sz="3600" b="0" i="0">
                <a:solidFill>
                  <a:srgbClr val="1B2B4E"/>
                </a:solidFill>
                <a:latin typeface="Lucida Sans Unicode" panose="020B0602030504020204" pitchFamily="34" charset="0"/>
                <a:cs typeface="Lucida Sans Unicode" panose="020B0602030504020204" pitchFamily="34" charset="0"/>
              </a:defRPr>
            </a:lvl1pPr>
            <a:lvl2pPr marL="457200" indent="0">
              <a:buNone/>
              <a:defRPr/>
            </a:lvl2pPr>
            <a:lvl5pPr marL="1828800" indent="0">
              <a:buNone/>
              <a:defRPr/>
            </a:lvl5pPr>
          </a:lstStyle>
          <a:p>
            <a:pPr lvl="0"/>
            <a:r>
              <a:rPr lang="en-US"/>
              <a:t>Title </a:t>
            </a:r>
          </a:p>
        </p:txBody>
      </p:sp>
      <p:pic>
        <p:nvPicPr>
          <p:cNvPr id="8" name="Picture 7" descr="A black and white sign with white text&#10;&#10;Description automatically generated">
            <a:extLst>
              <a:ext uri="{FF2B5EF4-FFF2-40B4-BE49-F238E27FC236}">
                <a16:creationId xmlns:a16="http://schemas.microsoft.com/office/drawing/2014/main" id="{994B87E5-59E8-E783-581D-FAA0846A38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120434" y="5840258"/>
            <a:ext cx="1013496" cy="902481"/>
          </a:xfrm>
          <a:prstGeom prst="rect">
            <a:avLst/>
          </a:prstGeom>
        </p:spPr>
      </p:pic>
      <p:sp>
        <p:nvSpPr>
          <p:cNvPr id="3" name="Content Placeholder 2">
            <a:extLst>
              <a:ext uri="{FF2B5EF4-FFF2-40B4-BE49-F238E27FC236}">
                <a16:creationId xmlns:a16="http://schemas.microsoft.com/office/drawing/2014/main" id="{9BE93ABF-732B-11D4-F929-E3D734F320A4}"/>
              </a:ext>
            </a:extLst>
          </p:cNvPr>
          <p:cNvSpPr>
            <a:spLocks noGrp="1"/>
          </p:cNvSpPr>
          <p:nvPr>
            <p:ph sz="quarter" idx="14" hasCustomPrompt="1"/>
          </p:nvPr>
        </p:nvSpPr>
        <p:spPr>
          <a:xfrm>
            <a:off x="838200" y="1537461"/>
            <a:ext cx="10058400" cy="4646613"/>
          </a:xfrm>
          <a:prstGeom prst="rect">
            <a:avLst/>
          </a:prstGeom>
        </p:spPr>
        <p:txBody>
          <a:bodyPr/>
          <a:lstStyle>
            <a:lvl1pPr marL="1828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smtClean="0">
                <a:solidFill>
                  <a:schemeClr val="tx1"/>
                </a:solidFill>
                <a:latin typeface="Lucida Sans Unicode" panose="020B0602030504020204" pitchFamily="34" charset="0"/>
                <a:ea typeface="+mn-ea"/>
                <a:cs typeface="Lucida Sans Unicode" panose="020B0602030504020204" pitchFamily="34" charset="0"/>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smtClean="0">
                <a:solidFill>
                  <a:schemeClr val="tx1"/>
                </a:solidFill>
                <a:latin typeface="Lucida Sans Unicode" panose="020B0602030504020204" pitchFamily="34" charset="0"/>
                <a:ea typeface="+mn-ea"/>
                <a:cs typeface="Lucida Sans Unicode" panose="020B0602030504020204" pitchFamily="34" charset="0"/>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smtClean="0">
                <a:solidFill>
                  <a:schemeClr val="tx1"/>
                </a:solidFill>
                <a:latin typeface="Lucida Sans Unicode" panose="020B0602030504020204" pitchFamily="34" charset="0"/>
                <a:ea typeface="+mn-ea"/>
                <a:cs typeface="Lucida Sans Unicode" panose="020B0602030504020204" pitchFamily="34" charset="0"/>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smtClean="0">
                <a:solidFill>
                  <a:schemeClr val="tx1"/>
                </a:solidFill>
                <a:latin typeface="Lucida Sans Unicode" panose="020B0602030504020204" pitchFamily="34" charset="0"/>
                <a:ea typeface="+mn-ea"/>
                <a:cs typeface="Lucida Sans Unicode" panose="020B0602030504020204" pitchFamily="34" charset="0"/>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a:solidFill>
                  <a:schemeClr val="tx1"/>
                </a:solidFill>
                <a:latin typeface="Lucida Sans Unicode" panose="020B0602030504020204" pitchFamily="34" charset="0"/>
                <a:ea typeface="+mn-ea"/>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73619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A Title Slide - Books Stack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9F0DE5-1A5B-BF24-8E22-359A1D2DB3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89183" y="0"/>
            <a:ext cx="4602818" cy="6858000"/>
          </a:xfrm>
          <a:prstGeom prst="rect">
            <a:avLst/>
          </a:prstGeom>
        </p:spPr>
      </p:pic>
      <p:sp>
        <p:nvSpPr>
          <p:cNvPr id="4" name="Date Placeholder 3">
            <a:extLst>
              <a:ext uri="{FF2B5EF4-FFF2-40B4-BE49-F238E27FC236}">
                <a16:creationId xmlns:a16="http://schemas.microsoft.com/office/drawing/2014/main" id="{97DFC0A2-76FE-475D-5196-27BE00503FB8}"/>
              </a:ext>
            </a:extLst>
          </p:cNvPr>
          <p:cNvSpPr>
            <a:spLocks noGrp="1"/>
          </p:cNvSpPr>
          <p:nvPr>
            <p:ph type="dt" sz="half" idx="10"/>
          </p:nvPr>
        </p:nvSpPr>
        <p:spPr/>
        <p:txBody>
          <a:bodyPr/>
          <a:lstStyle/>
          <a:p>
            <a:fld id="{9AB27556-6EF2-5C4A-8921-39A9CA12B5B2}" type="datetimeFigureOut">
              <a:rPr lang="en-US" smtClean="0"/>
              <a:t>4/1/25</a:t>
            </a:fld>
            <a:endParaRPr lang="en-US"/>
          </a:p>
        </p:txBody>
      </p:sp>
      <p:sp>
        <p:nvSpPr>
          <p:cNvPr id="5" name="Footer Placeholder 4">
            <a:extLst>
              <a:ext uri="{FF2B5EF4-FFF2-40B4-BE49-F238E27FC236}">
                <a16:creationId xmlns:a16="http://schemas.microsoft.com/office/drawing/2014/main" id="{7EC37309-1832-C3C5-9374-0D222E3C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1A0E02-9558-1A14-5377-250190D82444}"/>
              </a:ext>
            </a:extLst>
          </p:cNvPr>
          <p:cNvSpPr>
            <a:spLocks noGrp="1"/>
          </p:cNvSpPr>
          <p:nvPr>
            <p:ph type="sldNum" sz="quarter" idx="12"/>
          </p:nvPr>
        </p:nvSpPr>
        <p:spPr/>
        <p:txBody>
          <a:bodyPr/>
          <a:lstStyle/>
          <a:p>
            <a:fld id="{6A6C5049-DF20-864C-8C62-F6592C2CDF43}" type="slidenum">
              <a:rPr lang="en-US" smtClean="0"/>
              <a:t>‹#›</a:t>
            </a:fld>
            <a:endParaRPr lang="en-US"/>
          </a:p>
        </p:txBody>
      </p:sp>
      <p:sp>
        <p:nvSpPr>
          <p:cNvPr id="8" name="Rectangle 7">
            <a:extLst>
              <a:ext uri="{FF2B5EF4-FFF2-40B4-BE49-F238E27FC236}">
                <a16:creationId xmlns:a16="http://schemas.microsoft.com/office/drawing/2014/main" id="{8C2AD53A-7A4B-3364-78B6-07C51C7359CF}"/>
              </a:ext>
            </a:extLst>
          </p:cNvPr>
          <p:cNvSpPr/>
          <p:nvPr userDrawn="1"/>
        </p:nvSpPr>
        <p:spPr>
          <a:xfrm>
            <a:off x="0" y="0"/>
            <a:ext cx="7945395" cy="6858000"/>
          </a:xfrm>
          <a:prstGeom prst="rect">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38100" algn="l" rotWithShape="0">
                  <a:prstClr val="black">
                    <a:alpha val="40000"/>
                  </a:prstClr>
                </a:outerShdw>
              </a:effectLst>
            </a:endParaRPr>
          </a:p>
        </p:txBody>
      </p:sp>
      <p:sp>
        <p:nvSpPr>
          <p:cNvPr id="9" name="Rectangle 8">
            <a:extLst>
              <a:ext uri="{FF2B5EF4-FFF2-40B4-BE49-F238E27FC236}">
                <a16:creationId xmlns:a16="http://schemas.microsoft.com/office/drawing/2014/main" id="{DCADCACA-E707-B4E6-5718-2BD65D8D44A3}"/>
              </a:ext>
            </a:extLst>
          </p:cNvPr>
          <p:cNvSpPr/>
          <p:nvPr userDrawn="1"/>
        </p:nvSpPr>
        <p:spPr>
          <a:xfrm>
            <a:off x="0" y="0"/>
            <a:ext cx="7309519" cy="6858000"/>
          </a:xfrm>
          <a:prstGeom prst="rect">
            <a:avLst/>
          </a:prstGeom>
          <a:solidFill>
            <a:srgbClr val="DDFFF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background with blue text&#10;&#10;Description automatically generated">
            <a:extLst>
              <a:ext uri="{FF2B5EF4-FFF2-40B4-BE49-F238E27FC236}">
                <a16:creationId xmlns:a16="http://schemas.microsoft.com/office/drawing/2014/main" id="{70272E4C-A6E0-2169-B7A0-02BC25E112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8237" y="5989638"/>
            <a:ext cx="2332653" cy="914400"/>
          </a:xfrm>
          <a:prstGeom prst="rect">
            <a:avLst/>
          </a:prstGeom>
        </p:spPr>
      </p:pic>
      <p:sp>
        <p:nvSpPr>
          <p:cNvPr id="2" name="Rectangle 1">
            <a:extLst>
              <a:ext uri="{FF2B5EF4-FFF2-40B4-BE49-F238E27FC236}">
                <a16:creationId xmlns:a16="http://schemas.microsoft.com/office/drawing/2014/main" id="{44CFE313-55BA-C206-E258-9B32A5E42C96}"/>
              </a:ext>
            </a:extLst>
          </p:cNvPr>
          <p:cNvSpPr/>
          <p:nvPr userDrawn="1"/>
        </p:nvSpPr>
        <p:spPr>
          <a:xfrm>
            <a:off x="887698" y="4110583"/>
            <a:ext cx="2254469" cy="12612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4">
            <a:extLst>
              <a:ext uri="{FF2B5EF4-FFF2-40B4-BE49-F238E27FC236}">
                <a16:creationId xmlns:a16="http://schemas.microsoft.com/office/drawing/2014/main" id="{BF34E7C1-038F-9770-9736-329B4D48F661}"/>
              </a:ext>
            </a:extLst>
          </p:cNvPr>
          <p:cNvSpPr>
            <a:spLocks noGrp="1"/>
          </p:cNvSpPr>
          <p:nvPr>
            <p:ph type="body" sz="quarter" idx="13" hasCustomPrompt="1"/>
          </p:nvPr>
        </p:nvSpPr>
        <p:spPr>
          <a:xfrm>
            <a:off x="838711" y="1753116"/>
            <a:ext cx="4610894" cy="2328862"/>
          </a:xfrm>
          <a:prstGeom prst="rect">
            <a:avLst/>
          </a:prstGeom>
        </p:spPr>
        <p:txBody>
          <a:bodyPr>
            <a:noAutofit/>
          </a:bodyPr>
          <a:lstStyle>
            <a:lvl1pPr marL="0" indent="0">
              <a:buNone/>
              <a:defRPr sz="4000" b="0" i="0">
                <a:solidFill>
                  <a:srgbClr val="1B2C4F"/>
                </a:solidFill>
                <a:latin typeface="Lucida Sans Unicode" panose="020B0602030504020204" pitchFamily="34" charset="0"/>
                <a:cs typeface="Lucida Sans Unicode" panose="020B0602030504020204" pitchFamily="34" charset="0"/>
              </a:defRPr>
            </a:lvl1pPr>
            <a:lvl2pPr>
              <a:defRPr sz="4800">
                <a:solidFill>
                  <a:srgbClr val="1B2C4F"/>
                </a:solidFill>
              </a:defRPr>
            </a:lvl2pPr>
            <a:lvl3pPr>
              <a:defRPr sz="4800">
                <a:solidFill>
                  <a:srgbClr val="1B2C4F"/>
                </a:solidFill>
              </a:defRPr>
            </a:lvl3pPr>
            <a:lvl4pPr>
              <a:defRPr sz="4800">
                <a:solidFill>
                  <a:srgbClr val="1B2C4F"/>
                </a:solidFill>
              </a:defRPr>
            </a:lvl4pPr>
            <a:lvl5pPr>
              <a:defRPr sz="4800">
                <a:solidFill>
                  <a:srgbClr val="1B2C4F"/>
                </a:solidFill>
              </a:defRPr>
            </a:lvl5pPr>
          </a:lstStyle>
          <a:p>
            <a:pPr lvl="0"/>
            <a:r>
              <a:rPr lang="en-US"/>
              <a:t>Title</a:t>
            </a:r>
          </a:p>
        </p:txBody>
      </p:sp>
      <p:sp>
        <p:nvSpPr>
          <p:cNvPr id="19" name="Text Placeholder 14">
            <a:extLst>
              <a:ext uri="{FF2B5EF4-FFF2-40B4-BE49-F238E27FC236}">
                <a16:creationId xmlns:a16="http://schemas.microsoft.com/office/drawing/2014/main" id="{B52B7352-65E8-5BC8-B29C-1A4C38108D2E}"/>
              </a:ext>
            </a:extLst>
          </p:cNvPr>
          <p:cNvSpPr>
            <a:spLocks noGrp="1"/>
          </p:cNvSpPr>
          <p:nvPr>
            <p:ph type="body" sz="quarter" idx="16" hasCustomPrompt="1"/>
          </p:nvPr>
        </p:nvSpPr>
        <p:spPr>
          <a:xfrm>
            <a:off x="838711" y="4401788"/>
            <a:ext cx="4610894" cy="600410"/>
          </a:xfrm>
          <a:prstGeom prst="rect">
            <a:avLst/>
          </a:prstGeom>
        </p:spPr>
        <p:txBody>
          <a:bodyPr>
            <a:noAutofit/>
          </a:bodyPr>
          <a:lstStyle>
            <a:lvl1pPr marL="0" indent="0">
              <a:buNone/>
              <a:defRPr sz="2000" b="0" i="0">
                <a:solidFill>
                  <a:srgbClr val="1B2C4F"/>
                </a:solidFill>
                <a:latin typeface="Lucida Sans Unicode" panose="020B0602030504020204" pitchFamily="34" charset="0"/>
                <a:cs typeface="Lucida Sans Unicode" panose="020B0602030504020204" pitchFamily="34" charset="0"/>
              </a:defRPr>
            </a:lvl1pPr>
            <a:lvl2pPr>
              <a:defRPr sz="4800">
                <a:solidFill>
                  <a:srgbClr val="1B2C4F"/>
                </a:solidFill>
              </a:defRPr>
            </a:lvl2pPr>
            <a:lvl3pPr>
              <a:defRPr sz="4800">
                <a:solidFill>
                  <a:srgbClr val="1B2C4F"/>
                </a:solidFill>
              </a:defRPr>
            </a:lvl3pPr>
            <a:lvl4pPr>
              <a:defRPr sz="4800">
                <a:solidFill>
                  <a:srgbClr val="1B2C4F"/>
                </a:solidFill>
              </a:defRPr>
            </a:lvl4pPr>
            <a:lvl5pPr>
              <a:defRPr sz="4800">
                <a:solidFill>
                  <a:srgbClr val="1B2C4F"/>
                </a:solidFill>
              </a:defRPr>
            </a:lvl5pPr>
          </a:lstStyle>
          <a:p>
            <a:pPr lvl="0"/>
            <a:r>
              <a:rPr lang="en-US"/>
              <a:t>Month &amp; Date</a:t>
            </a:r>
          </a:p>
        </p:txBody>
      </p:sp>
      <p:sp>
        <p:nvSpPr>
          <p:cNvPr id="21" name="Rectangle 20">
            <a:extLst>
              <a:ext uri="{FF2B5EF4-FFF2-40B4-BE49-F238E27FC236}">
                <a16:creationId xmlns:a16="http://schemas.microsoft.com/office/drawing/2014/main" id="{5863E322-2377-B311-A966-2B90F3A00EF0}"/>
              </a:ext>
            </a:extLst>
          </p:cNvPr>
          <p:cNvSpPr/>
          <p:nvPr userDrawn="1"/>
        </p:nvSpPr>
        <p:spPr>
          <a:xfrm>
            <a:off x="737160" y="4081978"/>
            <a:ext cx="2569599" cy="166478"/>
          </a:xfrm>
          <a:prstGeom prst="rect">
            <a:avLst/>
          </a:prstGeom>
          <a:solidFill>
            <a:srgbClr val="F58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8968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Title &amp; Subheadin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3B74CF6-F85A-4310-ACD9-16B34D9E0744}"/>
              </a:ext>
            </a:extLst>
          </p:cNvPr>
          <p:cNvSpPr>
            <a:spLocks noGrp="1"/>
          </p:cNvSpPr>
          <p:nvPr>
            <p:ph type="body" sz="quarter" idx="10" hasCustomPrompt="1"/>
          </p:nvPr>
        </p:nvSpPr>
        <p:spPr>
          <a:xfrm>
            <a:off x="648393" y="222327"/>
            <a:ext cx="10956174" cy="847725"/>
          </a:xfrm>
          <a:prstGeom prst="rect">
            <a:avLst/>
          </a:prstGeom>
        </p:spPr>
        <p:txBody>
          <a:bodyPr/>
          <a:lstStyle>
            <a:lvl1pPr marL="0" indent="0" algn="ctr">
              <a:buNone/>
              <a:defRPr lang="en-US" sz="3000" b="1" i="0" kern="1200" dirty="0" smtClean="0">
                <a:solidFill>
                  <a:schemeClr val="tx2"/>
                </a:solidFill>
                <a:latin typeface="Lucida Sans Unicode" panose="020B0602030504020204" pitchFamily="34" charset="0"/>
                <a:ea typeface="+mj-ea"/>
                <a:cs typeface="+mj-cs"/>
              </a:defRPr>
            </a:lvl1pPr>
          </a:lstStyle>
          <a:p>
            <a:pPr lvl="0"/>
            <a:r>
              <a:rPr lang="en-US"/>
              <a:t>CLICK TO EDIT MASTER TEXT STYLES</a:t>
            </a:r>
          </a:p>
        </p:txBody>
      </p:sp>
      <p:sp>
        <p:nvSpPr>
          <p:cNvPr id="7" name="Text Placeholder 6">
            <a:extLst>
              <a:ext uri="{FF2B5EF4-FFF2-40B4-BE49-F238E27FC236}">
                <a16:creationId xmlns:a16="http://schemas.microsoft.com/office/drawing/2014/main" id="{E27182BD-F2AE-4BAC-89A1-001FEB2E1B72}"/>
              </a:ext>
            </a:extLst>
          </p:cNvPr>
          <p:cNvSpPr>
            <a:spLocks noGrp="1"/>
          </p:cNvSpPr>
          <p:nvPr>
            <p:ph type="body" sz="quarter" idx="11" hasCustomPrompt="1"/>
          </p:nvPr>
        </p:nvSpPr>
        <p:spPr>
          <a:xfrm>
            <a:off x="648393" y="679590"/>
            <a:ext cx="10956174" cy="348673"/>
          </a:xfrm>
          <a:prstGeom prst="rect">
            <a:avLst/>
          </a:prstGeom>
        </p:spPr>
        <p:txBody>
          <a:bodyPr/>
          <a:lstStyle>
            <a:lvl1pPr marL="0" indent="0" algn="ctr">
              <a:buNone/>
              <a:defRPr lang="en-US" sz="1800" b="1" kern="1200" spc="150" dirty="0" smtClean="0">
                <a:solidFill>
                  <a:schemeClr val="bg1">
                    <a:lumMod val="65000"/>
                  </a:schemeClr>
                </a:solidFill>
                <a:latin typeface="Lucida Sans Unicode" panose="020B0602030504020204" pitchFamily="34" charset="0"/>
                <a:ea typeface="+mn-ea"/>
                <a:cs typeface="Poppins Light" pitchFamily="2" charset="77"/>
              </a:defRPr>
            </a:lvl1pPr>
          </a:lstStyle>
          <a:p>
            <a:pPr lvl="0"/>
            <a:r>
              <a:rPr lang="en-US"/>
              <a:t>CLICK TO EDIT MASTER TEXT STYLES</a:t>
            </a:r>
          </a:p>
        </p:txBody>
      </p:sp>
    </p:spTree>
    <p:extLst>
      <p:ext uri="{BB962C8B-B14F-4D97-AF65-F5344CB8AC3E}">
        <p14:creationId xmlns:p14="http://schemas.microsoft.com/office/powerpoint/2010/main" val="3751813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Navy">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135212"/>
            <a:ext cx="10515600" cy="1676400"/>
          </a:xfrm>
          <a:prstGeom prst="rect">
            <a:avLst/>
          </a:prstGeom>
        </p:spPr>
        <p:txBody>
          <a:bodyPr anchor="ctr">
            <a:noAutofit/>
          </a:bodyPr>
          <a:lstStyle>
            <a:lvl1pPr algn="ctr">
              <a:lnSpc>
                <a:spcPct val="80000"/>
              </a:lnSpc>
              <a:defRPr sz="4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a:prstGeom prst="rect">
            <a:avLst/>
          </a:prstGeo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10" name="Picture 9" descr="A picture containing text, sign, outdoor&#10;&#10;Description automatically generated">
            <a:extLst>
              <a:ext uri="{FF2B5EF4-FFF2-40B4-BE49-F238E27FC236}">
                <a16:creationId xmlns:a16="http://schemas.microsoft.com/office/drawing/2014/main" id="{96367748-65B7-5458-B8E1-D693D74C50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514" y="716364"/>
            <a:ext cx="4029464" cy="1139954"/>
          </a:xfrm>
          <a:prstGeom prst="rect">
            <a:avLst/>
          </a:prstGeom>
        </p:spPr>
      </p:pic>
      <p:sp>
        <p:nvSpPr>
          <p:cNvPr id="8" name="Date Placeholder 7">
            <a:extLst>
              <a:ext uri="{FF2B5EF4-FFF2-40B4-BE49-F238E27FC236}">
                <a16:creationId xmlns:a16="http://schemas.microsoft.com/office/drawing/2014/main" id="{54453A92-8BAC-C31E-788F-12F7F7C4C976}"/>
              </a:ext>
            </a:extLst>
          </p:cNvPr>
          <p:cNvSpPr>
            <a:spLocks noGrp="1"/>
          </p:cNvSpPr>
          <p:nvPr>
            <p:ph type="dt" sz="half" idx="10"/>
          </p:nvPr>
        </p:nvSpPr>
        <p:spPr/>
        <p:txBody>
          <a:bodyPr/>
          <a:lstStyle/>
          <a:p>
            <a:fld id="{0EB2D70F-D107-F346-9B38-B38894E06E02}" type="datetime1">
              <a:rPr lang="en-US" smtClean="0"/>
              <a:t>4/1/25</a:t>
            </a:fld>
            <a:endParaRPr lang="en-US"/>
          </a:p>
        </p:txBody>
      </p:sp>
      <p:sp>
        <p:nvSpPr>
          <p:cNvPr id="9" name="Footer Placeholder 8">
            <a:extLst>
              <a:ext uri="{FF2B5EF4-FFF2-40B4-BE49-F238E27FC236}">
                <a16:creationId xmlns:a16="http://schemas.microsoft.com/office/drawing/2014/main" id="{8EA84BB1-ADF0-19A0-213D-C7094AFCDCA7}"/>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EDBB8093-167B-3546-DFF0-1E589D431A44}"/>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picture containing text, sign, outdoor&#10;&#10;Description automatically generated">
            <a:extLst>
              <a:ext uri="{FF2B5EF4-FFF2-40B4-BE49-F238E27FC236}">
                <a16:creationId xmlns:a16="http://schemas.microsoft.com/office/drawing/2014/main" id="{8B8F5632-7275-91F3-C1BE-4A9647C07F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514" y="716364"/>
            <a:ext cx="4029464" cy="1139954"/>
          </a:xfrm>
          <a:prstGeom prst="rect">
            <a:avLst/>
          </a:prstGeom>
        </p:spPr>
      </p:pic>
    </p:spTree>
    <p:extLst>
      <p:ext uri="{BB962C8B-B14F-4D97-AF65-F5344CB8AC3E}">
        <p14:creationId xmlns:p14="http://schemas.microsoft.com/office/powerpoint/2010/main" val="245271799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1C Title and Textbox Left- Child Painting">
    <p:spTree>
      <p:nvGrpSpPr>
        <p:cNvPr id="1" name=""/>
        <p:cNvGrpSpPr/>
        <p:nvPr/>
      </p:nvGrpSpPr>
      <p:grpSpPr>
        <a:xfrm>
          <a:off x="0" y="0"/>
          <a:ext cx="0" cy="0"/>
          <a:chOff x="0" y="0"/>
          <a:chExt cx="0" cy="0"/>
        </a:xfrm>
      </p:grpSpPr>
      <p:pic>
        <p:nvPicPr>
          <p:cNvPr id="2" name="Picture 1" descr="A child with her hands painted&#10;&#10;Description automatically generated">
            <a:extLst>
              <a:ext uri="{FF2B5EF4-FFF2-40B4-BE49-F238E27FC236}">
                <a16:creationId xmlns:a16="http://schemas.microsoft.com/office/drawing/2014/main" id="{4CDA2EAD-170D-CE8E-0C5E-5BBA48A7AC6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69603" y="0"/>
            <a:ext cx="7993403" cy="6888922"/>
          </a:xfrm>
          <a:prstGeom prst="rect">
            <a:avLst/>
          </a:prstGeom>
        </p:spPr>
      </p:pic>
      <p:sp>
        <p:nvSpPr>
          <p:cNvPr id="11" name="Rectangle 10">
            <a:extLst>
              <a:ext uri="{FF2B5EF4-FFF2-40B4-BE49-F238E27FC236}">
                <a16:creationId xmlns:a16="http://schemas.microsoft.com/office/drawing/2014/main" id="{FC09C536-FE75-997A-5176-A759AF522993}"/>
              </a:ext>
            </a:extLst>
          </p:cNvPr>
          <p:cNvSpPr/>
          <p:nvPr userDrawn="1"/>
        </p:nvSpPr>
        <p:spPr>
          <a:xfrm>
            <a:off x="0" y="0"/>
            <a:ext cx="6680200" cy="6858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9C92074-8482-7C29-5334-3C637C7A4A0B}"/>
              </a:ext>
            </a:extLst>
          </p:cNvPr>
          <p:cNvSpPr/>
          <p:nvPr userDrawn="1"/>
        </p:nvSpPr>
        <p:spPr>
          <a:xfrm>
            <a:off x="257175" y="250030"/>
            <a:ext cx="6219825" cy="6357937"/>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7713358-F27B-BEF7-3C5C-E73089886B83}"/>
              </a:ext>
            </a:extLst>
          </p:cNvPr>
          <p:cNvSpPr/>
          <p:nvPr userDrawn="1"/>
        </p:nvSpPr>
        <p:spPr>
          <a:xfrm>
            <a:off x="645151" y="1239056"/>
            <a:ext cx="2967616" cy="45719"/>
          </a:xfrm>
          <a:prstGeom prst="rect">
            <a:avLst/>
          </a:prstGeom>
          <a:solidFill>
            <a:schemeClr val="accent3"/>
          </a:solidFill>
          <a:ln>
            <a:solidFill>
              <a:srgbClr val="DD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6850BF85-B43F-9CC3-494F-1DBB6C9A1EC8}"/>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79267" y="5676841"/>
            <a:ext cx="806450" cy="806450"/>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14">
            <a:extLst>
              <a:ext uri="{FF2B5EF4-FFF2-40B4-BE49-F238E27FC236}">
                <a16:creationId xmlns:a16="http://schemas.microsoft.com/office/drawing/2014/main" id="{9448FC89-269C-131E-4D46-AEC304B50F8D}"/>
              </a:ext>
            </a:extLst>
          </p:cNvPr>
          <p:cNvSpPr>
            <a:spLocks noGrp="1"/>
          </p:cNvSpPr>
          <p:nvPr>
            <p:ph type="body" sz="quarter" idx="13" hasCustomPrompt="1"/>
          </p:nvPr>
        </p:nvSpPr>
        <p:spPr>
          <a:xfrm>
            <a:off x="645151" y="502424"/>
            <a:ext cx="5450849" cy="712788"/>
          </a:xfrm>
          <a:prstGeom prst="rect">
            <a:avLst/>
          </a:prstGeom>
        </p:spPr>
        <p:txBody>
          <a:bodyPr/>
          <a:lstStyle>
            <a:lvl1pPr marL="0" indent="0">
              <a:buNone/>
              <a:defRPr sz="3600" b="0" i="0">
                <a:solidFill>
                  <a:srgbClr val="1B2C4F"/>
                </a:solidFill>
                <a:latin typeface="Lucida Sans Unicode" panose="020B0602030504020204" pitchFamily="34" charset="0"/>
                <a:cs typeface="Lucida Sans Unicode" panose="020B0602030504020204" pitchFamily="34" charset="0"/>
              </a:defRPr>
            </a:lvl1pPr>
            <a:lvl2pPr marL="457200" indent="0">
              <a:buNone/>
              <a:defRPr/>
            </a:lvl2pPr>
            <a:lvl5pPr marL="1828800" indent="0">
              <a:buNone/>
              <a:defRPr/>
            </a:lvl5pPr>
          </a:lstStyle>
          <a:p>
            <a:pPr lvl="0"/>
            <a:r>
              <a:rPr lang="en-US"/>
              <a:t>Title</a:t>
            </a:r>
          </a:p>
        </p:txBody>
      </p:sp>
      <p:sp>
        <p:nvSpPr>
          <p:cNvPr id="18" name="Text Placeholder 16">
            <a:extLst>
              <a:ext uri="{FF2B5EF4-FFF2-40B4-BE49-F238E27FC236}">
                <a16:creationId xmlns:a16="http://schemas.microsoft.com/office/drawing/2014/main" id="{75DB10C3-8E7A-9EDA-4C82-5800537D90BE}"/>
              </a:ext>
            </a:extLst>
          </p:cNvPr>
          <p:cNvSpPr>
            <a:spLocks noGrp="1"/>
          </p:cNvSpPr>
          <p:nvPr>
            <p:ph type="body" sz="quarter" idx="14" hasCustomPrompt="1"/>
          </p:nvPr>
        </p:nvSpPr>
        <p:spPr>
          <a:xfrm>
            <a:off x="645151" y="1444091"/>
            <a:ext cx="5433563" cy="4187028"/>
          </a:xfrm>
          <a:prstGeom prst="rect">
            <a:avLst/>
          </a:prstGeom>
        </p:spPr>
        <p:txBody>
          <a:bodyPr/>
          <a:lstStyle>
            <a:lvl1pPr>
              <a:defRPr b="0" i="0">
                <a:solidFill>
                  <a:srgbClr val="1B2C4F"/>
                </a:solidFill>
                <a:latin typeface="Lucida Sans Unicode" panose="020B0602030504020204" pitchFamily="34" charset="0"/>
                <a:cs typeface="Lucida Sans Unicode" panose="020B0602030504020204" pitchFamily="34" charset="0"/>
              </a:defRPr>
            </a:lvl1pPr>
            <a:lvl2pPr>
              <a:defRPr b="0" i="0">
                <a:solidFill>
                  <a:srgbClr val="1B2C4F"/>
                </a:solidFill>
                <a:latin typeface="Lucida Sans Unicode" panose="020B0602030504020204" pitchFamily="34" charset="0"/>
                <a:cs typeface="Lucida Sans Unicode" panose="020B0602030504020204" pitchFamily="34" charset="0"/>
              </a:defRPr>
            </a:lvl2pPr>
            <a:lvl3pPr>
              <a:defRPr b="0" i="0">
                <a:solidFill>
                  <a:srgbClr val="1B2C4F"/>
                </a:solidFill>
                <a:latin typeface="Lucida Sans Unicode" panose="020B0602030504020204" pitchFamily="34" charset="0"/>
                <a:cs typeface="Lucida Sans Unicode" panose="020B0602030504020204" pitchFamily="34" charset="0"/>
              </a:defRPr>
            </a:lvl3pPr>
            <a:lvl4pPr>
              <a:defRPr b="0" i="0">
                <a:solidFill>
                  <a:srgbClr val="1B2C4F"/>
                </a:solidFill>
                <a:latin typeface="Lucida Sans Unicode" panose="020B0602030504020204" pitchFamily="34" charset="0"/>
                <a:cs typeface="Lucida Sans Unicode" panose="020B0602030504020204" pitchFamily="34" charset="0"/>
              </a:defRPr>
            </a:lvl4pPr>
            <a:lvl5pPr>
              <a:defRPr b="0" i="0">
                <a:solidFill>
                  <a:srgbClr val="1B2C4F"/>
                </a:solidFill>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96539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B Title Slide - Placeholder Phot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D384F04-A5AE-E312-A39D-ABCB21C4F1D6}"/>
              </a:ext>
            </a:extLst>
          </p:cNvPr>
          <p:cNvSpPr>
            <a:spLocks noGrp="1"/>
          </p:cNvSpPr>
          <p:nvPr>
            <p:ph type="pic" sz="quarter" idx="15"/>
          </p:nvPr>
        </p:nvSpPr>
        <p:spPr>
          <a:xfrm>
            <a:off x="7951747" y="0"/>
            <a:ext cx="4240253" cy="6858000"/>
          </a:xfrm>
        </p:spPr>
        <p:txBody>
          <a:bodyPr/>
          <a:lstStyle/>
          <a:p>
            <a:r>
              <a:rPr lang="en-US"/>
              <a:t>Click icon to add picture</a:t>
            </a:r>
          </a:p>
        </p:txBody>
      </p:sp>
      <p:sp>
        <p:nvSpPr>
          <p:cNvPr id="4" name="Date Placeholder 3">
            <a:extLst>
              <a:ext uri="{FF2B5EF4-FFF2-40B4-BE49-F238E27FC236}">
                <a16:creationId xmlns:a16="http://schemas.microsoft.com/office/drawing/2014/main" id="{97DFC0A2-76FE-475D-5196-27BE00503FB8}"/>
              </a:ext>
            </a:extLst>
          </p:cNvPr>
          <p:cNvSpPr>
            <a:spLocks noGrp="1"/>
          </p:cNvSpPr>
          <p:nvPr>
            <p:ph type="dt" sz="half" idx="10"/>
          </p:nvPr>
        </p:nvSpPr>
        <p:spPr/>
        <p:txBody>
          <a:bodyPr/>
          <a:lstStyle/>
          <a:p>
            <a:fld id="{9AB27556-6EF2-5C4A-8921-39A9CA12B5B2}" type="datetimeFigureOut">
              <a:rPr lang="en-US" smtClean="0"/>
              <a:t>4/1/25</a:t>
            </a:fld>
            <a:endParaRPr lang="en-US"/>
          </a:p>
        </p:txBody>
      </p:sp>
      <p:sp>
        <p:nvSpPr>
          <p:cNvPr id="8" name="Rectangle 7">
            <a:extLst>
              <a:ext uri="{FF2B5EF4-FFF2-40B4-BE49-F238E27FC236}">
                <a16:creationId xmlns:a16="http://schemas.microsoft.com/office/drawing/2014/main" id="{8C2AD53A-7A4B-3364-78B6-07C51C7359CF}"/>
              </a:ext>
            </a:extLst>
          </p:cNvPr>
          <p:cNvSpPr/>
          <p:nvPr userDrawn="1"/>
        </p:nvSpPr>
        <p:spPr>
          <a:xfrm>
            <a:off x="0" y="0"/>
            <a:ext cx="7945395" cy="6858000"/>
          </a:xfrm>
          <a:prstGeom prst="rect">
            <a:avLst/>
          </a:prstGeom>
          <a:solidFill>
            <a:schemeClr val="accent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38100" algn="l" rotWithShape="0">
                  <a:prstClr val="black">
                    <a:alpha val="40000"/>
                  </a:prstClr>
                </a:outerShdw>
              </a:effectLst>
            </a:endParaRPr>
          </a:p>
        </p:txBody>
      </p:sp>
      <p:sp>
        <p:nvSpPr>
          <p:cNvPr id="9" name="Rectangle 8">
            <a:extLst>
              <a:ext uri="{FF2B5EF4-FFF2-40B4-BE49-F238E27FC236}">
                <a16:creationId xmlns:a16="http://schemas.microsoft.com/office/drawing/2014/main" id="{DCADCACA-E707-B4E6-5718-2BD65D8D44A3}"/>
              </a:ext>
            </a:extLst>
          </p:cNvPr>
          <p:cNvSpPr/>
          <p:nvPr userDrawn="1"/>
        </p:nvSpPr>
        <p:spPr>
          <a:xfrm>
            <a:off x="0" y="0"/>
            <a:ext cx="7309519" cy="6858000"/>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B2C4F"/>
              </a:solidFill>
            </a:endParaRPr>
          </a:p>
        </p:txBody>
      </p:sp>
      <p:pic>
        <p:nvPicPr>
          <p:cNvPr id="13" name="Picture 12" descr="A black background with blue text&#10;&#10;Description automatically generated">
            <a:extLst>
              <a:ext uri="{FF2B5EF4-FFF2-40B4-BE49-F238E27FC236}">
                <a16:creationId xmlns:a16="http://schemas.microsoft.com/office/drawing/2014/main" id="{70272E4C-A6E0-2169-B7A0-02BC25E112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1827" y="5938907"/>
            <a:ext cx="2332653" cy="914400"/>
          </a:xfrm>
          <a:prstGeom prst="rect">
            <a:avLst/>
          </a:prstGeom>
        </p:spPr>
      </p:pic>
      <p:sp>
        <p:nvSpPr>
          <p:cNvPr id="3" name="Text Placeholder 14">
            <a:extLst>
              <a:ext uri="{FF2B5EF4-FFF2-40B4-BE49-F238E27FC236}">
                <a16:creationId xmlns:a16="http://schemas.microsoft.com/office/drawing/2014/main" id="{2E20736D-B944-3D0D-B05F-29140A1BFCEB}"/>
              </a:ext>
            </a:extLst>
          </p:cNvPr>
          <p:cNvSpPr>
            <a:spLocks noGrp="1"/>
          </p:cNvSpPr>
          <p:nvPr>
            <p:ph type="body" sz="quarter" idx="13" hasCustomPrompt="1"/>
          </p:nvPr>
        </p:nvSpPr>
        <p:spPr>
          <a:xfrm>
            <a:off x="838711" y="1753116"/>
            <a:ext cx="4610894" cy="2328862"/>
          </a:xfrm>
          <a:prstGeom prst="rect">
            <a:avLst/>
          </a:prstGeom>
        </p:spPr>
        <p:txBody>
          <a:bodyPr>
            <a:noAutofit/>
          </a:bodyPr>
          <a:lstStyle>
            <a:lvl1pPr marL="0" indent="0">
              <a:buNone/>
              <a:defRPr sz="4000" b="0" i="0">
                <a:solidFill>
                  <a:srgbClr val="1B2C4F"/>
                </a:solidFill>
                <a:latin typeface="Lucida Sans Unicode" panose="020B0602030504020204" pitchFamily="34" charset="0"/>
                <a:cs typeface="Lucida Sans Unicode" panose="020B0602030504020204" pitchFamily="34" charset="0"/>
              </a:defRPr>
            </a:lvl1pPr>
            <a:lvl2pPr>
              <a:defRPr sz="4800">
                <a:solidFill>
                  <a:srgbClr val="1B2C4F"/>
                </a:solidFill>
              </a:defRPr>
            </a:lvl2pPr>
            <a:lvl3pPr>
              <a:defRPr sz="4800">
                <a:solidFill>
                  <a:srgbClr val="1B2C4F"/>
                </a:solidFill>
              </a:defRPr>
            </a:lvl3pPr>
            <a:lvl4pPr>
              <a:defRPr sz="4800">
                <a:solidFill>
                  <a:srgbClr val="1B2C4F"/>
                </a:solidFill>
              </a:defRPr>
            </a:lvl4pPr>
            <a:lvl5pPr>
              <a:defRPr sz="4800">
                <a:solidFill>
                  <a:srgbClr val="1B2C4F"/>
                </a:solidFill>
              </a:defRPr>
            </a:lvl5pPr>
          </a:lstStyle>
          <a:p>
            <a:pPr lvl="0"/>
            <a:r>
              <a:rPr lang="en-US"/>
              <a:t>Title</a:t>
            </a:r>
          </a:p>
        </p:txBody>
      </p:sp>
      <p:sp>
        <p:nvSpPr>
          <p:cNvPr id="5" name="Text Placeholder 14">
            <a:extLst>
              <a:ext uri="{FF2B5EF4-FFF2-40B4-BE49-F238E27FC236}">
                <a16:creationId xmlns:a16="http://schemas.microsoft.com/office/drawing/2014/main" id="{93912EAF-91EB-C8A3-1493-02BCF1C0F977}"/>
              </a:ext>
            </a:extLst>
          </p:cNvPr>
          <p:cNvSpPr>
            <a:spLocks noGrp="1"/>
          </p:cNvSpPr>
          <p:nvPr>
            <p:ph type="body" sz="quarter" idx="16" hasCustomPrompt="1"/>
          </p:nvPr>
        </p:nvSpPr>
        <p:spPr>
          <a:xfrm>
            <a:off x="838711" y="4401788"/>
            <a:ext cx="4610894" cy="600410"/>
          </a:xfrm>
          <a:prstGeom prst="rect">
            <a:avLst/>
          </a:prstGeom>
        </p:spPr>
        <p:txBody>
          <a:bodyPr>
            <a:noAutofit/>
          </a:bodyPr>
          <a:lstStyle>
            <a:lvl1pPr marL="0" indent="0">
              <a:buNone/>
              <a:defRPr sz="2000" b="0" i="0">
                <a:solidFill>
                  <a:srgbClr val="1B2C4F"/>
                </a:solidFill>
                <a:latin typeface="Lucida Sans Unicode" panose="020B0602030504020204" pitchFamily="34" charset="0"/>
                <a:cs typeface="Lucida Sans Unicode" panose="020B0602030504020204" pitchFamily="34" charset="0"/>
              </a:defRPr>
            </a:lvl1pPr>
            <a:lvl2pPr>
              <a:defRPr sz="4800">
                <a:solidFill>
                  <a:srgbClr val="1B2C4F"/>
                </a:solidFill>
              </a:defRPr>
            </a:lvl2pPr>
            <a:lvl3pPr>
              <a:defRPr sz="4800">
                <a:solidFill>
                  <a:srgbClr val="1B2C4F"/>
                </a:solidFill>
              </a:defRPr>
            </a:lvl3pPr>
            <a:lvl4pPr>
              <a:defRPr sz="4800">
                <a:solidFill>
                  <a:srgbClr val="1B2C4F"/>
                </a:solidFill>
              </a:defRPr>
            </a:lvl4pPr>
            <a:lvl5pPr>
              <a:defRPr sz="4800">
                <a:solidFill>
                  <a:srgbClr val="1B2C4F"/>
                </a:solidFill>
              </a:defRPr>
            </a:lvl5pPr>
          </a:lstStyle>
          <a:p>
            <a:pPr lvl="0"/>
            <a:r>
              <a:rPr lang="en-US"/>
              <a:t>Month &amp; Date</a:t>
            </a:r>
          </a:p>
        </p:txBody>
      </p:sp>
      <p:sp>
        <p:nvSpPr>
          <p:cNvPr id="6" name="Rectangle 5">
            <a:extLst>
              <a:ext uri="{FF2B5EF4-FFF2-40B4-BE49-F238E27FC236}">
                <a16:creationId xmlns:a16="http://schemas.microsoft.com/office/drawing/2014/main" id="{519DCB0B-2CD1-74B5-0BBC-D8FB70BD0CEA}"/>
              </a:ext>
            </a:extLst>
          </p:cNvPr>
          <p:cNvSpPr/>
          <p:nvPr userDrawn="1"/>
        </p:nvSpPr>
        <p:spPr>
          <a:xfrm>
            <a:off x="737160" y="4081978"/>
            <a:ext cx="2569599" cy="16647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9052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cSld name="Blank Light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A6E60A-388E-2E85-5B45-A74F85B64710}"/>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11C8F7BF-DA03-D121-2D01-975D8AB7085E}"/>
              </a:ext>
            </a:extLst>
          </p:cNvPr>
          <p:cNvSpPr>
            <a:spLocks noGrp="1"/>
          </p:cNvSpPr>
          <p:nvPr>
            <p:ph type="dt" sz="half" idx="10"/>
          </p:nvPr>
        </p:nvSpPr>
        <p:spPr/>
        <p:txBody>
          <a:bodyPr/>
          <a:lstStyle/>
          <a:p>
            <a:fld id="{F68EFD28-855E-B74F-9CF6-5D13371207F6}" type="datetime1">
              <a:rPr lang="en-US" smtClean="0"/>
              <a:t>4/1/25</a:t>
            </a:fld>
            <a:endParaRPr lang="en-US"/>
          </a:p>
        </p:txBody>
      </p:sp>
      <p:sp>
        <p:nvSpPr>
          <p:cNvPr id="7" name="Footer Placeholder 6">
            <a:extLst>
              <a:ext uri="{FF2B5EF4-FFF2-40B4-BE49-F238E27FC236}">
                <a16:creationId xmlns:a16="http://schemas.microsoft.com/office/drawing/2014/main" id="{C746EB05-A05D-3538-8C92-73DCF10CFAC8}"/>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CA83F37F-7AAB-A9B8-7E58-1D05E56592B4}"/>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Rectangle 2">
            <a:extLst>
              <a:ext uri="{FF2B5EF4-FFF2-40B4-BE49-F238E27FC236}">
                <a16:creationId xmlns:a16="http://schemas.microsoft.com/office/drawing/2014/main" id="{74F8C3EC-5090-C8E8-50FB-757D73683F3D}"/>
              </a:ext>
            </a:extLst>
          </p:cNvPr>
          <p:cNvSpPr/>
          <p:nvPr userDrawn="1"/>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681617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4B Blank Slide-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91CB00-8F73-B7D6-56D5-7EB029A79C31}"/>
              </a:ext>
            </a:extLst>
          </p:cNvPr>
          <p:cNvSpPr/>
          <p:nvPr userDrawn="1"/>
        </p:nvSpPr>
        <p:spPr>
          <a:xfrm>
            <a:off x="0" y="-2"/>
            <a:ext cx="12192000" cy="6858001"/>
          </a:xfrm>
          <a:prstGeom prst="rect">
            <a:avLst/>
          </a:prstGeom>
          <a:solidFill>
            <a:srgbClr val="DDFFFF">
              <a:alpha val="7692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DFFFF"/>
              </a:solidFill>
            </a:endParaRPr>
          </a:p>
        </p:txBody>
      </p:sp>
      <p:sp>
        <p:nvSpPr>
          <p:cNvPr id="3" name="Date Placeholder 2">
            <a:extLst>
              <a:ext uri="{FF2B5EF4-FFF2-40B4-BE49-F238E27FC236}">
                <a16:creationId xmlns:a16="http://schemas.microsoft.com/office/drawing/2014/main" id="{976223AA-9B6B-766D-62D4-61FB59472D14}"/>
              </a:ext>
            </a:extLst>
          </p:cNvPr>
          <p:cNvSpPr>
            <a:spLocks noGrp="1"/>
          </p:cNvSpPr>
          <p:nvPr>
            <p:ph type="dt" sz="half" idx="10"/>
          </p:nvPr>
        </p:nvSpPr>
        <p:spPr/>
        <p:txBody>
          <a:bodyPr/>
          <a:lstStyle/>
          <a:p>
            <a:fld id="{9AB27556-6EF2-5C4A-8921-39A9CA12B5B2}" type="datetimeFigureOut">
              <a:rPr lang="en-US" smtClean="0"/>
              <a:t>4/1/25</a:t>
            </a:fld>
            <a:endParaRPr lang="en-US"/>
          </a:p>
        </p:txBody>
      </p:sp>
      <p:sp>
        <p:nvSpPr>
          <p:cNvPr id="4" name="Footer Placeholder 3">
            <a:extLst>
              <a:ext uri="{FF2B5EF4-FFF2-40B4-BE49-F238E27FC236}">
                <a16:creationId xmlns:a16="http://schemas.microsoft.com/office/drawing/2014/main" id="{6793C97C-7B32-F5BC-C3EC-64518A2181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AB7E76-386B-7AAB-5827-26D7447ACB0C}"/>
              </a:ext>
            </a:extLst>
          </p:cNvPr>
          <p:cNvSpPr>
            <a:spLocks noGrp="1"/>
          </p:cNvSpPr>
          <p:nvPr>
            <p:ph type="sldNum" sz="quarter" idx="12"/>
          </p:nvPr>
        </p:nvSpPr>
        <p:spPr/>
        <p:txBody>
          <a:bodyPr/>
          <a:lstStyle/>
          <a:p>
            <a:fld id="{6A6C5049-DF20-864C-8C62-F6592C2CDF43}" type="slidenum">
              <a:rPr lang="en-US" smtClean="0"/>
              <a:t>‹#›</a:t>
            </a:fld>
            <a:endParaRPr lang="en-US"/>
          </a:p>
        </p:txBody>
      </p:sp>
      <p:sp>
        <p:nvSpPr>
          <p:cNvPr id="8" name="Rectangle 7">
            <a:extLst>
              <a:ext uri="{FF2B5EF4-FFF2-40B4-BE49-F238E27FC236}">
                <a16:creationId xmlns:a16="http://schemas.microsoft.com/office/drawing/2014/main" id="{F8872CC3-7D60-4853-9A0F-B6136E09D9FB}"/>
              </a:ext>
            </a:extLst>
          </p:cNvPr>
          <p:cNvSpPr/>
          <p:nvPr userDrawn="1"/>
        </p:nvSpPr>
        <p:spPr>
          <a:xfrm>
            <a:off x="236433" y="198070"/>
            <a:ext cx="11719134" cy="6021756"/>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A019A1FC-4F69-151F-B8CE-9691BA10FC21}"/>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019629" y="5251369"/>
            <a:ext cx="806450" cy="80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29152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cSld name="1 Photo &amp; Caption Title Text or Content Orange Dark Blue Ribb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4331E3-2327-5867-755F-D13B4059FD82}"/>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616108"/>
            <a:ext cx="3578681" cy="153453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Content Placeholder 3">
            <a:extLst>
              <a:ext uri="{FF2B5EF4-FFF2-40B4-BE49-F238E27FC236}">
                <a16:creationId xmlns:a16="http://schemas.microsoft.com/office/drawing/2014/main" id="{FBA31647-59DA-F189-87F3-CD96B9EDEA34}"/>
              </a:ext>
            </a:extLst>
          </p:cNvPr>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CA7F328B-6E70-C264-E33F-912D6BD66E8E}"/>
              </a:ext>
            </a:extLst>
          </p:cNvPr>
          <p:cNvSpPr>
            <a:spLocks noGrp="1"/>
          </p:cNvSpPr>
          <p:nvPr>
            <p:ph type="title" hasCustomPrompt="1"/>
          </p:nvPr>
        </p:nvSpPr>
        <p:spPr>
          <a:xfrm>
            <a:off x="5117124" y="501162"/>
            <a:ext cx="5868148" cy="76154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8D314993-301B-7C31-FDE2-5008E6FE5B7D}"/>
              </a:ext>
            </a:extLst>
          </p:cNvPr>
          <p:cNvSpPr>
            <a:spLocks noGrp="1"/>
          </p:cNvSpPr>
          <p:nvPr>
            <p:ph type="dt" sz="half" idx="15"/>
          </p:nvPr>
        </p:nvSpPr>
        <p:spPr/>
        <p:txBody>
          <a:bodyPr/>
          <a:lstStyle/>
          <a:p>
            <a:fld id="{84D75A79-8BA8-4447-B0D0-E58CEF807384}" type="datetime1">
              <a:rPr lang="en-US" smtClean="0"/>
              <a:t>4/1/25</a:t>
            </a:fld>
            <a:endParaRPr lang="en-US"/>
          </a:p>
        </p:txBody>
      </p:sp>
      <p:sp>
        <p:nvSpPr>
          <p:cNvPr id="8" name="Footer Placeholder 7">
            <a:extLst>
              <a:ext uri="{FF2B5EF4-FFF2-40B4-BE49-F238E27FC236}">
                <a16:creationId xmlns:a16="http://schemas.microsoft.com/office/drawing/2014/main" id="{DFBC17A9-C74E-8C97-981D-B75E797C3CD8}"/>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36974491-4934-C74F-9849-7BE2E37ED953}"/>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2" name="Freeform 7">
            <a:extLst>
              <a:ext uri="{FF2B5EF4-FFF2-40B4-BE49-F238E27FC236}">
                <a16:creationId xmlns:a16="http://schemas.microsoft.com/office/drawing/2014/main" id="{F6AFDE8A-4D48-409B-D429-0FC884906D94}"/>
              </a:ext>
            </a:extLst>
          </p:cNvPr>
          <p:cNvSpPr/>
          <p:nvPr userDrawn="1"/>
        </p:nvSpPr>
        <p:spPr>
          <a:xfrm rot="5400000">
            <a:off x="4553350" y="4045341"/>
            <a:ext cx="157383" cy="298618"/>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5" name="Picture 4" descr="A person with his hand on his chin&#10;&#10;Description automatically generated with low confidence">
            <a:extLst>
              <a:ext uri="{FF2B5EF4-FFF2-40B4-BE49-F238E27FC236}">
                <a16:creationId xmlns:a16="http://schemas.microsoft.com/office/drawing/2014/main" id="{D8982974-FBB7-A43F-191F-AA010E8504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64" r="7415"/>
          <a:stretch/>
        </p:blipFill>
        <p:spPr>
          <a:xfrm>
            <a:off x="0" y="-34316"/>
            <a:ext cx="4482733" cy="4445490"/>
          </a:xfrm>
          <a:prstGeom prst="rect">
            <a:avLst/>
          </a:prstGeom>
        </p:spPr>
      </p:pic>
      <p:sp>
        <p:nvSpPr>
          <p:cNvPr id="6" name="Freeform 5">
            <a:extLst>
              <a:ext uri="{FF2B5EF4-FFF2-40B4-BE49-F238E27FC236}">
                <a16:creationId xmlns:a16="http://schemas.microsoft.com/office/drawing/2014/main" id="{2C6F3756-6576-BC7F-447B-427EB4B3DD21}"/>
              </a:ext>
            </a:extLst>
          </p:cNvPr>
          <p:cNvSpPr/>
          <p:nvPr userDrawn="1"/>
        </p:nvSpPr>
        <p:spPr>
          <a:xfrm>
            <a:off x="0" y="3458130"/>
            <a:ext cx="4791808"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4" name="Subtitle 2">
            <a:extLst>
              <a:ext uri="{FF2B5EF4-FFF2-40B4-BE49-F238E27FC236}">
                <a16:creationId xmlns:a16="http://schemas.microsoft.com/office/drawing/2014/main" id="{BB786B8C-9E87-E6C9-A2EC-CFAF7AB8716A}"/>
              </a:ext>
            </a:extLst>
          </p:cNvPr>
          <p:cNvSpPr>
            <a:spLocks noGrp="1"/>
          </p:cNvSpPr>
          <p:nvPr>
            <p:ph type="subTitle" idx="1"/>
          </p:nvPr>
        </p:nvSpPr>
        <p:spPr>
          <a:xfrm>
            <a:off x="325315" y="3615512"/>
            <a:ext cx="4609742"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149015439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08912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cSld name="1 Title and Content Orang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327638"/>
            <a:ext cx="10515600" cy="4572000"/>
          </a:xfrm>
          <a:prstGeom prst="rect">
            <a:avLst/>
          </a:prstGeo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6CF16CAB-5179-4FA8-84CF-4C101E0045C0}"/>
              </a:ext>
            </a:extLst>
          </p:cNvPr>
          <p:cNvSpPr/>
          <p:nvPr userDrawn="1"/>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988E649-B882-B30B-6E47-701F6579E582}"/>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2" name="Date Placeholder 1">
            <a:extLst>
              <a:ext uri="{FF2B5EF4-FFF2-40B4-BE49-F238E27FC236}">
                <a16:creationId xmlns:a16="http://schemas.microsoft.com/office/drawing/2014/main" id="{EEE076BB-B755-7ADC-43A7-2FD25A8778E0}"/>
              </a:ext>
            </a:extLst>
          </p:cNvPr>
          <p:cNvSpPr>
            <a:spLocks noGrp="1"/>
          </p:cNvSpPr>
          <p:nvPr>
            <p:ph type="dt" sz="half" idx="10"/>
          </p:nvPr>
        </p:nvSpPr>
        <p:spPr/>
        <p:txBody>
          <a:bodyPr/>
          <a:lstStyle/>
          <a:p>
            <a:fld id="{53213074-F8B3-0E46-88A8-130108BEF5A1}" type="datetime1">
              <a:rPr lang="en-US" smtClean="0"/>
              <a:t>4/1/25</a:t>
            </a:fld>
            <a:endParaRPr lang="en-US"/>
          </a:p>
        </p:txBody>
      </p:sp>
      <p:sp>
        <p:nvSpPr>
          <p:cNvPr id="7" name="Footer Placeholder 6">
            <a:extLst>
              <a:ext uri="{FF2B5EF4-FFF2-40B4-BE49-F238E27FC236}">
                <a16:creationId xmlns:a16="http://schemas.microsoft.com/office/drawing/2014/main" id="{C60419C9-A7A0-CD43-89C3-FF9651EC3C5D}"/>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F2CCE52B-846F-8C23-3010-B19D78D5889E}"/>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199454550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cSld name="Title &amp; Subheading Light Blue">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3DAA2B2D-F227-BF3F-67FD-2D934AE55CF7}"/>
              </a:ext>
            </a:extLst>
          </p:cNvPr>
          <p:cNvSpPr>
            <a:spLocks noGrp="1"/>
          </p:cNvSpPr>
          <p:nvPr>
            <p:ph type="title"/>
          </p:nvPr>
        </p:nvSpPr>
        <p:spPr>
          <a:xfrm>
            <a:off x="838199" y="365125"/>
            <a:ext cx="10565423" cy="434975"/>
          </a:xfrm>
          <a:prstGeom prst="rect">
            <a:avLst/>
          </a:prstGeom>
        </p:spPr>
        <p:txBody>
          <a:bodyPr/>
          <a:lstStyle>
            <a:lvl1pPr algn="ctr">
              <a:defRPr lang="en-US" sz="3000" b="1" kern="1200" cap="all" baseline="0" dirty="0">
                <a:solidFill>
                  <a:schemeClr val="tx2"/>
                </a:solidFill>
                <a:latin typeface="Lucida Sans Unicode" panose="020B0602030504020204" pitchFamily="34" charset="0"/>
                <a:ea typeface="+mj-ea"/>
                <a:cs typeface="+mj-cs"/>
              </a:defRPr>
            </a:lvl1pPr>
          </a:lstStyle>
          <a:p>
            <a:r>
              <a:rPr lang="en-US"/>
              <a:t>Click to edit Master title style</a:t>
            </a:r>
          </a:p>
        </p:txBody>
      </p:sp>
      <p:sp>
        <p:nvSpPr>
          <p:cNvPr id="9" name="Text Placeholder 9">
            <a:extLst>
              <a:ext uri="{FF2B5EF4-FFF2-40B4-BE49-F238E27FC236}">
                <a16:creationId xmlns:a16="http://schemas.microsoft.com/office/drawing/2014/main" id="{4D724578-77DC-A5D8-FC9A-B8D97609A2CC}"/>
              </a:ext>
            </a:extLst>
          </p:cNvPr>
          <p:cNvSpPr>
            <a:spLocks noGrp="1"/>
          </p:cNvSpPr>
          <p:nvPr>
            <p:ph type="body" sz="quarter" idx="10"/>
          </p:nvPr>
        </p:nvSpPr>
        <p:spPr>
          <a:xfrm>
            <a:off x="838200" y="881063"/>
            <a:ext cx="10564813" cy="226768"/>
          </a:xfrm>
          <a:prstGeom prst="rect">
            <a:avLst/>
          </a:prstGeom>
        </p:spPr>
        <p:txBody>
          <a:bodyPr/>
          <a:lstStyle>
            <a:lvl1pPr marL="0" indent="0" algn="ctr">
              <a:buNone/>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1pPr>
            <a:lvl2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2pPr>
            <a:lvl3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3pPr>
            <a:lvl4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4pPr>
            <a:lvl5pPr>
              <a:defRPr lang="en-US" sz="1200" b="1" kern="1200" cap="all" spc="150" baseline="0" dirty="0">
                <a:solidFill>
                  <a:schemeClr val="bg1">
                    <a:lumMod val="65000"/>
                  </a:schemeClr>
                </a:solidFill>
                <a:latin typeface="Lucida Sans Unicode" panose="020B0602030504020204" pitchFamily="34" charset="0"/>
                <a:ea typeface="+mn-ea"/>
                <a:cs typeface="Poppins Light" pitchFamily="2" charset="77"/>
              </a:defRPr>
            </a:lvl5pPr>
          </a:lstStyle>
          <a:p>
            <a:pPr lvl="0"/>
            <a:r>
              <a:rPr lang="en-US"/>
              <a:t>Click to edit Master text styles</a:t>
            </a:r>
          </a:p>
        </p:txBody>
      </p:sp>
      <p:sp>
        <p:nvSpPr>
          <p:cNvPr id="6" name="Date Placeholder 5">
            <a:extLst>
              <a:ext uri="{FF2B5EF4-FFF2-40B4-BE49-F238E27FC236}">
                <a16:creationId xmlns:a16="http://schemas.microsoft.com/office/drawing/2014/main" id="{51AB021F-718B-6173-D776-60D6E52D3A0C}"/>
              </a:ext>
            </a:extLst>
          </p:cNvPr>
          <p:cNvSpPr>
            <a:spLocks noGrp="1"/>
          </p:cNvSpPr>
          <p:nvPr>
            <p:ph type="dt" sz="half" idx="11"/>
          </p:nvPr>
        </p:nvSpPr>
        <p:spPr/>
        <p:txBody>
          <a:bodyPr/>
          <a:lstStyle/>
          <a:p>
            <a:fld id="{F1CB812D-A5B0-B248-B180-0577ABB48E09}" type="datetime1">
              <a:rPr lang="en-US" smtClean="0"/>
              <a:t>4/1/25</a:t>
            </a:fld>
            <a:endParaRPr lang="en-US"/>
          </a:p>
        </p:txBody>
      </p:sp>
      <p:sp>
        <p:nvSpPr>
          <p:cNvPr id="7" name="Footer Placeholder 6">
            <a:extLst>
              <a:ext uri="{FF2B5EF4-FFF2-40B4-BE49-F238E27FC236}">
                <a16:creationId xmlns:a16="http://schemas.microsoft.com/office/drawing/2014/main" id="{80208AD6-AAE5-B482-5814-B04358AABD98}"/>
              </a:ext>
            </a:extLst>
          </p:cNvPr>
          <p:cNvSpPr>
            <a:spLocks noGrp="1"/>
          </p:cNvSpPr>
          <p:nvPr>
            <p:ph type="ftr" sz="quarter" idx="12"/>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24CC8382-DE65-06C8-F294-201FBA81BBD2}"/>
              </a:ext>
            </a:extLst>
          </p:cNvPr>
          <p:cNvSpPr>
            <a:spLocks noGrp="1"/>
          </p:cNvSpPr>
          <p:nvPr>
            <p:ph type="sldNum" sz="quarter" idx="13"/>
          </p:nvPr>
        </p:nvSpPr>
        <p:spPr/>
        <p:txBody>
          <a:bodyPr/>
          <a:lstStyle/>
          <a:p>
            <a:fld id="{CCC1480D-4707-4A7B-B0EF-2D144A5CE62D}" type="slidenum">
              <a:rPr lang="en-US" smtClean="0"/>
              <a:t>‹#›</a:t>
            </a:fld>
            <a:endParaRPr lang="en-US"/>
          </a:p>
        </p:txBody>
      </p:sp>
      <p:sp>
        <p:nvSpPr>
          <p:cNvPr id="3" name="Rectangle 2">
            <a:extLst>
              <a:ext uri="{FF2B5EF4-FFF2-40B4-BE49-F238E27FC236}">
                <a16:creationId xmlns:a16="http://schemas.microsoft.com/office/drawing/2014/main" id="{0447DEA3-F3A2-5196-F8ED-CA0760981E93}"/>
              </a:ext>
            </a:extLst>
          </p:cNvPr>
          <p:cNvSpPr/>
          <p:nvPr userDrawn="1"/>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44564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cSld name="1 Content and Caption Orange">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9920" y="1284785"/>
            <a:ext cx="6126480" cy="4114800"/>
          </a:xfrm>
          <a:prstGeom prst="rect">
            <a:avLst/>
          </a:prstGeo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21935" y="1312217"/>
            <a:ext cx="3200400" cy="3432319"/>
          </a:xfrm>
          <a:prstGeom prst="rect">
            <a:avLst/>
          </a:prstGeo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itle 1">
            <a:extLst>
              <a:ext uri="{FF2B5EF4-FFF2-40B4-BE49-F238E27FC236}">
                <a16:creationId xmlns:a16="http://schemas.microsoft.com/office/drawing/2014/main" id="{99367D82-9942-9849-0600-23A6D899F9F0}"/>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F41B6BA1-83F5-4E66-B11F-DE549C766AE2}"/>
              </a:ext>
            </a:extLst>
          </p:cNvPr>
          <p:cNvSpPr>
            <a:spLocks noGrp="1"/>
          </p:cNvSpPr>
          <p:nvPr>
            <p:ph type="dt" sz="half" idx="10"/>
          </p:nvPr>
        </p:nvSpPr>
        <p:spPr/>
        <p:txBody>
          <a:bodyPr/>
          <a:lstStyle/>
          <a:p>
            <a:fld id="{192AD49E-44FB-1046-B683-D3F6140E0B0A}" type="datetime1">
              <a:rPr lang="en-US" smtClean="0"/>
              <a:t>4/1/25</a:t>
            </a:fld>
            <a:endParaRPr lang="en-US"/>
          </a:p>
        </p:txBody>
      </p:sp>
      <p:sp>
        <p:nvSpPr>
          <p:cNvPr id="8" name="Footer Placeholder 7">
            <a:extLst>
              <a:ext uri="{FF2B5EF4-FFF2-40B4-BE49-F238E27FC236}">
                <a16:creationId xmlns:a16="http://schemas.microsoft.com/office/drawing/2014/main" id="{FF4E9DEE-5ACB-353C-7BB5-401D3B7373F6}"/>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151367DE-97F2-1879-F0C2-EECB0E65F99F}"/>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217406115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834673" y="6243108"/>
            <a:ext cx="1051771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0444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 Photo Title Text or Content Orange">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5EBD0667-3795-07C5-AD81-572F27D46AAE}"/>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3467CD3-7A6C-E3F2-6A2C-EAC55022B3A1}"/>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61F1EF5-D401-CA5C-E73D-18F8BAC0E091}"/>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4" name="Picture 3" descr="A picture containing person, indoor, wall&#10;&#10;Description automatically generated">
            <a:extLst>
              <a:ext uri="{FF2B5EF4-FFF2-40B4-BE49-F238E27FC236}">
                <a16:creationId xmlns:a16="http://schemas.microsoft.com/office/drawing/2014/main" id="{910B5BCE-FC20-7198-A36F-D61654832C7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377" r="34853"/>
          <a:stretch/>
        </p:blipFill>
        <p:spPr>
          <a:xfrm>
            <a:off x="0" y="-37217"/>
            <a:ext cx="4038600" cy="6932434"/>
          </a:xfrm>
          <a:prstGeom prst="rect">
            <a:avLst/>
          </a:prstGeom>
        </p:spPr>
      </p:pic>
      <p:sp>
        <p:nvSpPr>
          <p:cNvPr id="2" name="Date Placeholder 1">
            <a:extLst>
              <a:ext uri="{FF2B5EF4-FFF2-40B4-BE49-F238E27FC236}">
                <a16:creationId xmlns:a16="http://schemas.microsoft.com/office/drawing/2014/main" id="{F5AE58A1-7451-80EA-7831-E75616A308A3}"/>
              </a:ext>
            </a:extLst>
          </p:cNvPr>
          <p:cNvSpPr>
            <a:spLocks noGrp="1"/>
          </p:cNvSpPr>
          <p:nvPr>
            <p:ph type="dt" sz="half" idx="10"/>
          </p:nvPr>
        </p:nvSpPr>
        <p:spPr/>
        <p:txBody>
          <a:bodyPr/>
          <a:lstStyle/>
          <a:p>
            <a:fld id="{2054B306-B37B-D74B-BFD4-A3FEAE1A5342}" type="datetime1">
              <a:rPr lang="en-US" smtClean="0"/>
              <a:t>4/1/25</a:t>
            </a:fld>
            <a:endParaRPr lang="en-US"/>
          </a:p>
        </p:txBody>
      </p:sp>
      <p:sp>
        <p:nvSpPr>
          <p:cNvPr id="3" name="Footer Placeholder 2">
            <a:extLst>
              <a:ext uri="{FF2B5EF4-FFF2-40B4-BE49-F238E27FC236}">
                <a16:creationId xmlns:a16="http://schemas.microsoft.com/office/drawing/2014/main" id="{89B117BA-7A4F-D050-9FFE-F67970E4C5C8}"/>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8D313712-9EFC-C01F-84A6-C3EA77AFFE31}"/>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11398191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itle" preserve="1">
  <p:cSld name="Title Slide _ Light Blue Logo_ Navy">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404167" y="4400113"/>
            <a:ext cx="3194098" cy="1309255"/>
          </a:xfrm>
        </p:spPr>
        <p:txBody>
          <a:bodyP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12CC964-A50B-4C29-B4E4-2C30BB34CCF3}" type="slidenum">
              <a:rPr lang="en-US" smtClean="0"/>
              <a:t>‹#›</a:t>
            </a:fld>
            <a:endParaRPr lang="en-US"/>
          </a:p>
        </p:txBody>
      </p:sp>
      <p:pic>
        <p:nvPicPr>
          <p:cNvPr id="14" name="Picture 13" descr="A picture containing text&#10;&#10;Description automatically generated">
            <a:extLst>
              <a:ext uri="{FF2B5EF4-FFF2-40B4-BE49-F238E27FC236}">
                <a16:creationId xmlns:a16="http://schemas.microsoft.com/office/drawing/2014/main" id="{3AFAEE75-49B7-4D92-9152-585176403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851" y="1065071"/>
            <a:ext cx="4921134" cy="1312302"/>
          </a:xfrm>
          <a:prstGeom prst="rect">
            <a:avLst/>
          </a:prstGeom>
        </p:spPr>
      </p:pic>
    </p:spTree>
    <p:extLst>
      <p:ext uri="{BB962C8B-B14F-4D97-AF65-F5344CB8AC3E}">
        <p14:creationId xmlns:p14="http://schemas.microsoft.com/office/powerpoint/2010/main" val="324911113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 preserve="1">
  <p:cSld name="Title Slide _ White Logo_ Navy &amp; Photo">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7" cy="6857999"/>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404167" y="4400113"/>
            <a:ext cx="3194098" cy="1309255"/>
          </a:xfrm>
        </p:spPr>
        <p:txBody>
          <a:bodyP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12CC964-A50B-4C29-B4E4-2C30BB34CCF3}" type="slidenum">
              <a:rPr lang="en-US" smtClean="0"/>
              <a:t>‹#›</a:t>
            </a:fld>
            <a:endParaRPr lang="en-US"/>
          </a:p>
        </p:txBody>
      </p:sp>
      <p:pic>
        <p:nvPicPr>
          <p:cNvPr id="8" name="Picture 7" descr="A picture containing application&#10;&#10;Description automatically generated">
            <a:extLst>
              <a:ext uri="{FF2B5EF4-FFF2-40B4-BE49-F238E27FC236}">
                <a16:creationId xmlns:a16="http://schemas.microsoft.com/office/drawing/2014/main" id="{BF1D1151-A757-4F96-BE1D-CCB35E489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852" y="1281121"/>
            <a:ext cx="3640975" cy="1080156"/>
          </a:xfrm>
          <a:prstGeom prst="rect">
            <a:avLst/>
          </a:prstGeom>
        </p:spPr>
      </p:pic>
    </p:spTree>
    <p:extLst>
      <p:ext uri="{BB962C8B-B14F-4D97-AF65-F5344CB8AC3E}">
        <p14:creationId xmlns:p14="http://schemas.microsoft.com/office/powerpoint/2010/main" val="383594104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title" preserve="1">
  <p:cSld name="Title Slide _ No Logo_ Navy &amp; Light Blu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7" cy="6857998"/>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88183671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title" preserve="1">
  <p:cSld name="Title Slide _ Light Blue Logo_ Navy &amp; Light Blu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8404167" y="4400113"/>
            <a:ext cx="3194098" cy="1309255"/>
          </a:xfrm>
        </p:spPr>
        <p:txBody>
          <a:bodyPr>
            <a:normAutofit/>
          </a:bodyPr>
          <a:lstStyle>
            <a:lvl1pPr marL="0" indent="0" algn="r">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pic>
        <p:nvPicPr>
          <p:cNvPr id="14" name="Picture 13" descr="A picture containing text&#10;&#10;Description automatically generated">
            <a:extLst>
              <a:ext uri="{FF2B5EF4-FFF2-40B4-BE49-F238E27FC236}">
                <a16:creationId xmlns:a16="http://schemas.microsoft.com/office/drawing/2014/main" id="{3AFAEE75-49B7-4D92-9152-585176403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851" y="1065071"/>
            <a:ext cx="4921134" cy="1312302"/>
          </a:xfrm>
          <a:prstGeom prst="rect">
            <a:avLst/>
          </a:prstGeom>
        </p:spPr>
      </p:pic>
    </p:spTree>
    <p:extLst>
      <p:ext uri="{BB962C8B-B14F-4D97-AF65-F5344CB8AC3E}">
        <p14:creationId xmlns:p14="http://schemas.microsoft.com/office/powerpoint/2010/main" val="157696529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itle" preserve="1">
  <p:cSld name="Title Slide _ Navy Logo_ Light Blu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F5A3C4-D7C2-4E67-9F6C-49F64EA5E62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7" cy="6857999"/>
          </a:xfrm>
          <a:prstGeom prst="rect">
            <a:avLst/>
          </a:prstGeom>
        </p:spPr>
      </p:pic>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pic>
        <p:nvPicPr>
          <p:cNvPr id="14" name="Picture 13">
            <a:extLst>
              <a:ext uri="{FF2B5EF4-FFF2-40B4-BE49-F238E27FC236}">
                <a16:creationId xmlns:a16="http://schemas.microsoft.com/office/drawing/2014/main" id="{3AFAEE75-49B7-4D92-9152-58517640312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18691" y="4564730"/>
            <a:ext cx="3174997" cy="1312302"/>
          </a:xfrm>
          <a:prstGeom prst="rect">
            <a:avLst/>
          </a:prstGeom>
        </p:spPr>
      </p:pic>
    </p:spTree>
    <p:extLst>
      <p:ext uri="{BB962C8B-B14F-4D97-AF65-F5344CB8AC3E}">
        <p14:creationId xmlns:p14="http://schemas.microsoft.com/office/powerpoint/2010/main" val="180236645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title" preserve="1">
  <p:cSld name="Title Slide _ Full Color Logo_ Nav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77B95B-90F7-419A-8E92-547FA5FD4874}"/>
              </a:ext>
            </a:extLst>
          </p:cNvPr>
          <p:cNvSpPr/>
          <p:nvPr/>
        </p:nvSpPr>
        <p:spPr>
          <a:xfrm>
            <a:off x="773084" y="806335"/>
            <a:ext cx="10520604" cy="5137265"/>
          </a:xfrm>
          <a:prstGeom prst="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10" name="Right Triangle 9">
            <a:extLst>
              <a:ext uri="{FF2B5EF4-FFF2-40B4-BE49-F238E27FC236}">
                <a16:creationId xmlns:a16="http://schemas.microsoft.com/office/drawing/2014/main" id="{76A87D92-14A3-4650-97CB-99DA133B5B42}"/>
              </a:ext>
            </a:extLst>
          </p:cNvPr>
          <p:cNvSpPr/>
          <p:nvPr/>
        </p:nvSpPr>
        <p:spPr>
          <a:xfrm flipH="1">
            <a:off x="4378032" y="1671851"/>
            <a:ext cx="7891552" cy="5252651"/>
          </a:xfrm>
          <a:prstGeom prst="rtTriangl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790E5C8D-6E7D-4C55-B6E3-3031EE48D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254" y="4247727"/>
            <a:ext cx="4209937" cy="2044158"/>
          </a:xfrm>
          <a:prstGeom prst="rect">
            <a:avLst/>
          </a:prstGeom>
        </p:spPr>
      </p:pic>
    </p:spTree>
    <p:extLst>
      <p:ext uri="{BB962C8B-B14F-4D97-AF65-F5344CB8AC3E}">
        <p14:creationId xmlns:p14="http://schemas.microsoft.com/office/powerpoint/2010/main" val="172237634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title" preserve="1">
  <p:cSld name="Title Slide_Full Color Logo_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77B95B-90F7-419A-8E92-547FA5FD4874}"/>
              </a:ext>
            </a:extLst>
          </p:cNvPr>
          <p:cNvSpPr/>
          <p:nvPr/>
        </p:nvSpPr>
        <p:spPr>
          <a:xfrm>
            <a:off x="773084" y="806335"/>
            <a:ext cx="10520604" cy="5137265"/>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10" name="Right Triangle 9">
            <a:extLst>
              <a:ext uri="{FF2B5EF4-FFF2-40B4-BE49-F238E27FC236}">
                <a16:creationId xmlns:a16="http://schemas.microsoft.com/office/drawing/2014/main" id="{76A87D92-14A3-4650-97CB-99DA133B5B42}"/>
              </a:ext>
            </a:extLst>
          </p:cNvPr>
          <p:cNvSpPr/>
          <p:nvPr/>
        </p:nvSpPr>
        <p:spPr>
          <a:xfrm flipH="1">
            <a:off x="4378032" y="1671851"/>
            <a:ext cx="7891552" cy="5252651"/>
          </a:xfrm>
          <a:prstGeom prst="rtTriangl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790E5C8D-6E7D-4C55-B6E3-3031EE48D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254" y="4247727"/>
            <a:ext cx="4209937" cy="2044158"/>
          </a:xfrm>
          <a:prstGeom prst="rect">
            <a:avLst/>
          </a:prstGeom>
        </p:spPr>
      </p:pic>
    </p:spTree>
    <p:extLst>
      <p:ext uri="{BB962C8B-B14F-4D97-AF65-F5344CB8AC3E}">
        <p14:creationId xmlns:p14="http://schemas.microsoft.com/office/powerpoint/2010/main" val="206184803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Title Slide_ Full Color Logo _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77B95B-90F7-419A-8E92-547FA5FD4874}"/>
              </a:ext>
            </a:extLst>
          </p:cNvPr>
          <p:cNvSpPr/>
          <p:nvPr/>
        </p:nvSpPr>
        <p:spPr>
          <a:xfrm>
            <a:off x="773084" y="806335"/>
            <a:ext cx="10520604" cy="5137265"/>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404852" y="2559326"/>
            <a:ext cx="6999316" cy="1739347"/>
          </a:xfrm>
        </p:spPr>
        <p:txBody>
          <a:bodyPr tIns="45720" bIns="45720" anchor="ctr">
            <a:normAutofit/>
          </a:bodyPr>
          <a:lstStyle>
            <a:lvl1pPr algn="l">
              <a:lnSpc>
                <a:spcPct val="80000"/>
              </a:lnSpc>
              <a:defRPr sz="4000" spc="150" baseline="0">
                <a:solidFill>
                  <a:schemeClr val="tx2"/>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Subtitle 2"/>
          <p:cNvSpPr>
            <a:spLocks noGrp="1"/>
          </p:cNvSpPr>
          <p:nvPr>
            <p:ph type="subTitle" idx="1"/>
          </p:nvPr>
        </p:nvSpPr>
        <p:spPr>
          <a:xfrm>
            <a:off x="1404852" y="4458832"/>
            <a:ext cx="5815530" cy="1309255"/>
          </a:xfr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10" name="Right Triangle 9">
            <a:extLst>
              <a:ext uri="{FF2B5EF4-FFF2-40B4-BE49-F238E27FC236}">
                <a16:creationId xmlns:a16="http://schemas.microsoft.com/office/drawing/2014/main" id="{76A87D92-14A3-4650-97CB-99DA133B5B42}"/>
              </a:ext>
            </a:extLst>
          </p:cNvPr>
          <p:cNvSpPr/>
          <p:nvPr/>
        </p:nvSpPr>
        <p:spPr>
          <a:xfrm flipH="1">
            <a:off x="4378032" y="1671851"/>
            <a:ext cx="7891552" cy="5252651"/>
          </a:xfrm>
          <a:prstGeom prst="rtTriangle">
            <a:avLst/>
          </a:prstGeom>
          <a:solidFill>
            <a:schemeClr val="bg1"/>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790E5C8D-6E7D-4C55-B6E3-3031EE48D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254" y="4247727"/>
            <a:ext cx="4209937" cy="2044158"/>
          </a:xfrm>
          <a:prstGeom prst="rect">
            <a:avLst/>
          </a:prstGeom>
        </p:spPr>
      </p:pic>
    </p:spTree>
    <p:extLst>
      <p:ext uri="{BB962C8B-B14F-4D97-AF65-F5344CB8AC3E}">
        <p14:creationId xmlns:p14="http://schemas.microsoft.com/office/powerpoint/2010/main" val="77687970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secHead" preserve="1">
  <p:cSld name="Section Header_Navy">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135212"/>
            <a:ext cx="10515600" cy="1676400"/>
          </a:xfrm>
        </p:spPr>
        <p:txBody>
          <a:bodyPr anchor="ctr">
            <a:noAutofit/>
          </a:bodyPr>
          <a:lstStyle>
            <a:lvl1pPr algn="ctr">
              <a:lnSpc>
                <a:spcPct val="80000"/>
              </a:lnSpc>
              <a:defRPr sz="6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12CC964-A50B-4C29-B4E4-2C30BB34CCF3}"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BDF3BFCE-3FAF-4789-9BD1-1332078C9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191" y="689254"/>
            <a:ext cx="4139569" cy="1103885"/>
          </a:xfrm>
          <a:prstGeom prst="rect">
            <a:avLst/>
          </a:prstGeom>
        </p:spPr>
      </p:pic>
    </p:spTree>
    <p:extLst>
      <p:ext uri="{BB962C8B-B14F-4D97-AF65-F5344CB8AC3E}">
        <p14:creationId xmlns:p14="http://schemas.microsoft.com/office/powerpoint/2010/main" val="98971523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Section Header _ Light Blu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12CC964-A50B-4C29-B4E4-2C30BB34CCF3}"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BDF3BFCE-3FAF-4789-9BD1-1332078C9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191" y="689254"/>
            <a:ext cx="4139569" cy="1103885"/>
          </a:xfrm>
          <a:prstGeom prst="rect">
            <a:avLst/>
          </a:prstGeom>
        </p:spPr>
      </p:pic>
    </p:spTree>
    <p:extLst>
      <p:ext uri="{BB962C8B-B14F-4D97-AF65-F5344CB8AC3E}">
        <p14:creationId xmlns:p14="http://schemas.microsoft.com/office/powerpoint/2010/main" val="805935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hoto Title Text or Content Light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7E2DE5-0F4D-48E8-DA3B-A0F1CEC8D7DA}"/>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5EBD0667-3795-07C5-AD81-572F27D46AAE}"/>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B61F1EF5-D401-CA5C-E73D-18F8BAC0E091}"/>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4" name="Picture 3" descr="A picture containing person, indoor, wall&#10;&#10;Description automatically generated">
            <a:extLst>
              <a:ext uri="{FF2B5EF4-FFF2-40B4-BE49-F238E27FC236}">
                <a16:creationId xmlns:a16="http://schemas.microsoft.com/office/drawing/2014/main" id="{1A615181-FD8D-A1DD-696D-CC849CD7667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377" r="34853"/>
          <a:stretch/>
        </p:blipFill>
        <p:spPr>
          <a:xfrm>
            <a:off x="0" y="-37217"/>
            <a:ext cx="4038600" cy="6932434"/>
          </a:xfrm>
          <a:prstGeom prst="rect">
            <a:avLst/>
          </a:prstGeom>
        </p:spPr>
      </p:pic>
      <p:sp>
        <p:nvSpPr>
          <p:cNvPr id="2" name="Date Placeholder 1">
            <a:extLst>
              <a:ext uri="{FF2B5EF4-FFF2-40B4-BE49-F238E27FC236}">
                <a16:creationId xmlns:a16="http://schemas.microsoft.com/office/drawing/2014/main" id="{83F3092E-AFF0-F60E-3586-4D5C3D73BEBA}"/>
              </a:ext>
            </a:extLst>
          </p:cNvPr>
          <p:cNvSpPr>
            <a:spLocks noGrp="1"/>
          </p:cNvSpPr>
          <p:nvPr>
            <p:ph type="dt" sz="half" idx="10"/>
          </p:nvPr>
        </p:nvSpPr>
        <p:spPr/>
        <p:txBody>
          <a:bodyPr/>
          <a:lstStyle/>
          <a:p>
            <a:fld id="{5C10D5FF-2E70-1E40-B739-0A606ABFCBF0}" type="datetime1">
              <a:rPr lang="en-US" smtClean="0"/>
              <a:t>4/1/25</a:t>
            </a:fld>
            <a:endParaRPr lang="en-US"/>
          </a:p>
        </p:txBody>
      </p:sp>
      <p:sp>
        <p:nvSpPr>
          <p:cNvPr id="3" name="Footer Placeholder 2">
            <a:extLst>
              <a:ext uri="{FF2B5EF4-FFF2-40B4-BE49-F238E27FC236}">
                <a16:creationId xmlns:a16="http://schemas.microsoft.com/office/drawing/2014/main" id="{5D435545-E1C0-4F5E-A616-8EBD44C3F2F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54348C68-316D-28D3-5C63-E5DBE2A513E8}"/>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213373476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secHead" preserve="1">
  <p:cSld name="Section Header _ Orang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135212"/>
            <a:ext cx="10515600" cy="1676400"/>
          </a:xfrm>
        </p:spPr>
        <p:txBody>
          <a:bodyPr anchor="ctr">
            <a:noAutofit/>
          </a:bodyPr>
          <a:lstStyle>
            <a:lvl1pPr algn="ctr">
              <a:lnSpc>
                <a:spcPct val="80000"/>
              </a:lnSpc>
              <a:defRPr sz="6000" b="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latin typeface="Lucida Sans Unicode" panose="020B0602030504020204" pitchFamily="34" charset="0"/>
                <a:cs typeface="Lucida Sans Unicode" panose="020B0602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12CC964-A50B-4C29-B4E4-2C30BB34CCF3}"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BDF3BFCE-3FAF-4789-9BD1-1332078C99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191" y="689254"/>
            <a:ext cx="4139569" cy="1103885"/>
          </a:xfrm>
          <a:prstGeom prst="rect">
            <a:avLst/>
          </a:prstGeom>
        </p:spPr>
      </p:pic>
    </p:spTree>
    <p:extLst>
      <p:ext uri="{BB962C8B-B14F-4D97-AF65-F5344CB8AC3E}">
        <p14:creationId xmlns:p14="http://schemas.microsoft.com/office/powerpoint/2010/main" val="309452910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Photo _ Title_ Text or Content_ Light Blue">
    <p:spTree>
      <p:nvGrpSpPr>
        <p:cNvPr id="1" name=""/>
        <p:cNvGrpSpPr/>
        <p:nvPr/>
      </p:nvGrpSpPr>
      <p:grpSpPr>
        <a:xfrm>
          <a:off x="0" y="0"/>
          <a:ext cx="0" cy="0"/>
          <a:chOff x="0" y="0"/>
          <a:chExt cx="0" cy="0"/>
        </a:xfrm>
      </p:grpSpPr>
      <p:sp>
        <p:nvSpPr>
          <p:cNvPr id="2" name="Title 1"/>
          <p:cNvSpPr>
            <a:spLocks noGrp="1"/>
          </p:cNvSpPr>
          <p:nvPr>
            <p:ph type="title"/>
          </p:nvPr>
        </p:nvSpPr>
        <p:spPr>
          <a:xfrm>
            <a:off x="4414057" y="284176"/>
            <a:ext cx="6572941"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4414057" y="2011680"/>
            <a:ext cx="6572942"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7" name="Picture Placeholder 2">
            <a:extLst>
              <a:ext uri="{FF2B5EF4-FFF2-40B4-BE49-F238E27FC236}">
                <a16:creationId xmlns:a16="http://schemas.microsoft.com/office/drawing/2014/main" id="{71D3D5C5-52B2-4FB4-9FA9-30F5812EF47C}"/>
              </a:ext>
            </a:extLst>
          </p:cNvPr>
          <p:cNvSpPr>
            <a:spLocks noGrp="1" noChangeAspect="1"/>
          </p:cNvSpPr>
          <p:nvPr>
            <p:ph type="pic" idx="13"/>
          </p:nvPr>
        </p:nvSpPr>
        <p:spPr>
          <a:xfrm>
            <a:off x="0" y="0"/>
            <a:ext cx="4203160" cy="6974378"/>
          </a:xfrm>
          <a:solidFill>
            <a:schemeClr val="tx2"/>
          </a:solidFill>
        </p:spPr>
        <p:txBody>
          <a:bodyPr tIns="365760" anchor="t">
            <a:normAutofit/>
          </a:bodyPr>
          <a:lstStyle>
            <a:lvl1pPr marL="0" indent="0" algn="ctr">
              <a:buNone/>
              <a:defRPr sz="18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168359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Photo _ Title_ Text or Content_ Orange">
    <p:spTree>
      <p:nvGrpSpPr>
        <p:cNvPr id="1" name=""/>
        <p:cNvGrpSpPr/>
        <p:nvPr/>
      </p:nvGrpSpPr>
      <p:grpSpPr>
        <a:xfrm>
          <a:off x="0" y="0"/>
          <a:ext cx="0" cy="0"/>
          <a:chOff x="0" y="0"/>
          <a:chExt cx="0" cy="0"/>
        </a:xfrm>
      </p:grpSpPr>
      <p:sp>
        <p:nvSpPr>
          <p:cNvPr id="2" name="Title 1"/>
          <p:cNvSpPr>
            <a:spLocks noGrp="1"/>
          </p:cNvSpPr>
          <p:nvPr>
            <p:ph type="title"/>
          </p:nvPr>
        </p:nvSpPr>
        <p:spPr>
          <a:xfrm>
            <a:off x="4414057" y="284176"/>
            <a:ext cx="6572941"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4414057" y="2011680"/>
            <a:ext cx="6572942"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7" name="Picture Placeholder 2">
            <a:extLst>
              <a:ext uri="{FF2B5EF4-FFF2-40B4-BE49-F238E27FC236}">
                <a16:creationId xmlns:a16="http://schemas.microsoft.com/office/drawing/2014/main" id="{71D3D5C5-52B2-4FB4-9FA9-30F5812EF47C}"/>
              </a:ext>
            </a:extLst>
          </p:cNvPr>
          <p:cNvSpPr>
            <a:spLocks noGrp="1" noChangeAspect="1"/>
          </p:cNvSpPr>
          <p:nvPr>
            <p:ph type="pic" idx="13"/>
          </p:nvPr>
        </p:nvSpPr>
        <p:spPr>
          <a:xfrm>
            <a:off x="0" y="0"/>
            <a:ext cx="4203160" cy="6974378"/>
          </a:xfrm>
          <a:solidFill>
            <a:schemeClr val="tx2"/>
          </a:solidFill>
        </p:spPr>
        <p:txBody>
          <a:bodyPr tIns="365760" anchor="t">
            <a:normAutofit/>
          </a:bodyPr>
          <a:lstStyle>
            <a:lvl1pPr marL="0" indent="0" algn="ctr">
              <a:buNone/>
              <a:defRPr sz="18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86095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Photo &amp; Caption _ Title_ Text or Content_ Light Blu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A63739E-2B3C-415B-9474-4F6693512638}"/>
              </a:ext>
            </a:extLst>
          </p:cNvPr>
          <p:cNvSpPr>
            <a:spLocks noGrp="1" noChangeAspect="1"/>
          </p:cNvSpPr>
          <p:nvPr>
            <p:ph type="pic" idx="13"/>
          </p:nvPr>
        </p:nvSpPr>
        <p:spPr>
          <a:xfrm>
            <a:off x="0" y="-1"/>
            <a:ext cx="4203160" cy="4372495"/>
          </a:xfrm>
          <a:solidFill>
            <a:schemeClr val="tx2"/>
          </a:solidFill>
        </p:spPr>
        <p:txBody>
          <a:bodyPr tIns="365760" anchor="t">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7"/>
          <p:cNvSpPr>
            <a:spLocks noGrp="1"/>
          </p:cNvSpPr>
          <p:nvPr>
            <p:ph type="title"/>
          </p:nvPr>
        </p:nvSpPr>
        <p:spPr>
          <a:xfrm>
            <a:off x="4372495" y="284176"/>
            <a:ext cx="6614504"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4" name="Content Placeholder 3"/>
          <p:cNvSpPr>
            <a:spLocks noGrp="1"/>
          </p:cNvSpPr>
          <p:nvPr>
            <p:ph sz="half" idx="2"/>
          </p:nvPr>
        </p:nvSpPr>
        <p:spPr>
          <a:xfrm>
            <a:off x="4372495" y="2011680"/>
            <a:ext cx="6612776" cy="4206240"/>
          </a:xfr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1A840F18-A2AE-46D7-85CF-35B8C30DD9AD}"/>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439768"/>
            <a:ext cx="3299109" cy="1710878"/>
          </a:xfr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Tree>
    <p:extLst>
      <p:ext uri="{BB962C8B-B14F-4D97-AF65-F5344CB8AC3E}">
        <p14:creationId xmlns:p14="http://schemas.microsoft.com/office/powerpoint/2010/main" val="156769695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Photo &amp; Caption _ Title_ Text or Content_ Orang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A63739E-2B3C-415B-9474-4F6693512638}"/>
              </a:ext>
            </a:extLst>
          </p:cNvPr>
          <p:cNvSpPr>
            <a:spLocks noGrp="1" noChangeAspect="1"/>
          </p:cNvSpPr>
          <p:nvPr>
            <p:ph type="pic" idx="13"/>
          </p:nvPr>
        </p:nvSpPr>
        <p:spPr>
          <a:xfrm>
            <a:off x="0" y="-1"/>
            <a:ext cx="4203160" cy="4372495"/>
          </a:xfrm>
          <a:solidFill>
            <a:schemeClr val="tx2"/>
          </a:solidFill>
        </p:spPr>
        <p:txBody>
          <a:bodyPr tIns="365760" anchor="t">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7"/>
          <p:cNvSpPr>
            <a:spLocks noGrp="1"/>
          </p:cNvSpPr>
          <p:nvPr>
            <p:ph type="title"/>
          </p:nvPr>
        </p:nvSpPr>
        <p:spPr>
          <a:xfrm>
            <a:off x="4372495" y="284176"/>
            <a:ext cx="6614504"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4" name="Content Placeholder 3"/>
          <p:cNvSpPr>
            <a:spLocks noGrp="1"/>
          </p:cNvSpPr>
          <p:nvPr>
            <p:ph sz="half" idx="2"/>
          </p:nvPr>
        </p:nvSpPr>
        <p:spPr>
          <a:xfrm>
            <a:off x="4372495" y="2011680"/>
            <a:ext cx="6612776" cy="4206240"/>
          </a:xfr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1A840F18-A2AE-46D7-85CF-35B8C30DD9AD}"/>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439768"/>
            <a:ext cx="3299109" cy="1710878"/>
          </a:xfr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Tree>
    <p:extLst>
      <p:ext uri="{BB962C8B-B14F-4D97-AF65-F5344CB8AC3E}">
        <p14:creationId xmlns:p14="http://schemas.microsoft.com/office/powerpoint/2010/main" val="304004270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anner Photo _ Title_ Text or Content_ Light Blu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2FAFF46-14A3-4DCA-A42C-6C364FA062C8}"/>
              </a:ext>
            </a:extLst>
          </p:cNvPr>
          <p:cNvSpPr>
            <a:spLocks noGrp="1" noChangeAspect="1"/>
          </p:cNvSpPr>
          <p:nvPr>
            <p:ph type="pic" idx="13"/>
          </p:nvPr>
        </p:nvSpPr>
        <p:spPr>
          <a:xfrm>
            <a:off x="0" y="1792937"/>
            <a:ext cx="12192000" cy="3469020"/>
          </a:xfrm>
          <a:solidFill>
            <a:schemeClr val="tx2"/>
          </a:solidFill>
        </p:spPr>
        <p:txBody>
          <a:bodyPr tIns="365760" anchor="t">
            <a:normAutofit/>
          </a:bodyPr>
          <a:lstStyle>
            <a:lvl1pPr marL="0" indent="0" algn="l">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9"/>
          <p:cNvSpPr>
            <a:spLocks noGrp="1"/>
          </p:cNvSpPr>
          <p:nvPr>
            <p:ph type="title"/>
          </p:nvPr>
        </p:nvSpPr>
        <p:spPr>
          <a:xfrm>
            <a:off x="1202267" y="284176"/>
            <a:ext cx="9784732" cy="1508760"/>
          </a:xfrm>
        </p:spPr>
        <p:txBody>
          <a:bodyPr/>
          <a:lstStyle/>
          <a:p>
            <a:r>
              <a:rPr lang="en-US"/>
              <a:t>Click to edit Master title style</a:t>
            </a:r>
          </a:p>
        </p:txBody>
      </p:sp>
      <p:sp>
        <p:nvSpPr>
          <p:cNvPr id="6" name="Content Placeholder 5"/>
          <p:cNvSpPr>
            <a:spLocks noGrp="1"/>
          </p:cNvSpPr>
          <p:nvPr>
            <p:ph sz="quarter" idx="4"/>
          </p:nvPr>
        </p:nvSpPr>
        <p:spPr>
          <a:xfrm>
            <a:off x="7024255" y="1792936"/>
            <a:ext cx="4580936" cy="3469020"/>
          </a:xfrm>
          <a:solidFill>
            <a:schemeClr val="tx2">
              <a:alpha val="16863"/>
            </a:schemeClr>
          </a:solidFill>
        </p:spPr>
        <p:txBody>
          <a:bodyPr/>
          <a:lstStyle>
            <a:lvl1pPr>
              <a:buNone/>
              <a:defRPr sz="2200">
                <a:solidFill>
                  <a:schemeClr val="bg1"/>
                </a:solidFill>
              </a:defRPr>
            </a:lvl1pPr>
            <a:lvl2pPr>
              <a:buNone/>
              <a:defRPr sz="2000">
                <a:solidFill>
                  <a:schemeClr val="bg1"/>
                </a:solidFill>
              </a:defRPr>
            </a:lvl2pPr>
            <a:lvl3pPr>
              <a:buNone/>
              <a:defRPr sz="1800">
                <a:solidFill>
                  <a:schemeClr val="bg1"/>
                </a:solidFill>
              </a:defRPr>
            </a:lvl3pPr>
            <a:lvl4pPr>
              <a:buNone/>
              <a:defRPr sz="1600">
                <a:solidFill>
                  <a:schemeClr val="bg1"/>
                </a:solidFill>
              </a:defRPr>
            </a:lvl4pPr>
            <a:lvl5pPr>
              <a:buNone/>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EAACC7-3B3F-47D1-959A-EF58926E955E}" type="datetimeFigureOut">
              <a:rPr lang="en-US" smtClean="0"/>
              <a:t>4/1/25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BB25DDF2-FD70-4126-94C2-40006D53FC84}"/>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066374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Banner Photo _ Title_ Text or Content_ Orang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2FAFF46-14A3-4DCA-A42C-6C364FA062C8}"/>
              </a:ext>
            </a:extLst>
          </p:cNvPr>
          <p:cNvSpPr>
            <a:spLocks noGrp="1" noChangeAspect="1"/>
          </p:cNvSpPr>
          <p:nvPr>
            <p:ph type="pic" idx="13"/>
          </p:nvPr>
        </p:nvSpPr>
        <p:spPr>
          <a:xfrm>
            <a:off x="0" y="1792937"/>
            <a:ext cx="12192000" cy="3469020"/>
          </a:xfrm>
          <a:solidFill>
            <a:schemeClr val="tx2"/>
          </a:solidFill>
        </p:spPr>
        <p:txBody>
          <a:bodyPr tIns="365760" anchor="t">
            <a:normAutofit/>
          </a:bodyPr>
          <a:lstStyle>
            <a:lvl1pPr marL="0" indent="0" algn="l">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9"/>
          <p:cNvSpPr>
            <a:spLocks noGrp="1"/>
          </p:cNvSpPr>
          <p:nvPr>
            <p:ph type="title"/>
          </p:nvPr>
        </p:nvSpPr>
        <p:spPr>
          <a:xfrm>
            <a:off x="1202267" y="284176"/>
            <a:ext cx="9784732" cy="1508760"/>
          </a:xfrm>
        </p:spPr>
        <p:txBody>
          <a:bodyPr/>
          <a:lstStyle/>
          <a:p>
            <a:r>
              <a:rPr lang="en-US"/>
              <a:t>Click to edit Master title style</a:t>
            </a:r>
          </a:p>
        </p:txBody>
      </p:sp>
      <p:sp>
        <p:nvSpPr>
          <p:cNvPr id="6" name="Content Placeholder 5"/>
          <p:cNvSpPr>
            <a:spLocks noGrp="1"/>
          </p:cNvSpPr>
          <p:nvPr>
            <p:ph sz="quarter" idx="4"/>
          </p:nvPr>
        </p:nvSpPr>
        <p:spPr>
          <a:xfrm>
            <a:off x="7024255" y="1792936"/>
            <a:ext cx="4580936" cy="3469020"/>
          </a:xfrm>
          <a:solidFill>
            <a:schemeClr val="tx2">
              <a:alpha val="16863"/>
            </a:schemeClr>
          </a:solidFill>
        </p:spPr>
        <p:txBody>
          <a:bodyPr/>
          <a:lstStyle>
            <a:lvl1pPr>
              <a:buNone/>
              <a:defRPr sz="2200">
                <a:solidFill>
                  <a:schemeClr val="bg1"/>
                </a:solidFill>
              </a:defRPr>
            </a:lvl1pPr>
            <a:lvl2pPr>
              <a:buNone/>
              <a:defRPr sz="2000">
                <a:solidFill>
                  <a:schemeClr val="bg1"/>
                </a:solidFill>
              </a:defRPr>
            </a:lvl2pPr>
            <a:lvl3pPr>
              <a:buNone/>
              <a:defRPr sz="1800">
                <a:solidFill>
                  <a:schemeClr val="bg1"/>
                </a:solidFill>
              </a:defRPr>
            </a:lvl3pPr>
            <a:lvl4pPr>
              <a:buNone/>
              <a:defRPr sz="1600">
                <a:solidFill>
                  <a:schemeClr val="bg1"/>
                </a:solidFill>
              </a:defRPr>
            </a:lvl4pPr>
            <a:lvl5pPr>
              <a:buNone/>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EAACC7-3B3F-47D1-959A-EF58926E955E}" type="datetimeFigureOut">
              <a:rPr lang="en-US" smtClean="0"/>
              <a:t>4/1/25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BB25DDF2-FD70-4126-94C2-40006D53FC84}"/>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187764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Small Banner Photo _ Title_ Text or Content_ Light Blu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2FAFF46-14A3-4DCA-A42C-6C364FA062C8}"/>
              </a:ext>
            </a:extLst>
          </p:cNvPr>
          <p:cNvSpPr>
            <a:spLocks noGrp="1" noChangeAspect="1"/>
          </p:cNvSpPr>
          <p:nvPr>
            <p:ph type="pic" idx="13"/>
          </p:nvPr>
        </p:nvSpPr>
        <p:spPr>
          <a:xfrm>
            <a:off x="0" y="1792937"/>
            <a:ext cx="12192000" cy="1636063"/>
          </a:xfrm>
          <a:solidFill>
            <a:schemeClr val="tx2"/>
          </a:solidFill>
        </p:spPr>
        <p:txBody>
          <a:bodyPr tIns="365760" anchor="t">
            <a:normAutofit/>
          </a:bodyPr>
          <a:lstStyle>
            <a:lvl1pPr marL="0" indent="0" algn="l">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9"/>
          <p:cNvSpPr>
            <a:spLocks noGrp="1"/>
          </p:cNvSpPr>
          <p:nvPr>
            <p:ph type="title"/>
          </p:nvPr>
        </p:nvSpPr>
        <p:spPr>
          <a:xfrm>
            <a:off x="1202267" y="284176"/>
            <a:ext cx="9784732" cy="1508760"/>
          </a:xfrm>
        </p:spPr>
        <p:txBody>
          <a:bodyPr/>
          <a:lstStyle/>
          <a:p>
            <a:r>
              <a:rPr lang="en-US"/>
              <a:t>Click to edit Master title style</a:t>
            </a:r>
          </a:p>
        </p:txBody>
      </p:sp>
      <p:sp>
        <p:nvSpPr>
          <p:cNvPr id="6" name="Content Placeholder 5"/>
          <p:cNvSpPr>
            <a:spLocks noGrp="1"/>
          </p:cNvSpPr>
          <p:nvPr>
            <p:ph sz="quarter" idx="4" hasCustomPrompt="1"/>
          </p:nvPr>
        </p:nvSpPr>
        <p:spPr>
          <a:xfrm>
            <a:off x="6377179" y="1792936"/>
            <a:ext cx="5228012" cy="1636063"/>
          </a:xfrm>
          <a:solidFill>
            <a:schemeClr val="tx2">
              <a:alpha val="16863"/>
            </a:schemeClr>
          </a:solidFill>
        </p:spPr>
        <p:txBody>
          <a:bodyPr anchor="ctr"/>
          <a:lstStyle>
            <a:lvl1pPr algn="l">
              <a:buNone/>
              <a:defRPr sz="2200">
                <a:solidFill>
                  <a:schemeClr val="bg1"/>
                </a:solidFill>
              </a:defRPr>
            </a:lvl1pPr>
            <a:lvl2pPr>
              <a:buNone/>
              <a:defRPr sz="2000">
                <a:solidFill>
                  <a:schemeClr val="bg1"/>
                </a:solidFill>
              </a:defRPr>
            </a:lvl2pPr>
            <a:lvl3pPr>
              <a:buNone/>
              <a:defRPr sz="1800">
                <a:solidFill>
                  <a:schemeClr val="bg1"/>
                </a:solidFill>
              </a:defRPr>
            </a:lvl3pPr>
            <a:lvl4pPr>
              <a:buNone/>
              <a:defRPr sz="1600">
                <a:solidFill>
                  <a:schemeClr val="bg1"/>
                </a:solidFill>
              </a:defRPr>
            </a:lvl4pPr>
            <a:lvl5pPr>
              <a:buNone/>
              <a:defRPr sz="1600">
                <a:solidFill>
                  <a:schemeClr val="bg1"/>
                </a:solidFill>
              </a:defRPr>
            </a:lvl5pPr>
            <a:lvl6pPr>
              <a:defRPr sz="1600"/>
            </a:lvl6pPr>
            <a:lvl7pPr>
              <a:defRPr sz="1600"/>
            </a:lvl7pPr>
            <a:lvl8pPr>
              <a:defRPr sz="1600"/>
            </a:lvl8pPr>
            <a:lvl9pPr>
              <a:defRPr sz="1600"/>
            </a:lvl9pPr>
          </a:lstStyle>
          <a:p>
            <a:pPr lvl="0"/>
            <a:r>
              <a:rPr lang="en-US"/>
              <a:t>Click to edit Master title style</a:t>
            </a:r>
          </a:p>
        </p:txBody>
      </p:sp>
      <p:sp>
        <p:nvSpPr>
          <p:cNvPr id="7" name="Date Placeholder 6"/>
          <p:cNvSpPr>
            <a:spLocks noGrp="1"/>
          </p:cNvSpPr>
          <p:nvPr>
            <p:ph type="dt" sz="half" idx="10"/>
          </p:nvPr>
        </p:nvSpPr>
        <p:spPr/>
        <p:txBody>
          <a:bodyPr/>
          <a:lstStyle/>
          <a:p>
            <a:fld id="{11EAACC7-3B3F-47D1-959A-EF58926E955E}" type="datetimeFigureOut">
              <a:rPr lang="en-US" smtClean="0"/>
              <a:t>4/1/25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6377179" y="3607881"/>
            <a:ext cx="5228012" cy="1636063"/>
          </a:xfr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807A7F37-FA0F-4267-A40D-8A9EBAEBB0A4}"/>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657788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Small Banner Photo _ Title_ Text or Content_ Orang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12FAFF46-14A3-4DCA-A42C-6C364FA062C8}"/>
              </a:ext>
            </a:extLst>
          </p:cNvPr>
          <p:cNvSpPr>
            <a:spLocks noGrp="1" noChangeAspect="1"/>
          </p:cNvSpPr>
          <p:nvPr>
            <p:ph type="pic" idx="13"/>
          </p:nvPr>
        </p:nvSpPr>
        <p:spPr>
          <a:xfrm>
            <a:off x="0" y="1792937"/>
            <a:ext cx="12192000" cy="1636063"/>
          </a:xfrm>
          <a:solidFill>
            <a:schemeClr val="tx2"/>
          </a:solidFill>
        </p:spPr>
        <p:txBody>
          <a:bodyPr tIns="365760" anchor="t">
            <a:normAutofit/>
          </a:bodyPr>
          <a:lstStyle>
            <a:lvl1pPr marL="0" indent="0" algn="l">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9"/>
          <p:cNvSpPr>
            <a:spLocks noGrp="1"/>
          </p:cNvSpPr>
          <p:nvPr>
            <p:ph type="title"/>
          </p:nvPr>
        </p:nvSpPr>
        <p:spPr>
          <a:xfrm>
            <a:off x="1202267" y="284176"/>
            <a:ext cx="9784732" cy="1508760"/>
          </a:xfrm>
        </p:spPr>
        <p:txBody>
          <a:bodyPr/>
          <a:lstStyle/>
          <a:p>
            <a:r>
              <a:rPr lang="en-US"/>
              <a:t>Click to edit Master title style</a:t>
            </a:r>
          </a:p>
        </p:txBody>
      </p:sp>
      <p:sp>
        <p:nvSpPr>
          <p:cNvPr id="6" name="Content Placeholder 5"/>
          <p:cNvSpPr>
            <a:spLocks noGrp="1"/>
          </p:cNvSpPr>
          <p:nvPr>
            <p:ph sz="quarter" idx="4" hasCustomPrompt="1"/>
          </p:nvPr>
        </p:nvSpPr>
        <p:spPr>
          <a:xfrm>
            <a:off x="6377179" y="1792936"/>
            <a:ext cx="5228012" cy="1636063"/>
          </a:xfrm>
          <a:solidFill>
            <a:schemeClr val="tx2">
              <a:alpha val="16863"/>
            </a:schemeClr>
          </a:solidFill>
        </p:spPr>
        <p:txBody>
          <a:bodyPr anchor="ctr"/>
          <a:lstStyle>
            <a:lvl1pPr algn="l">
              <a:buNone/>
              <a:defRPr sz="2200">
                <a:solidFill>
                  <a:schemeClr val="bg1"/>
                </a:solidFill>
              </a:defRPr>
            </a:lvl1pPr>
            <a:lvl2pPr>
              <a:buNone/>
              <a:defRPr sz="2000">
                <a:solidFill>
                  <a:schemeClr val="bg1"/>
                </a:solidFill>
              </a:defRPr>
            </a:lvl2pPr>
            <a:lvl3pPr>
              <a:buNone/>
              <a:defRPr sz="1800">
                <a:solidFill>
                  <a:schemeClr val="bg1"/>
                </a:solidFill>
              </a:defRPr>
            </a:lvl3pPr>
            <a:lvl4pPr>
              <a:buNone/>
              <a:defRPr sz="1600">
                <a:solidFill>
                  <a:schemeClr val="bg1"/>
                </a:solidFill>
              </a:defRPr>
            </a:lvl4pPr>
            <a:lvl5pPr>
              <a:buNone/>
              <a:defRPr sz="1600">
                <a:solidFill>
                  <a:schemeClr val="bg1"/>
                </a:solidFill>
              </a:defRPr>
            </a:lvl5pPr>
            <a:lvl6pPr>
              <a:defRPr sz="1600"/>
            </a:lvl6pPr>
            <a:lvl7pPr>
              <a:defRPr sz="1600"/>
            </a:lvl7pPr>
            <a:lvl8pPr>
              <a:defRPr sz="1600"/>
            </a:lvl8pPr>
            <a:lvl9pPr>
              <a:defRPr sz="1600"/>
            </a:lvl9pPr>
          </a:lstStyle>
          <a:p>
            <a:pPr lvl="0"/>
            <a:r>
              <a:rPr lang="en-US"/>
              <a:t>Click to edit Master title style</a:t>
            </a:r>
          </a:p>
        </p:txBody>
      </p:sp>
      <p:sp>
        <p:nvSpPr>
          <p:cNvPr id="7" name="Date Placeholder 6"/>
          <p:cNvSpPr>
            <a:spLocks noGrp="1"/>
          </p:cNvSpPr>
          <p:nvPr>
            <p:ph type="dt" sz="half" idx="10"/>
          </p:nvPr>
        </p:nvSpPr>
        <p:spPr/>
        <p:txBody>
          <a:bodyPr/>
          <a:lstStyle/>
          <a:p>
            <a:fld id="{11EAACC7-3B3F-47D1-959A-EF58926E955E}" type="datetimeFigureOut">
              <a:rPr lang="en-US" smtClean="0"/>
              <a:t>4/1/25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6377179" y="3607881"/>
            <a:ext cx="5228012" cy="1636063"/>
          </a:xfr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807A7F37-FA0F-4267-A40D-8A9EBAEBB0A4}"/>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293950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Medium Photo _ Title_ Text or Content_ Light Blu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 y="2518756"/>
            <a:ext cx="7032567" cy="4339244"/>
          </a:xfrm>
          <a:solidFill>
            <a:schemeClr val="tx2"/>
          </a:solidFill>
        </p:spPr>
        <p:txBody>
          <a:bodyPr tIns="365760" anchor="t"/>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7"/>
          <p:cNvSpPr>
            <a:spLocks noGrp="1"/>
          </p:cNvSpPr>
          <p:nvPr>
            <p:ph type="title"/>
          </p:nvPr>
        </p:nvSpPr>
        <p:spPr>
          <a:xfrm>
            <a:off x="1280161" y="284176"/>
            <a:ext cx="9706838" cy="1508760"/>
          </a:xfrm>
        </p:spPr>
        <p:txBody>
          <a:bodyPr/>
          <a:lstStyle/>
          <a:p>
            <a:r>
              <a:rPr lang="en-US"/>
              <a:t>Click to edit Master title style</a:t>
            </a:r>
          </a:p>
        </p:txBody>
      </p:sp>
      <p:sp>
        <p:nvSpPr>
          <p:cNvPr id="4" name="Text Placeholder 3"/>
          <p:cNvSpPr>
            <a:spLocks noGrp="1"/>
          </p:cNvSpPr>
          <p:nvPr>
            <p:ph type="body" sz="half" idx="2"/>
          </p:nvPr>
        </p:nvSpPr>
        <p:spPr>
          <a:xfrm>
            <a:off x="7464829" y="2211494"/>
            <a:ext cx="352217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2159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 Photo Title Text or Content Dark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59C05D9-A1FB-3968-C628-4327FBD4CC87}"/>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5EBD0667-3795-07C5-AD81-572F27D46AAE}"/>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B61F1EF5-D401-CA5C-E73D-18F8BAC0E091}"/>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4" name="Picture 3" descr="A picture containing person, indoor, wall&#10;&#10;Description automatically generated">
            <a:extLst>
              <a:ext uri="{FF2B5EF4-FFF2-40B4-BE49-F238E27FC236}">
                <a16:creationId xmlns:a16="http://schemas.microsoft.com/office/drawing/2014/main" id="{0AE9EBED-1E67-C157-200A-3B1CF3D0E1A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377" r="34853"/>
          <a:stretch/>
        </p:blipFill>
        <p:spPr>
          <a:xfrm>
            <a:off x="0" y="-37217"/>
            <a:ext cx="4038600" cy="6932434"/>
          </a:xfrm>
          <a:prstGeom prst="rect">
            <a:avLst/>
          </a:prstGeom>
        </p:spPr>
      </p:pic>
      <p:sp>
        <p:nvSpPr>
          <p:cNvPr id="2" name="Date Placeholder 1">
            <a:extLst>
              <a:ext uri="{FF2B5EF4-FFF2-40B4-BE49-F238E27FC236}">
                <a16:creationId xmlns:a16="http://schemas.microsoft.com/office/drawing/2014/main" id="{283E242B-76D5-BBDC-1879-EF2C6688B532}"/>
              </a:ext>
            </a:extLst>
          </p:cNvPr>
          <p:cNvSpPr>
            <a:spLocks noGrp="1"/>
          </p:cNvSpPr>
          <p:nvPr>
            <p:ph type="dt" sz="half" idx="10"/>
          </p:nvPr>
        </p:nvSpPr>
        <p:spPr/>
        <p:txBody>
          <a:bodyPr/>
          <a:lstStyle/>
          <a:p>
            <a:fld id="{2D237099-3A59-EB4E-B5F0-72A5547DBF7C}" type="datetime1">
              <a:rPr lang="en-US" smtClean="0"/>
              <a:t>4/1/25</a:t>
            </a:fld>
            <a:endParaRPr lang="en-US"/>
          </a:p>
        </p:txBody>
      </p:sp>
      <p:sp>
        <p:nvSpPr>
          <p:cNvPr id="3" name="Footer Placeholder 2">
            <a:extLst>
              <a:ext uri="{FF2B5EF4-FFF2-40B4-BE49-F238E27FC236}">
                <a16:creationId xmlns:a16="http://schemas.microsoft.com/office/drawing/2014/main" id="{506B21F5-EF01-9E32-2EDA-DBA3F4A67B2C}"/>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02918BB0-3A10-B71D-2746-56FC947F0E8B}"/>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361068590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Medium Photo _ Title_ Text or Content_ Orang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 y="2518756"/>
            <a:ext cx="7032567" cy="4339244"/>
          </a:xfrm>
          <a:solidFill>
            <a:schemeClr val="tx2"/>
          </a:solidFill>
        </p:spPr>
        <p:txBody>
          <a:bodyPr tIns="365760" anchor="t"/>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7"/>
          <p:cNvSpPr>
            <a:spLocks noGrp="1"/>
          </p:cNvSpPr>
          <p:nvPr>
            <p:ph type="title"/>
          </p:nvPr>
        </p:nvSpPr>
        <p:spPr>
          <a:xfrm>
            <a:off x="1280161" y="284176"/>
            <a:ext cx="9706838" cy="1508760"/>
          </a:xfrm>
        </p:spPr>
        <p:txBody>
          <a:bodyPr/>
          <a:lstStyle/>
          <a:p>
            <a:r>
              <a:rPr lang="en-US"/>
              <a:t>Click to edit Master title style</a:t>
            </a:r>
          </a:p>
        </p:txBody>
      </p:sp>
      <p:sp>
        <p:nvSpPr>
          <p:cNvPr id="4" name="Text Placeholder 3"/>
          <p:cNvSpPr>
            <a:spLocks noGrp="1"/>
          </p:cNvSpPr>
          <p:nvPr>
            <p:ph type="body" sz="half" idx="2"/>
          </p:nvPr>
        </p:nvSpPr>
        <p:spPr>
          <a:xfrm>
            <a:off x="7464829" y="2211494"/>
            <a:ext cx="352217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047064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Only with Background Photo Option _ Navy">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385C840-86F6-4A15-A130-70A55C2A375A}"/>
              </a:ext>
            </a:extLst>
          </p:cNvPr>
          <p:cNvSpPr>
            <a:spLocks noGrp="1" noChangeAspect="1"/>
          </p:cNvSpPr>
          <p:nvPr>
            <p:ph type="pic" idx="1"/>
          </p:nvPr>
        </p:nvSpPr>
        <p:spPr>
          <a:xfrm>
            <a:off x="0" y="0"/>
            <a:ext cx="12192000" cy="6858000"/>
          </a:xfrm>
          <a:solidFill>
            <a:schemeClr val="bg1">
              <a:alpha val="40000"/>
            </a:schemeClr>
          </a:solidFill>
        </p:spPr>
        <p:txBody>
          <a:bodyPr tIns="365760" anchor="t"/>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5195454" y="2470424"/>
            <a:ext cx="5992367" cy="1508760"/>
          </a:xfr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CC964-A50B-4C29-B4E4-2C30BB34CCF3}" type="slidenum">
              <a:rPr lang="en-US" smtClean="0"/>
              <a:t>‹#›</a:t>
            </a:fld>
            <a:endParaRPr lang="en-US"/>
          </a:p>
        </p:txBody>
      </p:sp>
      <p:cxnSp>
        <p:nvCxnSpPr>
          <p:cNvPr id="6" name="Straight Connector 5">
            <a:extLst>
              <a:ext uri="{FF2B5EF4-FFF2-40B4-BE49-F238E27FC236}">
                <a16:creationId xmlns:a16="http://schemas.microsoft.com/office/drawing/2014/main" id="{7D651184-7F85-4741-A22A-DFABD47A572B}"/>
              </a:ext>
            </a:extLst>
          </p:cNvPr>
          <p:cNvCxnSpPr/>
          <p:nvPr/>
        </p:nvCxnSpPr>
        <p:spPr>
          <a:xfrm>
            <a:off x="9182027" y="2294312"/>
            <a:ext cx="2005794" cy="0"/>
          </a:xfrm>
          <a:prstGeom prst="line">
            <a:avLst/>
          </a:prstGeom>
          <a:ln w="57150">
            <a:solidFill>
              <a:schemeClr val="tx2"/>
            </a:solidFill>
          </a:ln>
        </p:spPr>
        <p:style>
          <a:lnRef idx="1">
            <a:schemeClr val="accent3"/>
          </a:lnRef>
          <a:fillRef idx="0">
            <a:schemeClr val="accent3"/>
          </a:fillRef>
          <a:effectRef idx="0">
            <a:schemeClr val="accent3"/>
          </a:effectRef>
          <a:fontRef idx="minor">
            <a:schemeClr val="tx1"/>
          </a:fontRef>
        </p:style>
      </p:cxnSp>
      <p:sp>
        <p:nvSpPr>
          <p:cNvPr id="9" name="Rectangle 8">
            <a:extLst>
              <a:ext uri="{FF2B5EF4-FFF2-40B4-BE49-F238E27FC236}">
                <a16:creationId xmlns:a16="http://schemas.microsoft.com/office/drawing/2014/main" id="{2EB5B359-5098-4E2B-A980-74B5CA17AE99}"/>
              </a:ext>
            </a:extLst>
          </p:cNvPr>
          <p:cNvSpPr/>
          <p:nvPr/>
        </p:nvSpPr>
        <p:spPr>
          <a:xfrm>
            <a:off x="615141"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230584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Only with Background Photo Option _ Light Blu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385C840-86F6-4A15-A130-70A55C2A375A}"/>
              </a:ext>
            </a:extLst>
          </p:cNvPr>
          <p:cNvSpPr>
            <a:spLocks noGrp="1" noChangeAspect="1"/>
          </p:cNvSpPr>
          <p:nvPr>
            <p:ph type="pic" idx="1"/>
          </p:nvPr>
        </p:nvSpPr>
        <p:spPr>
          <a:xfrm>
            <a:off x="0" y="0"/>
            <a:ext cx="12192000" cy="6858000"/>
          </a:xfrm>
          <a:solidFill>
            <a:schemeClr val="bg1">
              <a:alpha val="40000"/>
            </a:schemeClr>
          </a:solidFill>
        </p:spPr>
        <p:txBody>
          <a:bodyPr tIns="365760" anchor="t"/>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5195454" y="2470424"/>
            <a:ext cx="5992367" cy="1508760"/>
          </a:xfr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CC964-A50B-4C29-B4E4-2C30BB34CCF3}" type="slidenum">
              <a:rPr lang="en-US" smtClean="0"/>
              <a:t>‹#›</a:t>
            </a:fld>
            <a:endParaRPr lang="en-US"/>
          </a:p>
        </p:txBody>
      </p:sp>
      <p:cxnSp>
        <p:nvCxnSpPr>
          <p:cNvPr id="6" name="Straight Connector 5">
            <a:extLst>
              <a:ext uri="{FF2B5EF4-FFF2-40B4-BE49-F238E27FC236}">
                <a16:creationId xmlns:a16="http://schemas.microsoft.com/office/drawing/2014/main" id="{7D651184-7F85-4741-A22A-DFABD47A572B}"/>
              </a:ext>
            </a:extLst>
          </p:cNvPr>
          <p:cNvCxnSpPr/>
          <p:nvPr/>
        </p:nvCxnSpPr>
        <p:spPr>
          <a:xfrm>
            <a:off x="9182027" y="2294312"/>
            <a:ext cx="2005794" cy="0"/>
          </a:xfrm>
          <a:prstGeom prst="line">
            <a:avLst/>
          </a:prstGeom>
          <a:ln w="57150">
            <a:solidFill>
              <a:schemeClr val="accent2"/>
            </a:solidFill>
          </a:ln>
        </p:spPr>
        <p:style>
          <a:lnRef idx="1">
            <a:schemeClr val="accent3"/>
          </a:lnRef>
          <a:fillRef idx="0">
            <a:schemeClr val="accent3"/>
          </a:fillRef>
          <a:effectRef idx="0">
            <a:schemeClr val="accent3"/>
          </a:effectRef>
          <a:fontRef idx="minor">
            <a:schemeClr val="tx1"/>
          </a:fontRef>
        </p:style>
      </p:cxnSp>
      <p:sp>
        <p:nvSpPr>
          <p:cNvPr id="9" name="Rectangle 8">
            <a:extLst>
              <a:ext uri="{FF2B5EF4-FFF2-40B4-BE49-F238E27FC236}">
                <a16:creationId xmlns:a16="http://schemas.microsoft.com/office/drawing/2014/main" id="{2EB5B359-5098-4E2B-A980-74B5CA17AE99}"/>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758313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Title Only with Background Photo Option _ Orang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385C840-86F6-4A15-A130-70A55C2A375A}"/>
              </a:ext>
            </a:extLst>
          </p:cNvPr>
          <p:cNvSpPr>
            <a:spLocks noGrp="1" noChangeAspect="1"/>
          </p:cNvSpPr>
          <p:nvPr>
            <p:ph type="pic" idx="1"/>
          </p:nvPr>
        </p:nvSpPr>
        <p:spPr>
          <a:xfrm>
            <a:off x="0" y="0"/>
            <a:ext cx="12192000" cy="6858000"/>
          </a:xfrm>
          <a:solidFill>
            <a:schemeClr val="bg1">
              <a:alpha val="40000"/>
            </a:schemeClr>
          </a:solidFill>
        </p:spPr>
        <p:txBody>
          <a:bodyPr tIns="365760" anchor="t"/>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5195454" y="2470424"/>
            <a:ext cx="5992367" cy="1508760"/>
          </a:xfr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CC964-A50B-4C29-B4E4-2C30BB34CCF3}" type="slidenum">
              <a:rPr lang="en-US" smtClean="0"/>
              <a:t>‹#›</a:t>
            </a:fld>
            <a:endParaRPr lang="en-US"/>
          </a:p>
        </p:txBody>
      </p:sp>
      <p:cxnSp>
        <p:nvCxnSpPr>
          <p:cNvPr id="6" name="Straight Connector 5">
            <a:extLst>
              <a:ext uri="{FF2B5EF4-FFF2-40B4-BE49-F238E27FC236}">
                <a16:creationId xmlns:a16="http://schemas.microsoft.com/office/drawing/2014/main" id="{7D651184-7F85-4741-A22A-DFABD47A572B}"/>
              </a:ext>
            </a:extLst>
          </p:cNvPr>
          <p:cNvCxnSpPr/>
          <p:nvPr/>
        </p:nvCxnSpPr>
        <p:spPr>
          <a:xfrm>
            <a:off x="9182027" y="2294312"/>
            <a:ext cx="2005794" cy="0"/>
          </a:xfrm>
          <a:prstGeom prst="line">
            <a:avLst/>
          </a:prstGeom>
          <a:ln w="57150">
            <a:solidFill>
              <a:schemeClr val="accent6"/>
            </a:solidFill>
          </a:ln>
        </p:spPr>
        <p:style>
          <a:lnRef idx="1">
            <a:schemeClr val="accent3"/>
          </a:lnRef>
          <a:fillRef idx="0">
            <a:schemeClr val="accent3"/>
          </a:fillRef>
          <a:effectRef idx="0">
            <a:schemeClr val="accent3"/>
          </a:effectRef>
          <a:fontRef idx="minor">
            <a:schemeClr val="tx1"/>
          </a:fontRef>
        </p:style>
      </p:cxnSp>
      <p:sp>
        <p:nvSpPr>
          <p:cNvPr id="9" name="Rectangle 8">
            <a:extLst>
              <a:ext uri="{FF2B5EF4-FFF2-40B4-BE49-F238E27FC236}">
                <a16:creationId xmlns:a16="http://schemas.microsoft.com/office/drawing/2014/main" id="{2EB5B359-5098-4E2B-A980-74B5CA17AE99}"/>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841709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Title and Content_Navy">
    <p:spTree>
      <p:nvGrpSpPr>
        <p:cNvPr id="1" name=""/>
        <p:cNvGrpSpPr/>
        <p:nvPr/>
      </p:nvGrpSpPr>
      <p:grpSpPr>
        <a:xfrm>
          <a:off x="0" y="0"/>
          <a:ext cx="0" cy="0"/>
          <a:chOff x="0" y="0"/>
          <a:chExt cx="0" cy="0"/>
        </a:xfrm>
      </p:grpSpPr>
      <p:sp>
        <p:nvSpPr>
          <p:cNvPr id="2" name="Title 1"/>
          <p:cNvSpPr>
            <a:spLocks noGrp="1"/>
          </p:cNvSpPr>
          <p:nvPr>
            <p:ph type="title"/>
          </p:nvPr>
        </p:nvSpPr>
        <p:spPr>
          <a:xfrm>
            <a:off x="806335" y="284176"/>
            <a:ext cx="10180663"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806335" y="2011680"/>
            <a:ext cx="10180664"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641224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Title and Content_Light Blue">
    <p:spTree>
      <p:nvGrpSpPr>
        <p:cNvPr id="1" name=""/>
        <p:cNvGrpSpPr/>
        <p:nvPr/>
      </p:nvGrpSpPr>
      <p:grpSpPr>
        <a:xfrm>
          <a:off x="0" y="0"/>
          <a:ext cx="0" cy="0"/>
          <a:chOff x="0" y="0"/>
          <a:chExt cx="0" cy="0"/>
        </a:xfrm>
      </p:grpSpPr>
      <p:sp>
        <p:nvSpPr>
          <p:cNvPr id="2" name="Title 1"/>
          <p:cNvSpPr>
            <a:spLocks noGrp="1"/>
          </p:cNvSpPr>
          <p:nvPr>
            <p:ph type="title"/>
          </p:nvPr>
        </p:nvSpPr>
        <p:spPr>
          <a:xfrm>
            <a:off x="806335" y="284176"/>
            <a:ext cx="10180663"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806335" y="2011680"/>
            <a:ext cx="10180664"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45179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Title and Content_Orange">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1" y="0"/>
            <a:ext cx="12192001" cy="6858000"/>
          </a:xfrm>
          <a:solidFill>
            <a:schemeClr val="bg1"/>
          </a:solidFill>
        </p:spPr>
        <p:txBody>
          <a:bodyPr tIns="365760" anchor="t">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background picture</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76B1F6A-6A71-410C-A9F6-F4A60097D4A1}"/>
              </a:ext>
            </a:extLst>
          </p:cNvPr>
          <p:cNvSpPr>
            <a:spLocks noGrp="1"/>
          </p:cNvSpPr>
          <p:nvPr>
            <p:ph type="title"/>
          </p:nvPr>
        </p:nvSpPr>
        <p:spPr>
          <a:xfrm>
            <a:off x="806335" y="284176"/>
            <a:ext cx="10180663"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C9AA1F4B-9D8D-4A13-8ABA-D47B45821DD7}"/>
              </a:ext>
            </a:extLst>
          </p:cNvPr>
          <p:cNvSpPr>
            <a:spLocks noGrp="1"/>
          </p:cNvSpPr>
          <p:nvPr>
            <p:ph idx="13"/>
          </p:nvPr>
        </p:nvSpPr>
        <p:spPr>
          <a:xfrm>
            <a:off x="806335" y="2011680"/>
            <a:ext cx="10180664"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845039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and Caption _ Navy">
    <p:spTree>
      <p:nvGrpSpPr>
        <p:cNvPr id="1" name=""/>
        <p:cNvGrpSpPr/>
        <p:nvPr/>
      </p:nvGrpSpPr>
      <p:grpSpPr>
        <a:xfrm>
          <a:off x="0" y="0"/>
          <a:ext cx="0" cy="0"/>
          <a:chOff x="0" y="0"/>
          <a:chExt cx="0" cy="0"/>
        </a:xfrm>
      </p:grpSpPr>
      <p:sp>
        <p:nvSpPr>
          <p:cNvPr id="8" name="Title 7"/>
          <p:cNvSpPr>
            <a:spLocks noGrp="1"/>
          </p:cNvSpPr>
          <p:nvPr>
            <p:ph type="title"/>
          </p:nvPr>
        </p:nvSpPr>
        <p:spPr>
          <a:xfrm>
            <a:off x="1202267" y="284176"/>
            <a:ext cx="9784732"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89520" y="2120054"/>
            <a:ext cx="0" cy="761170"/>
          </a:xfrm>
          <a:prstGeom prst="line">
            <a:avLst/>
          </a:prstGeom>
          <a:ln w="57150">
            <a:solidFill>
              <a:schemeClr val="tx2"/>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50EE384E-C442-47AA-BE82-7E24F369B8CE}"/>
              </a:ext>
            </a:extLst>
          </p:cNvPr>
          <p:cNvSpPr/>
          <p:nvPr/>
        </p:nvSpPr>
        <p:spPr>
          <a:xfrm>
            <a:off x="615141" y="284176"/>
            <a:ext cx="10990049" cy="5933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973212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and Caption _ Light Blue">
    <p:spTree>
      <p:nvGrpSpPr>
        <p:cNvPr id="1" name=""/>
        <p:cNvGrpSpPr/>
        <p:nvPr/>
      </p:nvGrpSpPr>
      <p:grpSpPr>
        <a:xfrm>
          <a:off x="0" y="0"/>
          <a:ext cx="0" cy="0"/>
          <a:chOff x="0" y="0"/>
          <a:chExt cx="0" cy="0"/>
        </a:xfrm>
      </p:grpSpPr>
      <p:sp>
        <p:nvSpPr>
          <p:cNvPr id="8" name="Title 7"/>
          <p:cNvSpPr>
            <a:spLocks noGrp="1"/>
          </p:cNvSpPr>
          <p:nvPr>
            <p:ph type="title"/>
          </p:nvPr>
        </p:nvSpPr>
        <p:spPr>
          <a:xfrm>
            <a:off x="1202267" y="284176"/>
            <a:ext cx="9784732"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89520" y="2120054"/>
            <a:ext cx="0" cy="761170"/>
          </a:xfrm>
          <a:prstGeom prst="line">
            <a:avLst/>
          </a:prstGeom>
          <a:ln w="57150">
            <a:solidFill>
              <a:schemeClr val="accent2"/>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AB9A730A-71FA-42A1-ABA1-A17A7B2B3093}"/>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252986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Content and Caption _ Orange">
    <p:spTree>
      <p:nvGrpSpPr>
        <p:cNvPr id="1" name=""/>
        <p:cNvGrpSpPr/>
        <p:nvPr/>
      </p:nvGrpSpPr>
      <p:grpSpPr>
        <a:xfrm>
          <a:off x="0" y="0"/>
          <a:ext cx="0" cy="0"/>
          <a:chOff x="0" y="0"/>
          <a:chExt cx="0" cy="0"/>
        </a:xfrm>
      </p:grpSpPr>
      <p:sp>
        <p:nvSpPr>
          <p:cNvPr id="8" name="Title 7"/>
          <p:cNvSpPr>
            <a:spLocks noGrp="1"/>
          </p:cNvSpPr>
          <p:nvPr>
            <p:ph type="title"/>
          </p:nvPr>
        </p:nvSpPr>
        <p:spPr>
          <a:xfrm>
            <a:off x="1202267" y="284176"/>
            <a:ext cx="9784732"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89520" y="2120054"/>
            <a:ext cx="0" cy="761170"/>
          </a:xfrm>
          <a:prstGeom prst="line">
            <a:avLst/>
          </a:prstGeom>
          <a:ln w="57150">
            <a:solidFill>
              <a:schemeClr val="accent6"/>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AB9A730A-71FA-42A1-ABA1-A17A7B2B3093}"/>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9499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 Title Slide White Logo Navy Orange Ribbon">
    <p:spTree>
      <p:nvGrpSpPr>
        <p:cNvPr id="1" name=""/>
        <p:cNvGrpSpPr/>
        <p:nvPr/>
      </p:nvGrpSpPr>
      <p:grpSpPr>
        <a:xfrm>
          <a:off x="0" y="0"/>
          <a:ext cx="0" cy="0"/>
          <a:chOff x="0" y="0"/>
          <a:chExt cx="0" cy="0"/>
        </a:xfrm>
      </p:grpSpPr>
      <p:pic>
        <p:nvPicPr>
          <p:cNvPr id="2" name="Picture 1" descr="A picture containing person, indoor&#10;&#10;Description automatically generated">
            <a:extLst>
              <a:ext uri="{FF2B5EF4-FFF2-40B4-BE49-F238E27FC236}">
                <a16:creationId xmlns:a16="http://schemas.microsoft.com/office/drawing/2014/main" id="{36053302-3062-D5A5-8A32-E33212C2F6F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8017"/>
          <a:stretch/>
        </p:blipFill>
        <p:spPr>
          <a:xfrm>
            <a:off x="4634945" y="0"/>
            <a:ext cx="7557055" cy="6858000"/>
          </a:xfrm>
          <a:prstGeom prst="rect">
            <a:avLst/>
          </a:prstGeom>
        </p:spPr>
      </p:pic>
      <p:pic>
        <p:nvPicPr>
          <p:cNvPr id="14" name="Picture 13">
            <a:extLst>
              <a:ext uri="{FF2B5EF4-FFF2-40B4-BE49-F238E27FC236}">
                <a16:creationId xmlns:a16="http://schemas.microsoft.com/office/drawing/2014/main" id="{4D14F244-C6D1-85A1-37F1-5820E5ADD2A9}"/>
              </a:ext>
            </a:extLst>
          </p:cNvPr>
          <p:cNvPicPr>
            <a:picLocks noChangeAspect="1"/>
          </p:cNvPicPr>
          <p:nvPr userDrawn="1"/>
        </p:nvPicPr>
        <p:blipFill rotWithShape="1">
          <a:blip r:embed="rId3"/>
          <a:srcRect l="2466" t="2382" b="3149"/>
          <a:stretch/>
        </p:blipFill>
        <p:spPr>
          <a:xfrm>
            <a:off x="0" y="0"/>
            <a:ext cx="10415454"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100502" y="5118357"/>
            <a:ext cx="6991938" cy="760354"/>
          </a:xfrm>
          <a:prstGeom prst="rect">
            <a:avLst/>
          </a:prstGeom>
        </p:spPr>
        <p:txBody>
          <a:bodyPr anchor="ct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8" name="Title 1">
            <a:extLst>
              <a:ext uri="{FF2B5EF4-FFF2-40B4-BE49-F238E27FC236}">
                <a16:creationId xmlns:a16="http://schemas.microsoft.com/office/drawing/2014/main" id="{C481A528-92AE-6F43-CF1A-2ABCB09B884C}"/>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09F59E7A-FB81-DE1C-0940-09F072DEC132}"/>
              </a:ext>
            </a:extLst>
          </p:cNvPr>
          <p:cNvSpPr>
            <a:spLocks noGrp="1"/>
          </p:cNvSpPr>
          <p:nvPr>
            <p:ph type="dt" sz="half" idx="10"/>
          </p:nvPr>
        </p:nvSpPr>
        <p:spPr/>
        <p:txBody>
          <a:bodyPr/>
          <a:lstStyle/>
          <a:p>
            <a:fld id="{28EB63D8-35D6-C943-97C2-22247818AD13}" type="datetime1">
              <a:rPr lang="en-US" smtClean="0"/>
              <a:t>4/1/25</a:t>
            </a:fld>
            <a:endParaRPr lang="en-US"/>
          </a:p>
        </p:txBody>
      </p:sp>
      <p:sp>
        <p:nvSpPr>
          <p:cNvPr id="6" name="Footer Placeholder 5">
            <a:extLst>
              <a:ext uri="{FF2B5EF4-FFF2-40B4-BE49-F238E27FC236}">
                <a16:creationId xmlns:a16="http://schemas.microsoft.com/office/drawing/2014/main" id="{8312B425-E2B5-3024-E259-D3F72BB987B6}"/>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A42B7614-69BD-643A-8147-909C6B9BFB2B}"/>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3" name="Picture 12" descr="A picture containing application&#10;&#10;Description automatically generated">
            <a:extLst>
              <a:ext uri="{FF2B5EF4-FFF2-40B4-BE49-F238E27FC236}">
                <a16:creationId xmlns:a16="http://schemas.microsoft.com/office/drawing/2014/main" id="{0FE09726-0615-C7F6-9AAE-A5D0E5C82C8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3882441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4 Photo Title Text or Content Oran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6937D2B-1351-FD36-40B3-8BD5240D49A1}"/>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6BF5AECF-5C1D-6E3E-5DF2-0B7ED6D73C10}"/>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418CEE29-DE95-748E-674A-7C8EA93201F7}"/>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4" name="Picture 3" descr="A statue of a person holding a sword&#10;&#10;Description automatically generated with medium confidence">
            <a:extLst>
              <a:ext uri="{FF2B5EF4-FFF2-40B4-BE49-F238E27FC236}">
                <a16:creationId xmlns:a16="http://schemas.microsoft.com/office/drawing/2014/main" id="{28D75950-C0E6-932F-9494-90D4A61B9F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73" r="29256"/>
          <a:stretch/>
        </p:blipFill>
        <p:spPr>
          <a:xfrm>
            <a:off x="-22534" y="0"/>
            <a:ext cx="3934391" cy="6858000"/>
          </a:xfrm>
          <a:prstGeom prst="rect">
            <a:avLst/>
          </a:prstGeom>
        </p:spPr>
      </p:pic>
      <p:sp>
        <p:nvSpPr>
          <p:cNvPr id="2" name="Date Placeholder 1">
            <a:extLst>
              <a:ext uri="{FF2B5EF4-FFF2-40B4-BE49-F238E27FC236}">
                <a16:creationId xmlns:a16="http://schemas.microsoft.com/office/drawing/2014/main" id="{4CE2F373-712D-C7D3-3B99-52D80436259A}"/>
              </a:ext>
            </a:extLst>
          </p:cNvPr>
          <p:cNvSpPr>
            <a:spLocks noGrp="1"/>
          </p:cNvSpPr>
          <p:nvPr>
            <p:ph type="dt" sz="half" idx="10"/>
          </p:nvPr>
        </p:nvSpPr>
        <p:spPr/>
        <p:txBody>
          <a:bodyPr/>
          <a:lstStyle/>
          <a:p>
            <a:fld id="{B841B62A-901A-F548-ADA2-3FE7F7A42ACF}" type="datetime1">
              <a:rPr lang="en-US" smtClean="0"/>
              <a:t>4/1/25</a:t>
            </a:fld>
            <a:endParaRPr lang="en-US"/>
          </a:p>
        </p:txBody>
      </p:sp>
      <p:sp>
        <p:nvSpPr>
          <p:cNvPr id="3" name="Footer Placeholder 2">
            <a:extLst>
              <a:ext uri="{FF2B5EF4-FFF2-40B4-BE49-F238E27FC236}">
                <a16:creationId xmlns:a16="http://schemas.microsoft.com/office/drawing/2014/main" id="{67489462-3D3B-CCDC-DE06-C24DF43CB727}"/>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7DF55FA6-0FAA-BA9B-BE3B-0568DD61BA43}"/>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417583801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Navy">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1" y="0"/>
            <a:ext cx="12192001" cy="6858000"/>
          </a:xfrm>
          <a:solidFill>
            <a:schemeClr val="tx2"/>
          </a:solidFill>
        </p:spPr>
        <p:txBody>
          <a:bodyPr tIns="365760" anchor="t">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background picture</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35A7504E-A6B5-41BA-A91B-7E6519529C3D}"/>
              </a:ext>
            </a:extLst>
          </p:cNvPr>
          <p:cNvSpPr>
            <a:spLocks noGrp="1"/>
          </p:cNvSpPr>
          <p:nvPr>
            <p:ph sz="quarter" idx="13"/>
          </p:nvPr>
        </p:nvSpPr>
        <p:spPr>
          <a:xfrm>
            <a:off x="1525465" y="1795867"/>
            <a:ext cx="9133462" cy="4056062"/>
          </a:xfr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a:extLst>
              <a:ext uri="{FF2B5EF4-FFF2-40B4-BE49-F238E27FC236}">
                <a16:creationId xmlns:a16="http://schemas.microsoft.com/office/drawing/2014/main" id="{83D22C00-1927-407F-832B-78FDA1735708}"/>
              </a:ext>
            </a:extLst>
          </p:cNvPr>
          <p:cNvSpPr>
            <a:spLocks noGrp="1"/>
          </p:cNvSpPr>
          <p:nvPr>
            <p:ph type="title"/>
          </p:nvPr>
        </p:nvSpPr>
        <p:spPr>
          <a:xfrm>
            <a:off x="1529543" y="284176"/>
            <a:ext cx="9129384" cy="1508760"/>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88870264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Light Blue">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1" y="0"/>
            <a:ext cx="12192001" cy="6858000"/>
          </a:xfrm>
          <a:solidFill>
            <a:schemeClr val="accent2"/>
          </a:solidFill>
        </p:spPr>
        <p:txBody>
          <a:bodyPr tIns="365760" anchor="t">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background picture</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9">
            <a:extLst>
              <a:ext uri="{FF2B5EF4-FFF2-40B4-BE49-F238E27FC236}">
                <a16:creationId xmlns:a16="http://schemas.microsoft.com/office/drawing/2014/main" id="{36A1C2B4-009A-425B-911D-FA456BBA1782}"/>
              </a:ext>
            </a:extLst>
          </p:cNvPr>
          <p:cNvSpPr>
            <a:spLocks noGrp="1"/>
          </p:cNvSpPr>
          <p:nvPr>
            <p:ph sz="quarter" idx="13"/>
          </p:nvPr>
        </p:nvSpPr>
        <p:spPr>
          <a:xfrm>
            <a:off x="1525465" y="1795867"/>
            <a:ext cx="9133462" cy="4056062"/>
          </a:xfr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2">
            <a:extLst>
              <a:ext uri="{FF2B5EF4-FFF2-40B4-BE49-F238E27FC236}">
                <a16:creationId xmlns:a16="http://schemas.microsoft.com/office/drawing/2014/main" id="{5ACEDC3F-CC03-4ED6-97F3-05BE7060CCC6}"/>
              </a:ext>
            </a:extLst>
          </p:cNvPr>
          <p:cNvSpPr>
            <a:spLocks noGrp="1"/>
          </p:cNvSpPr>
          <p:nvPr>
            <p:ph type="title"/>
          </p:nvPr>
        </p:nvSpPr>
        <p:spPr>
          <a:xfrm>
            <a:off x="1525465" y="878652"/>
            <a:ext cx="9129384" cy="71228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64496680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Orange">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1" y="0"/>
            <a:ext cx="12192001" cy="6858000"/>
          </a:xfrm>
          <a:solidFill>
            <a:schemeClr val="accent6"/>
          </a:solidFill>
        </p:spPr>
        <p:txBody>
          <a:bodyPr tIns="365760" anchor="t">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background picture</a:t>
            </a:r>
          </a:p>
        </p:txBody>
      </p:sp>
      <p:sp>
        <p:nvSpPr>
          <p:cNvPr id="5" name="Date Placeholder 4"/>
          <p:cNvSpPr>
            <a:spLocks noGrp="1"/>
          </p:cNvSpPr>
          <p:nvPr>
            <p:ph type="dt" sz="half" idx="10"/>
          </p:nvPr>
        </p:nvSpPr>
        <p:spPr/>
        <p:txBody>
          <a:bodyPr/>
          <a:lstStyle>
            <a:lvl1pPr>
              <a:defRPr>
                <a:solidFill>
                  <a:schemeClr val="bg1"/>
                </a:solidFill>
              </a:defRPr>
            </a:lvl1pPr>
          </a:lstStyle>
          <a:p>
            <a:fld id="{11EAACC7-3B3F-47D1-959A-EF58926E955E}" type="datetimeFigureOut">
              <a:rPr lang="en-US" smtClean="0"/>
              <a:t>4/1/25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CC964-A50B-4C29-B4E4-2C30BB34CCF3}" type="slidenum">
              <a:rPr lang="en-US" smtClean="0"/>
              <a:t>‹#›</a:t>
            </a:fld>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9">
            <a:extLst>
              <a:ext uri="{FF2B5EF4-FFF2-40B4-BE49-F238E27FC236}">
                <a16:creationId xmlns:a16="http://schemas.microsoft.com/office/drawing/2014/main" id="{36A1C2B4-009A-425B-911D-FA456BBA1782}"/>
              </a:ext>
            </a:extLst>
          </p:cNvPr>
          <p:cNvSpPr>
            <a:spLocks noGrp="1"/>
          </p:cNvSpPr>
          <p:nvPr>
            <p:ph sz="quarter" idx="13"/>
          </p:nvPr>
        </p:nvSpPr>
        <p:spPr>
          <a:xfrm>
            <a:off x="1525465" y="1795867"/>
            <a:ext cx="9133462" cy="4056062"/>
          </a:xfr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2">
            <a:extLst>
              <a:ext uri="{FF2B5EF4-FFF2-40B4-BE49-F238E27FC236}">
                <a16:creationId xmlns:a16="http://schemas.microsoft.com/office/drawing/2014/main" id="{5ACEDC3F-CC03-4ED6-97F3-05BE7060CCC6}"/>
              </a:ext>
            </a:extLst>
          </p:cNvPr>
          <p:cNvSpPr>
            <a:spLocks noGrp="1"/>
          </p:cNvSpPr>
          <p:nvPr>
            <p:ph type="title"/>
          </p:nvPr>
        </p:nvSpPr>
        <p:spPr>
          <a:xfrm>
            <a:off x="1525465" y="878652"/>
            <a:ext cx="9129384" cy="71228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21192223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Basic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0A87-8DF7-4516-88C9-15897D2FCF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82FA9A-4A04-4910-AC00-4F71B3AA5B8E}"/>
              </a:ext>
            </a:extLst>
          </p:cNvPr>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a:extLst>
              <a:ext uri="{FF2B5EF4-FFF2-40B4-BE49-F238E27FC236}">
                <a16:creationId xmlns:a16="http://schemas.microsoft.com/office/drawing/2014/main" id="{5E666482-78F2-487B-A6A4-E8E7028D2F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0E4A11-3919-4B83-BCD4-05FDF0FA2E37}"/>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16718683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082FA9A-4A04-4910-AC00-4F71B3AA5B8E}"/>
              </a:ext>
            </a:extLst>
          </p:cNvPr>
          <p:cNvSpPr>
            <a:spLocks noGrp="1"/>
          </p:cNvSpPr>
          <p:nvPr>
            <p:ph type="dt" sz="half" idx="10"/>
          </p:nvPr>
        </p:nvSpPr>
        <p:spPr/>
        <p:txBody>
          <a:bodyPr/>
          <a:lstStyle/>
          <a:p>
            <a:fld id="{11EAACC7-3B3F-47D1-959A-EF58926E955E}" type="datetimeFigureOut">
              <a:rPr lang="en-US" smtClean="0"/>
              <a:t>4/1/25</a:t>
            </a:fld>
            <a:endParaRPr lang="en-US"/>
          </a:p>
        </p:txBody>
      </p:sp>
      <p:sp>
        <p:nvSpPr>
          <p:cNvPr id="4" name="Footer Placeholder 3">
            <a:extLst>
              <a:ext uri="{FF2B5EF4-FFF2-40B4-BE49-F238E27FC236}">
                <a16:creationId xmlns:a16="http://schemas.microsoft.com/office/drawing/2014/main" id="{5E666482-78F2-487B-A6A4-E8E7028D2F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0E4A11-3919-4B83-BCD4-05FDF0FA2E37}"/>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5553322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14057" y="284176"/>
            <a:ext cx="6572941" cy="1508760"/>
          </a:xfrm>
        </p:spPr>
        <p:txBody>
          <a:bodyPr/>
          <a:lstStyle>
            <a:lvl1pP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3" name="Content Placeholder 2"/>
          <p:cNvSpPr>
            <a:spLocks noGrp="1"/>
          </p:cNvSpPr>
          <p:nvPr>
            <p:ph idx="1"/>
          </p:nvPr>
        </p:nvSpPr>
        <p:spPr>
          <a:xfrm>
            <a:off x="4414057" y="2011680"/>
            <a:ext cx="6572942" cy="4206240"/>
          </a:xfr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4/1/25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
        <p:nvSpPr>
          <p:cNvPr id="7" name="Picture Placeholder 2">
            <a:extLst>
              <a:ext uri="{FF2B5EF4-FFF2-40B4-BE49-F238E27FC236}">
                <a16:creationId xmlns:a16="http://schemas.microsoft.com/office/drawing/2014/main" id="{71D3D5C5-52B2-4FB4-9FA9-30F5812EF47C}"/>
              </a:ext>
            </a:extLst>
          </p:cNvPr>
          <p:cNvSpPr>
            <a:spLocks noGrp="1" noChangeAspect="1"/>
          </p:cNvSpPr>
          <p:nvPr>
            <p:ph type="pic" idx="13"/>
          </p:nvPr>
        </p:nvSpPr>
        <p:spPr>
          <a:xfrm>
            <a:off x="0" y="0"/>
            <a:ext cx="4203160" cy="6974378"/>
          </a:xfrm>
          <a:solidFill>
            <a:schemeClr val="tx2"/>
          </a:solidFill>
        </p:spPr>
        <p:txBody>
          <a:bodyPr tIns="365760" anchor="t"/>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Rectangle 8">
            <a:extLst>
              <a:ext uri="{FF2B5EF4-FFF2-40B4-BE49-F238E27FC236}">
                <a16:creationId xmlns:a16="http://schemas.microsoft.com/office/drawing/2014/main" id="{6CF16CAB-5179-4FA8-84CF-4C101E0045C0}"/>
              </a:ext>
            </a:extLst>
          </p:cNvPr>
          <p:cNvSpPr/>
          <p:nvPr userDrawn="1"/>
        </p:nvSpPr>
        <p:spPr>
          <a:xfrm>
            <a:off x="615141" y="284176"/>
            <a:ext cx="10990049" cy="5933744"/>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930604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AAAF6-E758-0A43-9243-D71AAD4E9D54}"/>
              </a:ext>
            </a:extLst>
          </p:cNvPr>
          <p:cNvSpPr>
            <a:spLocks noGrp="1"/>
          </p:cNvSpPr>
          <p:nvPr>
            <p:ph type="title"/>
          </p:nvPr>
        </p:nvSpPr>
        <p:spPr/>
        <p:txBody>
          <a:bodyPr>
            <a:normAutofit/>
          </a:bodyPr>
          <a:lstStyle>
            <a:lvl1pPr>
              <a:defRPr sz="4800" b="0" i="0">
                <a:latin typeface="Helvetica Light" panose="020B0403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2FC3F09-652B-D247-A6A4-2264DAFB6890}"/>
              </a:ext>
            </a:extLst>
          </p:cNvPr>
          <p:cNvSpPr>
            <a:spLocks noGrp="1"/>
          </p:cNvSpPr>
          <p:nvPr>
            <p:ph idx="1"/>
          </p:nvPr>
        </p:nvSpPr>
        <p:spPr/>
        <p:txBody>
          <a:bodyPr/>
          <a:lstStyle>
            <a:lvl1pPr>
              <a:defRPr sz="4000" b="0" i="0">
                <a:latin typeface="Helvetica Light" panose="020B0403020202020204" pitchFamily="34" charset="0"/>
              </a:defRPr>
            </a:lvl1pPr>
            <a:lvl2pPr>
              <a:defRPr sz="3200" b="0" i="0">
                <a:latin typeface="Helvetica Light" panose="020B0403020202020204" pitchFamily="34" charset="0"/>
              </a:defRPr>
            </a:lvl2pPr>
            <a:lvl3pPr marL="1143000">
              <a:defRPr sz="2400" b="0" i="0">
                <a:latin typeface="Helvetica Light" panose="020B0403020202020204" pitchFamily="34" charset="0"/>
              </a:defRPr>
            </a:lvl3pPr>
            <a:lvl4pPr>
              <a:defRPr sz="2000" b="0" i="0">
                <a:latin typeface="Helvetica Light" panose="020B0403020202020204" pitchFamily="34" charset="0"/>
              </a:defRPr>
            </a:lvl4pPr>
            <a:lvl5pPr>
              <a:defRPr sz="1600" b="0" i="0">
                <a:latin typeface="Helvetica Light" panose="020B0403020202020204" pitchFamily="34" charset="0"/>
              </a:defRPr>
            </a:lvl5pPr>
            <a:lvl6pPr>
              <a:defRPr sz="1200" b="0" i="0">
                <a:latin typeface="Helvetica Light" panose="020B0403020202020204" pitchFamily="34" charset="0"/>
              </a:defRPr>
            </a:lvl6pPr>
            <a:lvl7pPr>
              <a:defRPr sz="1000" b="0" i="0">
                <a:latin typeface="Helvetica Light" panose="020B0403020202020204" pitchFamily="34" charset="0"/>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p:txBody>
      </p:sp>
      <p:sp>
        <p:nvSpPr>
          <p:cNvPr id="5" name="Footer Placeholder 4">
            <a:extLst>
              <a:ext uri="{FF2B5EF4-FFF2-40B4-BE49-F238E27FC236}">
                <a16:creationId xmlns:a16="http://schemas.microsoft.com/office/drawing/2014/main" id="{37140C62-CEAB-3340-8274-71F51A5A3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FA0C86-E4EC-C249-8067-ACA783D49881}"/>
              </a:ext>
            </a:extLst>
          </p:cNvPr>
          <p:cNvSpPr>
            <a:spLocks noGrp="1"/>
          </p:cNvSpPr>
          <p:nvPr>
            <p:ph type="sldNum" sz="quarter" idx="12"/>
          </p:nvPr>
        </p:nvSpPr>
        <p:spPr/>
        <p:txBody>
          <a:bodyPr/>
          <a:lstStyle>
            <a:lvl1pPr algn="l">
              <a:defRPr/>
            </a:lvl1pPr>
          </a:lstStyle>
          <a:p>
            <a:fld id="{B83A964C-1A20-574E-B333-BF8DF3F7D87C}" type="slidenum">
              <a:rPr lang="en-US" smtClean="0"/>
              <a:pPr/>
              <a:t>‹#›</a:t>
            </a:fld>
            <a:endParaRPr lang="en-US"/>
          </a:p>
        </p:txBody>
      </p:sp>
    </p:spTree>
    <p:extLst>
      <p:ext uri="{BB962C8B-B14F-4D97-AF65-F5344CB8AC3E}">
        <p14:creationId xmlns:p14="http://schemas.microsoft.com/office/powerpoint/2010/main" val="329908707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Title &amp; Subheadin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3B74CF6-F85A-4310-ACD9-16B34D9E0744}"/>
              </a:ext>
            </a:extLst>
          </p:cNvPr>
          <p:cNvSpPr>
            <a:spLocks noGrp="1"/>
          </p:cNvSpPr>
          <p:nvPr>
            <p:ph type="body" sz="quarter" idx="10" hasCustomPrompt="1"/>
          </p:nvPr>
        </p:nvSpPr>
        <p:spPr>
          <a:xfrm>
            <a:off x="648393" y="222327"/>
            <a:ext cx="10956174" cy="847725"/>
          </a:xfrm>
          <a:prstGeom prst="rect">
            <a:avLst/>
          </a:prstGeom>
        </p:spPr>
        <p:txBody>
          <a:bodyPr/>
          <a:lstStyle>
            <a:lvl1pPr marL="0" indent="0" algn="ctr">
              <a:buNone/>
              <a:defRPr lang="en-US" sz="3000" b="1" i="0" kern="1200" dirty="0" smtClean="0">
                <a:solidFill>
                  <a:schemeClr val="tx2"/>
                </a:solidFill>
                <a:latin typeface="Lucida Sans Unicode" panose="020B0602030504020204" pitchFamily="34" charset="0"/>
                <a:ea typeface="+mj-ea"/>
                <a:cs typeface="+mj-cs"/>
              </a:defRPr>
            </a:lvl1pPr>
          </a:lstStyle>
          <a:p>
            <a:pPr lvl="0"/>
            <a:r>
              <a:rPr lang="en-US"/>
              <a:t>CLICK TO EDIT MASTER TEXT STYLES</a:t>
            </a:r>
          </a:p>
        </p:txBody>
      </p:sp>
      <p:sp>
        <p:nvSpPr>
          <p:cNvPr id="7" name="Text Placeholder 6">
            <a:extLst>
              <a:ext uri="{FF2B5EF4-FFF2-40B4-BE49-F238E27FC236}">
                <a16:creationId xmlns:a16="http://schemas.microsoft.com/office/drawing/2014/main" id="{E27182BD-F2AE-4BAC-89A1-001FEB2E1B72}"/>
              </a:ext>
            </a:extLst>
          </p:cNvPr>
          <p:cNvSpPr>
            <a:spLocks noGrp="1"/>
          </p:cNvSpPr>
          <p:nvPr>
            <p:ph type="body" sz="quarter" idx="11" hasCustomPrompt="1"/>
          </p:nvPr>
        </p:nvSpPr>
        <p:spPr>
          <a:xfrm>
            <a:off x="648393" y="679590"/>
            <a:ext cx="10956174" cy="348673"/>
          </a:xfrm>
          <a:prstGeom prst="rect">
            <a:avLst/>
          </a:prstGeom>
        </p:spPr>
        <p:txBody>
          <a:bodyPr/>
          <a:lstStyle>
            <a:lvl1pPr marL="0" indent="0" algn="ctr">
              <a:buNone/>
              <a:defRPr lang="en-US" sz="1800" b="1" kern="1200" spc="150" dirty="0" smtClean="0">
                <a:solidFill>
                  <a:schemeClr val="bg1">
                    <a:lumMod val="65000"/>
                  </a:schemeClr>
                </a:solidFill>
                <a:latin typeface="Lucida Sans Unicode" panose="020B0602030504020204" pitchFamily="34" charset="0"/>
                <a:ea typeface="+mn-ea"/>
                <a:cs typeface="Poppins Light" pitchFamily="2" charset="77"/>
              </a:defRPr>
            </a:lvl1pPr>
          </a:lstStyle>
          <a:p>
            <a:pPr lvl="0"/>
            <a:r>
              <a:rPr lang="en-US"/>
              <a:t>CLICK TO EDIT MASTER TEXT STYLES</a:t>
            </a:r>
          </a:p>
        </p:txBody>
      </p:sp>
    </p:spTree>
    <p:extLst>
      <p:ext uri="{BB962C8B-B14F-4D97-AF65-F5344CB8AC3E}">
        <p14:creationId xmlns:p14="http://schemas.microsoft.com/office/powerpoint/2010/main" val="251022712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cSld name="1 Photo &amp; Caption Title Text or Content Orange Dark Blue Ribb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4331E3-2327-5867-755F-D13B4059FD82}"/>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616108"/>
            <a:ext cx="3578681" cy="153453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Content Placeholder 3">
            <a:extLst>
              <a:ext uri="{FF2B5EF4-FFF2-40B4-BE49-F238E27FC236}">
                <a16:creationId xmlns:a16="http://schemas.microsoft.com/office/drawing/2014/main" id="{FBA31647-59DA-F189-87F3-CD96B9EDEA34}"/>
              </a:ext>
            </a:extLst>
          </p:cNvPr>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CA7F328B-6E70-C264-E33F-912D6BD66E8E}"/>
              </a:ext>
            </a:extLst>
          </p:cNvPr>
          <p:cNvSpPr>
            <a:spLocks noGrp="1"/>
          </p:cNvSpPr>
          <p:nvPr>
            <p:ph type="title" hasCustomPrompt="1"/>
          </p:nvPr>
        </p:nvSpPr>
        <p:spPr>
          <a:xfrm>
            <a:off x="5117124" y="501162"/>
            <a:ext cx="5868148" cy="76154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8D314993-301B-7C31-FDE2-5008E6FE5B7D}"/>
              </a:ext>
            </a:extLst>
          </p:cNvPr>
          <p:cNvSpPr>
            <a:spLocks noGrp="1"/>
          </p:cNvSpPr>
          <p:nvPr>
            <p:ph type="dt" sz="half" idx="15"/>
          </p:nvPr>
        </p:nvSpPr>
        <p:spPr/>
        <p:txBody>
          <a:bodyPr/>
          <a:lstStyle/>
          <a:p>
            <a:fld id="{84D75A79-8BA8-4447-B0D0-E58CEF807384}" type="datetime1">
              <a:rPr lang="en-US" smtClean="0"/>
              <a:t>4/1/25</a:t>
            </a:fld>
            <a:endParaRPr lang="en-US"/>
          </a:p>
        </p:txBody>
      </p:sp>
      <p:sp>
        <p:nvSpPr>
          <p:cNvPr id="8" name="Footer Placeholder 7">
            <a:extLst>
              <a:ext uri="{FF2B5EF4-FFF2-40B4-BE49-F238E27FC236}">
                <a16:creationId xmlns:a16="http://schemas.microsoft.com/office/drawing/2014/main" id="{DFBC17A9-C74E-8C97-981D-B75E797C3CD8}"/>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36974491-4934-C74F-9849-7BE2E37ED953}"/>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2" name="Freeform 7">
            <a:extLst>
              <a:ext uri="{FF2B5EF4-FFF2-40B4-BE49-F238E27FC236}">
                <a16:creationId xmlns:a16="http://schemas.microsoft.com/office/drawing/2014/main" id="{F6AFDE8A-4D48-409B-D429-0FC884906D94}"/>
              </a:ext>
            </a:extLst>
          </p:cNvPr>
          <p:cNvSpPr/>
          <p:nvPr userDrawn="1"/>
        </p:nvSpPr>
        <p:spPr>
          <a:xfrm rot="5400000">
            <a:off x="4553350" y="4045341"/>
            <a:ext cx="157383" cy="298618"/>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5" name="Picture 4" descr="A person with his hand on his chin&#10;&#10;Description automatically generated with low confidence">
            <a:extLst>
              <a:ext uri="{FF2B5EF4-FFF2-40B4-BE49-F238E27FC236}">
                <a16:creationId xmlns:a16="http://schemas.microsoft.com/office/drawing/2014/main" id="{D8982974-FBB7-A43F-191F-AA010E8504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64" r="7415"/>
          <a:stretch/>
        </p:blipFill>
        <p:spPr>
          <a:xfrm>
            <a:off x="0" y="-34316"/>
            <a:ext cx="4482733" cy="4445490"/>
          </a:xfrm>
          <a:prstGeom prst="rect">
            <a:avLst/>
          </a:prstGeom>
        </p:spPr>
      </p:pic>
      <p:sp>
        <p:nvSpPr>
          <p:cNvPr id="6" name="Freeform 5">
            <a:extLst>
              <a:ext uri="{FF2B5EF4-FFF2-40B4-BE49-F238E27FC236}">
                <a16:creationId xmlns:a16="http://schemas.microsoft.com/office/drawing/2014/main" id="{2C6F3756-6576-BC7F-447B-427EB4B3DD21}"/>
              </a:ext>
            </a:extLst>
          </p:cNvPr>
          <p:cNvSpPr/>
          <p:nvPr userDrawn="1"/>
        </p:nvSpPr>
        <p:spPr>
          <a:xfrm>
            <a:off x="0" y="3458130"/>
            <a:ext cx="4791808"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4" name="Subtitle 2">
            <a:extLst>
              <a:ext uri="{FF2B5EF4-FFF2-40B4-BE49-F238E27FC236}">
                <a16:creationId xmlns:a16="http://schemas.microsoft.com/office/drawing/2014/main" id="{BB786B8C-9E87-E6C9-A2EC-CFAF7AB8716A}"/>
              </a:ext>
            </a:extLst>
          </p:cNvPr>
          <p:cNvSpPr>
            <a:spLocks noGrp="1"/>
          </p:cNvSpPr>
          <p:nvPr>
            <p:ph type="subTitle" idx="1"/>
          </p:nvPr>
        </p:nvSpPr>
        <p:spPr>
          <a:xfrm>
            <a:off x="325315" y="3615512"/>
            <a:ext cx="4609742"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226347591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827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5 Photo Title Text or Content Light Blue">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6BF5AECF-5C1D-6E3E-5DF2-0B7ED6D73C10}"/>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23D433D-DB5E-8BED-E03E-F62D1B674CF9}"/>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418CEE29-DE95-748E-674A-7C8EA93201F7}"/>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4" name="Picture 3" descr="A statue of a person holding a sword&#10;&#10;Description automatically generated with medium confidence">
            <a:extLst>
              <a:ext uri="{FF2B5EF4-FFF2-40B4-BE49-F238E27FC236}">
                <a16:creationId xmlns:a16="http://schemas.microsoft.com/office/drawing/2014/main" id="{1F7A8B5C-634B-1B1B-4FBC-710BA6C909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73" r="29256"/>
          <a:stretch/>
        </p:blipFill>
        <p:spPr>
          <a:xfrm>
            <a:off x="-22534" y="0"/>
            <a:ext cx="3934391" cy="6858000"/>
          </a:xfrm>
          <a:prstGeom prst="rect">
            <a:avLst/>
          </a:prstGeom>
        </p:spPr>
      </p:pic>
      <p:sp>
        <p:nvSpPr>
          <p:cNvPr id="2" name="Date Placeholder 1">
            <a:extLst>
              <a:ext uri="{FF2B5EF4-FFF2-40B4-BE49-F238E27FC236}">
                <a16:creationId xmlns:a16="http://schemas.microsoft.com/office/drawing/2014/main" id="{A0FA871A-E62F-A609-90E8-161ECB11D921}"/>
              </a:ext>
            </a:extLst>
          </p:cNvPr>
          <p:cNvSpPr>
            <a:spLocks noGrp="1"/>
          </p:cNvSpPr>
          <p:nvPr>
            <p:ph type="dt" sz="half" idx="10"/>
          </p:nvPr>
        </p:nvSpPr>
        <p:spPr/>
        <p:txBody>
          <a:bodyPr/>
          <a:lstStyle/>
          <a:p>
            <a:fld id="{995D4BEF-4DF9-1048-92F1-74B82230C88D}" type="datetime1">
              <a:rPr lang="en-US" smtClean="0"/>
              <a:t>4/1/25</a:t>
            </a:fld>
            <a:endParaRPr lang="en-US"/>
          </a:p>
        </p:txBody>
      </p:sp>
      <p:sp>
        <p:nvSpPr>
          <p:cNvPr id="3" name="Footer Placeholder 2">
            <a:extLst>
              <a:ext uri="{FF2B5EF4-FFF2-40B4-BE49-F238E27FC236}">
                <a16:creationId xmlns:a16="http://schemas.microsoft.com/office/drawing/2014/main" id="{BA9B5E63-AAFB-F2AA-056C-7B4F9BF91BC8}"/>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A5611954-E511-D106-6174-1F281FB357DD}"/>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39757892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cSld name="1 Title and Content Orang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327638"/>
            <a:ext cx="10515600" cy="4572000"/>
          </a:xfrm>
          <a:prstGeom prst="rect">
            <a:avLst/>
          </a:prstGeo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6CF16CAB-5179-4FA8-84CF-4C101E0045C0}"/>
              </a:ext>
            </a:extLst>
          </p:cNvPr>
          <p:cNvSpPr/>
          <p:nvPr userDrawn="1"/>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988E649-B882-B30B-6E47-701F6579E582}"/>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2" name="Date Placeholder 1">
            <a:extLst>
              <a:ext uri="{FF2B5EF4-FFF2-40B4-BE49-F238E27FC236}">
                <a16:creationId xmlns:a16="http://schemas.microsoft.com/office/drawing/2014/main" id="{EEE076BB-B755-7ADC-43A7-2FD25A8778E0}"/>
              </a:ext>
            </a:extLst>
          </p:cNvPr>
          <p:cNvSpPr>
            <a:spLocks noGrp="1"/>
          </p:cNvSpPr>
          <p:nvPr>
            <p:ph type="dt" sz="half" idx="10"/>
          </p:nvPr>
        </p:nvSpPr>
        <p:spPr/>
        <p:txBody>
          <a:bodyPr/>
          <a:lstStyle/>
          <a:p>
            <a:fld id="{53213074-F8B3-0E46-88A8-130108BEF5A1}" type="datetime1">
              <a:rPr lang="en-US" smtClean="0"/>
              <a:t>4/1/25</a:t>
            </a:fld>
            <a:endParaRPr lang="en-US"/>
          </a:p>
        </p:txBody>
      </p:sp>
      <p:sp>
        <p:nvSpPr>
          <p:cNvPr id="7" name="Footer Placeholder 6">
            <a:extLst>
              <a:ext uri="{FF2B5EF4-FFF2-40B4-BE49-F238E27FC236}">
                <a16:creationId xmlns:a16="http://schemas.microsoft.com/office/drawing/2014/main" id="{C60419C9-A7A0-CD43-89C3-FF9651EC3C5D}"/>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F2CCE52B-846F-8C23-3010-B19D78D5889E}"/>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51545983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cSld name="Title &amp; Subheading Light Blue">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3DAA2B2D-F227-BF3F-67FD-2D934AE55CF7}"/>
              </a:ext>
            </a:extLst>
          </p:cNvPr>
          <p:cNvSpPr>
            <a:spLocks noGrp="1"/>
          </p:cNvSpPr>
          <p:nvPr>
            <p:ph type="title"/>
          </p:nvPr>
        </p:nvSpPr>
        <p:spPr>
          <a:xfrm>
            <a:off x="838199" y="365125"/>
            <a:ext cx="10565423" cy="434975"/>
          </a:xfrm>
          <a:prstGeom prst="rect">
            <a:avLst/>
          </a:prstGeom>
        </p:spPr>
        <p:txBody>
          <a:bodyPr/>
          <a:lstStyle>
            <a:lvl1pPr algn="ctr">
              <a:defRPr lang="en-US" sz="3000" b="1" kern="1200" cap="all" baseline="0" dirty="0">
                <a:solidFill>
                  <a:schemeClr val="tx2"/>
                </a:solidFill>
                <a:latin typeface="Lucida Sans Unicode" panose="020B0602030504020204" pitchFamily="34" charset="0"/>
                <a:ea typeface="+mj-ea"/>
                <a:cs typeface="+mj-cs"/>
              </a:defRPr>
            </a:lvl1pPr>
          </a:lstStyle>
          <a:p>
            <a:r>
              <a:rPr lang="en-US"/>
              <a:t>Click to edit Master title style</a:t>
            </a:r>
          </a:p>
        </p:txBody>
      </p:sp>
      <p:sp>
        <p:nvSpPr>
          <p:cNvPr id="9" name="Text Placeholder 9">
            <a:extLst>
              <a:ext uri="{FF2B5EF4-FFF2-40B4-BE49-F238E27FC236}">
                <a16:creationId xmlns:a16="http://schemas.microsoft.com/office/drawing/2014/main" id="{4D724578-77DC-A5D8-FC9A-B8D97609A2CC}"/>
              </a:ext>
            </a:extLst>
          </p:cNvPr>
          <p:cNvSpPr>
            <a:spLocks noGrp="1"/>
          </p:cNvSpPr>
          <p:nvPr>
            <p:ph type="body" sz="quarter" idx="10"/>
          </p:nvPr>
        </p:nvSpPr>
        <p:spPr>
          <a:xfrm>
            <a:off x="838200" y="881063"/>
            <a:ext cx="10564813" cy="226768"/>
          </a:xfrm>
          <a:prstGeom prst="rect">
            <a:avLst/>
          </a:prstGeom>
        </p:spPr>
        <p:txBody>
          <a:bodyPr/>
          <a:lstStyle>
            <a:lvl1pPr marL="0" indent="0" algn="ctr">
              <a:buNone/>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1pPr>
            <a:lvl2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2pPr>
            <a:lvl3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3pPr>
            <a:lvl4pPr>
              <a:defRPr lang="en-US" sz="1200" b="1" kern="1200" cap="all" spc="150" baseline="0" dirty="0" smtClean="0">
                <a:solidFill>
                  <a:schemeClr val="bg1">
                    <a:lumMod val="65000"/>
                  </a:schemeClr>
                </a:solidFill>
                <a:latin typeface="Lucida Sans Unicode" panose="020B0602030504020204" pitchFamily="34" charset="0"/>
                <a:ea typeface="+mn-ea"/>
                <a:cs typeface="Poppins Light" pitchFamily="2" charset="77"/>
              </a:defRPr>
            </a:lvl4pPr>
            <a:lvl5pPr>
              <a:defRPr lang="en-US" sz="1200" b="1" kern="1200" cap="all" spc="150" baseline="0" dirty="0">
                <a:solidFill>
                  <a:schemeClr val="bg1">
                    <a:lumMod val="65000"/>
                  </a:schemeClr>
                </a:solidFill>
                <a:latin typeface="Lucida Sans Unicode" panose="020B0602030504020204" pitchFamily="34" charset="0"/>
                <a:ea typeface="+mn-ea"/>
                <a:cs typeface="Poppins Light" pitchFamily="2" charset="77"/>
              </a:defRPr>
            </a:lvl5pPr>
          </a:lstStyle>
          <a:p>
            <a:pPr lvl="0"/>
            <a:r>
              <a:rPr lang="en-US"/>
              <a:t>Click to edit Master text styles</a:t>
            </a:r>
          </a:p>
        </p:txBody>
      </p:sp>
      <p:sp>
        <p:nvSpPr>
          <p:cNvPr id="6" name="Date Placeholder 5">
            <a:extLst>
              <a:ext uri="{FF2B5EF4-FFF2-40B4-BE49-F238E27FC236}">
                <a16:creationId xmlns:a16="http://schemas.microsoft.com/office/drawing/2014/main" id="{51AB021F-718B-6173-D776-60D6E52D3A0C}"/>
              </a:ext>
            </a:extLst>
          </p:cNvPr>
          <p:cNvSpPr>
            <a:spLocks noGrp="1"/>
          </p:cNvSpPr>
          <p:nvPr>
            <p:ph type="dt" sz="half" idx="11"/>
          </p:nvPr>
        </p:nvSpPr>
        <p:spPr/>
        <p:txBody>
          <a:bodyPr/>
          <a:lstStyle/>
          <a:p>
            <a:fld id="{F1CB812D-A5B0-B248-B180-0577ABB48E09}" type="datetime1">
              <a:rPr lang="en-US" smtClean="0"/>
              <a:t>4/1/25</a:t>
            </a:fld>
            <a:endParaRPr lang="en-US"/>
          </a:p>
        </p:txBody>
      </p:sp>
      <p:sp>
        <p:nvSpPr>
          <p:cNvPr id="7" name="Footer Placeholder 6">
            <a:extLst>
              <a:ext uri="{FF2B5EF4-FFF2-40B4-BE49-F238E27FC236}">
                <a16:creationId xmlns:a16="http://schemas.microsoft.com/office/drawing/2014/main" id="{80208AD6-AAE5-B482-5814-B04358AABD98}"/>
              </a:ext>
            </a:extLst>
          </p:cNvPr>
          <p:cNvSpPr>
            <a:spLocks noGrp="1"/>
          </p:cNvSpPr>
          <p:nvPr>
            <p:ph type="ftr" sz="quarter" idx="12"/>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24CC8382-DE65-06C8-F294-201FBA81BBD2}"/>
              </a:ext>
            </a:extLst>
          </p:cNvPr>
          <p:cNvSpPr>
            <a:spLocks noGrp="1"/>
          </p:cNvSpPr>
          <p:nvPr>
            <p:ph type="sldNum" sz="quarter" idx="13"/>
          </p:nvPr>
        </p:nvSpPr>
        <p:spPr/>
        <p:txBody>
          <a:bodyPr/>
          <a:lstStyle/>
          <a:p>
            <a:fld id="{CCC1480D-4707-4A7B-B0EF-2D144A5CE62D}" type="slidenum">
              <a:rPr lang="en-US" smtClean="0"/>
              <a:t>‹#›</a:t>
            </a:fld>
            <a:endParaRPr lang="en-US"/>
          </a:p>
        </p:txBody>
      </p:sp>
      <p:sp>
        <p:nvSpPr>
          <p:cNvPr id="3" name="Rectangle 2">
            <a:extLst>
              <a:ext uri="{FF2B5EF4-FFF2-40B4-BE49-F238E27FC236}">
                <a16:creationId xmlns:a16="http://schemas.microsoft.com/office/drawing/2014/main" id="{0447DEA3-F3A2-5196-F8ED-CA0760981E93}"/>
              </a:ext>
            </a:extLst>
          </p:cNvPr>
          <p:cNvSpPr/>
          <p:nvPr userDrawn="1"/>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11331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cSld name="1 Content and Caption Orange">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9920" y="1284785"/>
            <a:ext cx="6126480" cy="4114800"/>
          </a:xfrm>
          <a:prstGeom prst="rect">
            <a:avLst/>
          </a:prstGeo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21935" y="1312217"/>
            <a:ext cx="3200400" cy="3432319"/>
          </a:xfrm>
          <a:prstGeom prst="rect">
            <a:avLst/>
          </a:prstGeo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itle 1">
            <a:extLst>
              <a:ext uri="{FF2B5EF4-FFF2-40B4-BE49-F238E27FC236}">
                <a16:creationId xmlns:a16="http://schemas.microsoft.com/office/drawing/2014/main" id="{99367D82-9942-9849-0600-23A6D899F9F0}"/>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F41B6BA1-83F5-4E66-B11F-DE549C766AE2}"/>
              </a:ext>
            </a:extLst>
          </p:cNvPr>
          <p:cNvSpPr>
            <a:spLocks noGrp="1"/>
          </p:cNvSpPr>
          <p:nvPr>
            <p:ph type="dt" sz="half" idx="10"/>
          </p:nvPr>
        </p:nvSpPr>
        <p:spPr/>
        <p:txBody>
          <a:bodyPr/>
          <a:lstStyle/>
          <a:p>
            <a:fld id="{192AD49E-44FB-1046-B683-D3F6140E0B0A}" type="datetime1">
              <a:rPr lang="en-US" smtClean="0"/>
              <a:t>4/1/25</a:t>
            </a:fld>
            <a:endParaRPr lang="en-US"/>
          </a:p>
        </p:txBody>
      </p:sp>
      <p:sp>
        <p:nvSpPr>
          <p:cNvPr id="8" name="Footer Placeholder 7">
            <a:extLst>
              <a:ext uri="{FF2B5EF4-FFF2-40B4-BE49-F238E27FC236}">
                <a16:creationId xmlns:a16="http://schemas.microsoft.com/office/drawing/2014/main" id="{FF4E9DEE-5ACB-353C-7BB5-401D3B7373F6}"/>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151367DE-97F2-1879-F0C2-EECB0E65F99F}"/>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422035897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1A Title Slide - Books Stack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9F0DE5-1A5B-BF24-8E22-359A1D2DB3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89183" y="0"/>
            <a:ext cx="4602818" cy="6858000"/>
          </a:xfrm>
          <a:prstGeom prst="rect">
            <a:avLst/>
          </a:prstGeom>
        </p:spPr>
      </p:pic>
      <p:sp>
        <p:nvSpPr>
          <p:cNvPr id="4" name="Date Placeholder 3">
            <a:extLst>
              <a:ext uri="{FF2B5EF4-FFF2-40B4-BE49-F238E27FC236}">
                <a16:creationId xmlns:a16="http://schemas.microsoft.com/office/drawing/2014/main" id="{97DFC0A2-76FE-475D-5196-27BE00503FB8}"/>
              </a:ext>
            </a:extLst>
          </p:cNvPr>
          <p:cNvSpPr>
            <a:spLocks noGrp="1"/>
          </p:cNvSpPr>
          <p:nvPr>
            <p:ph type="dt" sz="half" idx="10"/>
          </p:nvPr>
        </p:nvSpPr>
        <p:spPr/>
        <p:txBody>
          <a:bodyPr/>
          <a:lstStyle/>
          <a:p>
            <a:fld id="{9AB27556-6EF2-5C4A-8921-39A9CA12B5B2}" type="datetimeFigureOut">
              <a:rPr lang="en-US" smtClean="0"/>
              <a:t>4/1/25</a:t>
            </a:fld>
            <a:endParaRPr lang="en-US"/>
          </a:p>
        </p:txBody>
      </p:sp>
      <p:sp>
        <p:nvSpPr>
          <p:cNvPr id="5" name="Footer Placeholder 4">
            <a:extLst>
              <a:ext uri="{FF2B5EF4-FFF2-40B4-BE49-F238E27FC236}">
                <a16:creationId xmlns:a16="http://schemas.microsoft.com/office/drawing/2014/main" id="{7EC37309-1832-C3C5-9374-0D222E3C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1A0E02-9558-1A14-5377-250190D82444}"/>
              </a:ext>
            </a:extLst>
          </p:cNvPr>
          <p:cNvSpPr>
            <a:spLocks noGrp="1"/>
          </p:cNvSpPr>
          <p:nvPr>
            <p:ph type="sldNum" sz="quarter" idx="12"/>
          </p:nvPr>
        </p:nvSpPr>
        <p:spPr/>
        <p:txBody>
          <a:bodyPr/>
          <a:lstStyle/>
          <a:p>
            <a:fld id="{6A6C5049-DF20-864C-8C62-F6592C2CDF43}" type="slidenum">
              <a:rPr lang="en-US" smtClean="0"/>
              <a:t>‹#›</a:t>
            </a:fld>
            <a:endParaRPr lang="en-US"/>
          </a:p>
        </p:txBody>
      </p:sp>
      <p:sp>
        <p:nvSpPr>
          <p:cNvPr id="8" name="Rectangle 7">
            <a:extLst>
              <a:ext uri="{FF2B5EF4-FFF2-40B4-BE49-F238E27FC236}">
                <a16:creationId xmlns:a16="http://schemas.microsoft.com/office/drawing/2014/main" id="{8C2AD53A-7A4B-3364-78B6-07C51C7359CF}"/>
              </a:ext>
            </a:extLst>
          </p:cNvPr>
          <p:cNvSpPr/>
          <p:nvPr userDrawn="1"/>
        </p:nvSpPr>
        <p:spPr>
          <a:xfrm>
            <a:off x="0" y="0"/>
            <a:ext cx="7945395" cy="6858000"/>
          </a:xfrm>
          <a:prstGeom prst="rect">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38100" algn="l" rotWithShape="0">
                  <a:prstClr val="black">
                    <a:alpha val="40000"/>
                  </a:prstClr>
                </a:outerShdw>
              </a:effectLst>
            </a:endParaRPr>
          </a:p>
        </p:txBody>
      </p:sp>
      <p:sp>
        <p:nvSpPr>
          <p:cNvPr id="9" name="Rectangle 8">
            <a:extLst>
              <a:ext uri="{FF2B5EF4-FFF2-40B4-BE49-F238E27FC236}">
                <a16:creationId xmlns:a16="http://schemas.microsoft.com/office/drawing/2014/main" id="{DCADCACA-E707-B4E6-5718-2BD65D8D44A3}"/>
              </a:ext>
            </a:extLst>
          </p:cNvPr>
          <p:cNvSpPr/>
          <p:nvPr userDrawn="1"/>
        </p:nvSpPr>
        <p:spPr>
          <a:xfrm>
            <a:off x="0" y="0"/>
            <a:ext cx="7309519" cy="6858000"/>
          </a:xfrm>
          <a:prstGeom prst="rect">
            <a:avLst/>
          </a:prstGeom>
          <a:solidFill>
            <a:srgbClr val="DDFFF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background with blue text&#10;&#10;Description automatically generated">
            <a:extLst>
              <a:ext uri="{FF2B5EF4-FFF2-40B4-BE49-F238E27FC236}">
                <a16:creationId xmlns:a16="http://schemas.microsoft.com/office/drawing/2014/main" id="{70272E4C-A6E0-2169-B7A0-02BC25E112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8237" y="5989638"/>
            <a:ext cx="2332653" cy="914400"/>
          </a:xfrm>
          <a:prstGeom prst="rect">
            <a:avLst/>
          </a:prstGeom>
        </p:spPr>
      </p:pic>
      <p:sp>
        <p:nvSpPr>
          <p:cNvPr id="2" name="Rectangle 1">
            <a:extLst>
              <a:ext uri="{FF2B5EF4-FFF2-40B4-BE49-F238E27FC236}">
                <a16:creationId xmlns:a16="http://schemas.microsoft.com/office/drawing/2014/main" id="{44CFE313-55BA-C206-E258-9B32A5E42C96}"/>
              </a:ext>
            </a:extLst>
          </p:cNvPr>
          <p:cNvSpPr/>
          <p:nvPr userDrawn="1"/>
        </p:nvSpPr>
        <p:spPr>
          <a:xfrm>
            <a:off x="887698" y="4110583"/>
            <a:ext cx="2254469" cy="12612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4">
            <a:extLst>
              <a:ext uri="{FF2B5EF4-FFF2-40B4-BE49-F238E27FC236}">
                <a16:creationId xmlns:a16="http://schemas.microsoft.com/office/drawing/2014/main" id="{BF34E7C1-038F-9770-9736-329B4D48F661}"/>
              </a:ext>
            </a:extLst>
          </p:cNvPr>
          <p:cNvSpPr>
            <a:spLocks noGrp="1"/>
          </p:cNvSpPr>
          <p:nvPr>
            <p:ph type="body" sz="quarter" idx="13" hasCustomPrompt="1"/>
          </p:nvPr>
        </p:nvSpPr>
        <p:spPr>
          <a:xfrm>
            <a:off x="838711" y="1753116"/>
            <a:ext cx="4610894" cy="2328862"/>
          </a:xfrm>
          <a:prstGeom prst="rect">
            <a:avLst/>
          </a:prstGeom>
        </p:spPr>
        <p:txBody>
          <a:bodyPr>
            <a:noAutofit/>
          </a:bodyPr>
          <a:lstStyle>
            <a:lvl1pPr marL="0" indent="0">
              <a:buNone/>
              <a:defRPr sz="4000" b="0" i="0">
                <a:solidFill>
                  <a:srgbClr val="1B2C4F"/>
                </a:solidFill>
                <a:latin typeface="Lucida Sans Unicode" panose="020B0602030504020204" pitchFamily="34" charset="0"/>
                <a:cs typeface="Lucida Sans Unicode" panose="020B0602030504020204" pitchFamily="34" charset="0"/>
              </a:defRPr>
            </a:lvl1pPr>
            <a:lvl2pPr>
              <a:defRPr sz="4800">
                <a:solidFill>
                  <a:srgbClr val="1B2C4F"/>
                </a:solidFill>
              </a:defRPr>
            </a:lvl2pPr>
            <a:lvl3pPr>
              <a:defRPr sz="4800">
                <a:solidFill>
                  <a:srgbClr val="1B2C4F"/>
                </a:solidFill>
              </a:defRPr>
            </a:lvl3pPr>
            <a:lvl4pPr>
              <a:defRPr sz="4800">
                <a:solidFill>
                  <a:srgbClr val="1B2C4F"/>
                </a:solidFill>
              </a:defRPr>
            </a:lvl4pPr>
            <a:lvl5pPr>
              <a:defRPr sz="4800">
                <a:solidFill>
                  <a:srgbClr val="1B2C4F"/>
                </a:solidFill>
              </a:defRPr>
            </a:lvl5pPr>
          </a:lstStyle>
          <a:p>
            <a:pPr lvl="0"/>
            <a:r>
              <a:rPr lang="en-US"/>
              <a:t>Title</a:t>
            </a:r>
          </a:p>
        </p:txBody>
      </p:sp>
      <p:sp>
        <p:nvSpPr>
          <p:cNvPr id="19" name="Text Placeholder 14">
            <a:extLst>
              <a:ext uri="{FF2B5EF4-FFF2-40B4-BE49-F238E27FC236}">
                <a16:creationId xmlns:a16="http://schemas.microsoft.com/office/drawing/2014/main" id="{B52B7352-65E8-5BC8-B29C-1A4C38108D2E}"/>
              </a:ext>
            </a:extLst>
          </p:cNvPr>
          <p:cNvSpPr>
            <a:spLocks noGrp="1"/>
          </p:cNvSpPr>
          <p:nvPr>
            <p:ph type="body" sz="quarter" idx="16" hasCustomPrompt="1"/>
          </p:nvPr>
        </p:nvSpPr>
        <p:spPr>
          <a:xfrm>
            <a:off x="838711" y="4401788"/>
            <a:ext cx="4610894" cy="600410"/>
          </a:xfrm>
          <a:prstGeom prst="rect">
            <a:avLst/>
          </a:prstGeom>
        </p:spPr>
        <p:txBody>
          <a:bodyPr>
            <a:noAutofit/>
          </a:bodyPr>
          <a:lstStyle>
            <a:lvl1pPr marL="0" indent="0">
              <a:buNone/>
              <a:defRPr sz="2000" b="0" i="0">
                <a:solidFill>
                  <a:srgbClr val="1B2C4F"/>
                </a:solidFill>
                <a:latin typeface="Lucida Sans Unicode" panose="020B0602030504020204" pitchFamily="34" charset="0"/>
                <a:cs typeface="Lucida Sans Unicode" panose="020B0602030504020204" pitchFamily="34" charset="0"/>
              </a:defRPr>
            </a:lvl1pPr>
            <a:lvl2pPr>
              <a:defRPr sz="4800">
                <a:solidFill>
                  <a:srgbClr val="1B2C4F"/>
                </a:solidFill>
              </a:defRPr>
            </a:lvl2pPr>
            <a:lvl3pPr>
              <a:defRPr sz="4800">
                <a:solidFill>
                  <a:srgbClr val="1B2C4F"/>
                </a:solidFill>
              </a:defRPr>
            </a:lvl3pPr>
            <a:lvl4pPr>
              <a:defRPr sz="4800">
                <a:solidFill>
                  <a:srgbClr val="1B2C4F"/>
                </a:solidFill>
              </a:defRPr>
            </a:lvl4pPr>
            <a:lvl5pPr>
              <a:defRPr sz="4800">
                <a:solidFill>
                  <a:srgbClr val="1B2C4F"/>
                </a:solidFill>
              </a:defRPr>
            </a:lvl5pPr>
          </a:lstStyle>
          <a:p>
            <a:pPr lvl="0"/>
            <a:r>
              <a:rPr lang="en-US"/>
              <a:t>Month &amp; Date</a:t>
            </a:r>
          </a:p>
        </p:txBody>
      </p:sp>
      <p:sp>
        <p:nvSpPr>
          <p:cNvPr id="21" name="Rectangle 20">
            <a:extLst>
              <a:ext uri="{FF2B5EF4-FFF2-40B4-BE49-F238E27FC236}">
                <a16:creationId xmlns:a16="http://schemas.microsoft.com/office/drawing/2014/main" id="{5863E322-2377-B311-A966-2B90F3A00EF0}"/>
              </a:ext>
            </a:extLst>
          </p:cNvPr>
          <p:cNvSpPr/>
          <p:nvPr userDrawn="1"/>
        </p:nvSpPr>
        <p:spPr>
          <a:xfrm>
            <a:off x="737160" y="4081978"/>
            <a:ext cx="2569599" cy="166478"/>
          </a:xfrm>
          <a:prstGeom prst="rect">
            <a:avLst/>
          </a:prstGeom>
          <a:solidFill>
            <a:srgbClr val="F58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5500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5A Title and Textbox- 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C3BAEC-5114-0EE5-64D9-89A4BC4BE9B4}"/>
              </a:ext>
            </a:extLst>
          </p:cNvPr>
          <p:cNvSpPr/>
          <p:nvPr userDrawn="1"/>
        </p:nvSpPr>
        <p:spPr>
          <a:xfrm>
            <a:off x="-9427" y="960030"/>
            <a:ext cx="1376313" cy="206160"/>
          </a:xfrm>
          <a:prstGeom prst="rect">
            <a:avLst/>
          </a:prstGeom>
          <a:solidFill>
            <a:srgbClr val="F58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FD39AF3-51F4-EB87-D0AD-73CF0A7E6CBF}"/>
              </a:ext>
            </a:extLst>
          </p:cNvPr>
          <p:cNvSpPr/>
          <p:nvPr userDrawn="1"/>
        </p:nvSpPr>
        <p:spPr>
          <a:xfrm>
            <a:off x="1590261" y="1370865"/>
            <a:ext cx="5208105" cy="53008"/>
          </a:xfrm>
          <a:prstGeom prst="rect">
            <a:avLst/>
          </a:prstGeom>
          <a:solidFill>
            <a:srgbClr val="DD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DFFFF"/>
              </a:solidFill>
            </a:endParaRPr>
          </a:p>
        </p:txBody>
      </p:sp>
      <p:sp>
        <p:nvSpPr>
          <p:cNvPr id="4" name="Date Placeholder 3">
            <a:extLst>
              <a:ext uri="{FF2B5EF4-FFF2-40B4-BE49-F238E27FC236}">
                <a16:creationId xmlns:a16="http://schemas.microsoft.com/office/drawing/2014/main" id="{715B1513-8AAF-BFF3-6EEA-AA71D84A0073}"/>
              </a:ext>
            </a:extLst>
          </p:cNvPr>
          <p:cNvSpPr>
            <a:spLocks noGrp="1"/>
          </p:cNvSpPr>
          <p:nvPr>
            <p:ph type="dt" sz="half" idx="10"/>
          </p:nvPr>
        </p:nvSpPr>
        <p:spPr/>
        <p:txBody>
          <a:bodyPr/>
          <a:lstStyle/>
          <a:p>
            <a:fld id="{9AB27556-6EF2-5C4A-8921-39A9CA12B5B2}" type="datetimeFigureOut">
              <a:rPr lang="en-US" smtClean="0"/>
              <a:t>4/1/25</a:t>
            </a:fld>
            <a:endParaRPr lang="en-US"/>
          </a:p>
        </p:txBody>
      </p:sp>
      <p:sp>
        <p:nvSpPr>
          <p:cNvPr id="5" name="Footer Placeholder 4">
            <a:extLst>
              <a:ext uri="{FF2B5EF4-FFF2-40B4-BE49-F238E27FC236}">
                <a16:creationId xmlns:a16="http://schemas.microsoft.com/office/drawing/2014/main" id="{28E06E61-D14E-DC29-3AA6-D40CFBB5F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65BC04-02CB-41BF-6C36-3158DF140C2F}"/>
              </a:ext>
            </a:extLst>
          </p:cNvPr>
          <p:cNvSpPr>
            <a:spLocks noGrp="1"/>
          </p:cNvSpPr>
          <p:nvPr>
            <p:ph type="sldNum" sz="quarter" idx="12"/>
          </p:nvPr>
        </p:nvSpPr>
        <p:spPr>
          <a:xfrm>
            <a:off x="8153400" y="6356349"/>
            <a:ext cx="2743200" cy="365125"/>
          </a:xfrm>
        </p:spPr>
        <p:txBody>
          <a:bodyPr/>
          <a:lstStyle/>
          <a:p>
            <a:fld id="{6A6C5049-DF20-864C-8C62-F6592C2CDF43}" type="slidenum">
              <a:rPr lang="en-US" smtClean="0"/>
              <a:t>‹#›</a:t>
            </a:fld>
            <a:endParaRPr lang="en-US"/>
          </a:p>
        </p:txBody>
      </p:sp>
      <p:sp>
        <p:nvSpPr>
          <p:cNvPr id="15" name="Text Placeholder 14">
            <a:extLst>
              <a:ext uri="{FF2B5EF4-FFF2-40B4-BE49-F238E27FC236}">
                <a16:creationId xmlns:a16="http://schemas.microsoft.com/office/drawing/2014/main" id="{8E80F04C-EF0B-59BB-D945-3BD8F132AB39}"/>
              </a:ext>
            </a:extLst>
          </p:cNvPr>
          <p:cNvSpPr>
            <a:spLocks noGrp="1"/>
          </p:cNvSpPr>
          <p:nvPr>
            <p:ph type="body" sz="quarter" idx="13" hasCustomPrompt="1"/>
          </p:nvPr>
        </p:nvSpPr>
        <p:spPr>
          <a:xfrm>
            <a:off x="1590261" y="780954"/>
            <a:ext cx="6454282" cy="570771"/>
          </a:xfrm>
          <a:prstGeom prst="rect">
            <a:avLst/>
          </a:prstGeom>
        </p:spPr>
        <p:txBody>
          <a:bodyPr/>
          <a:lstStyle>
            <a:lvl1pPr marL="0" indent="0">
              <a:buNone/>
              <a:defRPr sz="3600" b="0" i="0">
                <a:solidFill>
                  <a:srgbClr val="1B2B4E"/>
                </a:solidFill>
                <a:latin typeface="Lucida Sans Unicode" panose="020B0602030504020204" pitchFamily="34" charset="0"/>
                <a:cs typeface="Lucida Sans Unicode" panose="020B0602030504020204" pitchFamily="34" charset="0"/>
              </a:defRPr>
            </a:lvl1pPr>
            <a:lvl2pPr marL="457200" indent="0">
              <a:buNone/>
              <a:defRPr/>
            </a:lvl2pPr>
            <a:lvl5pPr marL="1828800" indent="0">
              <a:buNone/>
              <a:defRPr/>
            </a:lvl5pPr>
          </a:lstStyle>
          <a:p>
            <a:pPr lvl="0"/>
            <a:r>
              <a:rPr lang="en-US"/>
              <a:t>Title </a:t>
            </a:r>
          </a:p>
        </p:txBody>
      </p:sp>
      <p:pic>
        <p:nvPicPr>
          <p:cNvPr id="8" name="Picture 7" descr="A black and white sign with white text&#10;&#10;Description automatically generated">
            <a:extLst>
              <a:ext uri="{FF2B5EF4-FFF2-40B4-BE49-F238E27FC236}">
                <a16:creationId xmlns:a16="http://schemas.microsoft.com/office/drawing/2014/main" id="{994B87E5-59E8-E783-581D-FAA0846A38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120434" y="5840258"/>
            <a:ext cx="1013496" cy="902481"/>
          </a:xfrm>
          <a:prstGeom prst="rect">
            <a:avLst/>
          </a:prstGeom>
        </p:spPr>
      </p:pic>
      <p:sp>
        <p:nvSpPr>
          <p:cNvPr id="3" name="Content Placeholder 2">
            <a:extLst>
              <a:ext uri="{FF2B5EF4-FFF2-40B4-BE49-F238E27FC236}">
                <a16:creationId xmlns:a16="http://schemas.microsoft.com/office/drawing/2014/main" id="{9BE93ABF-732B-11D4-F929-E3D734F320A4}"/>
              </a:ext>
            </a:extLst>
          </p:cNvPr>
          <p:cNvSpPr>
            <a:spLocks noGrp="1"/>
          </p:cNvSpPr>
          <p:nvPr>
            <p:ph sz="quarter" idx="14" hasCustomPrompt="1"/>
          </p:nvPr>
        </p:nvSpPr>
        <p:spPr>
          <a:xfrm>
            <a:off x="838200" y="1537461"/>
            <a:ext cx="10058400" cy="4646613"/>
          </a:xfrm>
          <a:prstGeom prst="rect">
            <a:avLst/>
          </a:prstGeom>
        </p:spPr>
        <p:txBody>
          <a:bodyPr/>
          <a:lstStyle>
            <a:lvl1pPr marL="1828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smtClean="0">
                <a:solidFill>
                  <a:schemeClr val="tx1"/>
                </a:solidFill>
                <a:latin typeface="Lucida Sans Unicode" panose="020B0602030504020204" pitchFamily="34" charset="0"/>
                <a:ea typeface="+mn-ea"/>
                <a:cs typeface="Lucida Sans Unicode" panose="020B0602030504020204" pitchFamily="34" charset="0"/>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smtClean="0">
                <a:solidFill>
                  <a:schemeClr val="tx1"/>
                </a:solidFill>
                <a:latin typeface="Lucida Sans Unicode" panose="020B0602030504020204" pitchFamily="34" charset="0"/>
                <a:ea typeface="+mn-ea"/>
                <a:cs typeface="Lucida Sans Unicode" panose="020B0602030504020204" pitchFamily="34" charset="0"/>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smtClean="0">
                <a:solidFill>
                  <a:schemeClr val="tx1"/>
                </a:solidFill>
                <a:latin typeface="Lucida Sans Unicode" panose="020B0602030504020204" pitchFamily="34" charset="0"/>
                <a:ea typeface="+mn-ea"/>
                <a:cs typeface="Lucida Sans Unicode" panose="020B0602030504020204" pitchFamily="34" charset="0"/>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smtClean="0">
                <a:solidFill>
                  <a:schemeClr val="tx1"/>
                </a:solidFill>
                <a:latin typeface="Lucida Sans Unicode" panose="020B0602030504020204" pitchFamily="34" charset="0"/>
                <a:ea typeface="+mn-ea"/>
                <a:cs typeface="Lucida Sans Unicode" panose="020B0602030504020204" pitchFamily="34" charset="0"/>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lang="en-US" sz="2200" b="0" i="0" kern="1200" dirty="0">
                <a:solidFill>
                  <a:schemeClr val="tx1"/>
                </a:solidFill>
                <a:latin typeface="Lucida Sans Unicode" panose="020B0602030504020204" pitchFamily="34" charset="0"/>
                <a:ea typeface="+mn-ea"/>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3309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cSld name="Blank Light Blue">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11C8F7BF-DA03-D121-2D01-975D8AB7085E}"/>
              </a:ext>
            </a:extLst>
          </p:cNvPr>
          <p:cNvSpPr>
            <a:spLocks noGrp="1"/>
          </p:cNvSpPr>
          <p:nvPr>
            <p:ph type="dt" sz="half" idx="10"/>
          </p:nvPr>
        </p:nvSpPr>
        <p:spPr/>
        <p:txBody>
          <a:bodyPr/>
          <a:lstStyle/>
          <a:p>
            <a:fld id="{F68EFD28-855E-B74F-9CF6-5D13371207F6}" type="datetime1">
              <a:rPr lang="en-US" smtClean="0"/>
              <a:t>4/1/25</a:t>
            </a:fld>
            <a:endParaRPr lang="en-US"/>
          </a:p>
        </p:txBody>
      </p:sp>
      <p:sp>
        <p:nvSpPr>
          <p:cNvPr id="7" name="Footer Placeholder 6">
            <a:extLst>
              <a:ext uri="{FF2B5EF4-FFF2-40B4-BE49-F238E27FC236}">
                <a16:creationId xmlns:a16="http://schemas.microsoft.com/office/drawing/2014/main" id="{C746EB05-A05D-3538-8C92-73DCF10CFAC8}"/>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CA83F37F-7AAB-A9B8-7E58-1D05E56592B4}"/>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Rectangle 2">
            <a:extLst>
              <a:ext uri="{FF2B5EF4-FFF2-40B4-BE49-F238E27FC236}">
                <a16:creationId xmlns:a16="http://schemas.microsoft.com/office/drawing/2014/main" id="{74F8C3EC-5090-C8E8-50FB-757D73683F3D}"/>
              </a:ext>
            </a:extLst>
          </p:cNvPr>
          <p:cNvSpPr/>
          <p:nvPr userDrawn="1"/>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24717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14B Blank Slide-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91CB00-8F73-B7D6-56D5-7EB029A79C31}"/>
              </a:ext>
            </a:extLst>
          </p:cNvPr>
          <p:cNvSpPr/>
          <p:nvPr userDrawn="1"/>
        </p:nvSpPr>
        <p:spPr>
          <a:xfrm>
            <a:off x="0" y="-2"/>
            <a:ext cx="12192000" cy="6858001"/>
          </a:xfrm>
          <a:prstGeom prst="rect">
            <a:avLst/>
          </a:prstGeom>
          <a:solidFill>
            <a:srgbClr val="DDFFFF">
              <a:alpha val="7692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DFFFF"/>
              </a:solidFill>
            </a:endParaRPr>
          </a:p>
        </p:txBody>
      </p:sp>
      <p:sp>
        <p:nvSpPr>
          <p:cNvPr id="3" name="Date Placeholder 2">
            <a:extLst>
              <a:ext uri="{FF2B5EF4-FFF2-40B4-BE49-F238E27FC236}">
                <a16:creationId xmlns:a16="http://schemas.microsoft.com/office/drawing/2014/main" id="{976223AA-9B6B-766D-62D4-61FB59472D14}"/>
              </a:ext>
            </a:extLst>
          </p:cNvPr>
          <p:cNvSpPr>
            <a:spLocks noGrp="1"/>
          </p:cNvSpPr>
          <p:nvPr>
            <p:ph type="dt" sz="half" idx="10"/>
          </p:nvPr>
        </p:nvSpPr>
        <p:spPr/>
        <p:txBody>
          <a:bodyPr/>
          <a:lstStyle/>
          <a:p>
            <a:fld id="{9AB27556-6EF2-5C4A-8921-39A9CA12B5B2}" type="datetimeFigureOut">
              <a:rPr lang="en-US" smtClean="0"/>
              <a:t>4/1/25</a:t>
            </a:fld>
            <a:endParaRPr lang="en-US"/>
          </a:p>
        </p:txBody>
      </p:sp>
      <p:sp>
        <p:nvSpPr>
          <p:cNvPr id="4" name="Footer Placeholder 3">
            <a:extLst>
              <a:ext uri="{FF2B5EF4-FFF2-40B4-BE49-F238E27FC236}">
                <a16:creationId xmlns:a16="http://schemas.microsoft.com/office/drawing/2014/main" id="{6793C97C-7B32-F5BC-C3EC-64518A2181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AB7E76-386B-7AAB-5827-26D7447ACB0C}"/>
              </a:ext>
            </a:extLst>
          </p:cNvPr>
          <p:cNvSpPr>
            <a:spLocks noGrp="1"/>
          </p:cNvSpPr>
          <p:nvPr>
            <p:ph type="sldNum" sz="quarter" idx="12"/>
          </p:nvPr>
        </p:nvSpPr>
        <p:spPr/>
        <p:txBody>
          <a:bodyPr/>
          <a:lstStyle/>
          <a:p>
            <a:fld id="{6A6C5049-DF20-864C-8C62-F6592C2CDF43}" type="slidenum">
              <a:rPr lang="en-US" smtClean="0"/>
              <a:t>‹#›</a:t>
            </a:fld>
            <a:endParaRPr lang="en-US"/>
          </a:p>
        </p:txBody>
      </p:sp>
      <p:sp>
        <p:nvSpPr>
          <p:cNvPr id="8" name="Rectangle 7">
            <a:extLst>
              <a:ext uri="{FF2B5EF4-FFF2-40B4-BE49-F238E27FC236}">
                <a16:creationId xmlns:a16="http://schemas.microsoft.com/office/drawing/2014/main" id="{F8872CC3-7D60-4853-9A0F-B6136E09D9FB}"/>
              </a:ext>
            </a:extLst>
          </p:cNvPr>
          <p:cNvSpPr/>
          <p:nvPr userDrawn="1"/>
        </p:nvSpPr>
        <p:spPr>
          <a:xfrm>
            <a:off x="236433" y="198070"/>
            <a:ext cx="11719134" cy="6021756"/>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A019A1FC-4F69-151F-B8CE-9691BA10FC21}"/>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019629" y="5251369"/>
            <a:ext cx="806450" cy="80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43579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11C Title and Textbox Left- Child Painting">
    <p:spTree>
      <p:nvGrpSpPr>
        <p:cNvPr id="1" name=""/>
        <p:cNvGrpSpPr/>
        <p:nvPr/>
      </p:nvGrpSpPr>
      <p:grpSpPr>
        <a:xfrm>
          <a:off x="0" y="0"/>
          <a:ext cx="0" cy="0"/>
          <a:chOff x="0" y="0"/>
          <a:chExt cx="0" cy="0"/>
        </a:xfrm>
      </p:grpSpPr>
      <p:pic>
        <p:nvPicPr>
          <p:cNvPr id="2" name="Picture 1" descr="A child with her hands painted&#10;&#10;Description automatically generated">
            <a:extLst>
              <a:ext uri="{FF2B5EF4-FFF2-40B4-BE49-F238E27FC236}">
                <a16:creationId xmlns:a16="http://schemas.microsoft.com/office/drawing/2014/main" id="{4CDA2EAD-170D-CE8E-0C5E-5BBA48A7AC6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69603" y="0"/>
            <a:ext cx="7993403" cy="6888922"/>
          </a:xfrm>
          <a:prstGeom prst="rect">
            <a:avLst/>
          </a:prstGeom>
        </p:spPr>
      </p:pic>
      <p:sp>
        <p:nvSpPr>
          <p:cNvPr id="11" name="Rectangle 10">
            <a:extLst>
              <a:ext uri="{FF2B5EF4-FFF2-40B4-BE49-F238E27FC236}">
                <a16:creationId xmlns:a16="http://schemas.microsoft.com/office/drawing/2014/main" id="{FC09C536-FE75-997A-5176-A759AF522993}"/>
              </a:ext>
            </a:extLst>
          </p:cNvPr>
          <p:cNvSpPr/>
          <p:nvPr userDrawn="1"/>
        </p:nvSpPr>
        <p:spPr>
          <a:xfrm>
            <a:off x="0" y="0"/>
            <a:ext cx="6680200" cy="6858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9C92074-8482-7C29-5334-3C637C7A4A0B}"/>
              </a:ext>
            </a:extLst>
          </p:cNvPr>
          <p:cNvSpPr/>
          <p:nvPr userDrawn="1"/>
        </p:nvSpPr>
        <p:spPr>
          <a:xfrm>
            <a:off x="257175" y="250030"/>
            <a:ext cx="6219825" cy="6357937"/>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7713358-F27B-BEF7-3C5C-E73089886B83}"/>
              </a:ext>
            </a:extLst>
          </p:cNvPr>
          <p:cNvSpPr/>
          <p:nvPr userDrawn="1"/>
        </p:nvSpPr>
        <p:spPr>
          <a:xfrm>
            <a:off x="645151" y="1239056"/>
            <a:ext cx="2967616" cy="45719"/>
          </a:xfrm>
          <a:prstGeom prst="rect">
            <a:avLst/>
          </a:prstGeom>
          <a:solidFill>
            <a:schemeClr val="accent3"/>
          </a:solidFill>
          <a:ln>
            <a:solidFill>
              <a:srgbClr val="DD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6850BF85-B43F-9CC3-494F-1DBB6C9A1EC8}"/>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79267" y="5676841"/>
            <a:ext cx="806450" cy="806450"/>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14">
            <a:extLst>
              <a:ext uri="{FF2B5EF4-FFF2-40B4-BE49-F238E27FC236}">
                <a16:creationId xmlns:a16="http://schemas.microsoft.com/office/drawing/2014/main" id="{9448FC89-269C-131E-4D46-AEC304B50F8D}"/>
              </a:ext>
            </a:extLst>
          </p:cNvPr>
          <p:cNvSpPr>
            <a:spLocks noGrp="1"/>
          </p:cNvSpPr>
          <p:nvPr>
            <p:ph type="body" sz="quarter" idx="13" hasCustomPrompt="1"/>
          </p:nvPr>
        </p:nvSpPr>
        <p:spPr>
          <a:xfrm>
            <a:off x="645151" y="502424"/>
            <a:ext cx="5450849" cy="712788"/>
          </a:xfrm>
          <a:prstGeom prst="rect">
            <a:avLst/>
          </a:prstGeom>
        </p:spPr>
        <p:txBody>
          <a:bodyPr/>
          <a:lstStyle>
            <a:lvl1pPr marL="0" indent="0">
              <a:buNone/>
              <a:defRPr sz="3600" b="0" i="0">
                <a:solidFill>
                  <a:srgbClr val="1B2C4F"/>
                </a:solidFill>
                <a:latin typeface="Lucida Sans Unicode" panose="020B0602030504020204" pitchFamily="34" charset="0"/>
                <a:cs typeface="Lucida Sans Unicode" panose="020B0602030504020204" pitchFamily="34" charset="0"/>
              </a:defRPr>
            </a:lvl1pPr>
            <a:lvl2pPr marL="457200" indent="0">
              <a:buNone/>
              <a:defRPr/>
            </a:lvl2pPr>
            <a:lvl5pPr marL="1828800" indent="0">
              <a:buNone/>
              <a:defRPr/>
            </a:lvl5pPr>
          </a:lstStyle>
          <a:p>
            <a:pPr lvl="0"/>
            <a:r>
              <a:rPr lang="en-US"/>
              <a:t>Title</a:t>
            </a:r>
          </a:p>
        </p:txBody>
      </p:sp>
      <p:sp>
        <p:nvSpPr>
          <p:cNvPr id="18" name="Text Placeholder 16">
            <a:extLst>
              <a:ext uri="{FF2B5EF4-FFF2-40B4-BE49-F238E27FC236}">
                <a16:creationId xmlns:a16="http://schemas.microsoft.com/office/drawing/2014/main" id="{75DB10C3-8E7A-9EDA-4C82-5800537D90BE}"/>
              </a:ext>
            </a:extLst>
          </p:cNvPr>
          <p:cNvSpPr>
            <a:spLocks noGrp="1"/>
          </p:cNvSpPr>
          <p:nvPr>
            <p:ph type="body" sz="quarter" idx="14" hasCustomPrompt="1"/>
          </p:nvPr>
        </p:nvSpPr>
        <p:spPr>
          <a:xfrm>
            <a:off x="645151" y="1444091"/>
            <a:ext cx="5433563" cy="4187028"/>
          </a:xfrm>
          <a:prstGeom prst="rect">
            <a:avLst/>
          </a:prstGeom>
        </p:spPr>
        <p:txBody>
          <a:bodyPr/>
          <a:lstStyle>
            <a:lvl1pPr>
              <a:defRPr b="0" i="0">
                <a:solidFill>
                  <a:srgbClr val="1B2C4F"/>
                </a:solidFill>
                <a:latin typeface="Lucida Sans Unicode" panose="020B0602030504020204" pitchFamily="34" charset="0"/>
                <a:cs typeface="Lucida Sans Unicode" panose="020B0602030504020204" pitchFamily="34" charset="0"/>
              </a:defRPr>
            </a:lvl1pPr>
            <a:lvl2pPr>
              <a:defRPr b="0" i="0">
                <a:solidFill>
                  <a:srgbClr val="1B2C4F"/>
                </a:solidFill>
                <a:latin typeface="Lucida Sans Unicode" panose="020B0602030504020204" pitchFamily="34" charset="0"/>
                <a:cs typeface="Lucida Sans Unicode" panose="020B0602030504020204" pitchFamily="34" charset="0"/>
              </a:defRPr>
            </a:lvl2pPr>
            <a:lvl3pPr>
              <a:defRPr b="0" i="0">
                <a:solidFill>
                  <a:srgbClr val="1B2C4F"/>
                </a:solidFill>
                <a:latin typeface="Lucida Sans Unicode" panose="020B0602030504020204" pitchFamily="34" charset="0"/>
                <a:cs typeface="Lucida Sans Unicode" panose="020B0602030504020204" pitchFamily="34" charset="0"/>
              </a:defRPr>
            </a:lvl3pPr>
            <a:lvl4pPr>
              <a:defRPr b="0" i="0">
                <a:solidFill>
                  <a:srgbClr val="1B2C4F"/>
                </a:solidFill>
                <a:latin typeface="Lucida Sans Unicode" panose="020B0602030504020204" pitchFamily="34" charset="0"/>
                <a:cs typeface="Lucida Sans Unicode" panose="020B0602030504020204" pitchFamily="34" charset="0"/>
              </a:defRPr>
            </a:lvl4pPr>
            <a:lvl5pPr>
              <a:defRPr b="0" i="0">
                <a:solidFill>
                  <a:srgbClr val="1B2C4F"/>
                </a:solidFill>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20438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1B Title Slide - Placeholder Phot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D384F04-A5AE-E312-A39D-ABCB21C4F1D6}"/>
              </a:ext>
            </a:extLst>
          </p:cNvPr>
          <p:cNvSpPr>
            <a:spLocks noGrp="1"/>
          </p:cNvSpPr>
          <p:nvPr>
            <p:ph type="pic" sz="quarter" idx="15"/>
          </p:nvPr>
        </p:nvSpPr>
        <p:spPr>
          <a:xfrm>
            <a:off x="7951747" y="0"/>
            <a:ext cx="4240253" cy="6858000"/>
          </a:xfrm>
        </p:spPr>
        <p:txBody>
          <a:bodyPr/>
          <a:lstStyle/>
          <a:p>
            <a:r>
              <a:rPr lang="en-US"/>
              <a:t>Click icon to add picture</a:t>
            </a:r>
          </a:p>
        </p:txBody>
      </p:sp>
      <p:sp>
        <p:nvSpPr>
          <p:cNvPr id="4" name="Date Placeholder 3">
            <a:extLst>
              <a:ext uri="{FF2B5EF4-FFF2-40B4-BE49-F238E27FC236}">
                <a16:creationId xmlns:a16="http://schemas.microsoft.com/office/drawing/2014/main" id="{97DFC0A2-76FE-475D-5196-27BE00503FB8}"/>
              </a:ext>
            </a:extLst>
          </p:cNvPr>
          <p:cNvSpPr>
            <a:spLocks noGrp="1"/>
          </p:cNvSpPr>
          <p:nvPr>
            <p:ph type="dt" sz="half" idx="10"/>
          </p:nvPr>
        </p:nvSpPr>
        <p:spPr/>
        <p:txBody>
          <a:bodyPr/>
          <a:lstStyle/>
          <a:p>
            <a:fld id="{9AB27556-6EF2-5C4A-8921-39A9CA12B5B2}" type="datetimeFigureOut">
              <a:rPr lang="en-US" smtClean="0"/>
              <a:t>4/1/25</a:t>
            </a:fld>
            <a:endParaRPr lang="en-US"/>
          </a:p>
        </p:txBody>
      </p:sp>
      <p:sp>
        <p:nvSpPr>
          <p:cNvPr id="8" name="Rectangle 7">
            <a:extLst>
              <a:ext uri="{FF2B5EF4-FFF2-40B4-BE49-F238E27FC236}">
                <a16:creationId xmlns:a16="http://schemas.microsoft.com/office/drawing/2014/main" id="{8C2AD53A-7A4B-3364-78B6-07C51C7359CF}"/>
              </a:ext>
            </a:extLst>
          </p:cNvPr>
          <p:cNvSpPr/>
          <p:nvPr userDrawn="1"/>
        </p:nvSpPr>
        <p:spPr>
          <a:xfrm>
            <a:off x="0" y="0"/>
            <a:ext cx="7945395" cy="6858000"/>
          </a:xfrm>
          <a:prstGeom prst="rect">
            <a:avLst/>
          </a:prstGeom>
          <a:solidFill>
            <a:schemeClr val="accent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38100" algn="l" rotWithShape="0">
                  <a:prstClr val="black">
                    <a:alpha val="40000"/>
                  </a:prstClr>
                </a:outerShdw>
              </a:effectLst>
            </a:endParaRPr>
          </a:p>
        </p:txBody>
      </p:sp>
      <p:sp>
        <p:nvSpPr>
          <p:cNvPr id="9" name="Rectangle 8">
            <a:extLst>
              <a:ext uri="{FF2B5EF4-FFF2-40B4-BE49-F238E27FC236}">
                <a16:creationId xmlns:a16="http://schemas.microsoft.com/office/drawing/2014/main" id="{DCADCACA-E707-B4E6-5718-2BD65D8D44A3}"/>
              </a:ext>
            </a:extLst>
          </p:cNvPr>
          <p:cNvSpPr/>
          <p:nvPr userDrawn="1"/>
        </p:nvSpPr>
        <p:spPr>
          <a:xfrm>
            <a:off x="0" y="0"/>
            <a:ext cx="7309519" cy="6858000"/>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B2C4F"/>
              </a:solidFill>
            </a:endParaRPr>
          </a:p>
        </p:txBody>
      </p:sp>
      <p:pic>
        <p:nvPicPr>
          <p:cNvPr id="13" name="Picture 12" descr="A black background with blue text&#10;&#10;Description automatically generated">
            <a:extLst>
              <a:ext uri="{FF2B5EF4-FFF2-40B4-BE49-F238E27FC236}">
                <a16:creationId xmlns:a16="http://schemas.microsoft.com/office/drawing/2014/main" id="{70272E4C-A6E0-2169-B7A0-02BC25E112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1827" y="5938907"/>
            <a:ext cx="2332653" cy="914400"/>
          </a:xfrm>
          <a:prstGeom prst="rect">
            <a:avLst/>
          </a:prstGeom>
        </p:spPr>
      </p:pic>
      <p:sp>
        <p:nvSpPr>
          <p:cNvPr id="3" name="Text Placeholder 14">
            <a:extLst>
              <a:ext uri="{FF2B5EF4-FFF2-40B4-BE49-F238E27FC236}">
                <a16:creationId xmlns:a16="http://schemas.microsoft.com/office/drawing/2014/main" id="{2E20736D-B944-3D0D-B05F-29140A1BFCEB}"/>
              </a:ext>
            </a:extLst>
          </p:cNvPr>
          <p:cNvSpPr>
            <a:spLocks noGrp="1"/>
          </p:cNvSpPr>
          <p:nvPr>
            <p:ph type="body" sz="quarter" idx="13" hasCustomPrompt="1"/>
          </p:nvPr>
        </p:nvSpPr>
        <p:spPr>
          <a:xfrm>
            <a:off x="838711" y="1753116"/>
            <a:ext cx="4610894" cy="2328862"/>
          </a:xfrm>
          <a:prstGeom prst="rect">
            <a:avLst/>
          </a:prstGeom>
        </p:spPr>
        <p:txBody>
          <a:bodyPr>
            <a:noAutofit/>
          </a:bodyPr>
          <a:lstStyle>
            <a:lvl1pPr marL="0" indent="0">
              <a:buNone/>
              <a:defRPr sz="4000" b="0" i="0">
                <a:solidFill>
                  <a:srgbClr val="1B2C4F"/>
                </a:solidFill>
                <a:latin typeface="Lucida Sans Unicode" panose="020B0602030504020204" pitchFamily="34" charset="0"/>
                <a:cs typeface="Lucida Sans Unicode" panose="020B0602030504020204" pitchFamily="34" charset="0"/>
              </a:defRPr>
            </a:lvl1pPr>
            <a:lvl2pPr>
              <a:defRPr sz="4800">
                <a:solidFill>
                  <a:srgbClr val="1B2C4F"/>
                </a:solidFill>
              </a:defRPr>
            </a:lvl2pPr>
            <a:lvl3pPr>
              <a:defRPr sz="4800">
                <a:solidFill>
                  <a:srgbClr val="1B2C4F"/>
                </a:solidFill>
              </a:defRPr>
            </a:lvl3pPr>
            <a:lvl4pPr>
              <a:defRPr sz="4800">
                <a:solidFill>
                  <a:srgbClr val="1B2C4F"/>
                </a:solidFill>
              </a:defRPr>
            </a:lvl4pPr>
            <a:lvl5pPr>
              <a:defRPr sz="4800">
                <a:solidFill>
                  <a:srgbClr val="1B2C4F"/>
                </a:solidFill>
              </a:defRPr>
            </a:lvl5pPr>
          </a:lstStyle>
          <a:p>
            <a:pPr lvl="0"/>
            <a:r>
              <a:rPr lang="en-US"/>
              <a:t>Title</a:t>
            </a:r>
          </a:p>
        </p:txBody>
      </p:sp>
      <p:sp>
        <p:nvSpPr>
          <p:cNvPr id="5" name="Text Placeholder 14">
            <a:extLst>
              <a:ext uri="{FF2B5EF4-FFF2-40B4-BE49-F238E27FC236}">
                <a16:creationId xmlns:a16="http://schemas.microsoft.com/office/drawing/2014/main" id="{93912EAF-91EB-C8A3-1493-02BCF1C0F977}"/>
              </a:ext>
            </a:extLst>
          </p:cNvPr>
          <p:cNvSpPr>
            <a:spLocks noGrp="1"/>
          </p:cNvSpPr>
          <p:nvPr>
            <p:ph type="body" sz="quarter" idx="16" hasCustomPrompt="1"/>
          </p:nvPr>
        </p:nvSpPr>
        <p:spPr>
          <a:xfrm>
            <a:off x="838711" y="4401788"/>
            <a:ext cx="4610894" cy="600410"/>
          </a:xfrm>
          <a:prstGeom prst="rect">
            <a:avLst/>
          </a:prstGeom>
        </p:spPr>
        <p:txBody>
          <a:bodyPr>
            <a:noAutofit/>
          </a:bodyPr>
          <a:lstStyle>
            <a:lvl1pPr marL="0" indent="0">
              <a:buNone/>
              <a:defRPr sz="2000" b="0" i="0">
                <a:solidFill>
                  <a:srgbClr val="1B2C4F"/>
                </a:solidFill>
                <a:latin typeface="Lucida Sans Unicode" panose="020B0602030504020204" pitchFamily="34" charset="0"/>
                <a:cs typeface="Lucida Sans Unicode" panose="020B0602030504020204" pitchFamily="34" charset="0"/>
              </a:defRPr>
            </a:lvl1pPr>
            <a:lvl2pPr>
              <a:defRPr sz="4800">
                <a:solidFill>
                  <a:srgbClr val="1B2C4F"/>
                </a:solidFill>
              </a:defRPr>
            </a:lvl2pPr>
            <a:lvl3pPr>
              <a:defRPr sz="4800">
                <a:solidFill>
                  <a:srgbClr val="1B2C4F"/>
                </a:solidFill>
              </a:defRPr>
            </a:lvl3pPr>
            <a:lvl4pPr>
              <a:defRPr sz="4800">
                <a:solidFill>
                  <a:srgbClr val="1B2C4F"/>
                </a:solidFill>
              </a:defRPr>
            </a:lvl4pPr>
            <a:lvl5pPr>
              <a:defRPr sz="4800">
                <a:solidFill>
                  <a:srgbClr val="1B2C4F"/>
                </a:solidFill>
              </a:defRPr>
            </a:lvl5pPr>
          </a:lstStyle>
          <a:p>
            <a:pPr lvl="0"/>
            <a:r>
              <a:rPr lang="en-US"/>
              <a:t>Month &amp; Date</a:t>
            </a:r>
          </a:p>
        </p:txBody>
      </p:sp>
      <p:sp>
        <p:nvSpPr>
          <p:cNvPr id="6" name="Rectangle 5">
            <a:extLst>
              <a:ext uri="{FF2B5EF4-FFF2-40B4-BE49-F238E27FC236}">
                <a16:creationId xmlns:a16="http://schemas.microsoft.com/office/drawing/2014/main" id="{519DCB0B-2CD1-74B5-0BBC-D8FB70BD0CEA}"/>
              </a:ext>
            </a:extLst>
          </p:cNvPr>
          <p:cNvSpPr/>
          <p:nvPr userDrawn="1"/>
        </p:nvSpPr>
        <p:spPr>
          <a:xfrm>
            <a:off x="737160" y="4081978"/>
            <a:ext cx="2569599" cy="16647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6115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834673" y="6243108"/>
            <a:ext cx="1051771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954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6 Photo Title Text or Content Dark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0878E6-3EBF-DE13-C3E4-AF28861FCD8A}"/>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6BF5AECF-5C1D-6E3E-5DF2-0B7ED6D73C10}"/>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418CEE29-DE95-748E-674A-7C8EA93201F7}"/>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4" name="Picture 3" descr="A statue of a person holding a sword&#10;&#10;Description automatically generated with medium confidence">
            <a:extLst>
              <a:ext uri="{FF2B5EF4-FFF2-40B4-BE49-F238E27FC236}">
                <a16:creationId xmlns:a16="http://schemas.microsoft.com/office/drawing/2014/main" id="{B2867BD7-0BDE-5E6A-0036-4216D7993D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73" r="29256"/>
          <a:stretch/>
        </p:blipFill>
        <p:spPr>
          <a:xfrm>
            <a:off x="-22534" y="0"/>
            <a:ext cx="3934391" cy="6858000"/>
          </a:xfrm>
          <a:prstGeom prst="rect">
            <a:avLst/>
          </a:prstGeom>
        </p:spPr>
      </p:pic>
      <p:sp>
        <p:nvSpPr>
          <p:cNvPr id="2" name="Date Placeholder 1">
            <a:extLst>
              <a:ext uri="{FF2B5EF4-FFF2-40B4-BE49-F238E27FC236}">
                <a16:creationId xmlns:a16="http://schemas.microsoft.com/office/drawing/2014/main" id="{6F33E065-C557-0178-9808-61A8C92BB8C4}"/>
              </a:ext>
            </a:extLst>
          </p:cNvPr>
          <p:cNvSpPr>
            <a:spLocks noGrp="1"/>
          </p:cNvSpPr>
          <p:nvPr>
            <p:ph type="dt" sz="half" idx="10"/>
          </p:nvPr>
        </p:nvSpPr>
        <p:spPr/>
        <p:txBody>
          <a:bodyPr/>
          <a:lstStyle/>
          <a:p>
            <a:fld id="{D07AD42E-BABE-C54D-9F67-A144EBDC8282}" type="datetime1">
              <a:rPr lang="en-US" smtClean="0"/>
              <a:t>4/1/25</a:t>
            </a:fld>
            <a:endParaRPr lang="en-US"/>
          </a:p>
        </p:txBody>
      </p:sp>
      <p:sp>
        <p:nvSpPr>
          <p:cNvPr id="3" name="Footer Placeholder 2">
            <a:extLst>
              <a:ext uri="{FF2B5EF4-FFF2-40B4-BE49-F238E27FC236}">
                <a16:creationId xmlns:a16="http://schemas.microsoft.com/office/drawing/2014/main" id="{AF8D45BB-0BB4-8161-F1F5-7F3B6C9F187C}"/>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2A0BF0E4-664B-07CB-2DC4-2380C29E8AA4}"/>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22107441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7 Photo Title Text or Content 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6555F4-DD48-3EEB-3354-85ABEFCEA748}"/>
              </a:ext>
            </a:extLst>
          </p:cNvPr>
          <p:cNvSpPr/>
          <p:nvPr userDrawn="1"/>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8306E788-1E3A-907B-39D1-3B419563CE88}"/>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EE40F86C-70D8-4D88-90F8-51EF4336C1D7}"/>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9" name="Picture 8" descr="A picture containing outdoor, little, close&#10;&#10;Description automatically generated">
            <a:extLst>
              <a:ext uri="{FF2B5EF4-FFF2-40B4-BE49-F238E27FC236}">
                <a16:creationId xmlns:a16="http://schemas.microsoft.com/office/drawing/2014/main" id="{CB3D7E89-4A66-783C-22E0-5B8CA62046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6546" r="21569" b="3052"/>
          <a:stretch/>
        </p:blipFill>
        <p:spPr>
          <a:xfrm>
            <a:off x="0" y="0"/>
            <a:ext cx="4009889" cy="6858000"/>
          </a:xfrm>
          <a:prstGeom prst="rect">
            <a:avLst/>
          </a:prstGeom>
        </p:spPr>
      </p:pic>
      <p:sp>
        <p:nvSpPr>
          <p:cNvPr id="2" name="Date Placeholder 1">
            <a:extLst>
              <a:ext uri="{FF2B5EF4-FFF2-40B4-BE49-F238E27FC236}">
                <a16:creationId xmlns:a16="http://schemas.microsoft.com/office/drawing/2014/main" id="{229213C2-3459-08E3-93F2-E69C60C72E4F}"/>
              </a:ext>
            </a:extLst>
          </p:cNvPr>
          <p:cNvSpPr>
            <a:spLocks noGrp="1"/>
          </p:cNvSpPr>
          <p:nvPr>
            <p:ph type="dt" sz="half" idx="10"/>
          </p:nvPr>
        </p:nvSpPr>
        <p:spPr/>
        <p:txBody>
          <a:bodyPr/>
          <a:lstStyle/>
          <a:p>
            <a:fld id="{84781B07-4A00-3C4D-9BB7-A023A2C5F881}" type="datetime1">
              <a:rPr lang="en-US" smtClean="0"/>
              <a:t>4/1/25</a:t>
            </a:fld>
            <a:endParaRPr lang="en-US"/>
          </a:p>
        </p:txBody>
      </p:sp>
      <p:sp>
        <p:nvSpPr>
          <p:cNvPr id="3" name="Footer Placeholder 2">
            <a:extLst>
              <a:ext uri="{FF2B5EF4-FFF2-40B4-BE49-F238E27FC236}">
                <a16:creationId xmlns:a16="http://schemas.microsoft.com/office/drawing/2014/main" id="{F199690F-978A-EBC0-FDDA-F29A42F13153}"/>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2EAEC9F8-6E3C-7AAC-E2D2-609568CDDDA3}"/>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777228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8 Photo Title Text or Content Light Blue">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8306E788-1E3A-907B-39D1-3B419563CE88}"/>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D1CB73D1-A278-AAD8-E8E2-1A0085BB98AF}"/>
              </a:ext>
            </a:extLst>
          </p:cNvPr>
          <p:cNvSpPr/>
          <p:nvPr userDrawn="1"/>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EE40F86C-70D8-4D88-90F8-51EF4336C1D7}"/>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5" name="Picture 4" descr="A picture containing outdoor, little, close&#10;&#10;Description automatically generated">
            <a:extLst>
              <a:ext uri="{FF2B5EF4-FFF2-40B4-BE49-F238E27FC236}">
                <a16:creationId xmlns:a16="http://schemas.microsoft.com/office/drawing/2014/main" id="{2B107409-7FCF-AD5E-8E3D-AE52017980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6546" r="21569" b="3052"/>
          <a:stretch/>
        </p:blipFill>
        <p:spPr>
          <a:xfrm>
            <a:off x="0" y="0"/>
            <a:ext cx="4009889" cy="6858000"/>
          </a:xfrm>
          <a:prstGeom prst="rect">
            <a:avLst/>
          </a:prstGeom>
        </p:spPr>
      </p:pic>
      <p:sp>
        <p:nvSpPr>
          <p:cNvPr id="3" name="Date Placeholder 2">
            <a:extLst>
              <a:ext uri="{FF2B5EF4-FFF2-40B4-BE49-F238E27FC236}">
                <a16:creationId xmlns:a16="http://schemas.microsoft.com/office/drawing/2014/main" id="{66C7C77C-C87C-C7A3-81B4-3DECD310B871}"/>
              </a:ext>
            </a:extLst>
          </p:cNvPr>
          <p:cNvSpPr>
            <a:spLocks noGrp="1"/>
          </p:cNvSpPr>
          <p:nvPr>
            <p:ph type="dt" sz="half" idx="10"/>
          </p:nvPr>
        </p:nvSpPr>
        <p:spPr/>
        <p:txBody>
          <a:bodyPr/>
          <a:lstStyle/>
          <a:p>
            <a:fld id="{BFF59C5F-8706-7349-9219-CFB3A571DD1D}" type="datetime1">
              <a:rPr lang="en-US" smtClean="0"/>
              <a:t>4/1/25</a:t>
            </a:fld>
            <a:endParaRPr lang="en-US"/>
          </a:p>
        </p:txBody>
      </p:sp>
      <p:sp>
        <p:nvSpPr>
          <p:cNvPr id="11" name="Footer Placeholder 10">
            <a:extLst>
              <a:ext uri="{FF2B5EF4-FFF2-40B4-BE49-F238E27FC236}">
                <a16:creationId xmlns:a16="http://schemas.microsoft.com/office/drawing/2014/main" id="{CAB3AF08-8A91-EDEB-3E2D-D878F953591E}"/>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AE4C3FB9-5B7E-C45A-FEE7-BB76F6590A4D}"/>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1528642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9 Photo Title Text or Content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9B0A9C-18B7-F117-75D0-E6EC2039CA6A}"/>
              </a:ext>
            </a:extLst>
          </p:cNvPr>
          <p:cNvSpPr/>
          <p:nvPr userDrawn="1"/>
        </p:nvSpPr>
        <p:spPr>
          <a:xfrm>
            <a:off x="615141"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8306E788-1E3A-907B-39D1-3B419563CE88}"/>
              </a:ext>
            </a:extLst>
          </p:cNvPr>
          <p:cNvSpPr>
            <a:spLocks noGrp="1"/>
          </p:cNvSpPr>
          <p:nvPr>
            <p:ph sz="half" idx="2"/>
          </p:nvPr>
        </p:nvSpPr>
        <p:spPr>
          <a:xfrm>
            <a:off x="4238489" y="1984771"/>
            <a:ext cx="7049460"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EE40F86C-70D8-4D88-90F8-51EF4336C1D7}"/>
              </a:ext>
            </a:extLst>
          </p:cNvPr>
          <p:cNvSpPr>
            <a:spLocks noGrp="1"/>
          </p:cNvSpPr>
          <p:nvPr>
            <p:ph type="title" hasCustomPrompt="1"/>
          </p:nvPr>
        </p:nvSpPr>
        <p:spPr>
          <a:xfrm>
            <a:off x="4229099" y="1255554"/>
            <a:ext cx="7119903"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pic>
        <p:nvPicPr>
          <p:cNvPr id="5" name="Picture 4" descr="A picture containing outdoor, little, close&#10;&#10;Description automatically generated">
            <a:extLst>
              <a:ext uri="{FF2B5EF4-FFF2-40B4-BE49-F238E27FC236}">
                <a16:creationId xmlns:a16="http://schemas.microsoft.com/office/drawing/2014/main" id="{08DC2798-7C7C-98D8-A77C-72B7848A85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6546" r="21569" b="3052"/>
          <a:stretch/>
        </p:blipFill>
        <p:spPr>
          <a:xfrm>
            <a:off x="0" y="0"/>
            <a:ext cx="4009889" cy="6858000"/>
          </a:xfrm>
          <a:prstGeom prst="rect">
            <a:avLst/>
          </a:prstGeom>
        </p:spPr>
      </p:pic>
      <p:sp>
        <p:nvSpPr>
          <p:cNvPr id="2" name="Date Placeholder 1">
            <a:extLst>
              <a:ext uri="{FF2B5EF4-FFF2-40B4-BE49-F238E27FC236}">
                <a16:creationId xmlns:a16="http://schemas.microsoft.com/office/drawing/2014/main" id="{BB96024E-90BC-6A45-21E0-7D97059E782C}"/>
              </a:ext>
            </a:extLst>
          </p:cNvPr>
          <p:cNvSpPr>
            <a:spLocks noGrp="1"/>
          </p:cNvSpPr>
          <p:nvPr>
            <p:ph type="dt" sz="half" idx="10"/>
          </p:nvPr>
        </p:nvSpPr>
        <p:spPr/>
        <p:txBody>
          <a:bodyPr/>
          <a:lstStyle/>
          <a:p>
            <a:fld id="{2277EE78-88B0-AE40-868E-DC550F4E787B}" type="datetime1">
              <a:rPr lang="en-US" smtClean="0"/>
              <a:t>4/1/25</a:t>
            </a:fld>
            <a:endParaRPr lang="en-US"/>
          </a:p>
        </p:txBody>
      </p:sp>
      <p:sp>
        <p:nvSpPr>
          <p:cNvPr id="3" name="Footer Placeholder 2">
            <a:extLst>
              <a:ext uri="{FF2B5EF4-FFF2-40B4-BE49-F238E27FC236}">
                <a16:creationId xmlns:a16="http://schemas.microsoft.com/office/drawing/2014/main" id="{23AB30CE-F56B-CB9D-F948-639A3FD66B4E}"/>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0885A273-67D2-D275-43CB-8C1ED4BD1FE2}"/>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13397179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 Photo &amp; Caption Title Text or Content Orange Orange Ribb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178177" y="1984771"/>
            <a:ext cx="6109772"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7CC27AD2-519F-56E9-14CF-9B98CAC2337C}"/>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3990430"/>
            <a:ext cx="3665660" cy="2160216"/>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12" name="Title 1">
            <a:extLst>
              <a:ext uri="{FF2B5EF4-FFF2-40B4-BE49-F238E27FC236}">
                <a16:creationId xmlns:a16="http://schemas.microsoft.com/office/drawing/2014/main" id="{174B1968-4C6E-2716-8457-2E31B4AEDE74}"/>
              </a:ext>
            </a:extLst>
          </p:cNvPr>
          <p:cNvSpPr>
            <a:spLocks noGrp="1"/>
          </p:cNvSpPr>
          <p:nvPr>
            <p:ph type="title" hasCustomPrompt="1"/>
          </p:nvPr>
        </p:nvSpPr>
        <p:spPr>
          <a:xfrm>
            <a:off x="5178177" y="987312"/>
            <a:ext cx="6170825" cy="792525"/>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8" name="Date Placeholder 7">
            <a:extLst>
              <a:ext uri="{FF2B5EF4-FFF2-40B4-BE49-F238E27FC236}">
                <a16:creationId xmlns:a16="http://schemas.microsoft.com/office/drawing/2014/main" id="{A42386A7-DA56-0E2A-1913-E894302EB2FB}"/>
              </a:ext>
            </a:extLst>
          </p:cNvPr>
          <p:cNvSpPr>
            <a:spLocks noGrp="1"/>
          </p:cNvSpPr>
          <p:nvPr>
            <p:ph type="dt" sz="half" idx="15"/>
          </p:nvPr>
        </p:nvSpPr>
        <p:spPr/>
        <p:txBody>
          <a:bodyPr/>
          <a:lstStyle/>
          <a:p>
            <a:fld id="{0BBC4A71-D705-364F-8D41-794B92D248BD}" type="datetime1">
              <a:rPr lang="en-US" smtClean="0"/>
              <a:t>4/1/25</a:t>
            </a:fld>
            <a:endParaRPr lang="en-US"/>
          </a:p>
        </p:txBody>
      </p:sp>
      <p:sp>
        <p:nvSpPr>
          <p:cNvPr id="14" name="Footer Placeholder 13">
            <a:extLst>
              <a:ext uri="{FF2B5EF4-FFF2-40B4-BE49-F238E27FC236}">
                <a16:creationId xmlns:a16="http://schemas.microsoft.com/office/drawing/2014/main" id="{323CE54C-AC73-DD1C-20E8-9E644D5129B8}"/>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5F256674-C304-CDE1-A98D-EE262144715F}"/>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2" name="Freeform 7">
            <a:extLst>
              <a:ext uri="{FF2B5EF4-FFF2-40B4-BE49-F238E27FC236}">
                <a16:creationId xmlns:a16="http://schemas.microsoft.com/office/drawing/2014/main" id="{906F0714-9C8D-1CE6-9A36-B1F258CB4A36}"/>
              </a:ext>
            </a:extLst>
          </p:cNvPr>
          <p:cNvSpPr/>
          <p:nvPr userDrawn="1"/>
        </p:nvSpPr>
        <p:spPr>
          <a:xfrm rot="5400000">
            <a:off x="4445626" y="1040972"/>
            <a:ext cx="545631" cy="628444"/>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3" name="Picture 2" descr="A close up of a child&#10;&#10;Description automatically generated with medium confidence">
            <a:extLst>
              <a:ext uri="{FF2B5EF4-FFF2-40B4-BE49-F238E27FC236}">
                <a16:creationId xmlns:a16="http://schemas.microsoft.com/office/drawing/2014/main" id="{7240E257-9529-BCF0-63E0-8450BD4718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354"/>
          <a:stretch/>
        </p:blipFill>
        <p:spPr>
          <a:xfrm>
            <a:off x="0" y="788821"/>
            <a:ext cx="4718440" cy="3063180"/>
          </a:xfrm>
          <a:prstGeom prst="rect">
            <a:avLst/>
          </a:prstGeom>
        </p:spPr>
      </p:pic>
      <p:sp>
        <p:nvSpPr>
          <p:cNvPr id="5" name="Freeform 5">
            <a:extLst>
              <a:ext uri="{FF2B5EF4-FFF2-40B4-BE49-F238E27FC236}">
                <a16:creationId xmlns:a16="http://schemas.microsoft.com/office/drawing/2014/main" id="{D21E927C-DD31-7B6F-1F19-E85E87C94248}"/>
              </a:ext>
            </a:extLst>
          </p:cNvPr>
          <p:cNvSpPr/>
          <p:nvPr userDrawn="1"/>
        </p:nvSpPr>
        <p:spPr>
          <a:xfrm>
            <a:off x="0" y="289853"/>
            <a:ext cx="5038920" cy="792525"/>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10" name="Subtitle 2">
            <a:extLst>
              <a:ext uri="{FF2B5EF4-FFF2-40B4-BE49-F238E27FC236}">
                <a16:creationId xmlns:a16="http://schemas.microsoft.com/office/drawing/2014/main" id="{3661C7AC-5034-8555-DC70-D8B3CF94AD9D}"/>
              </a:ext>
            </a:extLst>
          </p:cNvPr>
          <p:cNvSpPr>
            <a:spLocks noGrp="1"/>
          </p:cNvSpPr>
          <p:nvPr>
            <p:ph type="subTitle" idx="1"/>
          </p:nvPr>
        </p:nvSpPr>
        <p:spPr>
          <a:xfrm>
            <a:off x="375685" y="494722"/>
            <a:ext cx="4547377"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4669889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 Photo &amp; Caption Title Text or Content Light Blue Orange Ribb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178177" y="1984771"/>
            <a:ext cx="6109772"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3990430"/>
            <a:ext cx="3665660" cy="2160216"/>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6" name="Rectangle 5">
            <a:extLst>
              <a:ext uri="{FF2B5EF4-FFF2-40B4-BE49-F238E27FC236}">
                <a16:creationId xmlns:a16="http://schemas.microsoft.com/office/drawing/2014/main" id="{D1EFDF38-4DFA-4191-847C-4BEFB3A83670}"/>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174B1968-4C6E-2716-8457-2E31B4AEDE74}"/>
              </a:ext>
            </a:extLst>
          </p:cNvPr>
          <p:cNvSpPr>
            <a:spLocks noGrp="1"/>
          </p:cNvSpPr>
          <p:nvPr>
            <p:ph type="title" hasCustomPrompt="1"/>
          </p:nvPr>
        </p:nvSpPr>
        <p:spPr>
          <a:xfrm>
            <a:off x="5178177" y="987312"/>
            <a:ext cx="6170825" cy="792525"/>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8" name="Date Placeholder 7">
            <a:extLst>
              <a:ext uri="{FF2B5EF4-FFF2-40B4-BE49-F238E27FC236}">
                <a16:creationId xmlns:a16="http://schemas.microsoft.com/office/drawing/2014/main" id="{75053981-4A8B-914C-0134-BB493826EE66}"/>
              </a:ext>
            </a:extLst>
          </p:cNvPr>
          <p:cNvSpPr>
            <a:spLocks noGrp="1"/>
          </p:cNvSpPr>
          <p:nvPr>
            <p:ph type="dt" sz="half" idx="15"/>
          </p:nvPr>
        </p:nvSpPr>
        <p:spPr/>
        <p:txBody>
          <a:bodyPr/>
          <a:lstStyle/>
          <a:p>
            <a:fld id="{F7A74188-2A90-A341-9264-811090DE2A03}" type="datetime1">
              <a:rPr lang="en-US" smtClean="0"/>
              <a:t>4/1/25</a:t>
            </a:fld>
            <a:endParaRPr lang="en-US"/>
          </a:p>
        </p:txBody>
      </p:sp>
      <p:sp>
        <p:nvSpPr>
          <p:cNvPr id="14" name="Footer Placeholder 13">
            <a:extLst>
              <a:ext uri="{FF2B5EF4-FFF2-40B4-BE49-F238E27FC236}">
                <a16:creationId xmlns:a16="http://schemas.microsoft.com/office/drawing/2014/main" id="{44576E98-6B84-384E-B4AA-74AB3E070136}"/>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0DEAFA42-4745-7C34-D276-33013D5A4658}"/>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2" name="Freeform 7">
            <a:extLst>
              <a:ext uri="{FF2B5EF4-FFF2-40B4-BE49-F238E27FC236}">
                <a16:creationId xmlns:a16="http://schemas.microsoft.com/office/drawing/2014/main" id="{45C5806E-DAD1-3B2E-BCC2-28206C328738}"/>
              </a:ext>
            </a:extLst>
          </p:cNvPr>
          <p:cNvSpPr/>
          <p:nvPr userDrawn="1"/>
        </p:nvSpPr>
        <p:spPr>
          <a:xfrm rot="5400000">
            <a:off x="4445626" y="1040972"/>
            <a:ext cx="545631" cy="628444"/>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3" name="Picture 2" descr="A close up of a child&#10;&#10;Description automatically generated with medium confidence">
            <a:extLst>
              <a:ext uri="{FF2B5EF4-FFF2-40B4-BE49-F238E27FC236}">
                <a16:creationId xmlns:a16="http://schemas.microsoft.com/office/drawing/2014/main" id="{DFA148C7-F920-C434-F3EC-B6F3622630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354"/>
          <a:stretch/>
        </p:blipFill>
        <p:spPr>
          <a:xfrm>
            <a:off x="0" y="788821"/>
            <a:ext cx="4718440" cy="3063180"/>
          </a:xfrm>
          <a:prstGeom prst="rect">
            <a:avLst/>
          </a:prstGeom>
        </p:spPr>
      </p:pic>
      <p:sp>
        <p:nvSpPr>
          <p:cNvPr id="5" name="Freeform 5">
            <a:extLst>
              <a:ext uri="{FF2B5EF4-FFF2-40B4-BE49-F238E27FC236}">
                <a16:creationId xmlns:a16="http://schemas.microsoft.com/office/drawing/2014/main" id="{B8B0AB8E-86FF-8713-409B-CCABD44CA8BC}"/>
              </a:ext>
            </a:extLst>
          </p:cNvPr>
          <p:cNvSpPr/>
          <p:nvPr userDrawn="1"/>
        </p:nvSpPr>
        <p:spPr>
          <a:xfrm>
            <a:off x="0" y="289853"/>
            <a:ext cx="5038920" cy="792525"/>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10" name="Subtitle 2">
            <a:extLst>
              <a:ext uri="{FF2B5EF4-FFF2-40B4-BE49-F238E27FC236}">
                <a16:creationId xmlns:a16="http://schemas.microsoft.com/office/drawing/2014/main" id="{3661C7AC-5034-8555-DC70-D8B3CF94AD9D}"/>
              </a:ext>
            </a:extLst>
          </p:cNvPr>
          <p:cNvSpPr>
            <a:spLocks noGrp="1"/>
          </p:cNvSpPr>
          <p:nvPr>
            <p:ph type="subTitle" idx="1"/>
          </p:nvPr>
        </p:nvSpPr>
        <p:spPr>
          <a:xfrm>
            <a:off x="375685" y="494722"/>
            <a:ext cx="4547377"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4082436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Photo &amp; Caption Title Text or Content Dark Blue Orange Ribb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178177" y="1984771"/>
            <a:ext cx="6109772" cy="4206240"/>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3990430"/>
            <a:ext cx="3665660" cy="2160216"/>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12" name="Title 1">
            <a:extLst>
              <a:ext uri="{FF2B5EF4-FFF2-40B4-BE49-F238E27FC236}">
                <a16:creationId xmlns:a16="http://schemas.microsoft.com/office/drawing/2014/main" id="{174B1968-4C6E-2716-8457-2E31B4AEDE74}"/>
              </a:ext>
            </a:extLst>
          </p:cNvPr>
          <p:cNvSpPr>
            <a:spLocks noGrp="1"/>
          </p:cNvSpPr>
          <p:nvPr>
            <p:ph type="title" hasCustomPrompt="1"/>
          </p:nvPr>
        </p:nvSpPr>
        <p:spPr>
          <a:xfrm>
            <a:off x="5178177" y="987312"/>
            <a:ext cx="6170825" cy="792525"/>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AE1748B1-686E-63B7-0CE3-F26F18872A68}"/>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e Placeholder 7">
            <a:extLst>
              <a:ext uri="{FF2B5EF4-FFF2-40B4-BE49-F238E27FC236}">
                <a16:creationId xmlns:a16="http://schemas.microsoft.com/office/drawing/2014/main" id="{15532140-1F82-F469-A0B3-B2095BAF2A56}"/>
              </a:ext>
            </a:extLst>
          </p:cNvPr>
          <p:cNvSpPr>
            <a:spLocks noGrp="1"/>
          </p:cNvSpPr>
          <p:nvPr>
            <p:ph type="dt" sz="half" idx="15"/>
          </p:nvPr>
        </p:nvSpPr>
        <p:spPr/>
        <p:txBody>
          <a:bodyPr/>
          <a:lstStyle/>
          <a:p>
            <a:fld id="{FD0F501C-0057-2F40-A352-10167D818DD2}" type="datetime1">
              <a:rPr lang="en-US" smtClean="0"/>
              <a:t>4/1/25</a:t>
            </a:fld>
            <a:endParaRPr lang="en-US"/>
          </a:p>
        </p:txBody>
      </p:sp>
      <p:sp>
        <p:nvSpPr>
          <p:cNvPr id="14" name="Footer Placeholder 13">
            <a:extLst>
              <a:ext uri="{FF2B5EF4-FFF2-40B4-BE49-F238E27FC236}">
                <a16:creationId xmlns:a16="http://schemas.microsoft.com/office/drawing/2014/main" id="{25543008-2301-2521-B64C-F16145DF9DF5}"/>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10A1BE27-9D32-9025-4CD6-D76F580B88D7}"/>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2" name="Freeform 7">
            <a:extLst>
              <a:ext uri="{FF2B5EF4-FFF2-40B4-BE49-F238E27FC236}">
                <a16:creationId xmlns:a16="http://schemas.microsoft.com/office/drawing/2014/main" id="{42C08844-373B-6BDD-F245-D9E038070C35}"/>
              </a:ext>
            </a:extLst>
          </p:cNvPr>
          <p:cNvSpPr/>
          <p:nvPr userDrawn="1"/>
        </p:nvSpPr>
        <p:spPr>
          <a:xfrm rot="5400000">
            <a:off x="4445626" y="1040972"/>
            <a:ext cx="545631" cy="628444"/>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3" name="Picture 2" descr="A close up of a child&#10;&#10;Description automatically generated with medium confidence">
            <a:extLst>
              <a:ext uri="{FF2B5EF4-FFF2-40B4-BE49-F238E27FC236}">
                <a16:creationId xmlns:a16="http://schemas.microsoft.com/office/drawing/2014/main" id="{11B7655F-50E0-B6D2-27FA-2CD2E0C68F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354"/>
          <a:stretch/>
        </p:blipFill>
        <p:spPr>
          <a:xfrm>
            <a:off x="0" y="788821"/>
            <a:ext cx="4718440" cy="3063180"/>
          </a:xfrm>
          <a:prstGeom prst="rect">
            <a:avLst/>
          </a:prstGeom>
        </p:spPr>
      </p:pic>
      <p:sp>
        <p:nvSpPr>
          <p:cNvPr id="5" name="Freeform 5">
            <a:extLst>
              <a:ext uri="{FF2B5EF4-FFF2-40B4-BE49-F238E27FC236}">
                <a16:creationId xmlns:a16="http://schemas.microsoft.com/office/drawing/2014/main" id="{12D24D44-90AF-A378-8510-D6B9DF316477}"/>
              </a:ext>
            </a:extLst>
          </p:cNvPr>
          <p:cNvSpPr/>
          <p:nvPr userDrawn="1"/>
        </p:nvSpPr>
        <p:spPr>
          <a:xfrm>
            <a:off x="0" y="289853"/>
            <a:ext cx="5038920" cy="792525"/>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10" name="Subtitle 2">
            <a:extLst>
              <a:ext uri="{FF2B5EF4-FFF2-40B4-BE49-F238E27FC236}">
                <a16:creationId xmlns:a16="http://schemas.microsoft.com/office/drawing/2014/main" id="{3661C7AC-5034-8555-DC70-D8B3CF94AD9D}"/>
              </a:ext>
            </a:extLst>
          </p:cNvPr>
          <p:cNvSpPr>
            <a:spLocks noGrp="1"/>
          </p:cNvSpPr>
          <p:nvPr>
            <p:ph type="subTitle" idx="1"/>
          </p:nvPr>
        </p:nvSpPr>
        <p:spPr>
          <a:xfrm>
            <a:off x="375685" y="494722"/>
            <a:ext cx="4547377"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40360140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 Photo &amp; Caption Title Text or Content Oran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6C1B7E-5E01-52D8-1F3D-824275A539A4}"/>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2" y="3429000"/>
            <a:ext cx="3665660" cy="2721646"/>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Content Placeholder 3">
            <a:extLst>
              <a:ext uri="{FF2B5EF4-FFF2-40B4-BE49-F238E27FC236}">
                <a16:creationId xmlns:a16="http://schemas.microsoft.com/office/drawing/2014/main" id="{8862FDEE-1414-4FE1-F763-F3EEB971FFAB}"/>
              </a:ext>
            </a:extLst>
          </p:cNvPr>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94AB325F-A74D-A27E-1681-B1B1AF645B8E}"/>
              </a:ext>
            </a:extLst>
          </p:cNvPr>
          <p:cNvSpPr>
            <a:spLocks noGrp="1"/>
          </p:cNvSpPr>
          <p:nvPr>
            <p:ph type="title" hasCustomPrompt="1"/>
          </p:nvPr>
        </p:nvSpPr>
        <p:spPr>
          <a:xfrm>
            <a:off x="5117124" y="536332"/>
            <a:ext cx="5868148" cy="726374"/>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330D3A73-0442-089A-0FB2-D771D2678DD1}"/>
              </a:ext>
            </a:extLst>
          </p:cNvPr>
          <p:cNvSpPr>
            <a:spLocks noGrp="1"/>
          </p:cNvSpPr>
          <p:nvPr>
            <p:ph type="dt" sz="half" idx="15"/>
          </p:nvPr>
        </p:nvSpPr>
        <p:spPr/>
        <p:txBody>
          <a:bodyPr/>
          <a:lstStyle/>
          <a:p>
            <a:fld id="{63D13869-6FC7-2645-9AA1-E572A0FA232E}" type="datetime1">
              <a:rPr lang="en-US" smtClean="0"/>
              <a:t>4/1/25</a:t>
            </a:fld>
            <a:endParaRPr lang="en-US"/>
          </a:p>
        </p:txBody>
      </p:sp>
      <p:sp>
        <p:nvSpPr>
          <p:cNvPr id="8" name="Footer Placeholder 7">
            <a:extLst>
              <a:ext uri="{FF2B5EF4-FFF2-40B4-BE49-F238E27FC236}">
                <a16:creationId xmlns:a16="http://schemas.microsoft.com/office/drawing/2014/main" id="{E5B44BC1-1252-0D97-451C-02AAFD8AD95E}"/>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0E3B6E17-F949-D000-A05E-85BBBD12BE5D}"/>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2" name="Picture 1" descr="A close up of a child&#10;&#10;Description automatically generated with medium confidence">
            <a:extLst>
              <a:ext uri="{FF2B5EF4-FFF2-40B4-BE49-F238E27FC236}">
                <a16:creationId xmlns:a16="http://schemas.microsoft.com/office/drawing/2014/main" id="{4777CE4D-0EC7-063D-34C8-361DB673DE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095"/>
          <a:stretch/>
        </p:blipFill>
        <p:spPr>
          <a:xfrm>
            <a:off x="0" y="-63951"/>
            <a:ext cx="4843418" cy="3367439"/>
          </a:xfrm>
          <a:prstGeom prst="rect">
            <a:avLst/>
          </a:prstGeom>
        </p:spPr>
      </p:pic>
    </p:spTree>
    <p:extLst>
      <p:ext uri="{BB962C8B-B14F-4D97-AF65-F5344CB8AC3E}">
        <p14:creationId xmlns:p14="http://schemas.microsoft.com/office/powerpoint/2010/main" val="2494109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 Title Slide White Logo Navy Light Blue Orange Ribbon">
    <p:spTree>
      <p:nvGrpSpPr>
        <p:cNvPr id="1" name=""/>
        <p:cNvGrpSpPr/>
        <p:nvPr/>
      </p:nvGrpSpPr>
      <p:grpSpPr>
        <a:xfrm>
          <a:off x="0" y="0"/>
          <a:ext cx="0" cy="0"/>
          <a:chOff x="0" y="0"/>
          <a:chExt cx="0" cy="0"/>
        </a:xfrm>
      </p:grpSpPr>
      <p:sp>
        <p:nvSpPr>
          <p:cNvPr id="2" name="Manual Input 1">
            <a:extLst>
              <a:ext uri="{FF2B5EF4-FFF2-40B4-BE49-F238E27FC236}">
                <a16:creationId xmlns:a16="http://schemas.microsoft.com/office/drawing/2014/main" id="{5D0749A9-BD37-F26E-E677-4481D2C65679}"/>
              </a:ext>
            </a:extLst>
          </p:cNvPr>
          <p:cNvSpPr/>
          <p:nvPr userDrawn="1"/>
        </p:nvSpPr>
        <p:spPr>
          <a:xfrm rot="16200000">
            <a:off x="6224646" y="906778"/>
            <a:ext cx="6857999" cy="5044439"/>
          </a:xfrm>
          <a:prstGeom prst="flowChartManualInp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FDF5630-4617-B477-AD09-969D29F8D202}"/>
              </a:ext>
            </a:extLst>
          </p:cNvPr>
          <p:cNvPicPr>
            <a:picLocks noChangeAspect="1"/>
          </p:cNvPicPr>
          <p:nvPr userDrawn="1"/>
        </p:nvPicPr>
        <p:blipFill rotWithShape="1">
          <a:blip r:embed="rId2"/>
          <a:srcRect l="2466" t="2382" b="3149"/>
          <a:stretch/>
        </p:blipFill>
        <p:spPr>
          <a:xfrm>
            <a:off x="0" y="1"/>
            <a:ext cx="10415454"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091710" y="5092790"/>
            <a:ext cx="6991938" cy="760354"/>
          </a:xfrm>
          <a:prstGeom prst="rect">
            <a:avLst/>
          </a:prstGeom>
        </p:spPr>
        <p:txBody>
          <a:bodyPr anchor="ct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8" name="Title 1">
            <a:extLst>
              <a:ext uri="{FF2B5EF4-FFF2-40B4-BE49-F238E27FC236}">
                <a16:creationId xmlns:a16="http://schemas.microsoft.com/office/drawing/2014/main" id="{420C38B0-D677-4600-5BF0-6D94E1F3474F}"/>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B406167F-E2E0-3F37-CB9C-A783F54C155E}"/>
              </a:ext>
            </a:extLst>
          </p:cNvPr>
          <p:cNvSpPr>
            <a:spLocks noGrp="1"/>
          </p:cNvSpPr>
          <p:nvPr>
            <p:ph type="dt" sz="half" idx="10"/>
          </p:nvPr>
        </p:nvSpPr>
        <p:spPr/>
        <p:txBody>
          <a:bodyPr/>
          <a:lstStyle/>
          <a:p>
            <a:fld id="{82AC3BC8-7B06-E542-965F-352DA45AE819}" type="datetime1">
              <a:rPr lang="en-US" smtClean="0"/>
              <a:t>4/1/25</a:t>
            </a:fld>
            <a:endParaRPr lang="en-US"/>
          </a:p>
        </p:txBody>
      </p:sp>
      <p:sp>
        <p:nvSpPr>
          <p:cNvPr id="6" name="Footer Placeholder 5">
            <a:extLst>
              <a:ext uri="{FF2B5EF4-FFF2-40B4-BE49-F238E27FC236}">
                <a16:creationId xmlns:a16="http://schemas.microsoft.com/office/drawing/2014/main" id="{4EF7F2E7-4752-BD45-AEE6-7A847B1A7BAA}"/>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E2C2C36C-3084-1B35-FF00-89AB52E40B0D}"/>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3" name="Picture 12" descr="A picture containing application&#10;&#10;Description automatically generated">
            <a:extLst>
              <a:ext uri="{FF2B5EF4-FFF2-40B4-BE49-F238E27FC236}">
                <a16:creationId xmlns:a16="http://schemas.microsoft.com/office/drawing/2014/main" id="{2B5CBBF7-F4FF-08A9-8732-B2635F76A5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25729216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 Photo &amp; Caption Title Text or Content Light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F5F5D09-FB24-7C04-9CB0-6B85A4F2ACA6}"/>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2" y="3441918"/>
            <a:ext cx="3665660" cy="270872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Content Placeholder 3">
            <a:extLst>
              <a:ext uri="{FF2B5EF4-FFF2-40B4-BE49-F238E27FC236}">
                <a16:creationId xmlns:a16="http://schemas.microsoft.com/office/drawing/2014/main" id="{8862FDEE-1414-4FE1-F763-F3EEB971FFAB}"/>
              </a:ext>
            </a:extLst>
          </p:cNvPr>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94AB325F-A74D-A27E-1681-B1B1AF645B8E}"/>
              </a:ext>
            </a:extLst>
          </p:cNvPr>
          <p:cNvSpPr>
            <a:spLocks noGrp="1"/>
          </p:cNvSpPr>
          <p:nvPr>
            <p:ph type="title" hasCustomPrompt="1"/>
          </p:nvPr>
        </p:nvSpPr>
        <p:spPr>
          <a:xfrm>
            <a:off x="5117123" y="644211"/>
            <a:ext cx="5868148" cy="52428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D035B17F-033C-7778-B60D-4772B96CFA1E}"/>
              </a:ext>
            </a:extLst>
          </p:cNvPr>
          <p:cNvSpPr>
            <a:spLocks noGrp="1"/>
          </p:cNvSpPr>
          <p:nvPr>
            <p:ph type="dt" sz="half" idx="15"/>
          </p:nvPr>
        </p:nvSpPr>
        <p:spPr/>
        <p:txBody>
          <a:bodyPr/>
          <a:lstStyle/>
          <a:p>
            <a:fld id="{644F7EFC-B586-1047-ABF3-7298A2DE5A55}" type="datetime1">
              <a:rPr lang="en-US" smtClean="0"/>
              <a:t>4/1/25</a:t>
            </a:fld>
            <a:endParaRPr lang="en-US"/>
          </a:p>
        </p:txBody>
      </p:sp>
      <p:sp>
        <p:nvSpPr>
          <p:cNvPr id="8" name="Footer Placeholder 7">
            <a:extLst>
              <a:ext uri="{FF2B5EF4-FFF2-40B4-BE49-F238E27FC236}">
                <a16:creationId xmlns:a16="http://schemas.microsoft.com/office/drawing/2014/main" id="{C2D1817B-BDEB-5A9E-B435-EEE09BC57BEB}"/>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A9F8D26C-7B06-A8A3-861A-07CA61216678}"/>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2" name="Picture 1" descr="A close up of a child&#10;&#10;Description automatically generated with medium confidence">
            <a:extLst>
              <a:ext uri="{FF2B5EF4-FFF2-40B4-BE49-F238E27FC236}">
                <a16:creationId xmlns:a16="http://schemas.microsoft.com/office/drawing/2014/main" id="{C7EDE3C9-D63A-3B29-42A7-29DBF14640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095"/>
          <a:stretch/>
        </p:blipFill>
        <p:spPr>
          <a:xfrm>
            <a:off x="0" y="-63951"/>
            <a:ext cx="4843418" cy="3367439"/>
          </a:xfrm>
          <a:prstGeom prst="rect">
            <a:avLst/>
          </a:prstGeom>
        </p:spPr>
      </p:pic>
    </p:spTree>
    <p:extLst>
      <p:ext uri="{BB962C8B-B14F-4D97-AF65-F5344CB8AC3E}">
        <p14:creationId xmlns:p14="http://schemas.microsoft.com/office/powerpoint/2010/main" val="16570792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Photo &amp; Caption Title Text or Content Dark Blue">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2" y="3429000"/>
            <a:ext cx="3665660" cy="2721646"/>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Content Placeholder 3">
            <a:extLst>
              <a:ext uri="{FF2B5EF4-FFF2-40B4-BE49-F238E27FC236}">
                <a16:creationId xmlns:a16="http://schemas.microsoft.com/office/drawing/2014/main" id="{8862FDEE-1414-4FE1-F763-F3EEB971FFAB}"/>
              </a:ext>
            </a:extLst>
          </p:cNvPr>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6E7E5DC-5EE7-BD09-7ED9-3A921AAF681A}"/>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4AB325F-A74D-A27E-1681-B1B1AF645B8E}"/>
              </a:ext>
            </a:extLst>
          </p:cNvPr>
          <p:cNvSpPr>
            <a:spLocks noGrp="1"/>
          </p:cNvSpPr>
          <p:nvPr>
            <p:ph type="title" hasCustomPrompt="1"/>
          </p:nvPr>
        </p:nvSpPr>
        <p:spPr>
          <a:xfrm>
            <a:off x="5117124" y="527538"/>
            <a:ext cx="5868148" cy="735167"/>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59A90700-7638-F402-A89C-C4EDE808A382}"/>
              </a:ext>
            </a:extLst>
          </p:cNvPr>
          <p:cNvSpPr>
            <a:spLocks noGrp="1"/>
          </p:cNvSpPr>
          <p:nvPr>
            <p:ph type="dt" sz="half" idx="15"/>
          </p:nvPr>
        </p:nvSpPr>
        <p:spPr/>
        <p:txBody>
          <a:bodyPr/>
          <a:lstStyle/>
          <a:p>
            <a:fld id="{6E37E3DE-2138-A04D-B48C-ACCE0BBBD6C7}" type="datetime1">
              <a:rPr lang="en-US" smtClean="0"/>
              <a:t>4/1/25</a:t>
            </a:fld>
            <a:endParaRPr lang="en-US"/>
          </a:p>
        </p:txBody>
      </p:sp>
      <p:sp>
        <p:nvSpPr>
          <p:cNvPr id="8" name="Footer Placeholder 7">
            <a:extLst>
              <a:ext uri="{FF2B5EF4-FFF2-40B4-BE49-F238E27FC236}">
                <a16:creationId xmlns:a16="http://schemas.microsoft.com/office/drawing/2014/main" id="{333AD0B6-CC3B-455A-13A4-10B9620CDD3F}"/>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73AE7F24-ADB8-AD81-9644-ED7D9B3E34EC}"/>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2" name="Picture 1" descr="A close up of a child&#10;&#10;Description automatically generated with medium confidence">
            <a:extLst>
              <a:ext uri="{FF2B5EF4-FFF2-40B4-BE49-F238E27FC236}">
                <a16:creationId xmlns:a16="http://schemas.microsoft.com/office/drawing/2014/main" id="{E51A3819-E6E1-68C9-B3AE-D292F1F264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095"/>
          <a:stretch/>
        </p:blipFill>
        <p:spPr>
          <a:xfrm>
            <a:off x="0" y="-63951"/>
            <a:ext cx="4843418" cy="3367439"/>
          </a:xfrm>
          <a:prstGeom prst="rect">
            <a:avLst/>
          </a:prstGeom>
        </p:spPr>
      </p:pic>
    </p:spTree>
    <p:extLst>
      <p:ext uri="{BB962C8B-B14F-4D97-AF65-F5344CB8AC3E}">
        <p14:creationId xmlns:p14="http://schemas.microsoft.com/office/powerpoint/2010/main" val="13652990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 Photo &amp; Caption Title Text or Content Orange Dark Blue Ribb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4331E3-2327-5867-755F-D13B4059FD82}"/>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616108"/>
            <a:ext cx="3578681" cy="153453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Content Placeholder 3">
            <a:extLst>
              <a:ext uri="{FF2B5EF4-FFF2-40B4-BE49-F238E27FC236}">
                <a16:creationId xmlns:a16="http://schemas.microsoft.com/office/drawing/2014/main" id="{FBA31647-59DA-F189-87F3-CD96B9EDEA34}"/>
              </a:ext>
            </a:extLst>
          </p:cNvPr>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CA7F328B-6E70-C264-E33F-912D6BD66E8E}"/>
              </a:ext>
            </a:extLst>
          </p:cNvPr>
          <p:cNvSpPr>
            <a:spLocks noGrp="1"/>
          </p:cNvSpPr>
          <p:nvPr>
            <p:ph type="title" hasCustomPrompt="1"/>
          </p:nvPr>
        </p:nvSpPr>
        <p:spPr>
          <a:xfrm>
            <a:off x="5117124" y="501162"/>
            <a:ext cx="5868148" cy="761543"/>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8D314993-301B-7C31-FDE2-5008E6FE5B7D}"/>
              </a:ext>
            </a:extLst>
          </p:cNvPr>
          <p:cNvSpPr>
            <a:spLocks noGrp="1"/>
          </p:cNvSpPr>
          <p:nvPr>
            <p:ph type="dt" sz="half" idx="15"/>
          </p:nvPr>
        </p:nvSpPr>
        <p:spPr/>
        <p:txBody>
          <a:bodyPr/>
          <a:lstStyle/>
          <a:p>
            <a:fld id="{84D75A79-8BA8-4447-B0D0-E58CEF807384}" type="datetime1">
              <a:rPr lang="en-US" smtClean="0"/>
              <a:t>4/1/25</a:t>
            </a:fld>
            <a:endParaRPr lang="en-US"/>
          </a:p>
        </p:txBody>
      </p:sp>
      <p:sp>
        <p:nvSpPr>
          <p:cNvPr id="8" name="Footer Placeholder 7">
            <a:extLst>
              <a:ext uri="{FF2B5EF4-FFF2-40B4-BE49-F238E27FC236}">
                <a16:creationId xmlns:a16="http://schemas.microsoft.com/office/drawing/2014/main" id="{DFBC17A9-C74E-8C97-981D-B75E797C3CD8}"/>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36974491-4934-C74F-9849-7BE2E37ED953}"/>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2" name="Freeform 7">
            <a:extLst>
              <a:ext uri="{FF2B5EF4-FFF2-40B4-BE49-F238E27FC236}">
                <a16:creationId xmlns:a16="http://schemas.microsoft.com/office/drawing/2014/main" id="{F6AFDE8A-4D48-409B-D429-0FC884906D94}"/>
              </a:ext>
            </a:extLst>
          </p:cNvPr>
          <p:cNvSpPr/>
          <p:nvPr userDrawn="1"/>
        </p:nvSpPr>
        <p:spPr>
          <a:xfrm rot="5400000">
            <a:off x="4553350" y="4045341"/>
            <a:ext cx="157383" cy="298618"/>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5" name="Picture 4" descr="A person with his hand on his chin&#10;&#10;Description automatically generated with low confidence">
            <a:extLst>
              <a:ext uri="{FF2B5EF4-FFF2-40B4-BE49-F238E27FC236}">
                <a16:creationId xmlns:a16="http://schemas.microsoft.com/office/drawing/2014/main" id="{D8982974-FBB7-A43F-191F-AA010E8504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64" r="7415"/>
          <a:stretch/>
        </p:blipFill>
        <p:spPr>
          <a:xfrm>
            <a:off x="0" y="-34316"/>
            <a:ext cx="4482733" cy="4445490"/>
          </a:xfrm>
          <a:prstGeom prst="rect">
            <a:avLst/>
          </a:prstGeom>
        </p:spPr>
      </p:pic>
      <p:sp>
        <p:nvSpPr>
          <p:cNvPr id="6" name="Freeform 5">
            <a:extLst>
              <a:ext uri="{FF2B5EF4-FFF2-40B4-BE49-F238E27FC236}">
                <a16:creationId xmlns:a16="http://schemas.microsoft.com/office/drawing/2014/main" id="{2C6F3756-6576-BC7F-447B-427EB4B3DD21}"/>
              </a:ext>
            </a:extLst>
          </p:cNvPr>
          <p:cNvSpPr/>
          <p:nvPr userDrawn="1"/>
        </p:nvSpPr>
        <p:spPr>
          <a:xfrm>
            <a:off x="0" y="3458130"/>
            <a:ext cx="4791808"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4" name="Subtitle 2">
            <a:extLst>
              <a:ext uri="{FF2B5EF4-FFF2-40B4-BE49-F238E27FC236}">
                <a16:creationId xmlns:a16="http://schemas.microsoft.com/office/drawing/2014/main" id="{BB786B8C-9E87-E6C9-A2EC-CFAF7AB8716A}"/>
              </a:ext>
            </a:extLst>
          </p:cNvPr>
          <p:cNvSpPr>
            <a:spLocks noGrp="1"/>
          </p:cNvSpPr>
          <p:nvPr>
            <p:ph type="subTitle" idx="1"/>
          </p:nvPr>
        </p:nvSpPr>
        <p:spPr>
          <a:xfrm>
            <a:off x="325315" y="3615512"/>
            <a:ext cx="4609742"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488500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 Photo &amp; Caption Title Text or Content Light Blue Dark Blue Ribb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F411EC-14BB-4F8F-075D-3FCB179C501C}"/>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616108"/>
            <a:ext cx="3578681" cy="153453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Content Placeholder 3">
            <a:extLst>
              <a:ext uri="{FF2B5EF4-FFF2-40B4-BE49-F238E27FC236}">
                <a16:creationId xmlns:a16="http://schemas.microsoft.com/office/drawing/2014/main" id="{FBA31647-59DA-F189-87F3-CD96B9EDEA34}"/>
              </a:ext>
            </a:extLst>
          </p:cNvPr>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CA7F328B-6E70-C264-E33F-912D6BD66E8E}"/>
              </a:ext>
            </a:extLst>
          </p:cNvPr>
          <p:cNvSpPr>
            <a:spLocks noGrp="1"/>
          </p:cNvSpPr>
          <p:nvPr>
            <p:ph type="title" hasCustomPrompt="1"/>
          </p:nvPr>
        </p:nvSpPr>
        <p:spPr>
          <a:xfrm>
            <a:off x="5117124" y="509954"/>
            <a:ext cx="5868148" cy="752751"/>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B2DEB6DD-277B-519E-3A18-6BDB189056D8}"/>
              </a:ext>
            </a:extLst>
          </p:cNvPr>
          <p:cNvSpPr>
            <a:spLocks noGrp="1"/>
          </p:cNvSpPr>
          <p:nvPr>
            <p:ph type="dt" sz="half" idx="15"/>
          </p:nvPr>
        </p:nvSpPr>
        <p:spPr/>
        <p:txBody>
          <a:bodyPr/>
          <a:lstStyle/>
          <a:p>
            <a:fld id="{7D081ECA-8548-6442-A0E8-69201C75CF7E}" type="datetime1">
              <a:rPr lang="en-US" smtClean="0"/>
              <a:t>4/1/25</a:t>
            </a:fld>
            <a:endParaRPr lang="en-US"/>
          </a:p>
        </p:txBody>
      </p:sp>
      <p:sp>
        <p:nvSpPr>
          <p:cNvPr id="8" name="Footer Placeholder 7">
            <a:extLst>
              <a:ext uri="{FF2B5EF4-FFF2-40B4-BE49-F238E27FC236}">
                <a16:creationId xmlns:a16="http://schemas.microsoft.com/office/drawing/2014/main" id="{51814C30-26F9-0FE2-FD2B-5CFCD48E3180}"/>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7AEF499A-E2CA-0767-AD88-5B59FF93C52B}"/>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2" name="Freeform 7">
            <a:extLst>
              <a:ext uri="{FF2B5EF4-FFF2-40B4-BE49-F238E27FC236}">
                <a16:creationId xmlns:a16="http://schemas.microsoft.com/office/drawing/2014/main" id="{923306B3-11D2-0697-9004-7FF00FB2A24C}"/>
              </a:ext>
            </a:extLst>
          </p:cNvPr>
          <p:cNvSpPr/>
          <p:nvPr userDrawn="1"/>
        </p:nvSpPr>
        <p:spPr>
          <a:xfrm rot="5400000">
            <a:off x="4553350" y="4045341"/>
            <a:ext cx="157383" cy="298618"/>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5" name="Picture 4" descr="A person with his hand on his chin&#10;&#10;Description automatically generated with low confidence">
            <a:extLst>
              <a:ext uri="{FF2B5EF4-FFF2-40B4-BE49-F238E27FC236}">
                <a16:creationId xmlns:a16="http://schemas.microsoft.com/office/drawing/2014/main" id="{86926D55-E2D6-9AA0-64C8-0FFBD7DCEB7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64" r="7415"/>
          <a:stretch/>
        </p:blipFill>
        <p:spPr>
          <a:xfrm>
            <a:off x="0" y="-34316"/>
            <a:ext cx="4482733" cy="4445490"/>
          </a:xfrm>
          <a:prstGeom prst="rect">
            <a:avLst/>
          </a:prstGeom>
        </p:spPr>
      </p:pic>
      <p:sp>
        <p:nvSpPr>
          <p:cNvPr id="6" name="Freeform 5">
            <a:extLst>
              <a:ext uri="{FF2B5EF4-FFF2-40B4-BE49-F238E27FC236}">
                <a16:creationId xmlns:a16="http://schemas.microsoft.com/office/drawing/2014/main" id="{0549C850-EE22-CB47-17FD-FEAEA0A601FF}"/>
              </a:ext>
            </a:extLst>
          </p:cNvPr>
          <p:cNvSpPr/>
          <p:nvPr userDrawn="1"/>
        </p:nvSpPr>
        <p:spPr>
          <a:xfrm>
            <a:off x="0" y="3458130"/>
            <a:ext cx="4791808"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4" name="Subtitle 2">
            <a:extLst>
              <a:ext uri="{FF2B5EF4-FFF2-40B4-BE49-F238E27FC236}">
                <a16:creationId xmlns:a16="http://schemas.microsoft.com/office/drawing/2014/main" id="{BB786B8C-9E87-E6C9-A2EC-CFAF7AB8716A}"/>
              </a:ext>
            </a:extLst>
          </p:cNvPr>
          <p:cNvSpPr>
            <a:spLocks noGrp="1"/>
          </p:cNvSpPr>
          <p:nvPr>
            <p:ph type="subTitle" idx="1"/>
          </p:nvPr>
        </p:nvSpPr>
        <p:spPr>
          <a:xfrm>
            <a:off x="325315" y="3615512"/>
            <a:ext cx="4609742"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517604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 Photo &amp; Caption Title Text or Content Dark Blue Dark Blue Ribbon">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616108"/>
            <a:ext cx="3578681" cy="153453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7" name="Rectangle 6">
            <a:extLst>
              <a:ext uri="{FF2B5EF4-FFF2-40B4-BE49-F238E27FC236}">
                <a16:creationId xmlns:a16="http://schemas.microsoft.com/office/drawing/2014/main" id="{6D0D864F-079E-F689-D946-D40909C1C649}"/>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a:extLst>
              <a:ext uri="{FF2B5EF4-FFF2-40B4-BE49-F238E27FC236}">
                <a16:creationId xmlns:a16="http://schemas.microsoft.com/office/drawing/2014/main" id="{FBA31647-59DA-F189-87F3-CD96B9EDEA34}"/>
              </a:ext>
            </a:extLst>
          </p:cNvPr>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CA7F328B-6E70-C264-E33F-912D6BD66E8E}"/>
              </a:ext>
            </a:extLst>
          </p:cNvPr>
          <p:cNvSpPr>
            <a:spLocks noGrp="1"/>
          </p:cNvSpPr>
          <p:nvPr>
            <p:ph type="title" hasCustomPrompt="1"/>
          </p:nvPr>
        </p:nvSpPr>
        <p:spPr>
          <a:xfrm>
            <a:off x="5117124" y="536332"/>
            <a:ext cx="5868148" cy="726374"/>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E78E2570-C839-7A5F-F636-A33726E09DA8}"/>
              </a:ext>
            </a:extLst>
          </p:cNvPr>
          <p:cNvSpPr>
            <a:spLocks noGrp="1"/>
          </p:cNvSpPr>
          <p:nvPr>
            <p:ph type="dt" sz="half" idx="15"/>
          </p:nvPr>
        </p:nvSpPr>
        <p:spPr/>
        <p:txBody>
          <a:bodyPr/>
          <a:lstStyle/>
          <a:p>
            <a:fld id="{8083E382-6EFB-E447-BA25-6C5BCCFDAFC1}" type="datetime1">
              <a:rPr lang="en-US" smtClean="0"/>
              <a:t>4/1/25</a:t>
            </a:fld>
            <a:endParaRPr lang="en-US"/>
          </a:p>
        </p:txBody>
      </p:sp>
      <p:sp>
        <p:nvSpPr>
          <p:cNvPr id="8" name="Footer Placeholder 7">
            <a:extLst>
              <a:ext uri="{FF2B5EF4-FFF2-40B4-BE49-F238E27FC236}">
                <a16:creationId xmlns:a16="http://schemas.microsoft.com/office/drawing/2014/main" id="{A84EE04F-108E-3647-5EE9-AB817F053B22}"/>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B2A0FF6A-299E-4F76-1DB7-C3A922D0A30F}"/>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2" name="Freeform 7">
            <a:extLst>
              <a:ext uri="{FF2B5EF4-FFF2-40B4-BE49-F238E27FC236}">
                <a16:creationId xmlns:a16="http://schemas.microsoft.com/office/drawing/2014/main" id="{9B9B7565-FEB2-C0DE-DDA0-66BF8E36DD0E}"/>
              </a:ext>
            </a:extLst>
          </p:cNvPr>
          <p:cNvSpPr/>
          <p:nvPr userDrawn="1"/>
        </p:nvSpPr>
        <p:spPr>
          <a:xfrm rot="5400000">
            <a:off x="4553350" y="4045341"/>
            <a:ext cx="157383" cy="298618"/>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5" name="Picture 4" descr="A person with his hand on his chin&#10;&#10;Description automatically generated with low confidence">
            <a:extLst>
              <a:ext uri="{FF2B5EF4-FFF2-40B4-BE49-F238E27FC236}">
                <a16:creationId xmlns:a16="http://schemas.microsoft.com/office/drawing/2014/main" id="{438FB238-51BD-95AF-E4ED-7F5E50388B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64" r="7415"/>
          <a:stretch/>
        </p:blipFill>
        <p:spPr>
          <a:xfrm>
            <a:off x="0" y="-34316"/>
            <a:ext cx="4482733" cy="4445490"/>
          </a:xfrm>
          <a:prstGeom prst="rect">
            <a:avLst/>
          </a:prstGeom>
        </p:spPr>
      </p:pic>
      <p:sp>
        <p:nvSpPr>
          <p:cNvPr id="6" name="Freeform 5">
            <a:extLst>
              <a:ext uri="{FF2B5EF4-FFF2-40B4-BE49-F238E27FC236}">
                <a16:creationId xmlns:a16="http://schemas.microsoft.com/office/drawing/2014/main" id="{65E16689-8743-4CA1-177B-15A3C30F68FA}"/>
              </a:ext>
            </a:extLst>
          </p:cNvPr>
          <p:cNvSpPr/>
          <p:nvPr userDrawn="1"/>
        </p:nvSpPr>
        <p:spPr>
          <a:xfrm>
            <a:off x="0" y="3458130"/>
            <a:ext cx="4791808"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4" name="Subtitle 2">
            <a:extLst>
              <a:ext uri="{FF2B5EF4-FFF2-40B4-BE49-F238E27FC236}">
                <a16:creationId xmlns:a16="http://schemas.microsoft.com/office/drawing/2014/main" id="{BB786B8C-9E87-E6C9-A2EC-CFAF7AB8716A}"/>
              </a:ext>
            </a:extLst>
          </p:cNvPr>
          <p:cNvSpPr>
            <a:spLocks noGrp="1"/>
          </p:cNvSpPr>
          <p:nvPr>
            <p:ph type="subTitle" idx="1"/>
          </p:nvPr>
        </p:nvSpPr>
        <p:spPr>
          <a:xfrm>
            <a:off x="325315" y="3615512"/>
            <a:ext cx="4609742"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12311032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 Photo &amp; Caption Title Text or Content Oran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616108"/>
            <a:ext cx="3578682" cy="153453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5" name="Rectangle 4">
            <a:extLst>
              <a:ext uri="{FF2B5EF4-FFF2-40B4-BE49-F238E27FC236}">
                <a16:creationId xmlns:a16="http://schemas.microsoft.com/office/drawing/2014/main" id="{FED8E022-9A1D-07EF-421B-BDFC94C23BF0}"/>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7E291D6-7602-E633-1446-A473639072CB}"/>
              </a:ext>
            </a:extLst>
          </p:cNvPr>
          <p:cNvSpPr>
            <a:spLocks noGrp="1"/>
          </p:cNvSpPr>
          <p:nvPr>
            <p:ph type="title" hasCustomPrompt="1"/>
          </p:nvPr>
        </p:nvSpPr>
        <p:spPr>
          <a:xfrm>
            <a:off x="5117124" y="492370"/>
            <a:ext cx="5868148" cy="770336"/>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8" name="Date Placeholder 7">
            <a:extLst>
              <a:ext uri="{FF2B5EF4-FFF2-40B4-BE49-F238E27FC236}">
                <a16:creationId xmlns:a16="http://schemas.microsoft.com/office/drawing/2014/main" id="{0DB3A6A8-B7F3-E186-0997-EF9300425693}"/>
              </a:ext>
            </a:extLst>
          </p:cNvPr>
          <p:cNvSpPr>
            <a:spLocks noGrp="1"/>
          </p:cNvSpPr>
          <p:nvPr>
            <p:ph type="dt" sz="half" idx="15"/>
          </p:nvPr>
        </p:nvSpPr>
        <p:spPr/>
        <p:txBody>
          <a:bodyPr/>
          <a:lstStyle/>
          <a:p>
            <a:fld id="{5038A039-65F0-0144-A962-2E26B522C13E}" type="datetime1">
              <a:rPr lang="en-US" smtClean="0"/>
              <a:t>4/1/25</a:t>
            </a:fld>
            <a:endParaRPr lang="en-US"/>
          </a:p>
        </p:txBody>
      </p:sp>
      <p:sp>
        <p:nvSpPr>
          <p:cNvPr id="9" name="Footer Placeholder 8">
            <a:extLst>
              <a:ext uri="{FF2B5EF4-FFF2-40B4-BE49-F238E27FC236}">
                <a16:creationId xmlns:a16="http://schemas.microsoft.com/office/drawing/2014/main" id="{CBC956AD-FE20-472C-AB1A-9EA9D2C41396}"/>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F4E5BA5B-0687-708C-D54D-B612FB827CE7}"/>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2" name="Picture 1" descr="A person with his hand on his chin&#10;&#10;Description automatically generated with low confidence">
            <a:extLst>
              <a:ext uri="{FF2B5EF4-FFF2-40B4-BE49-F238E27FC236}">
                <a16:creationId xmlns:a16="http://schemas.microsoft.com/office/drawing/2014/main" id="{6CADC986-EC3F-F5CE-96F5-CAB13D1403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64" r="7415"/>
          <a:stretch/>
        </p:blipFill>
        <p:spPr>
          <a:xfrm>
            <a:off x="0" y="-34316"/>
            <a:ext cx="4482733" cy="4445490"/>
          </a:xfrm>
          <a:prstGeom prst="rect">
            <a:avLst/>
          </a:prstGeom>
        </p:spPr>
      </p:pic>
    </p:spTree>
    <p:extLst>
      <p:ext uri="{BB962C8B-B14F-4D97-AF65-F5344CB8AC3E}">
        <p14:creationId xmlns:p14="http://schemas.microsoft.com/office/powerpoint/2010/main" val="16680328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5 Photo &amp; Caption Title Text or Content L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DA27DF8-CFA4-8A44-4096-2941715C7D5B}"/>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616108"/>
            <a:ext cx="3578682" cy="153453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Title 1">
            <a:extLst>
              <a:ext uri="{FF2B5EF4-FFF2-40B4-BE49-F238E27FC236}">
                <a16:creationId xmlns:a16="http://schemas.microsoft.com/office/drawing/2014/main" id="{47E291D6-7602-E633-1446-A473639072CB}"/>
              </a:ext>
            </a:extLst>
          </p:cNvPr>
          <p:cNvSpPr>
            <a:spLocks noGrp="1"/>
          </p:cNvSpPr>
          <p:nvPr>
            <p:ph type="title" hasCustomPrompt="1"/>
          </p:nvPr>
        </p:nvSpPr>
        <p:spPr>
          <a:xfrm>
            <a:off x="5117124" y="527538"/>
            <a:ext cx="5868148" cy="735167"/>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8" name="Date Placeholder 7">
            <a:extLst>
              <a:ext uri="{FF2B5EF4-FFF2-40B4-BE49-F238E27FC236}">
                <a16:creationId xmlns:a16="http://schemas.microsoft.com/office/drawing/2014/main" id="{45916EBE-BFF6-EF0B-4802-8C6E808A20AC}"/>
              </a:ext>
            </a:extLst>
          </p:cNvPr>
          <p:cNvSpPr>
            <a:spLocks noGrp="1"/>
          </p:cNvSpPr>
          <p:nvPr>
            <p:ph type="dt" sz="half" idx="15"/>
          </p:nvPr>
        </p:nvSpPr>
        <p:spPr/>
        <p:txBody>
          <a:bodyPr/>
          <a:lstStyle/>
          <a:p>
            <a:fld id="{7ED3E662-3482-AE44-92A6-6A52505CAF9A}" type="datetime1">
              <a:rPr lang="en-US" smtClean="0"/>
              <a:t>4/1/25</a:t>
            </a:fld>
            <a:endParaRPr lang="en-US"/>
          </a:p>
        </p:txBody>
      </p:sp>
      <p:sp>
        <p:nvSpPr>
          <p:cNvPr id="9" name="Footer Placeholder 8">
            <a:extLst>
              <a:ext uri="{FF2B5EF4-FFF2-40B4-BE49-F238E27FC236}">
                <a16:creationId xmlns:a16="http://schemas.microsoft.com/office/drawing/2014/main" id="{081A48ED-D8A1-CCAB-75B6-88DE03AD8386}"/>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C24D669E-D901-B077-552B-4CA71D2E3EEB}"/>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2" name="Picture 1" descr="A person with his hand on his chin&#10;&#10;Description automatically generated with low confidence">
            <a:extLst>
              <a:ext uri="{FF2B5EF4-FFF2-40B4-BE49-F238E27FC236}">
                <a16:creationId xmlns:a16="http://schemas.microsoft.com/office/drawing/2014/main" id="{578E5656-AEF2-9A55-F122-A7B7F25CF1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64" r="7415"/>
          <a:stretch/>
        </p:blipFill>
        <p:spPr>
          <a:xfrm>
            <a:off x="0" y="-34316"/>
            <a:ext cx="4482733" cy="4445490"/>
          </a:xfrm>
          <a:prstGeom prst="rect">
            <a:avLst/>
          </a:prstGeom>
        </p:spPr>
      </p:pic>
    </p:spTree>
    <p:extLst>
      <p:ext uri="{BB962C8B-B14F-4D97-AF65-F5344CB8AC3E}">
        <p14:creationId xmlns:p14="http://schemas.microsoft.com/office/powerpoint/2010/main" val="33611405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6 Photo &amp; Caption Title Text or Content Dark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4DD9317-BA1C-1DDC-5027-0CAE26E00092}"/>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sz="half" idx="2"/>
          </p:nvPr>
        </p:nvSpPr>
        <p:spPr>
          <a:xfrm>
            <a:off x="5117123" y="1467639"/>
            <a:ext cx="5868148" cy="4525623"/>
          </a:xfrm>
          <a:prstGeom prst="rect">
            <a:avLst/>
          </a:prstGeom>
        </p:spPr>
        <p:txBody>
          <a:bodyPr/>
          <a:lstStyle>
            <a:lvl1pPr>
              <a:defRPr sz="2200">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6ADC4FF0-1D78-4552-9ECE-1428ACE5EA0B}"/>
              </a:ext>
            </a:extLst>
          </p:cNvPr>
          <p:cNvSpPr>
            <a:spLocks noGrp="1"/>
          </p:cNvSpPr>
          <p:nvPr>
            <p:ph sz="half" idx="14" hasCustomPrompt="1"/>
          </p:nvPr>
        </p:nvSpPr>
        <p:spPr>
          <a:xfrm>
            <a:off x="904051" y="4616108"/>
            <a:ext cx="3578682" cy="1534538"/>
          </a:xfrm>
          <a:prstGeom prst="rect">
            <a:avLst/>
          </a:prstGeom>
        </p:spPr>
        <p:txBody>
          <a:bodyPr/>
          <a:lstStyle>
            <a:lvl1pPr>
              <a:buNone/>
              <a:defRPr sz="1400" i="1">
                <a:latin typeface="Lucida Sans Unicode" panose="020B0602030504020204" pitchFamily="34" charset="0"/>
                <a:cs typeface="Lucida Sans Unicode" panose="020B0602030504020204" pitchFamily="34" charset="0"/>
              </a:defRPr>
            </a:lvl1pPr>
            <a:lvl2pPr>
              <a:defRPr sz="2000">
                <a:latin typeface="Lucida Sans Unicode" panose="020B0602030504020204" pitchFamily="34" charset="0"/>
                <a:cs typeface="Lucida Sans Unicode" panose="020B0602030504020204" pitchFamily="34" charset="0"/>
              </a:defRPr>
            </a:lvl2pPr>
            <a:lvl3pPr>
              <a:defRPr sz="1800">
                <a:latin typeface="Lucida Sans Unicode" panose="020B0602030504020204" pitchFamily="34" charset="0"/>
                <a:cs typeface="Lucida Sans Unicode" panose="020B0602030504020204" pitchFamily="34" charset="0"/>
              </a:defRPr>
            </a:lvl3pPr>
            <a:lvl4pPr>
              <a:defRPr sz="1600">
                <a:latin typeface="Lucida Sans Unicode" panose="020B0602030504020204" pitchFamily="34" charset="0"/>
                <a:cs typeface="Lucida Sans Unicode" panose="020B0602030504020204" pitchFamily="34" charset="0"/>
              </a:defRPr>
            </a:lvl4pPr>
            <a:lvl5pPr>
              <a:defRPr sz="1600">
                <a:latin typeface="Lucida Sans Unicode" panose="020B0602030504020204" pitchFamily="34" charset="0"/>
                <a:cs typeface="Lucida Sans Unicode" panose="020B0602030504020204" pitchFamily="34" charset="0"/>
              </a:defRPr>
            </a:lvl5pPr>
            <a:lvl6pPr>
              <a:defRPr sz="1600"/>
            </a:lvl6pPr>
            <a:lvl7pPr>
              <a:defRPr sz="1600"/>
            </a:lvl7pPr>
            <a:lvl8pPr>
              <a:defRPr sz="1600"/>
            </a:lvl8pPr>
            <a:lvl9pPr>
              <a:defRPr sz="1600"/>
            </a:lvl9pPr>
          </a:lstStyle>
          <a:p>
            <a:pPr lvl="0"/>
            <a:r>
              <a:rPr lang="en-US"/>
              <a:t>Click to edit photo description text</a:t>
            </a:r>
          </a:p>
        </p:txBody>
      </p:sp>
      <p:sp>
        <p:nvSpPr>
          <p:cNvPr id="3" name="Title 1">
            <a:extLst>
              <a:ext uri="{FF2B5EF4-FFF2-40B4-BE49-F238E27FC236}">
                <a16:creationId xmlns:a16="http://schemas.microsoft.com/office/drawing/2014/main" id="{47E291D6-7602-E633-1446-A473639072CB}"/>
              </a:ext>
            </a:extLst>
          </p:cNvPr>
          <p:cNvSpPr>
            <a:spLocks noGrp="1"/>
          </p:cNvSpPr>
          <p:nvPr>
            <p:ph type="title" hasCustomPrompt="1"/>
          </p:nvPr>
        </p:nvSpPr>
        <p:spPr>
          <a:xfrm>
            <a:off x="5117124" y="518746"/>
            <a:ext cx="5868148" cy="743959"/>
          </a:xfrm>
          <a:prstGeom prst="rect">
            <a:avLst/>
          </a:prstGeom>
        </p:spPr>
        <p:txBody>
          <a:bodyPr/>
          <a:lstStyle>
            <a:lvl1pPr algn="l">
              <a:defRPr sz="3000" b="1">
                <a:solidFill>
                  <a:schemeClr val="tx2"/>
                </a:solidFill>
                <a:latin typeface="Lucida Sans Unicode" panose="020B0602030504020204" pitchFamily="34" charset="0"/>
              </a:defRPr>
            </a:lvl1pPr>
          </a:lstStyle>
          <a:p>
            <a:r>
              <a:rPr lang="en-US"/>
              <a:t>CLICK TO EDIT MASTER TITLE STYLE</a:t>
            </a:r>
          </a:p>
        </p:txBody>
      </p:sp>
      <p:sp>
        <p:nvSpPr>
          <p:cNvPr id="8" name="Date Placeholder 7">
            <a:extLst>
              <a:ext uri="{FF2B5EF4-FFF2-40B4-BE49-F238E27FC236}">
                <a16:creationId xmlns:a16="http://schemas.microsoft.com/office/drawing/2014/main" id="{45577982-B4E9-4DE5-DCB3-E276739C3D94}"/>
              </a:ext>
            </a:extLst>
          </p:cNvPr>
          <p:cNvSpPr>
            <a:spLocks noGrp="1"/>
          </p:cNvSpPr>
          <p:nvPr>
            <p:ph type="dt" sz="half" idx="15"/>
          </p:nvPr>
        </p:nvSpPr>
        <p:spPr/>
        <p:txBody>
          <a:bodyPr/>
          <a:lstStyle/>
          <a:p>
            <a:fld id="{C749EC95-9237-4C49-9A15-157C9A74AB74}" type="datetime1">
              <a:rPr lang="en-US" smtClean="0"/>
              <a:t>4/1/25</a:t>
            </a:fld>
            <a:endParaRPr lang="en-US"/>
          </a:p>
        </p:txBody>
      </p:sp>
      <p:sp>
        <p:nvSpPr>
          <p:cNvPr id="9" name="Footer Placeholder 8">
            <a:extLst>
              <a:ext uri="{FF2B5EF4-FFF2-40B4-BE49-F238E27FC236}">
                <a16:creationId xmlns:a16="http://schemas.microsoft.com/office/drawing/2014/main" id="{9B1DFA54-9A1F-580A-7C60-77FB6BE0C667}"/>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0A3D23BA-1FD9-B8FA-1E64-054F84BB7D99}"/>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2" name="Picture 1" descr="A person with his hand on his chin&#10;&#10;Description automatically generated with low confidence">
            <a:extLst>
              <a:ext uri="{FF2B5EF4-FFF2-40B4-BE49-F238E27FC236}">
                <a16:creationId xmlns:a16="http://schemas.microsoft.com/office/drawing/2014/main" id="{483D8AF1-19E5-C6C2-3A64-6160FDE4729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64" r="7415"/>
          <a:stretch/>
        </p:blipFill>
        <p:spPr>
          <a:xfrm>
            <a:off x="0" y="-34316"/>
            <a:ext cx="4482733" cy="4445490"/>
          </a:xfrm>
          <a:prstGeom prst="rect">
            <a:avLst/>
          </a:prstGeom>
        </p:spPr>
      </p:pic>
    </p:spTree>
    <p:extLst>
      <p:ext uri="{BB962C8B-B14F-4D97-AF65-F5344CB8AC3E}">
        <p14:creationId xmlns:p14="http://schemas.microsoft.com/office/powerpoint/2010/main" val="26886915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 Photo Title Text or Content Orange Oragne Ribbon Outline">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7366008" y="1092851"/>
            <a:ext cx="3620991" cy="4788245"/>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0CDFC73D-AEEF-7AF9-F62B-531E39566507}"/>
              </a:ext>
            </a:extLst>
          </p:cNvPr>
          <p:cNvSpPr>
            <a:spLocks noGrp="1"/>
          </p:cNvSpPr>
          <p:nvPr>
            <p:ph type="body" sz="half" idx="2"/>
          </p:nvPr>
        </p:nvSpPr>
        <p:spPr>
          <a:xfrm>
            <a:off x="1278952" y="1100061"/>
            <a:ext cx="5535086" cy="612709"/>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8" name="Rectangle 17">
            <a:extLst>
              <a:ext uri="{FF2B5EF4-FFF2-40B4-BE49-F238E27FC236}">
                <a16:creationId xmlns:a16="http://schemas.microsoft.com/office/drawing/2014/main" id="{16F28921-C1C8-9D35-9379-5A3F78F88CCE}"/>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264BD542-59EA-239F-8AE9-4934F66C0542}"/>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0" name="Date Placeholder 9">
            <a:extLst>
              <a:ext uri="{FF2B5EF4-FFF2-40B4-BE49-F238E27FC236}">
                <a16:creationId xmlns:a16="http://schemas.microsoft.com/office/drawing/2014/main" id="{8A731427-84A0-95FF-618A-87804D353A19}"/>
              </a:ext>
            </a:extLst>
          </p:cNvPr>
          <p:cNvSpPr>
            <a:spLocks noGrp="1"/>
          </p:cNvSpPr>
          <p:nvPr>
            <p:ph type="dt" sz="half" idx="10"/>
          </p:nvPr>
        </p:nvSpPr>
        <p:spPr/>
        <p:txBody>
          <a:bodyPr/>
          <a:lstStyle/>
          <a:p>
            <a:fld id="{17B1A85E-4BD9-464B-AEF0-E90896D3B56F}" type="datetime1">
              <a:rPr lang="en-US" smtClean="0"/>
              <a:t>4/1/25</a:t>
            </a:fld>
            <a:endParaRPr lang="en-US"/>
          </a:p>
        </p:txBody>
      </p:sp>
      <p:sp>
        <p:nvSpPr>
          <p:cNvPr id="9" name="Freeform 7">
            <a:extLst>
              <a:ext uri="{FF2B5EF4-FFF2-40B4-BE49-F238E27FC236}">
                <a16:creationId xmlns:a16="http://schemas.microsoft.com/office/drawing/2014/main" id="{D14AE441-9484-B230-D043-9D7A40138029}"/>
              </a:ext>
            </a:extLst>
          </p:cNvPr>
          <p:cNvSpPr/>
          <p:nvPr userDrawn="1"/>
        </p:nvSpPr>
        <p:spPr>
          <a:xfrm rot="5400000">
            <a:off x="6650463" y="2602319"/>
            <a:ext cx="545631" cy="628444"/>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sp>
        <p:nvSpPr>
          <p:cNvPr id="14" name="Footer Placeholder 13">
            <a:extLst>
              <a:ext uri="{FF2B5EF4-FFF2-40B4-BE49-F238E27FC236}">
                <a16:creationId xmlns:a16="http://schemas.microsoft.com/office/drawing/2014/main" id="{BE39B6B8-4B44-F369-3FBB-E8E40A35E1A4}"/>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pic>
        <p:nvPicPr>
          <p:cNvPr id="3" name="Picture 2" descr="A person and a child smiling&#10;&#10;Description automatically generated with low confidence">
            <a:extLst>
              <a:ext uri="{FF2B5EF4-FFF2-40B4-BE49-F238E27FC236}">
                <a16:creationId xmlns:a16="http://schemas.microsoft.com/office/drawing/2014/main" id="{3AC1C18D-AA44-1439-6768-0076F35241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6487"/>
            <a:ext cx="6775280" cy="3811095"/>
          </a:xfrm>
          <a:prstGeom prst="rect">
            <a:avLst/>
          </a:prstGeom>
        </p:spPr>
      </p:pic>
      <p:sp>
        <p:nvSpPr>
          <p:cNvPr id="15" name="Slide Number Placeholder 14">
            <a:extLst>
              <a:ext uri="{FF2B5EF4-FFF2-40B4-BE49-F238E27FC236}">
                <a16:creationId xmlns:a16="http://schemas.microsoft.com/office/drawing/2014/main" id="{D277FAB0-F59C-15BC-4BD6-63E4ABA1A1AA}"/>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a:extLst>
              <a:ext uri="{FF2B5EF4-FFF2-40B4-BE49-F238E27FC236}">
                <a16:creationId xmlns:a16="http://schemas.microsoft.com/office/drawing/2014/main" id="{D8CF302E-C86B-266A-4ABA-08EEA43BEF2F}"/>
              </a:ext>
            </a:extLst>
          </p:cNvPr>
          <p:cNvPicPr>
            <a:picLocks noChangeAspect="1"/>
          </p:cNvPicPr>
          <p:nvPr userDrawn="1"/>
        </p:nvPicPr>
        <p:blipFill rotWithShape="1">
          <a:blip r:embed="rId3"/>
          <a:srcRect l="2579"/>
          <a:stretch/>
        </p:blipFill>
        <p:spPr>
          <a:xfrm>
            <a:off x="-10391" y="1821257"/>
            <a:ext cx="7312146" cy="850900"/>
          </a:xfrm>
          <a:prstGeom prst="rect">
            <a:avLst/>
          </a:prstGeom>
        </p:spPr>
      </p:pic>
      <p:sp>
        <p:nvSpPr>
          <p:cNvPr id="5" name="Subtitle 2">
            <a:extLst>
              <a:ext uri="{FF2B5EF4-FFF2-40B4-BE49-F238E27FC236}">
                <a16:creationId xmlns:a16="http://schemas.microsoft.com/office/drawing/2014/main" id="{FBD0C1D3-FD05-4E5D-30C5-286DC44B8FE5}"/>
              </a:ext>
            </a:extLst>
          </p:cNvPr>
          <p:cNvSpPr>
            <a:spLocks noGrp="1"/>
          </p:cNvSpPr>
          <p:nvPr>
            <p:ph type="subTitle" idx="1"/>
          </p:nvPr>
        </p:nvSpPr>
        <p:spPr>
          <a:xfrm>
            <a:off x="1094194" y="2092698"/>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28377754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 Photo Title Text or Content Light Blue Oragne Ribbon Outline">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7366008" y="1092851"/>
            <a:ext cx="3620991" cy="4788245"/>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Rectangle 17">
            <a:extLst>
              <a:ext uri="{FF2B5EF4-FFF2-40B4-BE49-F238E27FC236}">
                <a16:creationId xmlns:a16="http://schemas.microsoft.com/office/drawing/2014/main" id="{4B799403-4FAB-2937-ED58-68858A67D577}"/>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0CDFC73D-AEEF-7AF9-F62B-531E39566507}"/>
              </a:ext>
            </a:extLst>
          </p:cNvPr>
          <p:cNvSpPr>
            <a:spLocks noGrp="1"/>
          </p:cNvSpPr>
          <p:nvPr>
            <p:ph type="body" sz="half" idx="2"/>
          </p:nvPr>
        </p:nvSpPr>
        <p:spPr>
          <a:xfrm>
            <a:off x="1278952" y="1100061"/>
            <a:ext cx="5535086" cy="627013"/>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Title 1">
            <a:extLst>
              <a:ext uri="{FF2B5EF4-FFF2-40B4-BE49-F238E27FC236}">
                <a16:creationId xmlns:a16="http://schemas.microsoft.com/office/drawing/2014/main" id="{264BD542-59EA-239F-8AE9-4934F66C0542}"/>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0" name="Date Placeholder 9">
            <a:extLst>
              <a:ext uri="{FF2B5EF4-FFF2-40B4-BE49-F238E27FC236}">
                <a16:creationId xmlns:a16="http://schemas.microsoft.com/office/drawing/2014/main" id="{F35E29DA-BC77-792C-EAE9-2CF33E6CC9EA}"/>
              </a:ext>
            </a:extLst>
          </p:cNvPr>
          <p:cNvSpPr>
            <a:spLocks noGrp="1"/>
          </p:cNvSpPr>
          <p:nvPr>
            <p:ph type="dt" sz="half" idx="10"/>
          </p:nvPr>
        </p:nvSpPr>
        <p:spPr/>
        <p:txBody>
          <a:bodyPr/>
          <a:lstStyle/>
          <a:p>
            <a:fld id="{B86DCCF1-3B1C-2341-98E1-EB1C3E0E5A32}" type="datetime1">
              <a:rPr lang="en-US" smtClean="0"/>
              <a:t>4/1/25</a:t>
            </a:fld>
            <a:endParaRPr lang="en-US"/>
          </a:p>
        </p:txBody>
      </p:sp>
      <p:sp>
        <p:nvSpPr>
          <p:cNvPr id="14" name="Footer Placeholder 13">
            <a:extLst>
              <a:ext uri="{FF2B5EF4-FFF2-40B4-BE49-F238E27FC236}">
                <a16:creationId xmlns:a16="http://schemas.microsoft.com/office/drawing/2014/main" id="{85D43A2E-4D50-6145-306C-E566D999E4F1}"/>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E096C251-801F-6A7C-5DD3-7180DF3A92A6}"/>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Freeform 7">
            <a:extLst>
              <a:ext uri="{FF2B5EF4-FFF2-40B4-BE49-F238E27FC236}">
                <a16:creationId xmlns:a16="http://schemas.microsoft.com/office/drawing/2014/main" id="{9B2BF79E-464A-7417-EB90-427BF1AF7C40}"/>
              </a:ext>
            </a:extLst>
          </p:cNvPr>
          <p:cNvSpPr/>
          <p:nvPr userDrawn="1"/>
        </p:nvSpPr>
        <p:spPr>
          <a:xfrm rot="5400000">
            <a:off x="6650463" y="2602319"/>
            <a:ext cx="545631" cy="628444"/>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4" name="Picture 3" descr="A person and a child smiling&#10;&#10;Description automatically generated with low confidence">
            <a:extLst>
              <a:ext uri="{FF2B5EF4-FFF2-40B4-BE49-F238E27FC236}">
                <a16:creationId xmlns:a16="http://schemas.microsoft.com/office/drawing/2014/main" id="{8FACEFED-AB56-7D52-33C2-3ACAE33142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6487"/>
            <a:ext cx="6775280" cy="3811095"/>
          </a:xfrm>
          <a:prstGeom prst="rect">
            <a:avLst/>
          </a:prstGeom>
        </p:spPr>
      </p:pic>
      <p:pic>
        <p:nvPicPr>
          <p:cNvPr id="7" name="Picture 6">
            <a:extLst>
              <a:ext uri="{FF2B5EF4-FFF2-40B4-BE49-F238E27FC236}">
                <a16:creationId xmlns:a16="http://schemas.microsoft.com/office/drawing/2014/main" id="{D6370D01-6B95-8479-40C7-182DF57E0281}"/>
              </a:ext>
            </a:extLst>
          </p:cNvPr>
          <p:cNvPicPr>
            <a:picLocks noChangeAspect="1"/>
          </p:cNvPicPr>
          <p:nvPr userDrawn="1"/>
        </p:nvPicPr>
        <p:blipFill rotWithShape="1">
          <a:blip r:embed="rId3"/>
          <a:srcRect l="2579"/>
          <a:stretch/>
        </p:blipFill>
        <p:spPr>
          <a:xfrm>
            <a:off x="-10391" y="1821257"/>
            <a:ext cx="7312146" cy="850900"/>
          </a:xfrm>
          <a:prstGeom prst="rect">
            <a:avLst/>
          </a:prstGeom>
        </p:spPr>
      </p:pic>
      <p:sp>
        <p:nvSpPr>
          <p:cNvPr id="5" name="Subtitle 2">
            <a:extLst>
              <a:ext uri="{FF2B5EF4-FFF2-40B4-BE49-F238E27FC236}">
                <a16:creationId xmlns:a16="http://schemas.microsoft.com/office/drawing/2014/main" id="{FBD0C1D3-FD05-4E5D-30C5-286DC44B8FE5}"/>
              </a:ext>
            </a:extLst>
          </p:cNvPr>
          <p:cNvSpPr>
            <a:spLocks noGrp="1"/>
          </p:cNvSpPr>
          <p:nvPr>
            <p:ph type="subTitle" idx="1"/>
          </p:nvPr>
        </p:nvSpPr>
        <p:spPr>
          <a:xfrm>
            <a:off x="1094194" y="2092698"/>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286239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 Title Slide White Logo Navy Orange Ribbon">
    <p:spTree>
      <p:nvGrpSpPr>
        <p:cNvPr id="1" name=""/>
        <p:cNvGrpSpPr/>
        <p:nvPr/>
      </p:nvGrpSpPr>
      <p:grpSpPr>
        <a:xfrm>
          <a:off x="0" y="0"/>
          <a:ext cx="0" cy="0"/>
          <a:chOff x="0" y="0"/>
          <a:chExt cx="0" cy="0"/>
        </a:xfrm>
      </p:grpSpPr>
      <p:sp>
        <p:nvSpPr>
          <p:cNvPr id="2" name="Manual Input 1">
            <a:extLst>
              <a:ext uri="{FF2B5EF4-FFF2-40B4-BE49-F238E27FC236}">
                <a16:creationId xmlns:a16="http://schemas.microsoft.com/office/drawing/2014/main" id="{658D43BA-0632-65B2-0345-0D86F1319465}"/>
              </a:ext>
            </a:extLst>
          </p:cNvPr>
          <p:cNvSpPr/>
          <p:nvPr userDrawn="1"/>
        </p:nvSpPr>
        <p:spPr>
          <a:xfrm rot="16200000">
            <a:off x="6224646" y="906778"/>
            <a:ext cx="6857999" cy="5044439"/>
          </a:xfrm>
          <a:prstGeom prst="flowChartManualInp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63BBBAE-2935-E5B6-C3EE-8F086BE38653}"/>
              </a:ext>
            </a:extLst>
          </p:cNvPr>
          <p:cNvPicPr>
            <a:picLocks noChangeAspect="1"/>
          </p:cNvPicPr>
          <p:nvPr userDrawn="1"/>
        </p:nvPicPr>
        <p:blipFill rotWithShape="1">
          <a:blip r:embed="rId2"/>
          <a:srcRect l="2466" t="2382" b="3149"/>
          <a:stretch/>
        </p:blipFill>
        <p:spPr>
          <a:xfrm>
            <a:off x="0" y="1"/>
            <a:ext cx="10415454"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171324" y="5126037"/>
            <a:ext cx="6991938" cy="760354"/>
          </a:xfrm>
          <a:prstGeom prst="rect">
            <a:avLst/>
          </a:prstGeom>
        </p:spPr>
        <p:txBody>
          <a:bodyPr anchor="ct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8" name="Title 1">
            <a:extLst>
              <a:ext uri="{FF2B5EF4-FFF2-40B4-BE49-F238E27FC236}">
                <a16:creationId xmlns:a16="http://schemas.microsoft.com/office/drawing/2014/main" id="{D81E57A2-21F9-648E-71DF-4B465C859169}"/>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CEC37D62-8BAF-E11F-B1EA-730063E8BDCB}"/>
              </a:ext>
            </a:extLst>
          </p:cNvPr>
          <p:cNvSpPr>
            <a:spLocks noGrp="1"/>
          </p:cNvSpPr>
          <p:nvPr>
            <p:ph type="dt" sz="half" idx="10"/>
          </p:nvPr>
        </p:nvSpPr>
        <p:spPr/>
        <p:txBody>
          <a:bodyPr/>
          <a:lstStyle/>
          <a:p>
            <a:fld id="{FB1FA872-5264-424D-8A78-3358BD693D8B}" type="datetime1">
              <a:rPr lang="en-US" smtClean="0"/>
              <a:t>4/1/25</a:t>
            </a:fld>
            <a:endParaRPr lang="en-US"/>
          </a:p>
        </p:txBody>
      </p:sp>
      <p:sp>
        <p:nvSpPr>
          <p:cNvPr id="6" name="Footer Placeholder 5">
            <a:extLst>
              <a:ext uri="{FF2B5EF4-FFF2-40B4-BE49-F238E27FC236}">
                <a16:creationId xmlns:a16="http://schemas.microsoft.com/office/drawing/2014/main" id="{F362F5AA-1535-5D3A-59DA-19435216E70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45DBE62B-8693-00EE-7826-F1F431CF5CF1}"/>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3" name="Picture 12" descr="A picture containing application&#10;&#10;Description automatically generated">
            <a:extLst>
              <a:ext uri="{FF2B5EF4-FFF2-40B4-BE49-F238E27FC236}">
                <a16:creationId xmlns:a16="http://schemas.microsoft.com/office/drawing/2014/main" id="{F76DC3EC-F8DC-7995-D6C7-FD4EE546FF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25231797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 Photo Title Text or Content Dark Blue Oragne Ribbon Outline">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7366008" y="1092851"/>
            <a:ext cx="3620991" cy="4788245"/>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0CDFC73D-AEEF-7AF9-F62B-531E39566507}"/>
              </a:ext>
            </a:extLst>
          </p:cNvPr>
          <p:cNvSpPr>
            <a:spLocks noGrp="1"/>
          </p:cNvSpPr>
          <p:nvPr>
            <p:ph type="body" sz="half" idx="2"/>
          </p:nvPr>
        </p:nvSpPr>
        <p:spPr>
          <a:xfrm>
            <a:off x="1278952" y="1100061"/>
            <a:ext cx="5535086" cy="612709"/>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Title 1">
            <a:extLst>
              <a:ext uri="{FF2B5EF4-FFF2-40B4-BE49-F238E27FC236}">
                <a16:creationId xmlns:a16="http://schemas.microsoft.com/office/drawing/2014/main" id="{264BD542-59EA-239F-8AE9-4934F66C0542}"/>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8" name="Rectangle 17">
            <a:extLst>
              <a:ext uri="{FF2B5EF4-FFF2-40B4-BE49-F238E27FC236}">
                <a16:creationId xmlns:a16="http://schemas.microsoft.com/office/drawing/2014/main" id="{6323C4EB-F4E0-E1DA-ABEB-F42346AF8CC9}"/>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9">
            <a:extLst>
              <a:ext uri="{FF2B5EF4-FFF2-40B4-BE49-F238E27FC236}">
                <a16:creationId xmlns:a16="http://schemas.microsoft.com/office/drawing/2014/main" id="{952C085B-A94B-9B2E-473E-BE429F7A6F94}"/>
              </a:ext>
            </a:extLst>
          </p:cNvPr>
          <p:cNvSpPr>
            <a:spLocks noGrp="1"/>
          </p:cNvSpPr>
          <p:nvPr>
            <p:ph type="dt" sz="half" idx="10"/>
          </p:nvPr>
        </p:nvSpPr>
        <p:spPr/>
        <p:txBody>
          <a:bodyPr/>
          <a:lstStyle/>
          <a:p>
            <a:fld id="{BD7DA896-C5E9-B742-8D27-76FAC2BD7EFE}" type="datetime1">
              <a:rPr lang="en-US" smtClean="0"/>
              <a:t>4/1/25</a:t>
            </a:fld>
            <a:endParaRPr lang="en-US"/>
          </a:p>
        </p:txBody>
      </p:sp>
      <p:sp>
        <p:nvSpPr>
          <p:cNvPr id="14" name="Footer Placeholder 13">
            <a:extLst>
              <a:ext uri="{FF2B5EF4-FFF2-40B4-BE49-F238E27FC236}">
                <a16:creationId xmlns:a16="http://schemas.microsoft.com/office/drawing/2014/main" id="{59F6AA49-6049-449C-F2CD-E0B58017EAB6}"/>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35A98130-E001-8419-875C-A8741E769FAC}"/>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3" name="Freeform 7">
            <a:extLst>
              <a:ext uri="{FF2B5EF4-FFF2-40B4-BE49-F238E27FC236}">
                <a16:creationId xmlns:a16="http://schemas.microsoft.com/office/drawing/2014/main" id="{935FE650-FA35-2F1C-5126-7E289900DC16}"/>
              </a:ext>
            </a:extLst>
          </p:cNvPr>
          <p:cNvSpPr/>
          <p:nvPr userDrawn="1"/>
        </p:nvSpPr>
        <p:spPr>
          <a:xfrm rot="5400000">
            <a:off x="6650463" y="2602319"/>
            <a:ext cx="545631" cy="628444"/>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4" name="Picture 3" descr="A person and a child smiling&#10;&#10;Description automatically generated with low confidence">
            <a:extLst>
              <a:ext uri="{FF2B5EF4-FFF2-40B4-BE49-F238E27FC236}">
                <a16:creationId xmlns:a16="http://schemas.microsoft.com/office/drawing/2014/main" id="{B3A70312-7328-354F-3966-FE0E07048E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6487"/>
            <a:ext cx="6775280" cy="3811095"/>
          </a:xfrm>
          <a:prstGeom prst="rect">
            <a:avLst/>
          </a:prstGeom>
        </p:spPr>
      </p:pic>
      <p:pic>
        <p:nvPicPr>
          <p:cNvPr id="2" name="Picture 1">
            <a:extLst>
              <a:ext uri="{FF2B5EF4-FFF2-40B4-BE49-F238E27FC236}">
                <a16:creationId xmlns:a16="http://schemas.microsoft.com/office/drawing/2014/main" id="{47E33247-660A-65DE-EE7C-260A8BAB1DFA}"/>
              </a:ext>
            </a:extLst>
          </p:cNvPr>
          <p:cNvPicPr>
            <a:picLocks noChangeAspect="1"/>
          </p:cNvPicPr>
          <p:nvPr userDrawn="1"/>
        </p:nvPicPr>
        <p:blipFill rotWithShape="1">
          <a:blip r:embed="rId3"/>
          <a:srcRect l="2579"/>
          <a:stretch/>
        </p:blipFill>
        <p:spPr>
          <a:xfrm>
            <a:off x="-10391" y="1821257"/>
            <a:ext cx="7312146" cy="850900"/>
          </a:xfrm>
          <a:prstGeom prst="rect">
            <a:avLst/>
          </a:prstGeom>
        </p:spPr>
      </p:pic>
      <p:sp>
        <p:nvSpPr>
          <p:cNvPr id="5" name="Subtitle 2">
            <a:extLst>
              <a:ext uri="{FF2B5EF4-FFF2-40B4-BE49-F238E27FC236}">
                <a16:creationId xmlns:a16="http://schemas.microsoft.com/office/drawing/2014/main" id="{FBD0C1D3-FD05-4E5D-30C5-286DC44B8FE5}"/>
              </a:ext>
            </a:extLst>
          </p:cNvPr>
          <p:cNvSpPr>
            <a:spLocks noGrp="1"/>
          </p:cNvSpPr>
          <p:nvPr>
            <p:ph type="subTitle" idx="1"/>
          </p:nvPr>
        </p:nvSpPr>
        <p:spPr>
          <a:xfrm>
            <a:off x="1094194" y="2092698"/>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14174917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1 Photo Title Text or Conten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DCFFBF0-9791-2287-E436-50B7480B4FF6}"/>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C6BC04D3-5978-8BDE-B414-8E0DD88C6318}"/>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3" name="Text Placeholder 3">
            <a:extLst>
              <a:ext uri="{FF2B5EF4-FFF2-40B4-BE49-F238E27FC236}">
                <a16:creationId xmlns:a16="http://schemas.microsoft.com/office/drawing/2014/main" id="{A94B3F0F-08CC-8BDD-4A35-47EC9765553B}"/>
              </a:ext>
            </a:extLst>
          </p:cNvPr>
          <p:cNvSpPr>
            <a:spLocks noGrp="1"/>
          </p:cNvSpPr>
          <p:nvPr>
            <p:ph type="body" sz="half" idx="2"/>
          </p:nvPr>
        </p:nvSpPr>
        <p:spPr>
          <a:xfrm>
            <a:off x="1278952" y="1100061"/>
            <a:ext cx="5535086" cy="11086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a:extLst>
              <a:ext uri="{FF2B5EF4-FFF2-40B4-BE49-F238E27FC236}">
                <a16:creationId xmlns:a16="http://schemas.microsoft.com/office/drawing/2014/main" id="{1D64F479-CD42-60A7-00D6-604B6A06D7E0}"/>
              </a:ext>
            </a:extLst>
          </p:cNvPr>
          <p:cNvSpPr>
            <a:spLocks noGrp="1"/>
          </p:cNvSpPr>
          <p:nvPr>
            <p:ph type="dt" sz="half" idx="10"/>
          </p:nvPr>
        </p:nvSpPr>
        <p:spPr/>
        <p:txBody>
          <a:bodyPr/>
          <a:lstStyle/>
          <a:p>
            <a:fld id="{75C2A359-FF3D-C248-B333-1C91FFE03292}" type="datetime1">
              <a:rPr lang="en-US" smtClean="0"/>
              <a:t>4/1/25</a:t>
            </a:fld>
            <a:endParaRPr lang="en-US"/>
          </a:p>
        </p:txBody>
      </p:sp>
      <p:sp>
        <p:nvSpPr>
          <p:cNvPr id="4" name="Footer Placeholder 3">
            <a:extLst>
              <a:ext uri="{FF2B5EF4-FFF2-40B4-BE49-F238E27FC236}">
                <a16:creationId xmlns:a16="http://schemas.microsoft.com/office/drawing/2014/main" id="{6BF93D31-58E6-C03E-CB3F-0A89EDE1A01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5" name="Slide Number Placeholder 4">
            <a:extLst>
              <a:ext uri="{FF2B5EF4-FFF2-40B4-BE49-F238E27FC236}">
                <a16:creationId xmlns:a16="http://schemas.microsoft.com/office/drawing/2014/main" id="{DF3EE592-383B-9E12-A23B-DC659F97BF19}"/>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7" name="Picture 6" descr="A person and a child smiling&#10;&#10;Description automatically generated with low confidence">
            <a:extLst>
              <a:ext uri="{FF2B5EF4-FFF2-40B4-BE49-F238E27FC236}">
                <a16:creationId xmlns:a16="http://schemas.microsoft.com/office/drawing/2014/main" id="{60F1F6CE-5EFD-4DFE-6C2B-073128FD69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6487"/>
            <a:ext cx="6775280" cy="3811095"/>
          </a:xfrm>
          <a:prstGeom prst="rect">
            <a:avLst/>
          </a:prstGeom>
        </p:spPr>
      </p:pic>
    </p:spTree>
    <p:extLst>
      <p:ext uri="{BB962C8B-B14F-4D97-AF65-F5344CB8AC3E}">
        <p14:creationId xmlns:p14="http://schemas.microsoft.com/office/powerpoint/2010/main" val="37450075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2 Photo Title Text or Content Light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D7E6D6D-30DD-A246-DBDE-2CE997243F38}"/>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C6BC04D3-5978-8BDE-B414-8E0DD88C6318}"/>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3" name="Text Placeholder 3">
            <a:extLst>
              <a:ext uri="{FF2B5EF4-FFF2-40B4-BE49-F238E27FC236}">
                <a16:creationId xmlns:a16="http://schemas.microsoft.com/office/drawing/2014/main" id="{A94B3F0F-08CC-8BDD-4A35-47EC9765553B}"/>
              </a:ext>
            </a:extLst>
          </p:cNvPr>
          <p:cNvSpPr>
            <a:spLocks noGrp="1"/>
          </p:cNvSpPr>
          <p:nvPr>
            <p:ph type="body" sz="half" idx="2"/>
          </p:nvPr>
        </p:nvSpPr>
        <p:spPr>
          <a:xfrm>
            <a:off x="1278952" y="1100061"/>
            <a:ext cx="5535086" cy="11086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a:extLst>
              <a:ext uri="{FF2B5EF4-FFF2-40B4-BE49-F238E27FC236}">
                <a16:creationId xmlns:a16="http://schemas.microsoft.com/office/drawing/2014/main" id="{CC5E31E6-E7BE-11E1-5E96-35A6348D1919}"/>
              </a:ext>
            </a:extLst>
          </p:cNvPr>
          <p:cNvSpPr>
            <a:spLocks noGrp="1"/>
          </p:cNvSpPr>
          <p:nvPr>
            <p:ph type="dt" sz="half" idx="10"/>
          </p:nvPr>
        </p:nvSpPr>
        <p:spPr/>
        <p:txBody>
          <a:bodyPr/>
          <a:lstStyle/>
          <a:p>
            <a:fld id="{616C2685-D0D5-064B-BF1D-2370706B3DB2}" type="datetime1">
              <a:rPr lang="en-US" smtClean="0"/>
              <a:t>4/1/25</a:t>
            </a:fld>
            <a:endParaRPr lang="en-US"/>
          </a:p>
        </p:txBody>
      </p:sp>
      <p:sp>
        <p:nvSpPr>
          <p:cNvPr id="4" name="Footer Placeholder 3">
            <a:extLst>
              <a:ext uri="{FF2B5EF4-FFF2-40B4-BE49-F238E27FC236}">
                <a16:creationId xmlns:a16="http://schemas.microsoft.com/office/drawing/2014/main" id="{89F4F328-499D-6C38-F1B2-605F9CACF7D4}"/>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5" name="Slide Number Placeholder 4">
            <a:extLst>
              <a:ext uri="{FF2B5EF4-FFF2-40B4-BE49-F238E27FC236}">
                <a16:creationId xmlns:a16="http://schemas.microsoft.com/office/drawing/2014/main" id="{ED18DAE0-A2B4-A6CE-ACDF-D072ACA699B1}"/>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7" name="Picture 6" descr="A person and a child smiling&#10;&#10;Description automatically generated with low confidence">
            <a:extLst>
              <a:ext uri="{FF2B5EF4-FFF2-40B4-BE49-F238E27FC236}">
                <a16:creationId xmlns:a16="http://schemas.microsoft.com/office/drawing/2014/main" id="{B6FF840B-5D1A-BDC5-E2FD-D6FCE99B15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6487"/>
            <a:ext cx="6775280" cy="3811095"/>
          </a:xfrm>
          <a:prstGeom prst="rect">
            <a:avLst/>
          </a:prstGeom>
        </p:spPr>
      </p:pic>
    </p:spTree>
    <p:extLst>
      <p:ext uri="{BB962C8B-B14F-4D97-AF65-F5344CB8AC3E}">
        <p14:creationId xmlns:p14="http://schemas.microsoft.com/office/powerpoint/2010/main" val="42268534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3 Photo Title Text or Content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D8BE4-34FA-90AA-8D33-DA4E22918831}"/>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C6BC04D3-5978-8BDE-B414-8E0DD88C6318}"/>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3" name="Text Placeholder 3">
            <a:extLst>
              <a:ext uri="{FF2B5EF4-FFF2-40B4-BE49-F238E27FC236}">
                <a16:creationId xmlns:a16="http://schemas.microsoft.com/office/drawing/2014/main" id="{A94B3F0F-08CC-8BDD-4A35-47EC9765553B}"/>
              </a:ext>
            </a:extLst>
          </p:cNvPr>
          <p:cNvSpPr>
            <a:spLocks noGrp="1"/>
          </p:cNvSpPr>
          <p:nvPr>
            <p:ph type="body" sz="half" idx="2"/>
          </p:nvPr>
        </p:nvSpPr>
        <p:spPr>
          <a:xfrm>
            <a:off x="1278952" y="1100061"/>
            <a:ext cx="5535086" cy="11086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a:extLst>
              <a:ext uri="{FF2B5EF4-FFF2-40B4-BE49-F238E27FC236}">
                <a16:creationId xmlns:a16="http://schemas.microsoft.com/office/drawing/2014/main" id="{4FB555BC-F9EA-665D-2276-AF0C1C1186B3}"/>
              </a:ext>
            </a:extLst>
          </p:cNvPr>
          <p:cNvSpPr>
            <a:spLocks noGrp="1"/>
          </p:cNvSpPr>
          <p:nvPr>
            <p:ph type="dt" sz="half" idx="10"/>
          </p:nvPr>
        </p:nvSpPr>
        <p:spPr/>
        <p:txBody>
          <a:bodyPr/>
          <a:lstStyle/>
          <a:p>
            <a:fld id="{A59FFDB7-B09D-ED43-AF06-3E51AE368B54}" type="datetime1">
              <a:rPr lang="en-US" smtClean="0"/>
              <a:t>4/1/25</a:t>
            </a:fld>
            <a:endParaRPr lang="en-US"/>
          </a:p>
        </p:txBody>
      </p:sp>
      <p:sp>
        <p:nvSpPr>
          <p:cNvPr id="4" name="Footer Placeholder 3">
            <a:extLst>
              <a:ext uri="{FF2B5EF4-FFF2-40B4-BE49-F238E27FC236}">
                <a16:creationId xmlns:a16="http://schemas.microsoft.com/office/drawing/2014/main" id="{CDBAE57E-34DB-DD03-A715-952100C863A4}"/>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5" name="Slide Number Placeholder 4">
            <a:extLst>
              <a:ext uri="{FF2B5EF4-FFF2-40B4-BE49-F238E27FC236}">
                <a16:creationId xmlns:a16="http://schemas.microsoft.com/office/drawing/2014/main" id="{C755C4E7-8E76-F4F3-D59B-AA93012A58C1}"/>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7" name="Picture 6" descr="A person and a child smiling&#10;&#10;Description automatically generated with low confidence">
            <a:extLst>
              <a:ext uri="{FF2B5EF4-FFF2-40B4-BE49-F238E27FC236}">
                <a16:creationId xmlns:a16="http://schemas.microsoft.com/office/drawing/2014/main" id="{2A31D483-7C04-95BE-813B-D4E5CD575B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6487"/>
            <a:ext cx="6775280" cy="3811095"/>
          </a:xfrm>
          <a:prstGeom prst="rect">
            <a:avLst/>
          </a:prstGeom>
        </p:spPr>
      </p:pic>
    </p:spTree>
    <p:extLst>
      <p:ext uri="{BB962C8B-B14F-4D97-AF65-F5344CB8AC3E}">
        <p14:creationId xmlns:p14="http://schemas.microsoft.com/office/powerpoint/2010/main" val="18572827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 Photo Title Text or Content Orange Dark Blue Ribbon">
    <p:spTree>
      <p:nvGrpSpPr>
        <p:cNvPr id="1" name=""/>
        <p:cNvGrpSpPr/>
        <p:nvPr/>
      </p:nvGrpSpPr>
      <p:grpSpPr>
        <a:xfrm>
          <a:off x="0" y="0"/>
          <a:ext cx="0" cy="0"/>
          <a:chOff x="0" y="0"/>
          <a:chExt cx="0" cy="0"/>
        </a:xfrm>
      </p:grpSpPr>
      <p:sp>
        <p:nvSpPr>
          <p:cNvPr id="12" name="Content Placeholder 5">
            <a:extLst>
              <a:ext uri="{FF2B5EF4-FFF2-40B4-BE49-F238E27FC236}">
                <a16:creationId xmlns:a16="http://schemas.microsoft.com/office/drawing/2014/main" id="{689777B7-F3A2-54D1-8D5B-D6C771D8E97A}"/>
              </a:ext>
            </a:extLst>
          </p:cNvPr>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a:extLst>
              <a:ext uri="{FF2B5EF4-FFF2-40B4-BE49-F238E27FC236}">
                <a16:creationId xmlns:a16="http://schemas.microsoft.com/office/drawing/2014/main" id="{8F3849E4-5572-1A92-6FEC-E7DDF71FEDD0}"/>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A40AAB6E-CC01-7FA8-D224-7985ECA02DDD}"/>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4" name="Text Placeholder 3">
            <a:extLst>
              <a:ext uri="{FF2B5EF4-FFF2-40B4-BE49-F238E27FC236}">
                <a16:creationId xmlns:a16="http://schemas.microsoft.com/office/drawing/2014/main" id="{32F87B9E-B19F-7F80-48E9-D2373E46C758}"/>
              </a:ext>
            </a:extLst>
          </p:cNvPr>
          <p:cNvSpPr>
            <a:spLocks noGrp="1"/>
          </p:cNvSpPr>
          <p:nvPr>
            <p:ph type="body" sz="half" idx="2"/>
          </p:nvPr>
        </p:nvSpPr>
        <p:spPr>
          <a:xfrm>
            <a:off x="1278952" y="1100062"/>
            <a:ext cx="5482234" cy="635086"/>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FE80AEB5-C62D-0123-9093-94DEC3ACA3D8}"/>
              </a:ext>
            </a:extLst>
          </p:cNvPr>
          <p:cNvSpPr>
            <a:spLocks noGrp="1"/>
          </p:cNvSpPr>
          <p:nvPr>
            <p:ph type="dt" sz="half" idx="10"/>
          </p:nvPr>
        </p:nvSpPr>
        <p:spPr/>
        <p:txBody>
          <a:bodyPr/>
          <a:lstStyle/>
          <a:p>
            <a:fld id="{612806C7-5B09-1349-A2AD-1E1285E7727A}" type="datetime1">
              <a:rPr lang="en-US" smtClean="0"/>
              <a:t>4/1/25</a:t>
            </a:fld>
            <a:endParaRPr lang="en-US"/>
          </a:p>
        </p:txBody>
      </p:sp>
      <p:sp>
        <p:nvSpPr>
          <p:cNvPr id="10" name="Footer Placeholder 9">
            <a:extLst>
              <a:ext uri="{FF2B5EF4-FFF2-40B4-BE49-F238E27FC236}">
                <a16:creationId xmlns:a16="http://schemas.microsoft.com/office/drawing/2014/main" id="{58A63450-450D-6114-C579-6A35B26D232F}"/>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06670246-36B7-4A3F-5605-96D6D34B84C3}"/>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8" name="Freeform 7">
            <a:extLst>
              <a:ext uri="{FF2B5EF4-FFF2-40B4-BE49-F238E27FC236}">
                <a16:creationId xmlns:a16="http://schemas.microsoft.com/office/drawing/2014/main" id="{F0C73339-01E9-ADCC-733C-D6698142F297}"/>
              </a:ext>
            </a:extLst>
          </p:cNvPr>
          <p:cNvSpPr/>
          <p:nvPr userDrawn="1"/>
        </p:nvSpPr>
        <p:spPr>
          <a:xfrm rot="5400000">
            <a:off x="6502918" y="2425015"/>
            <a:ext cx="569287" cy="759413"/>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3" name="Picture 2" descr="A close-up of hands holding each other&#10;&#10;Description automatically generated with medium confidence">
            <a:extLst>
              <a:ext uri="{FF2B5EF4-FFF2-40B4-BE49-F238E27FC236}">
                <a16:creationId xmlns:a16="http://schemas.microsoft.com/office/drawing/2014/main" id="{7DA0ABA7-F98D-19C0-675D-DEF5F73F1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4037" y="2489801"/>
            <a:ext cx="6167148" cy="3740814"/>
          </a:xfrm>
          <a:prstGeom prst="rect">
            <a:avLst/>
          </a:prstGeom>
        </p:spPr>
      </p:pic>
      <p:sp>
        <p:nvSpPr>
          <p:cNvPr id="16" name="Freeform 5">
            <a:extLst>
              <a:ext uri="{FF2B5EF4-FFF2-40B4-BE49-F238E27FC236}">
                <a16:creationId xmlns:a16="http://schemas.microsoft.com/office/drawing/2014/main" id="{77B82385-FBEF-75EB-2A02-DD222BCCF449}"/>
              </a:ext>
            </a:extLst>
          </p:cNvPr>
          <p:cNvSpPr/>
          <p:nvPr userDrawn="1"/>
        </p:nvSpPr>
        <p:spPr>
          <a:xfrm>
            <a:off x="-1" y="1862253"/>
            <a:ext cx="7167269"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1" name="Subtitle 2">
            <a:extLst>
              <a:ext uri="{FF2B5EF4-FFF2-40B4-BE49-F238E27FC236}">
                <a16:creationId xmlns:a16="http://schemas.microsoft.com/office/drawing/2014/main" id="{42E6B288-D2F5-93D1-6115-B4C8C05F3A81}"/>
              </a:ext>
            </a:extLst>
          </p:cNvPr>
          <p:cNvSpPr>
            <a:spLocks noGrp="1"/>
          </p:cNvSpPr>
          <p:nvPr>
            <p:ph type="subTitle" idx="1"/>
          </p:nvPr>
        </p:nvSpPr>
        <p:spPr>
          <a:xfrm>
            <a:off x="736125" y="2019635"/>
            <a:ext cx="6167148"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22797892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 Photo Title Text or Content Light Blue Dark Blue Ribbo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BA5798A-D43A-F514-96BC-67C03015E789}"/>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5">
            <a:extLst>
              <a:ext uri="{FF2B5EF4-FFF2-40B4-BE49-F238E27FC236}">
                <a16:creationId xmlns:a16="http://schemas.microsoft.com/office/drawing/2014/main" id="{689777B7-F3A2-54D1-8D5B-D6C771D8E97A}"/>
              </a:ext>
            </a:extLst>
          </p:cNvPr>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A40AAB6E-CC01-7FA8-D224-7985ECA02DDD}"/>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4" name="Text Placeholder 3">
            <a:extLst>
              <a:ext uri="{FF2B5EF4-FFF2-40B4-BE49-F238E27FC236}">
                <a16:creationId xmlns:a16="http://schemas.microsoft.com/office/drawing/2014/main" id="{32F87B9E-B19F-7F80-48E9-D2373E46C758}"/>
              </a:ext>
            </a:extLst>
          </p:cNvPr>
          <p:cNvSpPr>
            <a:spLocks noGrp="1"/>
          </p:cNvSpPr>
          <p:nvPr>
            <p:ph type="body" sz="half" idx="2"/>
          </p:nvPr>
        </p:nvSpPr>
        <p:spPr>
          <a:xfrm>
            <a:off x="1278952" y="1100062"/>
            <a:ext cx="5482234" cy="635086"/>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C421EDE6-7A25-D590-A0D6-9D737CF55C0D}"/>
              </a:ext>
            </a:extLst>
          </p:cNvPr>
          <p:cNvSpPr>
            <a:spLocks noGrp="1"/>
          </p:cNvSpPr>
          <p:nvPr>
            <p:ph type="dt" sz="half" idx="10"/>
          </p:nvPr>
        </p:nvSpPr>
        <p:spPr/>
        <p:txBody>
          <a:bodyPr/>
          <a:lstStyle/>
          <a:p>
            <a:fld id="{4433C936-9C3B-AD4D-A2D9-32E40D031B6B}" type="datetime1">
              <a:rPr lang="en-US" smtClean="0"/>
              <a:t>4/1/25</a:t>
            </a:fld>
            <a:endParaRPr lang="en-US"/>
          </a:p>
        </p:txBody>
      </p:sp>
      <p:sp>
        <p:nvSpPr>
          <p:cNvPr id="10" name="Footer Placeholder 9">
            <a:extLst>
              <a:ext uri="{FF2B5EF4-FFF2-40B4-BE49-F238E27FC236}">
                <a16:creationId xmlns:a16="http://schemas.microsoft.com/office/drawing/2014/main" id="{C1EAB1C0-73E9-44EF-163D-AAA97A152A1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DCB43D9E-EC67-D173-C289-442B2E3F822A}"/>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8" name="Freeform 7">
            <a:extLst>
              <a:ext uri="{FF2B5EF4-FFF2-40B4-BE49-F238E27FC236}">
                <a16:creationId xmlns:a16="http://schemas.microsoft.com/office/drawing/2014/main" id="{FF931C23-C0FD-5366-53E3-0F6EACDE1BF0}"/>
              </a:ext>
            </a:extLst>
          </p:cNvPr>
          <p:cNvSpPr/>
          <p:nvPr userDrawn="1"/>
        </p:nvSpPr>
        <p:spPr>
          <a:xfrm rot="5400000">
            <a:off x="6502918" y="2425015"/>
            <a:ext cx="569287" cy="759413"/>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3" name="Picture 2" descr="A close-up of hands holding each other&#10;&#10;Description automatically generated with medium confidence">
            <a:extLst>
              <a:ext uri="{FF2B5EF4-FFF2-40B4-BE49-F238E27FC236}">
                <a16:creationId xmlns:a16="http://schemas.microsoft.com/office/drawing/2014/main" id="{8ABB4E9F-B5B3-E03F-A00D-595E376F89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4037" y="2489801"/>
            <a:ext cx="6167148" cy="3740814"/>
          </a:xfrm>
          <a:prstGeom prst="rect">
            <a:avLst/>
          </a:prstGeom>
        </p:spPr>
      </p:pic>
      <p:sp>
        <p:nvSpPr>
          <p:cNvPr id="16" name="Freeform 5">
            <a:extLst>
              <a:ext uri="{FF2B5EF4-FFF2-40B4-BE49-F238E27FC236}">
                <a16:creationId xmlns:a16="http://schemas.microsoft.com/office/drawing/2014/main" id="{92327A25-54F1-C97B-9383-72B0B8B88DFA}"/>
              </a:ext>
            </a:extLst>
          </p:cNvPr>
          <p:cNvSpPr/>
          <p:nvPr userDrawn="1"/>
        </p:nvSpPr>
        <p:spPr>
          <a:xfrm>
            <a:off x="-1" y="1862253"/>
            <a:ext cx="7167269"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1" name="Subtitle 2">
            <a:extLst>
              <a:ext uri="{FF2B5EF4-FFF2-40B4-BE49-F238E27FC236}">
                <a16:creationId xmlns:a16="http://schemas.microsoft.com/office/drawing/2014/main" id="{42E6B288-D2F5-93D1-6115-B4C8C05F3A81}"/>
              </a:ext>
            </a:extLst>
          </p:cNvPr>
          <p:cNvSpPr>
            <a:spLocks noGrp="1"/>
          </p:cNvSpPr>
          <p:nvPr>
            <p:ph type="subTitle" idx="1"/>
          </p:nvPr>
        </p:nvSpPr>
        <p:spPr>
          <a:xfrm>
            <a:off x="736125" y="2019635"/>
            <a:ext cx="6167148"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22542964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 Photo Title Text or Content Dark Blue Dark Blue Ribbon">
    <p:spTree>
      <p:nvGrpSpPr>
        <p:cNvPr id="1" name=""/>
        <p:cNvGrpSpPr/>
        <p:nvPr/>
      </p:nvGrpSpPr>
      <p:grpSpPr>
        <a:xfrm>
          <a:off x="0" y="0"/>
          <a:ext cx="0" cy="0"/>
          <a:chOff x="0" y="0"/>
          <a:chExt cx="0" cy="0"/>
        </a:xfrm>
      </p:grpSpPr>
      <p:sp>
        <p:nvSpPr>
          <p:cNvPr id="12" name="Content Placeholder 5">
            <a:extLst>
              <a:ext uri="{FF2B5EF4-FFF2-40B4-BE49-F238E27FC236}">
                <a16:creationId xmlns:a16="http://schemas.microsoft.com/office/drawing/2014/main" id="{689777B7-F3A2-54D1-8D5B-D6C771D8E97A}"/>
              </a:ext>
            </a:extLst>
          </p:cNvPr>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a:extLst>
              <a:ext uri="{FF2B5EF4-FFF2-40B4-BE49-F238E27FC236}">
                <a16:creationId xmlns:a16="http://schemas.microsoft.com/office/drawing/2014/main" id="{1F1D227C-C41E-BC1C-1908-AAB9B6C4CF6F}"/>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A40AAB6E-CC01-7FA8-D224-7985ECA02DDD}"/>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4" name="Text Placeholder 3">
            <a:extLst>
              <a:ext uri="{FF2B5EF4-FFF2-40B4-BE49-F238E27FC236}">
                <a16:creationId xmlns:a16="http://schemas.microsoft.com/office/drawing/2014/main" id="{32F87B9E-B19F-7F80-48E9-D2373E46C758}"/>
              </a:ext>
            </a:extLst>
          </p:cNvPr>
          <p:cNvSpPr>
            <a:spLocks noGrp="1"/>
          </p:cNvSpPr>
          <p:nvPr>
            <p:ph type="body" sz="half" idx="2"/>
          </p:nvPr>
        </p:nvSpPr>
        <p:spPr>
          <a:xfrm>
            <a:off x="1278952" y="1100062"/>
            <a:ext cx="5482234" cy="635086"/>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FCDD0B7A-DE26-3403-A250-D967C4649478}"/>
              </a:ext>
            </a:extLst>
          </p:cNvPr>
          <p:cNvSpPr>
            <a:spLocks noGrp="1"/>
          </p:cNvSpPr>
          <p:nvPr>
            <p:ph type="dt" sz="half" idx="10"/>
          </p:nvPr>
        </p:nvSpPr>
        <p:spPr/>
        <p:txBody>
          <a:bodyPr/>
          <a:lstStyle/>
          <a:p>
            <a:fld id="{13631025-270A-734A-9B47-31F7A4FD8121}" type="datetime1">
              <a:rPr lang="en-US" smtClean="0"/>
              <a:t>4/1/25</a:t>
            </a:fld>
            <a:endParaRPr lang="en-US"/>
          </a:p>
        </p:txBody>
      </p:sp>
      <p:sp>
        <p:nvSpPr>
          <p:cNvPr id="10" name="Footer Placeholder 9">
            <a:extLst>
              <a:ext uri="{FF2B5EF4-FFF2-40B4-BE49-F238E27FC236}">
                <a16:creationId xmlns:a16="http://schemas.microsoft.com/office/drawing/2014/main" id="{E024F966-038C-409F-BAB7-4B9792A0239B}"/>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1FF7F097-C1D6-700B-8E8D-D3CE845173FB}"/>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8" name="Freeform 7">
            <a:extLst>
              <a:ext uri="{FF2B5EF4-FFF2-40B4-BE49-F238E27FC236}">
                <a16:creationId xmlns:a16="http://schemas.microsoft.com/office/drawing/2014/main" id="{47F1750F-8C36-96DB-365A-1BF2B75BCB58}"/>
              </a:ext>
            </a:extLst>
          </p:cNvPr>
          <p:cNvSpPr/>
          <p:nvPr userDrawn="1"/>
        </p:nvSpPr>
        <p:spPr>
          <a:xfrm rot="5400000">
            <a:off x="6502918" y="2425015"/>
            <a:ext cx="569287" cy="759413"/>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3" name="Picture 2" descr="A close-up of hands holding each other&#10;&#10;Description automatically generated with medium confidence">
            <a:extLst>
              <a:ext uri="{FF2B5EF4-FFF2-40B4-BE49-F238E27FC236}">
                <a16:creationId xmlns:a16="http://schemas.microsoft.com/office/drawing/2014/main" id="{9E8C1184-1332-33D1-860E-1FE33E13FF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4037" y="2489801"/>
            <a:ext cx="6167148" cy="3740814"/>
          </a:xfrm>
          <a:prstGeom prst="rect">
            <a:avLst/>
          </a:prstGeom>
        </p:spPr>
      </p:pic>
      <p:sp>
        <p:nvSpPr>
          <p:cNvPr id="16" name="Freeform 5">
            <a:extLst>
              <a:ext uri="{FF2B5EF4-FFF2-40B4-BE49-F238E27FC236}">
                <a16:creationId xmlns:a16="http://schemas.microsoft.com/office/drawing/2014/main" id="{C67A8784-25DA-CA79-BAC2-E7AE87A00D98}"/>
              </a:ext>
            </a:extLst>
          </p:cNvPr>
          <p:cNvSpPr/>
          <p:nvPr userDrawn="1"/>
        </p:nvSpPr>
        <p:spPr>
          <a:xfrm>
            <a:off x="-1" y="1862253"/>
            <a:ext cx="7167269"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1" name="Subtitle 2">
            <a:extLst>
              <a:ext uri="{FF2B5EF4-FFF2-40B4-BE49-F238E27FC236}">
                <a16:creationId xmlns:a16="http://schemas.microsoft.com/office/drawing/2014/main" id="{42E6B288-D2F5-93D1-6115-B4C8C05F3A81}"/>
              </a:ext>
            </a:extLst>
          </p:cNvPr>
          <p:cNvSpPr>
            <a:spLocks noGrp="1"/>
          </p:cNvSpPr>
          <p:nvPr>
            <p:ph type="subTitle" idx="1"/>
          </p:nvPr>
        </p:nvSpPr>
        <p:spPr>
          <a:xfrm>
            <a:off x="736125" y="2019635"/>
            <a:ext cx="6167148"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21133636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4 Photo Title Text or Content Orange">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C514E1CB-8923-5677-FACB-EE9E435CC18E}"/>
              </a:ext>
            </a:extLst>
          </p:cNvPr>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192B379B-EE33-DC2F-B0A5-983BB904B04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9" name="Rectangle 8">
            <a:extLst>
              <a:ext uri="{FF2B5EF4-FFF2-40B4-BE49-F238E27FC236}">
                <a16:creationId xmlns:a16="http://schemas.microsoft.com/office/drawing/2014/main" id="{D3F52E4B-8BF4-D161-1AC8-2ABCC429C089}"/>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2045F385-2766-B50D-16D4-1AECB8313162}"/>
              </a:ext>
            </a:extLst>
          </p:cNvPr>
          <p:cNvSpPr>
            <a:spLocks noGrp="1"/>
          </p:cNvSpPr>
          <p:nvPr>
            <p:ph type="body" sz="half" idx="2"/>
          </p:nvPr>
        </p:nvSpPr>
        <p:spPr>
          <a:xfrm>
            <a:off x="1278951" y="1100062"/>
            <a:ext cx="5615529" cy="1133894"/>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E28488B1-0D53-A382-4887-4F0F8F40BF19}"/>
              </a:ext>
            </a:extLst>
          </p:cNvPr>
          <p:cNvSpPr>
            <a:spLocks noGrp="1"/>
          </p:cNvSpPr>
          <p:nvPr>
            <p:ph type="dt" sz="half" idx="10"/>
          </p:nvPr>
        </p:nvSpPr>
        <p:spPr/>
        <p:txBody>
          <a:bodyPr/>
          <a:lstStyle/>
          <a:p>
            <a:fld id="{79D86BD8-73BF-B34C-80F3-7CA3A1D9F045}" type="datetime1">
              <a:rPr lang="en-US" smtClean="0"/>
              <a:t>4/1/25</a:t>
            </a:fld>
            <a:endParaRPr lang="en-US"/>
          </a:p>
        </p:txBody>
      </p:sp>
      <p:sp>
        <p:nvSpPr>
          <p:cNvPr id="10" name="Footer Placeholder 9">
            <a:extLst>
              <a:ext uri="{FF2B5EF4-FFF2-40B4-BE49-F238E27FC236}">
                <a16:creationId xmlns:a16="http://schemas.microsoft.com/office/drawing/2014/main" id="{9EF18F9E-8623-8E73-6FD8-209E9BEA1BB2}"/>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6BEF867D-5298-6186-5E0B-08936AEADE92}"/>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close-up of hands holding each other&#10;&#10;Description automatically generated with medium confidence">
            <a:extLst>
              <a:ext uri="{FF2B5EF4-FFF2-40B4-BE49-F238E27FC236}">
                <a16:creationId xmlns:a16="http://schemas.microsoft.com/office/drawing/2014/main" id="{63CCF366-1974-EBDF-A596-71F327F33E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4037" y="2489801"/>
            <a:ext cx="6167148" cy="3740814"/>
          </a:xfrm>
          <a:prstGeom prst="rect">
            <a:avLst/>
          </a:prstGeom>
        </p:spPr>
      </p:pic>
    </p:spTree>
    <p:extLst>
      <p:ext uri="{BB962C8B-B14F-4D97-AF65-F5344CB8AC3E}">
        <p14:creationId xmlns:p14="http://schemas.microsoft.com/office/powerpoint/2010/main" val="1972204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5 Photo Title Text or Content Light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C16416-0F2E-34B3-4767-94B0F0CFC135}"/>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5">
            <a:extLst>
              <a:ext uri="{FF2B5EF4-FFF2-40B4-BE49-F238E27FC236}">
                <a16:creationId xmlns:a16="http://schemas.microsoft.com/office/drawing/2014/main" id="{C514E1CB-8923-5677-FACB-EE9E435CC18E}"/>
              </a:ext>
            </a:extLst>
          </p:cNvPr>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192B379B-EE33-DC2F-B0A5-983BB904B04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2045F385-2766-B50D-16D4-1AECB8313162}"/>
              </a:ext>
            </a:extLst>
          </p:cNvPr>
          <p:cNvSpPr>
            <a:spLocks noGrp="1"/>
          </p:cNvSpPr>
          <p:nvPr>
            <p:ph type="body" sz="half" idx="2"/>
          </p:nvPr>
        </p:nvSpPr>
        <p:spPr>
          <a:xfrm>
            <a:off x="1278951" y="1100062"/>
            <a:ext cx="5615529" cy="1133894"/>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1B4E11E1-1F68-3F03-D253-C234D5A44654}"/>
              </a:ext>
            </a:extLst>
          </p:cNvPr>
          <p:cNvSpPr>
            <a:spLocks noGrp="1"/>
          </p:cNvSpPr>
          <p:nvPr>
            <p:ph type="dt" sz="half" idx="10"/>
          </p:nvPr>
        </p:nvSpPr>
        <p:spPr/>
        <p:txBody>
          <a:bodyPr/>
          <a:lstStyle/>
          <a:p>
            <a:fld id="{A572EFDC-7FB1-BA49-9FA4-E26C10B10A39}" type="datetime1">
              <a:rPr lang="en-US" smtClean="0"/>
              <a:t>4/1/25</a:t>
            </a:fld>
            <a:endParaRPr lang="en-US"/>
          </a:p>
        </p:txBody>
      </p:sp>
      <p:sp>
        <p:nvSpPr>
          <p:cNvPr id="10" name="Footer Placeholder 9">
            <a:extLst>
              <a:ext uri="{FF2B5EF4-FFF2-40B4-BE49-F238E27FC236}">
                <a16:creationId xmlns:a16="http://schemas.microsoft.com/office/drawing/2014/main" id="{06871166-C729-A161-8D80-B4193F47306A}"/>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697E5CD7-C9E9-CD10-DB69-9F4C4654CF73}"/>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close-up of hands holding each other&#10;&#10;Description automatically generated with medium confidence">
            <a:extLst>
              <a:ext uri="{FF2B5EF4-FFF2-40B4-BE49-F238E27FC236}">
                <a16:creationId xmlns:a16="http://schemas.microsoft.com/office/drawing/2014/main" id="{FF7EB6D0-F3A6-0FE7-925F-7CA464D5E0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4037" y="2489801"/>
            <a:ext cx="6167148" cy="3740814"/>
          </a:xfrm>
          <a:prstGeom prst="rect">
            <a:avLst/>
          </a:prstGeom>
        </p:spPr>
      </p:pic>
    </p:spTree>
    <p:extLst>
      <p:ext uri="{BB962C8B-B14F-4D97-AF65-F5344CB8AC3E}">
        <p14:creationId xmlns:p14="http://schemas.microsoft.com/office/powerpoint/2010/main" val="27525131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6 Photo Title Text or Content Dark Blue">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C514E1CB-8923-5677-FACB-EE9E435CC18E}"/>
              </a:ext>
            </a:extLst>
          </p:cNvPr>
          <p:cNvSpPr>
            <a:spLocks noGrp="1"/>
          </p:cNvSpPr>
          <p:nvPr>
            <p:ph sz="quarter" idx="4"/>
          </p:nvPr>
        </p:nvSpPr>
        <p:spPr>
          <a:xfrm>
            <a:off x="7364062" y="1107155"/>
            <a:ext cx="3620991" cy="4842642"/>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192B379B-EE33-DC2F-B0A5-983BB904B04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9" name="Rectangle 8">
            <a:extLst>
              <a:ext uri="{FF2B5EF4-FFF2-40B4-BE49-F238E27FC236}">
                <a16:creationId xmlns:a16="http://schemas.microsoft.com/office/drawing/2014/main" id="{87B0FAA1-0075-97C1-D6E4-6AADA0AD28BC}"/>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2045F385-2766-B50D-16D4-1AECB8313162}"/>
              </a:ext>
            </a:extLst>
          </p:cNvPr>
          <p:cNvSpPr>
            <a:spLocks noGrp="1"/>
          </p:cNvSpPr>
          <p:nvPr>
            <p:ph type="body" sz="half" idx="2"/>
          </p:nvPr>
        </p:nvSpPr>
        <p:spPr>
          <a:xfrm>
            <a:off x="1278951" y="1100062"/>
            <a:ext cx="5615529" cy="1133894"/>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9D43AAFB-1295-A46F-B72F-B104135912A3}"/>
              </a:ext>
            </a:extLst>
          </p:cNvPr>
          <p:cNvSpPr>
            <a:spLocks noGrp="1"/>
          </p:cNvSpPr>
          <p:nvPr>
            <p:ph type="dt" sz="half" idx="10"/>
          </p:nvPr>
        </p:nvSpPr>
        <p:spPr/>
        <p:txBody>
          <a:bodyPr/>
          <a:lstStyle/>
          <a:p>
            <a:fld id="{58255C8F-58F3-AF47-895E-4140848C0E27}" type="datetime1">
              <a:rPr lang="en-US" smtClean="0"/>
              <a:t>4/1/25</a:t>
            </a:fld>
            <a:endParaRPr lang="en-US"/>
          </a:p>
        </p:txBody>
      </p:sp>
      <p:sp>
        <p:nvSpPr>
          <p:cNvPr id="10" name="Footer Placeholder 9">
            <a:extLst>
              <a:ext uri="{FF2B5EF4-FFF2-40B4-BE49-F238E27FC236}">
                <a16:creationId xmlns:a16="http://schemas.microsoft.com/office/drawing/2014/main" id="{6698C8F2-A208-42FD-2C2C-B8CF5A5FABA5}"/>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77386C91-BEB7-680F-EF0B-D6CA54CF5E4A}"/>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close-up of hands holding each other&#10;&#10;Description automatically generated with medium confidence">
            <a:extLst>
              <a:ext uri="{FF2B5EF4-FFF2-40B4-BE49-F238E27FC236}">
                <a16:creationId xmlns:a16="http://schemas.microsoft.com/office/drawing/2014/main" id="{DD12EF7D-BB7A-B455-9F58-FEBD057AD9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4037" y="2489801"/>
            <a:ext cx="6167148" cy="3740814"/>
          </a:xfrm>
          <a:prstGeom prst="rect">
            <a:avLst/>
          </a:prstGeom>
        </p:spPr>
      </p:pic>
    </p:spTree>
    <p:extLst>
      <p:ext uri="{BB962C8B-B14F-4D97-AF65-F5344CB8AC3E}">
        <p14:creationId xmlns:p14="http://schemas.microsoft.com/office/powerpoint/2010/main" val="1593480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5 Title Slide White Logo Light Blue Ribbon">
    <p:spTree>
      <p:nvGrpSpPr>
        <p:cNvPr id="1" name=""/>
        <p:cNvGrpSpPr/>
        <p:nvPr/>
      </p:nvGrpSpPr>
      <p:grpSpPr>
        <a:xfrm>
          <a:off x="0" y="0"/>
          <a:ext cx="0" cy="0"/>
          <a:chOff x="0" y="0"/>
          <a:chExt cx="0" cy="0"/>
        </a:xfrm>
      </p:grpSpPr>
      <p:pic>
        <p:nvPicPr>
          <p:cNvPr id="2" name="Picture 1" descr="A picture containing person, indoor&#10;&#10;Description automatically generated">
            <a:extLst>
              <a:ext uri="{FF2B5EF4-FFF2-40B4-BE49-F238E27FC236}">
                <a16:creationId xmlns:a16="http://schemas.microsoft.com/office/drawing/2014/main" id="{DD6346F0-8B4E-255A-EB25-7BDDF85E4B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8017"/>
          <a:stretch/>
        </p:blipFill>
        <p:spPr>
          <a:xfrm>
            <a:off x="4634945" y="0"/>
            <a:ext cx="7557055" cy="6858000"/>
          </a:xfrm>
          <a:prstGeom prst="rect">
            <a:avLst/>
          </a:prstGeom>
        </p:spPr>
      </p:pic>
      <p:pic>
        <p:nvPicPr>
          <p:cNvPr id="20" name="Picture 19">
            <a:extLst>
              <a:ext uri="{FF2B5EF4-FFF2-40B4-BE49-F238E27FC236}">
                <a16:creationId xmlns:a16="http://schemas.microsoft.com/office/drawing/2014/main" id="{090E80F8-8AFA-D840-0CF4-B5F2D57DE7A9}"/>
              </a:ext>
            </a:extLst>
          </p:cNvPr>
          <p:cNvPicPr>
            <a:picLocks noChangeAspect="1"/>
          </p:cNvPicPr>
          <p:nvPr userDrawn="1"/>
        </p:nvPicPr>
        <p:blipFill rotWithShape="1">
          <a:blip r:embed="rId3"/>
          <a:srcRect l="2982" t="1748" b="1537"/>
          <a:stretch/>
        </p:blipFill>
        <p:spPr>
          <a:xfrm>
            <a:off x="0" y="0"/>
            <a:ext cx="9915652"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276348" y="5230455"/>
            <a:ext cx="6991938" cy="760354"/>
          </a:xfrm>
          <a:prstGeom prst="rect">
            <a:avLst/>
          </a:prstGeom>
        </p:spPr>
        <p:txBody>
          <a:bodyPr anchor="ctr">
            <a:normAutofit/>
          </a:bodyPr>
          <a:lstStyle>
            <a:lvl1pPr marL="0" indent="0" algn="r">
              <a:buNone/>
              <a:defRPr sz="2000">
                <a:solidFill>
                  <a:schemeClr val="tx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8" name="Title 1">
            <a:extLst>
              <a:ext uri="{FF2B5EF4-FFF2-40B4-BE49-F238E27FC236}">
                <a16:creationId xmlns:a16="http://schemas.microsoft.com/office/drawing/2014/main" id="{5E495B45-E2C3-1961-4198-2B7A5422470E}"/>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4BA45B96-A11D-A8C0-FB2A-4B20809C8A0E}"/>
              </a:ext>
            </a:extLst>
          </p:cNvPr>
          <p:cNvSpPr>
            <a:spLocks noGrp="1"/>
          </p:cNvSpPr>
          <p:nvPr>
            <p:ph type="dt" sz="half" idx="10"/>
          </p:nvPr>
        </p:nvSpPr>
        <p:spPr/>
        <p:txBody>
          <a:bodyPr/>
          <a:lstStyle/>
          <a:p>
            <a:fld id="{91131D86-E1F5-DE48-A1B9-E16E5228EF83}" type="datetime1">
              <a:rPr lang="en-US" smtClean="0"/>
              <a:t>4/1/25</a:t>
            </a:fld>
            <a:endParaRPr lang="en-US"/>
          </a:p>
        </p:txBody>
      </p:sp>
      <p:sp>
        <p:nvSpPr>
          <p:cNvPr id="6" name="Footer Placeholder 5">
            <a:extLst>
              <a:ext uri="{FF2B5EF4-FFF2-40B4-BE49-F238E27FC236}">
                <a16:creationId xmlns:a16="http://schemas.microsoft.com/office/drawing/2014/main" id="{3C83C407-13C4-E6F7-A4E5-F7F1A8C1139C}"/>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06E6234F-4C9F-13BA-E466-660DA126B5A5}"/>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3" name="Picture 12" descr="A picture containing application&#10;&#10;Description automatically generated">
            <a:extLst>
              <a:ext uri="{FF2B5EF4-FFF2-40B4-BE49-F238E27FC236}">
                <a16:creationId xmlns:a16="http://schemas.microsoft.com/office/drawing/2014/main" id="{A7ADD986-6884-F0D3-BEA8-CA1025F9355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5211857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 Photo Title Text or Content Orange Orange Ribbon Outline">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6F643F08-4CCE-7D91-9805-4A90A438C0D3}"/>
              </a:ext>
            </a:extLst>
          </p:cNvPr>
          <p:cNvSpPr>
            <a:spLocks noGrp="1"/>
          </p:cNvSpPr>
          <p:nvPr>
            <p:ph sz="quarter" idx="4"/>
          </p:nvPr>
        </p:nvSpPr>
        <p:spPr>
          <a:xfrm>
            <a:off x="6590996" y="1100061"/>
            <a:ext cx="4433557" cy="4766216"/>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65EE5A03-DD78-B0AC-1EC1-370E59974202}"/>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EAA9E9D9-EA37-8DAB-EC39-5EAEFB5E0498}"/>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82565C8-F0FB-B57C-4B78-E0A927949311}"/>
              </a:ext>
            </a:extLst>
          </p:cNvPr>
          <p:cNvSpPr>
            <a:spLocks noGrp="1"/>
          </p:cNvSpPr>
          <p:nvPr>
            <p:ph type="body" sz="half" idx="2"/>
          </p:nvPr>
        </p:nvSpPr>
        <p:spPr>
          <a:xfrm>
            <a:off x="1278951" y="1100062"/>
            <a:ext cx="4817049" cy="691997"/>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F817FE3D-9783-5CB3-B27B-6E4D74F161A8}"/>
              </a:ext>
            </a:extLst>
          </p:cNvPr>
          <p:cNvSpPr>
            <a:spLocks noGrp="1"/>
          </p:cNvSpPr>
          <p:nvPr>
            <p:ph type="dt" sz="half" idx="10"/>
          </p:nvPr>
        </p:nvSpPr>
        <p:spPr/>
        <p:txBody>
          <a:bodyPr/>
          <a:lstStyle/>
          <a:p>
            <a:fld id="{9FC83788-5C2C-7849-A0C1-0FA430EB818C}" type="datetime1">
              <a:rPr lang="en-US" smtClean="0"/>
              <a:t>4/1/25</a:t>
            </a:fld>
            <a:endParaRPr lang="en-US"/>
          </a:p>
        </p:txBody>
      </p:sp>
      <p:sp>
        <p:nvSpPr>
          <p:cNvPr id="10" name="Footer Placeholder 9">
            <a:extLst>
              <a:ext uri="{FF2B5EF4-FFF2-40B4-BE49-F238E27FC236}">
                <a16:creationId xmlns:a16="http://schemas.microsoft.com/office/drawing/2014/main" id="{3FCB1589-CE2F-FC51-ADDC-3DFA23D0B852}"/>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D42F26BA-FF36-B2A9-BFB7-ED21E2323755}"/>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8" name="Freeform 7">
            <a:extLst>
              <a:ext uri="{FF2B5EF4-FFF2-40B4-BE49-F238E27FC236}">
                <a16:creationId xmlns:a16="http://schemas.microsoft.com/office/drawing/2014/main" id="{2A064FCF-400C-FEAA-58FA-20C5602886DA}"/>
              </a:ext>
            </a:extLst>
          </p:cNvPr>
          <p:cNvSpPr/>
          <p:nvPr userDrawn="1"/>
        </p:nvSpPr>
        <p:spPr>
          <a:xfrm rot="5400000">
            <a:off x="5801597" y="2790639"/>
            <a:ext cx="545631" cy="580587"/>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7" name="Picture 6" descr="A close-up of a gavel&#10;&#10;Description automatically generated with medium confidence">
            <a:extLst>
              <a:ext uri="{FF2B5EF4-FFF2-40B4-BE49-F238E27FC236}">
                <a16:creationId xmlns:a16="http://schemas.microsoft.com/office/drawing/2014/main" id="{AAA99D1A-B1D4-3AEE-2979-044F4440EE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74" r="10607"/>
          <a:stretch/>
        </p:blipFill>
        <p:spPr>
          <a:xfrm>
            <a:off x="0" y="2609381"/>
            <a:ext cx="5784119" cy="3688055"/>
          </a:xfrm>
          <a:prstGeom prst="rect">
            <a:avLst/>
          </a:prstGeom>
        </p:spPr>
      </p:pic>
      <p:pic>
        <p:nvPicPr>
          <p:cNvPr id="2" name="Picture 1">
            <a:extLst>
              <a:ext uri="{FF2B5EF4-FFF2-40B4-BE49-F238E27FC236}">
                <a16:creationId xmlns:a16="http://schemas.microsoft.com/office/drawing/2014/main" id="{80BB07C3-EE2B-DC0A-8EEC-648CCB9E89C6}"/>
              </a:ext>
            </a:extLst>
          </p:cNvPr>
          <p:cNvPicPr>
            <a:picLocks noChangeAspect="1"/>
          </p:cNvPicPr>
          <p:nvPr userDrawn="1"/>
        </p:nvPicPr>
        <p:blipFill rotWithShape="1">
          <a:blip r:embed="rId3"/>
          <a:srcRect l="14627"/>
          <a:stretch/>
        </p:blipFill>
        <p:spPr>
          <a:xfrm>
            <a:off x="0" y="1957217"/>
            <a:ext cx="6407883" cy="850900"/>
          </a:xfrm>
          <a:prstGeom prst="rect">
            <a:avLst/>
          </a:prstGeom>
        </p:spPr>
      </p:pic>
      <p:sp>
        <p:nvSpPr>
          <p:cNvPr id="20" name="Subtitle 2">
            <a:extLst>
              <a:ext uri="{FF2B5EF4-FFF2-40B4-BE49-F238E27FC236}">
                <a16:creationId xmlns:a16="http://schemas.microsoft.com/office/drawing/2014/main" id="{08AE92FD-2BE6-196F-8C37-F334FE0E257B}"/>
              </a:ext>
            </a:extLst>
          </p:cNvPr>
          <p:cNvSpPr>
            <a:spLocks noGrp="1"/>
          </p:cNvSpPr>
          <p:nvPr>
            <p:ph type="subTitle" idx="1"/>
          </p:nvPr>
        </p:nvSpPr>
        <p:spPr>
          <a:xfrm>
            <a:off x="755900" y="2246303"/>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38384005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 Photo Title Text or Content Light Blue Orange Ribbon Outline">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6F643F08-4CCE-7D91-9805-4A90A438C0D3}"/>
              </a:ext>
            </a:extLst>
          </p:cNvPr>
          <p:cNvSpPr>
            <a:spLocks noGrp="1"/>
          </p:cNvSpPr>
          <p:nvPr>
            <p:ph sz="quarter" idx="4"/>
          </p:nvPr>
        </p:nvSpPr>
        <p:spPr>
          <a:xfrm>
            <a:off x="6590996" y="1100061"/>
            <a:ext cx="4433557" cy="4766216"/>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EAA9E9D9-EA37-8DAB-EC39-5EAEFB5E0498}"/>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82565C8-F0FB-B57C-4B78-E0A927949311}"/>
              </a:ext>
            </a:extLst>
          </p:cNvPr>
          <p:cNvSpPr>
            <a:spLocks noGrp="1"/>
          </p:cNvSpPr>
          <p:nvPr>
            <p:ph type="body" sz="half" idx="2"/>
          </p:nvPr>
        </p:nvSpPr>
        <p:spPr>
          <a:xfrm>
            <a:off x="1278951" y="1100062"/>
            <a:ext cx="4817049" cy="691997"/>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Rectangle 13">
            <a:extLst>
              <a:ext uri="{FF2B5EF4-FFF2-40B4-BE49-F238E27FC236}">
                <a16:creationId xmlns:a16="http://schemas.microsoft.com/office/drawing/2014/main" id="{7B56A86D-6983-D17D-BE14-A12EA054604D}"/>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F3BE3C02-5B67-A4D0-9F58-AEFA62B0346C}"/>
              </a:ext>
            </a:extLst>
          </p:cNvPr>
          <p:cNvSpPr>
            <a:spLocks noGrp="1"/>
          </p:cNvSpPr>
          <p:nvPr>
            <p:ph type="dt" sz="half" idx="10"/>
          </p:nvPr>
        </p:nvSpPr>
        <p:spPr/>
        <p:txBody>
          <a:bodyPr/>
          <a:lstStyle/>
          <a:p>
            <a:fld id="{4DBB75D4-85A3-254F-8AC7-72AA9420DA82}" type="datetime1">
              <a:rPr lang="en-US" smtClean="0"/>
              <a:t>4/1/25</a:t>
            </a:fld>
            <a:endParaRPr lang="en-US"/>
          </a:p>
        </p:txBody>
      </p:sp>
      <p:sp>
        <p:nvSpPr>
          <p:cNvPr id="10" name="Footer Placeholder 9">
            <a:extLst>
              <a:ext uri="{FF2B5EF4-FFF2-40B4-BE49-F238E27FC236}">
                <a16:creationId xmlns:a16="http://schemas.microsoft.com/office/drawing/2014/main" id="{2F26A041-E618-439C-E3E7-1FE3DB7465D7}"/>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FA744971-36D8-35FF-49BE-2C5A95836456}"/>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8" name="Freeform 7">
            <a:extLst>
              <a:ext uri="{FF2B5EF4-FFF2-40B4-BE49-F238E27FC236}">
                <a16:creationId xmlns:a16="http://schemas.microsoft.com/office/drawing/2014/main" id="{E4BD8CAE-98D7-F3D2-2137-FA5AC4A72679}"/>
              </a:ext>
            </a:extLst>
          </p:cNvPr>
          <p:cNvSpPr/>
          <p:nvPr userDrawn="1"/>
        </p:nvSpPr>
        <p:spPr>
          <a:xfrm rot="5400000">
            <a:off x="5801597" y="2790639"/>
            <a:ext cx="545631" cy="580587"/>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7" name="Picture 6" descr="A close-up of a gavel&#10;&#10;Description automatically generated with medium confidence">
            <a:extLst>
              <a:ext uri="{FF2B5EF4-FFF2-40B4-BE49-F238E27FC236}">
                <a16:creationId xmlns:a16="http://schemas.microsoft.com/office/drawing/2014/main" id="{8560C11E-16A0-026D-C5DA-FE6F5A94F8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74" r="10607"/>
          <a:stretch/>
        </p:blipFill>
        <p:spPr>
          <a:xfrm>
            <a:off x="0" y="2589364"/>
            <a:ext cx="5784119" cy="3688055"/>
          </a:xfrm>
          <a:prstGeom prst="rect">
            <a:avLst/>
          </a:prstGeom>
        </p:spPr>
      </p:pic>
      <p:pic>
        <p:nvPicPr>
          <p:cNvPr id="2" name="Picture 1">
            <a:extLst>
              <a:ext uri="{FF2B5EF4-FFF2-40B4-BE49-F238E27FC236}">
                <a16:creationId xmlns:a16="http://schemas.microsoft.com/office/drawing/2014/main" id="{FFFC5FDD-8E1E-CF93-F9A8-D25FEB448314}"/>
              </a:ext>
            </a:extLst>
          </p:cNvPr>
          <p:cNvPicPr>
            <a:picLocks noChangeAspect="1"/>
          </p:cNvPicPr>
          <p:nvPr userDrawn="1"/>
        </p:nvPicPr>
        <p:blipFill rotWithShape="1">
          <a:blip r:embed="rId3"/>
          <a:srcRect l="14627"/>
          <a:stretch/>
        </p:blipFill>
        <p:spPr>
          <a:xfrm>
            <a:off x="0" y="1957217"/>
            <a:ext cx="6407883" cy="850900"/>
          </a:xfrm>
          <a:prstGeom prst="rect">
            <a:avLst/>
          </a:prstGeom>
        </p:spPr>
      </p:pic>
      <p:sp>
        <p:nvSpPr>
          <p:cNvPr id="20" name="Subtitle 2">
            <a:extLst>
              <a:ext uri="{FF2B5EF4-FFF2-40B4-BE49-F238E27FC236}">
                <a16:creationId xmlns:a16="http://schemas.microsoft.com/office/drawing/2014/main" id="{08AE92FD-2BE6-196F-8C37-F334FE0E257B}"/>
              </a:ext>
            </a:extLst>
          </p:cNvPr>
          <p:cNvSpPr>
            <a:spLocks noGrp="1"/>
          </p:cNvSpPr>
          <p:nvPr>
            <p:ph type="subTitle" idx="1"/>
          </p:nvPr>
        </p:nvSpPr>
        <p:spPr>
          <a:xfrm>
            <a:off x="755900" y="2246303"/>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10967930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 Photo Title Text or Content Dark Blue Orange Ribbon Outline">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6F643F08-4CCE-7D91-9805-4A90A438C0D3}"/>
              </a:ext>
            </a:extLst>
          </p:cNvPr>
          <p:cNvSpPr>
            <a:spLocks noGrp="1"/>
          </p:cNvSpPr>
          <p:nvPr>
            <p:ph sz="quarter" idx="4"/>
          </p:nvPr>
        </p:nvSpPr>
        <p:spPr>
          <a:xfrm>
            <a:off x="6590996" y="1100061"/>
            <a:ext cx="4433557" cy="4766216"/>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EAA9E9D9-EA37-8DAB-EC39-5EAEFB5E0498}"/>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82565C8-F0FB-B57C-4B78-E0A927949311}"/>
              </a:ext>
            </a:extLst>
          </p:cNvPr>
          <p:cNvSpPr>
            <a:spLocks noGrp="1"/>
          </p:cNvSpPr>
          <p:nvPr>
            <p:ph type="body" sz="half" idx="2"/>
          </p:nvPr>
        </p:nvSpPr>
        <p:spPr>
          <a:xfrm>
            <a:off x="1278951" y="1100062"/>
            <a:ext cx="4817049" cy="691997"/>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Rectangle 13">
            <a:extLst>
              <a:ext uri="{FF2B5EF4-FFF2-40B4-BE49-F238E27FC236}">
                <a16:creationId xmlns:a16="http://schemas.microsoft.com/office/drawing/2014/main" id="{A14565D1-72A5-09A4-1FED-E0FBAAEBD8EF}"/>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51F513CA-3BFB-B84F-3DE4-54B7F33CDB27}"/>
              </a:ext>
            </a:extLst>
          </p:cNvPr>
          <p:cNvSpPr>
            <a:spLocks noGrp="1"/>
          </p:cNvSpPr>
          <p:nvPr>
            <p:ph type="dt" sz="half" idx="10"/>
          </p:nvPr>
        </p:nvSpPr>
        <p:spPr/>
        <p:txBody>
          <a:bodyPr/>
          <a:lstStyle/>
          <a:p>
            <a:fld id="{5C159B6C-2A32-7343-9BAB-8E18D3A6BD93}" type="datetime1">
              <a:rPr lang="en-US" smtClean="0"/>
              <a:t>4/1/25</a:t>
            </a:fld>
            <a:endParaRPr lang="en-US"/>
          </a:p>
        </p:txBody>
      </p:sp>
      <p:sp>
        <p:nvSpPr>
          <p:cNvPr id="10" name="Footer Placeholder 9">
            <a:extLst>
              <a:ext uri="{FF2B5EF4-FFF2-40B4-BE49-F238E27FC236}">
                <a16:creationId xmlns:a16="http://schemas.microsoft.com/office/drawing/2014/main" id="{5DBF5CD2-E9DF-70BA-C4CE-15CC36BE40AA}"/>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112FA743-C82C-4E86-84A7-68FCE570B39A}"/>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8" name="Freeform 7">
            <a:extLst>
              <a:ext uri="{FF2B5EF4-FFF2-40B4-BE49-F238E27FC236}">
                <a16:creationId xmlns:a16="http://schemas.microsoft.com/office/drawing/2014/main" id="{E16B33F7-8148-60D9-13F8-17D61A81DDBD}"/>
              </a:ext>
            </a:extLst>
          </p:cNvPr>
          <p:cNvSpPr/>
          <p:nvPr userDrawn="1"/>
        </p:nvSpPr>
        <p:spPr>
          <a:xfrm rot="5400000">
            <a:off x="5801597" y="2790639"/>
            <a:ext cx="545631" cy="580587"/>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7" name="Picture 6" descr="A close-up of a gavel&#10;&#10;Description automatically generated with medium confidence">
            <a:extLst>
              <a:ext uri="{FF2B5EF4-FFF2-40B4-BE49-F238E27FC236}">
                <a16:creationId xmlns:a16="http://schemas.microsoft.com/office/drawing/2014/main" id="{58C99989-4F54-ACCD-52AD-84D2115DF78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74" r="10607"/>
          <a:stretch/>
        </p:blipFill>
        <p:spPr>
          <a:xfrm>
            <a:off x="0" y="2609381"/>
            <a:ext cx="5784119" cy="3688055"/>
          </a:xfrm>
          <a:prstGeom prst="rect">
            <a:avLst/>
          </a:prstGeom>
        </p:spPr>
      </p:pic>
      <p:pic>
        <p:nvPicPr>
          <p:cNvPr id="2" name="Picture 1">
            <a:extLst>
              <a:ext uri="{FF2B5EF4-FFF2-40B4-BE49-F238E27FC236}">
                <a16:creationId xmlns:a16="http://schemas.microsoft.com/office/drawing/2014/main" id="{B968C4AB-2A1F-F134-C058-C2120742CA50}"/>
              </a:ext>
            </a:extLst>
          </p:cNvPr>
          <p:cNvPicPr>
            <a:picLocks noChangeAspect="1"/>
          </p:cNvPicPr>
          <p:nvPr userDrawn="1"/>
        </p:nvPicPr>
        <p:blipFill rotWithShape="1">
          <a:blip r:embed="rId3"/>
          <a:srcRect l="14627"/>
          <a:stretch/>
        </p:blipFill>
        <p:spPr>
          <a:xfrm>
            <a:off x="0" y="1957217"/>
            <a:ext cx="6407883" cy="850900"/>
          </a:xfrm>
          <a:prstGeom prst="rect">
            <a:avLst/>
          </a:prstGeom>
        </p:spPr>
      </p:pic>
      <p:sp>
        <p:nvSpPr>
          <p:cNvPr id="20" name="Subtitle 2">
            <a:extLst>
              <a:ext uri="{FF2B5EF4-FFF2-40B4-BE49-F238E27FC236}">
                <a16:creationId xmlns:a16="http://schemas.microsoft.com/office/drawing/2014/main" id="{08AE92FD-2BE6-196F-8C37-F334FE0E257B}"/>
              </a:ext>
            </a:extLst>
          </p:cNvPr>
          <p:cNvSpPr>
            <a:spLocks noGrp="1"/>
          </p:cNvSpPr>
          <p:nvPr>
            <p:ph type="subTitle" idx="1"/>
          </p:nvPr>
        </p:nvSpPr>
        <p:spPr>
          <a:xfrm>
            <a:off x="755900" y="2246303"/>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14082609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0 Photo Title Text or Content Orange">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6F643F08-4CCE-7D91-9805-4A90A438C0D3}"/>
              </a:ext>
            </a:extLst>
          </p:cNvPr>
          <p:cNvSpPr>
            <a:spLocks noGrp="1"/>
          </p:cNvSpPr>
          <p:nvPr>
            <p:ph sz="quarter" idx="4"/>
          </p:nvPr>
        </p:nvSpPr>
        <p:spPr>
          <a:xfrm>
            <a:off x="6590996" y="1100061"/>
            <a:ext cx="4433557" cy="4766216"/>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A1D25C8-40B4-1E38-C4F0-1949BC84E2D2}"/>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6CD3714C-2043-9D3E-D4FD-653795182E5B}"/>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6" name="Text Placeholder 3">
            <a:extLst>
              <a:ext uri="{FF2B5EF4-FFF2-40B4-BE49-F238E27FC236}">
                <a16:creationId xmlns:a16="http://schemas.microsoft.com/office/drawing/2014/main" id="{DD684984-8AE3-5719-2B6D-C494C075FA8D}"/>
              </a:ext>
            </a:extLst>
          </p:cNvPr>
          <p:cNvSpPr>
            <a:spLocks noGrp="1"/>
          </p:cNvSpPr>
          <p:nvPr>
            <p:ph type="body" sz="half" idx="2"/>
          </p:nvPr>
        </p:nvSpPr>
        <p:spPr>
          <a:xfrm>
            <a:off x="1278951" y="1100061"/>
            <a:ext cx="4815839" cy="150684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Date Placeholder 9">
            <a:extLst>
              <a:ext uri="{FF2B5EF4-FFF2-40B4-BE49-F238E27FC236}">
                <a16:creationId xmlns:a16="http://schemas.microsoft.com/office/drawing/2014/main" id="{97FC8674-D322-33DB-2F80-CCA5C1F00C38}"/>
              </a:ext>
            </a:extLst>
          </p:cNvPr>
          <p:cNvSpPr>
            <a:spLocks noGrp="1"/>
          </p:cNvSpPr>
          <p:nvPr>
            <p:ph type="dt" sz="half" idx="10"/>
          </p:nvPr>
        </p:nvSpPr>
        <p:spPr/>
        <p:txBody>
          <a:bodyPr/>
          <a:lstStyle/>
          <a:p>
            <a:fld id="{0A5B4D17-9BA6-9E4A-A9A2-0B5C35C9A680}" type="datetime1">
              <a:rPr lang="en-US" smtClean="0"/>
              <a:t>4/1/25</a:t>
            </a:fld>
            <a:endParaRPr lang="en-US"/>
          </a:p>
        </p:txBody>
      </p:sp>
      <p:sp>
        <p:nvSpPr>
          <p:cNvPr id="11" name="Footer Placeholder 10">
            <a:extLst>
              <a:ext uri="{FF2B5EF4-FFF2-40B4-BE49-F238E27FC236}">
                <a16:creationId xmlns:a16="http://schemas.microsoft.com/office/drawing/2014/main" id="{8CE0E8DC-9463-D9BD-A3D9-A2F3FA338CB6}"/>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5848A163-3239-69C1-A6DA-B94942143662}"/>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close-up of a gavel&#10;&#10;Description automatically generated with medium confidence">
            <a:extLst>
              <a:ext uri="{FF2B5EF4-FFF2-40B4-BE49-F238E27FC236}">
                <a16:creationId xmlns:a16="http://schemas.microsoft.com/office/drawing/2014/main" id="{7BE7AA9F-F61E-5940-F1FC-9E2B2F810A9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74" r="10607"/>
          <a:stretch/>
        </p:blipFill>
        <p:spPr>
          <a:xfrm>
            <a:off x="596748" y="2734517"/>
            <a:ext cx="5507981" cy="3511985"/>
          </a:xfrm>
          <a:prstGeom prst="rect">
            <a:avLst/>
          </a:prstGeom>
        </p:spPr>
      </p:pic>
    </p:spTree>
    <p:extLst>
      <p:ext uri="{BB962C8B-B14F-4D97-AF65-F5344CB8AC3E}">
        <p14:creationId xmlns:p14="http://schemas.microsoft.com/office/powerpoint/2010/main" val="2735774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1 Photo Title Text or Content Light Blue">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6F643F08-4CCE-7D91-9805-4A90A438C0D3}"/>
              </a:ext>
            </a:extLst>
          </p:cNvPr>
          <p:cNvSpPr>
            <a:spLocks noGrp="1"/>
          </p:cNvSpPr>
          <p:nvPr>
            <p:ph sz="quarter" idx="4"/>
          </p:nvPr>
        </p:nvSpPr>
        <p:spPr>
          <a:xfrm>
            <a:off x="6590996" y="1100061"/>
            <a:ext cx="4433557" cy="4766216"/>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6CD3714C-2043-9D3E-D4FD-653795182E5B}"/>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9" name="Rectangle 8">
            <a:extLst>
              <a:ext uri="{FF2B5EF4-FFF2-40B4-BE49-F238E27FC236}">
                <a16:creationId xmlns:a16="http://schemas.microsoft.com/office/drawing/2014/main" id="{ADE55D8B-123A-9C83-8FC3-B10DC7ED5122}"/>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DD684984-8AE3-5719-2B6D-C494C075FA8D}"/>
              </a:ext>
            </a:extLst>
          </p:cNvPr>
          <p:cNvSpPr>
            <a:spLocks noGrp="1"/>
          </p:cNvSpPr>
          <p:nvPr>
            <p:ph type="body" sz="half" idx="2"/>
          </p:nvPr>
        </p:nvSpPr>
        <p:spPr>
          <a:xfrm>
            <a:off x="1278951" y="1100061"/>
            <a:ext cx="4815839" cy="150684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Date Placeholder 9">
            <a:extLst>
              <a:ext uri="{FF2B5EF4-FFF2-40B4-BE49-F238E27FC236}">
                <a16:creationId xmlns:a16="http://schemas.microsoft.com/office/drawing/2014/main" id="{612B0ADB-FD97-4931-C56B-ACE1A4D06A27}"/>
              </a:ext>
            </a:extLst>
          </p:cNvPr>
          <p:cNvSpPr>
            <a:spLocks noGrp="1"/>
          </p:cNvSpPr>
          <p:nvPr>
            <p:ph type="dt" sz="half" idx="10"/>
          </p:nvPr>
        </p:nvSpPr>
        <p:spPr/>
        <p:txBody>
          <a:bodyPr/>
          <a:lstStyle/>
          <a:p>
            <a:fld id="{855753D9-EF01-2240-9870-740E7AC47051}" type="datetime1">
              <a:rPr lang="en-US" smtClean="0"/>
              <a:t>4/1/25</a:t>
            </a:fld>
            <a:endParaRPr lang="en-US"/>
          </a:p>
        </p:txBody>
      </p:sp>
      <p:sp>
        <p:nvSpPr>
          <p:cNvPr id="11" name="Footer Placeholder 10">
            <a:extLst>
              <a:ext uri="{FF2B5EF4-FFF2-40B4-BE49-F238E27FC236}">
                <a16:creationId xmlns:a16="http://schemas.microsoft.com/office/drawing/2014/main" id="{7E4FA0E2-A088-7C89-90E2-1D447C62E462}"/>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C39A981C-DFC2-A66D-6F51-A1EE9825E757}"/>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close-up of a gavel&#10;&#10;Description automatically generated with medium confidence">
            <a:extLst>
              <a:ext uri="{FF2B5EF4-FFF2-40B4-BE49-F238E27FC236}">
                <a16:creationId xmlns:a16="http://schemas.microsoft.com/office/drawing/2014/main" id="{FF96956D-9F29-536E-B9A8-028954537BE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74" r="10607"/>
          <a:stretch/>
        </p:blipFill>
        <p:spPr>
          <a:xfrm>
            <a:off x="596748" y="2734517"/>
            <a:ext cx="5507981" cy="3511985"/>
          </a:xfrm>
          <a:prstGeom prst="rect">
            <a:avLst/>
          </a:prstGeom>
        </p:spPr>
      </p:pic>
    </p:spTree>
    <p:extLst>
      <p:ext uri="{BB962C8B-B14F-4D97-AF65-F5344CB8AC3E}">
        <p14:creationId xmlns:p14="http://schemas.microsoft.com/office/powerpoint/2010/main" val="19053051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2 Photo Title Text or Content Dark Blue">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6F643F08-4CCE-7D91-9805-4A90A438C0D3}"/>
              </a:ext>
            </a:extLst>
          </p:cNvPr>
          <p:cNvSpPr>
            <a:spLocks noGrp="1"/>
          </p:cNvSpPr>
          <p:nvPr>
            <p:ph sz="quarter" idx="4"/>
          </p:nvPr>
        </p:nvSpPr>
        <p:spPr>
          <a:xfrm>
            <a:off x="6590996" y="1100061"/>
            <a:ext cx="4433557" cy="4766216"/>
          </a:xfrm>
          <a:prstGeom prst="rect">
            <a:avLst/>
          </a:prstGeom>
          <a:noFill/>
        </p:spPr>
        <p:txBody>
          <a:bodyPr/>
          <a:lstStyle>
            <a:lvl1pPr>
              <a:buNone/>
              <a:defRPr sz="2200">
                <a:solidFill>
                  <a:schemeClr val="tx1"/>
                </a:solidFill>
              </a:defRPr>
            </a:lvl1pPr>
            <a:lvl2pPr>
              <a:buNone/>
              <a:defRPr sz="2000">
                <a:solidFill>
                  <a:schemeClr val="tx1"/>
                </a:solidFill>
              </a:defRPr>
            </a:lvl2pPr>
            <a:lvl3pPr>
              <a:buNone/>
              <a:defRPr sz="1800">
                <a:solidFill>
                  <a:schemeClr val="tx1"/>
                </a:solidFill>
              </a:defRPr>
            </a:lvl3pPr>
            <a:lvl4pPr>
              <a:buNone/>
              <a:defRPr sz="1600">
                <a:solidFill>
                  <a:schemeClr val="tx1"/>
                </a:solidFill>
              </a:defRPr>
            </a:lvl4pPr>
            <a:lvl5pPr>
              <a:buNone/>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6CD3714C-2043-9D3E-D4FD-653795182E5B}"/>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9" name="Rectangle 8">
            <a:extLst>
              <a:ext uri="{FF2B5EF4-FFF2-40B4-BE49-F238E27FC236}">
                <a16:creationId xmlns:a16="http://schemas.microsoft.com/office/drawing/2014/main" id="{636D6F08-7ABE-317B-FF24-B6F3525F18AE}"/>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DD684984-8AE3-5719-2B6D-C494C075FA8D}"/>
              </a:ext>
            </a:extLst>
          </p:cNvPr>
          <p:cNvSpPr>
            <a:spLocks noGrp="1"/>
          </p:cNvSpPr>
          <p:nvPr>
            <p:ph type="body" sz="half" idx="2"/>
          </p:nvPr>
        </p:nvSpPr>
        <p:spPr>
          <a:xfrm>
            <a:off x="1278951" y="1100061"/>
            <a:ext cx="4815839" cy="150684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Date Placeholder 9">
            <a:extLst>
              <a:ext uri="{FF2B5EF4-FFF2-40B4-BE49-F238E27FC236}">
                <a16:creationId xmlns:a16="http://schemas.microsoft.com/office/drawing/2014/main" id="{74C60545-43FE-549B-8820-01984B94B1CF}"/>
              </a:ext>
            </a:extLst>
          </p:cNvPr>
          <p:cNvSpPr>
            <a:spLocks noGrp="1"/>
          </p:cNvSpPr>
          <p:nvPr>
            <p:ph type="dt" sz="half" idx="10"/>
          </p:nvPr>
        </p:nvSpPr>
        <p:spPr/>
        <p:txBody>
          <a:bodyPr/>
          <a:lstStyle/>
          <a:p>
            <a:fld id="{21662836-4B62-7F40-8246-794EFE6E1EBA}" type="datetime1">
              <a:rPr lang="en-US" smtClean="0"/>
              <a:t>4/1/25</a:t>
            </a:fld>
            <a:endParaRPr lang="en-US"/>
          </a:p>
        </p:txBody>
      </p:sp>
      <p:sp>
        <p:nvSpPr>
          <p:cNvPr id="11" name="Footer Placeholder 10">
            <a:extLst>
              <a:ext uri="{FF2B5EF4-FFF2-40B4-BE49-F238E27FC236}">
                <a16:creationId xmlns:a16="http://schemas.microsoft.com/office/drawing/2014/main" id="{5444C8C2-162B-D06F-2288-7F85D2273DB6}"/>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89A498E6-9A02-B473-3004-46206A08FE4F}"/>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4" name="Picture 3" descr="A close-up of a gavel&#10;&#10;Description automatically generated with medium confidence">
            <a:extLst>
              <a:ext uri="{FF2B5EF4-FFF2-40B4-BE49-F238E27FC236}">
                <a16:creationId xmlns:a16="http://schemas.microsoft.com/office/drawing/2014/main" id="{1983EA78-788B-CCCE-855C-D7F47BA7E8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74" r="10607"/>
          <a:stretch/>
        </p:blipFill>
        <p:spPr>
          <a:xfrm>
            <a:off x="596748" y="2734517"/>
            <a:ext cx="5507981" cy="3511985"/>
          </a:xfrm>
          <a:prstGeom prst="rect">
            <a:avLst/>
          </a:prstGeom>
        </p:spPr>
      </p:pic>
    </p:spTree>
    <p:extLst>
      <p:ext uri="{BB962C8B-B14F-4D97-AF65-F5344CB8AC3E}">
        <p14:creationId xmlns:p14="http://schemas.microsoft.com/office/powerpoint/2010/main" val="41693914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 Small Photo Title Text or Content Orange Dark Blue Ribbon Outline">
    <p:spTree>
      <p:nvGrpSpPr>
        <p:cNvPr id="1" name=""/>
        <p:cNvGrpSpPr/>
        <p:nvPr/>
      </p:nvGrpSpPr>
      <p:grpSpPr>
        <a:xfrm>
          <a:off x="0" y="0"/>
          <a:ext cx="0" cy="0"/>
          <a:chOff x="0" y="0"/>
          <a:chExt cx="0" cy="0"/>
        </a:xfrm>
      </p:grpSpPr>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1202266" y="1222131"/>
            <a:ext cx="4173993" cy="4686300"/>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a:extLst>
              <a:ext uri="{FF2B5EF4-FFF2-40B4-BE49-F238E27FC236}">
                <a16:creationId xmlns:a16="http://schemas.microsoft.com/office/drawing/2014/main" id="{05A855E5-A385-0CF1-5DC3-58E8C0138614}"/>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95DAABB-C5A5-1C01-C714-A05E65EF3930}"/>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6" name="Date Placeholder 5">
            <a:extLst>
              <a:ext uri="{FF2B5EF4-FFF2-40B4-BE49-F238E27FC236}">
                <a16:creationId xmlns:a16="http://schemas.microsoft.com/office/drawing/2014/main" id="{43ACFF8E-5BA5-B126-0341-AEA025233D03}"/>
              </a:ext>
            </a:extLst>
          </p:cNvPr>
          <p:cNvSpPr>
            <a:spLocks noGrp="1"/>
          </p:cNvSpPr>
          <p:nvPr>
            <p:ph type="dt" sz="half" idx="15"/>
          </p:nvPr>
        </p:nvSpPr>
        <p:spPr/>
        <p:txBody>
          <a:bodyPr/>
          <a:lstStyle/>
          <a:p>
            <a:fld id="{2D3A7820-1F0F-0F42-93E1-9432C861B26E}" type="datetime1">
              <a:rPr lang="en-US" smtClean="0"/>
              <a:t>4/1/25</a:t>
            </a:fld>
            <a:endParaRPr lang="en-US"/>
          </a:p>
        </p:txBody>
      </p:sp>
      <p:sp>
        <p:nvSpPr>
          <p:cNvPr id="10" name="Footer Placeholder 9">
            <a:extLst>
              <a:ext uri="{FF2B5EF4-FFF2-40B4-BE49-F238E27FC236}">
                <a16:creationId xmlns:a16="http://schemas.microsoft.com/office/drawing/2014/main" id="{B0E96211-41CD-35BF-895C-A2FCC4347E3F}"/>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4" name="Slide Number Placeholder 13">
            <a:extLst>
              <a:ext uri="{FF2B5EF4-FFF2-40B4-BE49-F238E27FC236}">
                <a16:creationId xmlns:a16="http://schemas.microsoft.com/office/drawing/2014/main" id="{8AA8FBDF-7C4E-B523-53F8-2B883C703363}"/>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8" name="Freeform 7">
            <a:extLst>
              <a:ext uri="{FF2B5EF4-FFF2-40B4-BE49-F238E27FC236}">
                <a16:creationId xmlns:a16="http://schemas.microsoft.com/office/drawing/2014/main" id="{80CED4F6-45D1-D180-AF88-B872CAAFF402}"/>
              </a:ext>
            </a:extLst>
          </p:cNvPr>
          <p:cNvSpPr/>
          <p:nvPr userDrawn="1"/>
        </p:nvSpPr>
        <p:spPr>
          <a:xfrm rot="16200000" flipH="1">
            <a:off x="5582284" y="2547441"/>
            <a:ext cx="569287" cy="540913"/>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2" name="Picture 1" descr="A person holding a baby&#10;&#10;Description automatically generated with medium confidence">
            <a:extLst>
              <a:ext uri="{FF2B5EF4-FFF2-40B4-BE49-F238E27FC236}">
                <a16:creationId xmlns:a16="http://schemas.microsoft.com/office/drawing/2014/main" id="{8B2DD252-3679-E8EB-C0C2-569EA7B8597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500"/>
          <a:stretch/>
        </p:blipFill>
        <p:spPr>
          <a:xfrm>
            <a:off x="5866927" y="2346170"/>
            <a:ext cx="5776364" cy="3891270"/>
          </a:xfrm>
          <a:prstGeom prst="rect">
            <a:avLst/>
          </a:prstGeom>
        </p:spPr>
      </p:pic>
      <p:pic>
        <p:nvPicPr>
          <p:cNvPr id="4" name="Picture 3">
            <a:extLst>
              <a:ext uri="{FF2B5EF4-FFF2-40B4-BE49-F238E27FC236}">
                <a16:creationId xmlns:a16="http://schemas.microsoft.com/office/drawing/2014/main" id="{2B720430-FB8C-5E44-32A3-265A2E749BBD}"/>
              </a:ext>
            </a:extLst>
          </p:cNvPr>
          <p:cNvPicPr>
            <a:picLocks noChangeAspect="1"/>
          </p:cNvPicPr>
          <p:nvPr userDrawn="1"/>
        </p:nvPicPr>
        <p:blipFill rotWithShape="1">
          <a:blip r:embed="rId3"/>
          <a:srcRect r="2731"/>
          <a:stretch/>
        </p:blipFill>
        <p:spPr>
          <a:xfrm>
            <a:off x="5558371" y="1809353"/>
            <a:ext cx="6633629" cy="723900"/>
          </a:xfrm>
          <a:prstGeom prst="rect">
            <a:avLst/>
          </a:prstGeom>
        </p:spPr>
      </p:pic>
      <p:sp>
        <p:nvSpPr>
          <p:cNvPr id="11" name="Subtitle 2">
            <a:extLst>
              <a:ext uri="{FF2B5EF4-FFF2-40B4-BE49-F238E27FC236}">
                <a16:creationId xmlns:a16="http://schemas.microsoft.com/office/drawing/2014/main" id="{B9854EB1-99B0-AE1D-A53B-ACEA3EC9F965}"/>
              </a:ext>
            </a:extLst>
          </p:cNvPr>
          <p:cNvSpPr>
            <a:spLocks noGrp="1"/>
          </p:cNvSpPr>
          <p:nvPr>
            <p:ph type="subTitle" idx="1"/>
          </p:nvPr>
        </p:nvSpPr>
        <p:spPr>
          <a:xfrm>
            <a:off x="6164192" y="2015479"/>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41164195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Small Photo Title Text or Content Light Blue Dark Blue Ribbon Outlin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17E6B53-04C3-AAE4-1742-670CEB4CBF63}"/>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1202266" y="1222131"/>
            <a:ext cx="4173993" cy="4686300"/>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095DAABB-C5A5-1C01-C714-A05E65EF3930}"/>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6" name="Date Placeholder 5">
            <a:extLst>
              <a:ext uri="{FF2B5EF4-FFF2-40B4-BE49-F238E27FC236}">
                <a16:creationId xmlns:a16="http://schemas.microsoft.com/office/drawing/2014/main" id="{7A04D7D5-9B0E-AA12-42D0-783B8418AA24}"/>
              </a:ext>
            </a:extLst>
          </p:cNvPr>
          <p:cNvSpPr>
            <a:spLocks noGrp="1"/>
          </p:cNvSpPr>
          <p:nvPr>
            <p:ph type="dt" sz="half" idx="15"/>
          </p:nvPr>
        </p:nvSpPr>
        <p:spPr/>
        <p:txBody>
          <a:bodyPr/>
          <a:lstStyle/>
          <a:p>
            <a:fld id="{CDCF7639-1D41-CE4F-881A-C0C3127E9835}" type="datetime1">
              <a:rPr lang="en-US" smtClean="0"/>
              <a:t>4/1/25</a:t>
            </a:fld>
            <a:endParaRPr lang="en-US"/>
          </a:p>
        </p:txBody>
      </p:sp>
      <p:sp>
        <p:nvSpPr>
          <p:cNvPr id="8" name="Freeform 7">
            <a:extLst>
              <a:ext uri="{FF2B5EF4-FFF2-40B4-BE49-F238E27FC236}">
                <a16:creationId xmlns:a16="http://schemas.microsoft.com/office/drawing/2014/main" id="{CCD2918B-8209-411F-F451-89F0B6677162}"/>
              </a:ext>
            </a:extLst>
          </p:cNvPr>
          <p:cNvSpPr/>
          <p:nvPr userDrawn="1"/>
        </p:nvSpPr>
        <p:spPr>
          <a:xfrm rot="16200000" flipH="1">
            <a:off x="5582284" y="2547441"/>
            <a:ext cx="569287" cy="540913"/>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sp>
        <p:nvSpPr>
          <p:cNvPr id="10" name="Footer Placeholder 9">
            <a:extLst>
              <a:ext uri="{FF2B5EF4-FFF2-40B4-BE49-F238E27FC236}">
                <a16:creationId xmlns:a16="http://schemas.microsoft.com/office/drawing/2014/main" id="{540AAB74-9885-52F4-E795-5A4662136DC7}"/>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4" name="Slide Number Placeholder 13">
            <a:extLst>
              <a:ext uri="{FF2B5EF4-FFF2-40B4-BE49-F238E27FC236}">
                <a16:creationId xmlns:a16="http://schemas.microsoft.com/office/drawing/2014/main" id="{B7A8D980-562B-9E12-AAF1-E4206E995790}"/>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2" name="Picture 1" descr="A person holding a baby&#10;&#10;Description automatically generated with medium confidence">
            <a:extLst>
              <a:ext uri="{FF2B5EF4-FFF2-40B4-BE49-F238E27FC236}">
                <a16:creationId xmlns:a16="http://schemas.microsoft.com/office/drawing/2014/main" id="{779BC63B-BBBE-C269-3B21-6EDCA49C61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500"/>
          <a:stretch/>
        </p:blipFill>
        <p:spPr>
          <a:xfrm>
            <a:off x="5866927" y="2346170"/>
            <a:ext cx="5776364" cy="3891270"/>
          </a:xfrm>
          <a:prstGeom prst="rect">
            <a:avLst/>
          </a:prstGeom>
        </p:spPr>
      </p:pic>
      <p:pic>
        <p:nvPicPr>
          <p:cNvPr id="3" name="Picture 2">
            <a:extLst>
              <a:ext uri="{FF2B5EF4-FFF2-40B4-BE49-F238E27FC236}">
                <a16:creationId xmlns:a16="http://schemas.microsoft.com/office/drawing/2014/main" id="{9A0D4666-7C34-8A0E-17E7-AC1B347EE6CF}"/>
              </a:ext>
            </a:extLst>
          </p:cNvPr>
          <p:cNvPicPr>
            <a:picLocks noChangeAspect="1"/>
          </p:cNvPicPr>
          <p:nvPr userDrawn="1"/>
        </p:nvPicPr>
        <p:blipFill rotWithShape="1">
          <a:blip r:embed="rId3"/>
          <a:srcRect r="2731"/>
          <a:stretch/>
        </p:blipFill>
        <p:spPr>
          <a:xfrm>
            <a:off x="5558371" y="1809353"/>
            <a:ext cx="6633629" cy="723900"/>
          </a:xfrm>
          <a:prstGeom prst="rect">
            <a:avLst/>
          </a:prstGeom>
        </p:spPr>
      </p:pic>
      <p:sp>
        <p:nvSpPr>
          <p:cNvPr id="11" name="Subtitle 2">
            <a:extLst>
              <a:ext uri="{FF2B5EF4-FFF2-40B4-BE49-F238E27FC236}">
                <a16:creationId xmlns:a16="http://schemas.microsoft.com/office/drawing/2014/main" id="{B9854EB1-99B0-AE1D-A53B-ACEA3EC9F965}"/>
              </a:ext>
            </a:extLst>
          </p:cNvPr>
          <p:cNvSpPr>
            <a:spLocks noGrp="1"/>
          </p:cNvSpPr>
          <p:nvPr>
            <p:ph type="subTitle" idx="1"/>
          </p:nvPr>
        </p:nvSpPr>
        <p:spPr>
          <a:xfrm>
            <a:off x="6164192" y="2015479"/>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37703173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3 Small Photo Title Text or Content Dark Blue Dark Blue Ribbon Outlin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69C2D14-B266-7AEF-B7E4-2BAFD1A3A334}"/>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1202266" y="1222131"/>
            <a:ext cx="4173993" cy="4686300"/>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095DAABB-C5A5-1C01-C714-A05E65EF3930}"/>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6" name="Date Placeholder 5">
            <a:extLst>
              <a:ext uri="{FF2B5EF4-FFF2-40B4-BE49-F238E27FC236}">
                <a16:creationId xmlns:a16="http://schemas.microsoft.com/office/drawing/2014/main" id="{584D766C-0085-82A1-4E77-D7D83EF22545}"/>
              </a:ext>
            </a:extLst>
          </p:cNvPr>
          <p:cNvSpPr>
            <a:spLocks noGrp="1"/>
          </p:cNvSpPr>
          <p:nvPr>
            <p:ph type="dt" sz="half" idx="15"/>
          </p:nvPr>
        </p:nvSpPr>
        <p:spPr/>
        <p:txBody>
          <a:bodyPr/>
          <a:lstStyle/>
          <a:p>
            <a:fld id="{BEF46F0C-1EE3-7040-A874-53E7FCD98C18}" type="datetime1">
              <a:rPr lang="en-US" smtClean="0"/>
              <a:t>4/1/25</a:t>
            </a:fld>
            <a:endParaRPr lang="en-US"/>
          </a:p>
        </p:txBody>
      </p:sp>
      <p:sp>
        <p:nvSpPr>
          <p:cNvPr id="10" name="Footer Placeholder 9">
            <a:extLst>
              <a:ext uri="{FF2B5EF4-FFF2-40B4-BE49-F238E27FC236}">
                <a16:creationId xmlns:a16="http://schemas.microsoft.com/office/drawing/2014/main" id="{15D4893D-95A1-E4EA-8529-AB6E249487C1}"/>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4" name="Slide Number Placeholder 13">
            <a:extLst>
              <a:ext uri="{FF2B5EF4-FFF2-40B4-BE49-F238E27FC236}">
                <a16:creationId xmlns:a16="http://schemas.microsoft.com/office/drawing/2014/main" id="{A9CAFFB0-A37C-4906-105B-F4C54C9A5767}"/>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8" name="Freeform 7">
            <a:extLst>
              <a:ext uri="{FF2B5EF4-FFF2-40B4-BE49-F238E27FC236}">
                <a16:creationId xmlns:a16="http://schemas.microsoft.com/office/drawing/2014/main" id="{61174ECD-D872-715E-8403-B0FFF3FC30E4}"/>
              </a:ext>
            </a:extLst>
          </p:cNvPr>
          <p:cNvSpPr/>
          <p:nvPr userDrawn="1"/>
        </p:nvSpPr>
        <p:spPr>
          <a:xfrm rot="16200000" flipH="1">
            <a:off x="5582284" y="2547441"/>
            <a:ext cx="569287" cy="540913"/>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2" name="Picture 1" descr="A person holding a baby&#10;&#10;Description automatically generated with medium confidence">
            <a:extLst>
              <a:ext uri="{FF2B5EF4-FFF2-40B4-BE49-F238E27FC236}">
                <a16:creationId xmlns:a16="http://schemas.microsoft.com/office/drawing/2014/main" id="{810DB3CF-F7C1-5951-70AA-48E03CA887B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500"/>
          <a:stretch/>
        </p:blipFill>
        <p:spPr>
          <a:xfrm>
            <a:off x="5866927" y="2346170"/>
            <a:ext cx="5776364" cy="3891270"/>
          </a:xfrm>
          <a:prstGeom prst="rect">
            <a:avLst/>
          </a:prstGeom>
        </p:spPr>
      </p:pic>
      <p:pic>
        <p:nvPicPr>
          <p:cNvPr id="3" name="Picture 2">
            <a:extLst>
              <a:ext uri="{FF2B5EF4-FFF2-40B4-BE49-F238E27FC236}">
                <a16:creationId xmlns:a16="http://schemas.microsoft.com/office/drawing/2014/main" id="{68DBF85C-D83E-1C99-86F0-57E88DC3EA36}"/>
              </a:ext>
            </a:extLst>
          </p:cNvPr>
          <p:cNvPicPr>
            <a:picLocks noChangeAspect="1"/>
          </p:cNvPicPr>
          <p:nvPr userDrawn="1"/>
        </p:nvPicPr>
        <p:blipFill rotWithShape="1">
          <a:blip r:embed="rId3"/>
          <a:srcRect r="2731"/>
          <a:stretch/>
        </p:blipFill>
        <p:spPr>
          <a:xfrm>
            <a:off x="5558371" y="1809353"/>
            <a:ext cx="6633629" cy="723900"/>
          </a:xfrm>
          <a:prstGeom prst="rect">
            <a:avLst/>
          </a:prstGeom>
        </p:spPr>
      </p:pic>
      <p:sp>
        <p:nvSpPr>
          <p:cNvPr id="11" name="Subtitle 2">
            <a:extLst>
              <a:ext uri="{FF2B5EF4-FFF2-40B4-BE49-F238E27FC236}">
                <a16:creationId xmlns:a16="http://schemas.microsoft.com/office/drawing/2014/main" id="{B9854EB1-99B0-AE1D-A53B-ACEA3EC9F965}"/>
              </a:ext>
            </a:extLst>
          </p:cNvPr>
          <p:cNvSpPr>
            <a:spLocks noGrp="1"/>
          </p:cNvSpPr>
          <p:nvPr>
            <p:ph type="subTitle" idx="1"/>
          </p:nvPr>
        </p:nvSpPr>
        <p:spPr>
          <a:xfrm>
            <a:off x="6164192" y="2015479"/>
            <a:ext cx="5220786" cy="343061"/>
          </a:xfrm>
          <a:prstGeom prst="rect">
            <a:avLst/>
          </a:prstGeom>
        </p:spPr>
        <p:txBody>
          <a:bodyPr>
            <a:normAutofit/>
          </a:bodyPr>
          <a:lstStyle>
            <a:lvl1pPr marL="0" indent="0" algn="l">
              <a:buNone/>
              <a:defRPr sz="2000">
                <a:solidFill>
                  <a:schemeClr val="tx2"/>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11071233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 Small Photo Title Text or Conten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4CB73D-352E-81BC-1F90-1584BB63FF3E}"/>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1202266" y="1169377"/>
            <a:ext cx="4173993" cy="4739054"/>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AA68259B-CDD8-DB64-81E2-C529AB1098A6}"/>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3" name="Text Placeholder 3">
            <a:extLst>
              <a:ext uri="{FF2B5EF4-FFF2-40B4-BE49-F238E27FC236}">
                <a16:creationId xmlns:a16="http://schemas.microsoft.com/office/drawing/2014/main" id="{680A0A1F-4057-7388-B789-1B1551B413FD}"/>
              </a:ext>
            </a:extLst>
          </p:cNvPr>
          <p:cNvSpPr>
            <a:spLocks noGrp="1"/>
          </p:cNvSpPr>
          <p:nvPr>
            <p:ph type="body" sz="half" idx="2"/>
          </p:nvPr>
        </p:nvSpPr>
        <p:spPr>
          <a:xfrm>
            <a:off x="5997228" y="1169377"/>
            <a:ext cx="5356572" cy="1095841"/>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a:extLst>
              <a:ext uri="{FF2B5EF4-FFF2-40B4-BE49-F238E27FC236}">
                <a16:creationId xmlns:a16="http://schemas.microsoft.com/office/drawing/2014/main" id="{41479648-26B6-B87D-890B-A401C72F2D88}"/>
              </a:ext>
            </a:extLst>
          </p:cNvPr>
          <p:cNvSpPr>
            <a:spLocks noGrp="1"/>
          </p:cNvSpPr>
          <p:nvPr>
            <p:ph type="dt" sz="half" idx="15"/>
          </p:nvPr>
        </p:nvSpPr>
        <p:spPr/>
        <p:txBody>
          <a:bodyPr/>
          <a:lstStyle/>
          <a:p>
            <a:fld id="{41CEC549-4B2A-ED41-BC24-0B8348988B0D}" type="datetime1">
              <a:rPr lang="en-US" smtClean="0"/>
              <a:t>4/1/25</a:t>
            </a:fld>
            <a:endParaRPr lang="en-US"/>
          </a:p>
        </p:txBody>
      </p:sp>
      <p:sp>
        <p:nvSpPr>
          <p:cNvPr id="5" name="Footer Placeholder 4">
            <a:extLst>
              <a:ext uri="{FF2B5EF4-FFF2-40B4-BE49-F238E27FC236}">
                <a16:creationId xmlns:a16="http://schemas.microsoft.com/office/drawing/2014/main" id="{2052C560-C939-BC1E-84BA-4459CBD01E54}"/>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D387431A-F793-458B-AFBF-188C96DC0CC2}"/>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4" name="Picture 3" descr="A person holding a baby&#10;&#10;Description automatically generated with medium confidence">
            <a:extLst>
              <a:ext uri="{FF2B5EF4-FFF2-40B4-BE49-F238E27FC236}">
                <a16:creationId xmlns:a16="http://schemas.microsoft.com/office/drawing/2014/main" id="{E08E4E2A-9DDC-2EEF-022F-6D9537F05D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500"/>
          <a:stretch/>
        </p:blipFill>
        <p:spPr>
          <a:xfrm>
            <a:off x="5866927" y="2346170"/>
            <a:ext cx="5776364" cy="3891270"/>
          </a:xfrm>
          <a:prstGeom prst="rect">
            <a:avLst/>
          </a:prstGeom>
        </p:spPr>
      </p:pic>
    </p:spTree>
    <p:extLst>
      <p:ext uri="{BB962C8B-B14F-4D97-AF65-F5344CB8AC3E}">
        <p14:creationId xmlns:p14="http://schemas.microsoft.com/office/powerpoint/2010/main" val="41871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6 Title Slide White Logo Navy Blue Light Blue Ribbon">
    <p:spTree>
      <p:nvGrpSpPr>
        <p:cNvPr id="1" name=""/>
        <p:cNvGrpSpPr/>
        <p:nvPr/>
      </p:nvGrpSpPr>
      <p:grpSpPr>
        <a:xfrm>
          <a:off x="0" y="0"/>
          <a:ext cx="0" cy="0"/>
          <a:chOff x="0" y="0"/>
          <a:chExt cx="0" cy="0"/>
        </a:xfrm>
      </p:grpSpPr>
      <p:sp>
        <p:nvSpPr>
          <p:cNvPr id="2" name="Manual Input 1">
            <a:extLst>
              <a:ext uri="{FF2B5EF4-FFF2-40B4-BE49-F238E27FC236}">
                <a16:creationId xmlns:a16="http://schemas.microsoft.com/office/drawing/2014/main" id="{5A1D7D5C-B192-4336-3D47-847EACEB3DFB}"/>
              </a:ext>
            </a:extLst>
          </p:cNvPr>
          <p:cNvSpPr/>
          <p:nvPr userDrawn="1"/>
        </p:nvSpPr>
        <p:spPr>
          <a:xfrm rot="16200000">
            <a:off x="6224646" y="906778"/>
            <a:ext cx="6857999" cy="5044439"/>
          </a:xfrm>
          <a:prstGeom prst="flowChartManualInp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780CBD1-F4D1-CB6B-BBCB-887F1085CC56}"/>
              </a:ext>
            </a:extLst>
          </p:cNvPr>
          <p:cNvPicPr>
            <a:picLocks noChangeAspect="1"/>
          </p:cNvPicPr>
          <p:nvPr userDrawn="1"/>
        </p:nvPicPr>
        <p:blipFill rotWithShape="1">
          <a:blip r:embed="rId2"/>
          <a:srcRect l="2982" t="1748" b="1537"/>
          <a:stretch/>
        </p:blipFill>
        <p:spPr>
          <a:xfrm>
            <a:off x="0" y="0"/>
            <a:ext cx="9915652"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420310" y="5230455"/>
            <a:ext cx="6991938" cy="760354"/>
          </a:xfrm>
          <a:prstGeom prst="rect">
            <a:avLst/>
          </a:prstGeom>
        </p:spPr>
        <p:txBody>
          <a:bodyPr anchor="ctr">
            <a:normAutofit/>
          </a:bodyPr>
          <a:lstStyle>
            <a:lvl1pPr marL="0" indent="0" algn="r">
              <a:buNone/>
              <a:defRPr sz="2000">
                <a:solidFill>
                  <a:schemeClr val="tx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9" name="Title 1">
            <a:extLst>
              <a:ext uri="{FF2B5EF4-FFF2-40B4-BE49-F238E27FC236}">
                <a16:creationId xmlns:a16="http://schemas.microsoft.com/office/drawing/2014/main" id="{8D7AFCAC-EF70-F26D-A3A9-182A93AD6F88}"/>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42A09DC1-0FAC-3029-F0A3-1BD5BBC6FF45}"/>
              </a:ext>
            </a:extLst>
          </p:cNvPr>
          <p:cNvSpPr>
            <a:spLocks noGrp="1"/>
          </p:cNvSpPr>
          <p:nvPr>
            <p:ph type="dt" sz="half" idx="10"/>
          </p:nvPr>
        </p:nvSpPr>
        <p:spPr/>
        <p:txBody>
          <a:bodyPr/>
          <a:lstStyle/>
          <a:p>
            <a:fld id="{4F50631F-7A41-F843-AE96-1AE2F1741DB1}" type="datetime1">
              <a:rPr lang="en-US" smtClean="0"/>
              <a:t>4/1/25</a:t>
            </a:fld>
            <a:endParaRPr lang="en-US"/>
          </a:p>
        </p:txBody>
      </p:sp>
      <p:sp>
        <p:nvSpPr>
          <p:cNvPr id="6" name="Footer Placeholder 5">
            <a:extLst>
              <a:ext uri="{FF2B5EF4-FFF2-40B4-BE49-F238E27FC236}">
                <a16:creationId xmlns:a16="http://schemas.microsoft.com/office/drawing/2014/main" id="{F2AC776F-BC22-6B33-D5FE-9B27FB08EAF2}"/>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373888ED-17CE-3DF8-1052-789ED5FFC820}"/>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3" name="Picture 12" descr="A picture containing application&#10;&#10;Description automatically generated">
            <a:extLst>
              <a:ext uri="{FF2B5EF4-FFF2-40B4-BE49-F238E27FC236}">
                <a16:creationId xmlns:a16="http://schemas.microsoft.com/office/drawing/2014/main" id="{73BD553F-9022-C33F-BC63-FF02CA5B2A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13791224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Small Photo Title Text or Content Light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080D41F-520F-0245-3E1E-4C902C8DCCF3}"/>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1202266" y="1169377"/>
            <a:ext cx="4173993" cy="4739054"/>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AA68259B-CDD8-DB64-81E2-C529AB1098A6}"/>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3" name="Text Placeholder 3">
            <a:extLst>
              <a:ext uri="{FF2B5EF4-FFF2-40B4-BE49-F238E27FC236}">
                <a16:creationId xmlns:a16="http://schemas.microsoft.com/office/drawing/2014/main" id="{680A0A1F-4057-7388-B789-1B1551B413FD}"/>
              </a:ext>
            </a:extLst>
          </p:cNvPr>
          <p:cNvSpPr>
            <a:spLocks noGrp="1"/>
          </p:cNvSpPr>
          <p:nvPr>
            <p:ph type="body" sz="half" idx="2"/>
          </p:nvPr>
        </p:nvSpPr>
        <p:spPr>
          <a:xfrm>
            <a:off x="5997228" y="1169377"/>
            <a:ext cx="5356572" cy="1085450"/>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a:extLst>
              <a:ext uri="{FF2B5EF4-FFF2-40B4-BE49-F238E27FC236}">
                <a16:creationId xmlns:a16="http://schemas.microsoft.com/office/drawing/2014/main" id="{CE129277-3A71-4971-1954-9FA30D994FEA}"/>
              </a:ext>
            </a:extLst>
          </p:cNvPr>
          <p:cNvSpPr>
            <a:spLocks noGrp="1"/>
          </p:cNvSpPr>
          <p:nvPr>
            <p:ph type="dt" sz="half" idx="15"/>
          </p:nvPr>
        </p:nvSpPr>
        <p:spPr/>
        <p:txBody>
          <a:bodyPr/>
          <a:lstStyle/>
          <a:p>
            <a:fld id="{E5ABEA31-6CF0-8F42-8AF1-80D70659BB04}" type="datetime1">
              <a:rPr lang="en-US" smtClean="0"/>
              <a:t>4/1/25</a:t>
            </a:fld>
            <a:endParaRPr lang="en-US"/>
          </a:p>
        </p:txBody>
      </p:sp>
      <p:sp>
        <p:nvSpPr>
          <p:cNvPr id="5" name="Footer Placeholder 4">
            <a:extLst>
              <a:ext uri="{FF2B5EF4-FFF2-40B4-BE49-F238E27FC236}">
                <a16:creationId xmlns:a16="http://schemas.microsoft.com/office/drawing/2014/main" id="{725C2A40-2AAE-571A-F838-2BD4B212CE97}"/>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890302FD-0C47-AA28-E74D-EA103C8CCD1F}"/>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4" name="Picture 3" descr="A person holding a baby&#10;&#10;Description automatically generated with medium confidence">
            <a:extLst>
              <a:ext uri="{FF2B5EF4-FFF2-40B4-BE49-F238E27FC236}">
                <a16:creationId xmlns:a16="http://schemas.microsoft.com/office/drawing/2014/main" id="{ED1E0536-1782-485E-1617-D2443557B43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500"/>
          <a:stretch/>
        </p:blipFill>
        <p:spPr>
          <a:xfrm>
            <a:off x="5866927" y="2346170"/>
            <a:ext cx="5776364" cy="3891270"/>
          </a:xfrm>
          <a:prstGeom prst="rect">
            <a:avLst/>
          </a:prstGeom>
        </p:spPr>
      </p:pic>
    </p:spTree>
    <p:extLst>
      <p:ext uri="{BB962C8B-B14F-4D97-AF65-F5344CB8AC3E}">
        <p14:creationId xmlns:p14="http://schemas.microsoft.com/office/powerpoint/2010/main" val="6129820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 Small Photo Title Text or Content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3A64B9D-1C27-E484-F669-6EBEF6FF7518}"/>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5">
            <a:extLst>
              <a:ext uri="{FF2B5EF4-FFF2-40B4-BE49-F238E27FC236}">
                <a16:creationId xmlns:a16="http://schemas.microsoft.com/office/drawing/2014/main" id="{F1D957AD-9741-4CE7-A019-819C521768BA}"/>
              </a:ext>
            </a:extLst>
          </p:cNvPr>
          <p:cNvSpPr>
            <a:spLocks noGrp="1"/>
          </p:cNvSpPr>
          <p:nvPr>
            <p:ph sz="quarter" idx="14"/>
          </p:nvPr>
        </p:nvSpPr>
        <p:spPr>
          <a:xfrm>
            <a:off x="1202266" y="1169377"/>
            <a:ext cx="4173993" cy="4739054"/>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AA68259B-CDD8-DB64-81E2-C529AB1098A6}"/>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3" name="Text Placeholder 3">
            <a:extLst>
              <a:ext uri="{FF2B5EF4-FFF2-40B4-BE49-F238E27FC236}">
                <a16:creationId xmlns:a16="http://schemas.microsoft.com/office/drawing/2014/main" id="{680A0A1F-4057-7388-B789-1B1551B413FD}"/>
              </a:ext>
            </a:extLst>
          </p:cNvPr>
          <p:cNvSpPr>
            <a:spLocks noGrp="1"/>
          </p:cNvSpPr>
          <p:nvPr>
            <p:ph type="body" sz="half" idx="2"/>
          </p:nvPr>
        </p:nvSpPr>
        <p:spPr>
          <a:xfrm>
            <a:off x="5997228" y="1169377"/>
            <a:ext cx="5356572" cy="1012714"/>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a:extLst>
              <a:ext uri="{FF2B5EF4-FFF2-40B4-BE49-F238E27FC236}">
                <a16:creationId xmlns:a16="http://schemas.microsoft.com/office/drawing/2014/main" id="{44F22B48-B0BD-E1A6-E3AE-A186885650E9}"/>
              </a:ext>
            </a:extLst>
          </p:cNvPr>
          <p:cNvSpPr>
            <a:spLocks noGrp="1"/>
          </p:cNvSpPr>
          <p:nvPr>
            <p:ph type="dt" sz="half" idx="15"/>
          </p:nvPr>
        </p:nvSpPr>
        <p:spPr/>
        <p:txBody>
          <a:bodyPr/>
          <a:lstStyle/>
          <a:p>
            <a:fld id="{BAE8ED1D-F428-D741-BFDD-0785900305A4}" type="datetime1">
              <a:rPr lang="en-US" smtClean="0"/>
              <a:t>4/1/25</a:t>
            </a:fld>
            <a:endParaRPr lang="en-US"/>
          </a:p>
        </p:txBody>
      </p:sp>
      <p:sp>
        <p:nvSpPr>
          <p:cNvPr id="5" name="Footer Placeholder 4">
            <a:extLst>
              <a:ext uri="{FF2B5EF4-FFF2-40B4-BE49-F238E27FC236}">
                <a16:creationId xmlns:a16="http://schemas.microsoft.com/office/drawing/2014/main" id="{E643E9AD-E9CB-8792-67D0-6162B535FC92}"/>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F5D598FB-CDBF-5A77-9A78-70D74CB837F5}"/>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4" name="Picture 3" descr="A person holding a baby&#10;&#10;Description automatically generated with medium confidence">
            <a:extLst>
              <a:ext uri="{FF2B5EF4-FFF2-40B4-BE49-F238E27FC236}">
                <a16:creationId xmlns:a16="http://schemas.microsoft.com/office/drawing/2014/main" id="{FFCECF7D-873C-DC95-0185-C6A201B8E8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500"/>
          <a:stretch/>
        </p:blipFill>
        <p:spPr>
          <a:xfrm>
            <a:off x="5866927" y="2346170"/>
            <a:ext cx="5776364" cy="3891270"/>
          </a:xfrm>
          <a:prstGeom prst="rect">
            <a:avLst/>
          </a:prstGeom>
        </p:spPr>
      </p:pic>
    </p:spTree>
    <p:extLst>
      <p:ext uri="{BB962C8B-B14F-4D97-AF65-F5344CB8AC3E}">
        <p14:creationId xmlns:p14="http://schemas.microsoft.com/office/powerpoint/2010/main" val="17816827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 Medium Photo Title Text or Content Orange Orange Ribbo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219D63F-7A54-74FC-1F04-9E749826EF7F}"/>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280160" y="1138077"/>
            <a:ext cx="4815839" cy="198504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Content Placeholder 5">
            <a:extLst>
              <a:ext uri="{FF2B5EF4-FFF2-40B4-BE49-F238E27FC236}">
                <a16:creationId xmlns:a16="http://schemas.microsoft.com/office/drawing/2014/main" id="{536F8152-65B3-A059-D229-636AAF3D581C}"/>
              </a:ext>
            </a:extLst>
          </p:cNvPr>
          <p:cNvSpPr>
            <a:spLocks noGrp="1"/>
          </p:cNvSpPr>
          <p:nvPr>
            <p:ph sz="quarter" idx="14"/>
          </p:nvPr>
        </p:nvSpPr>
        <p:spPr>
          <a:xfrm>
            <a:off x="6813006" y="1138077"/>
            <a:ext cx="4173993" cy="4566034"/>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0BDF4A43-9E08-79AC-6A28-07BBBA41FBCB}"/>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5" name="Slide Number Placeholder 14">
            <a:extLst>
              <a:ext uri="{FF2B5EF4-FFF2-40B4-BE49-F238E27FC236}">
                <a16:creationId xmlns:a16="http://schemas.microsoft.com/office/drawing/2014/main" id="{37642E1F-7FD3-E71D-006A-19208F212ED6}"/>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6" name="Freeform 7">
            <a:extLst>
              <a:ext uri="{FF2B5EF4-FFF2-40B4-BE49-F238E27FC236}">
                <a16:creationId xmlns:a16="http://schemas.microsoft.com/office/drawing/2014/main" id="{374C70AD-F5C7-A140-78D9-66240BBEAAB5}"/>
              </a:ext>
            </a:extLst>
          </p:cNvPr>
          <p:cNvSpPr/>
          <p:nvPr userDrawn="1"/>
        </p:nvSpPr>
        <p:spPr>
          <a:xfrm rot="5400000">
            <a:off x="6036969" y="3988184"/>
            <a:ext cx="545631" cy="580587"/>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5" name="Picture 4" descr="A picture containing person, computer, indoor, people&#10;&#10;Description automatically generated">
            <a:extLst>
              <a:ext uri="{FF2B5EF4-FFF2-40B4-BE49-F238E27FC236}">
                <a16:creationId xmlns:a16="http://schemas.microsoft.com/office/drawing/2014/main" id="{00F3C271-2AE7-F61C-C67D-2415A88EE2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541"/>
          <a:stretch/>
        </p:blipFill>
        <p:spPr>
          <a:xfrm>
            <a:off x="-76200" y="3878733"/>
            <a:ext cx="6271014" cy="2979267"/>
          </a:xfrm>
          <a:prstGeom prst="rect">
            <a:avLst/>
          </a:prstGeom>
        </p:spPr>
      </p:pic>
      <p:sp>
        <p:nvSpPr>
          <p:cNvPr id="14" name="Footer Placeholder 13">
            <a:extLst>
              <a:ext uri="{FF2B5EF4-FFF2-40B4-BE49-F238E27FC236}">
                <a16:creationId xmlns:a16="http://schemas.microsoft.com/office/drawing/2014/main" id="{FF8D4263-14DE-ECF9-7687-7B6A7EEC2240}"/>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Date Placeholder 7">
            <a:extLst>
              <a:ext uri="{FF2B5EF4-FFF2-40B4-BE49-F238E27FC236}">
                <a16:creationId xmlns:a16="http://schemas.microsoft.com/office/drawing/2014/main" id="{DCA67E20-27C5-BC24-004E-ED3529447F19}"/>
              </a:ext>
            </a:extLst>
          </p:cNvPr>
          <p:cNvSpPr>
            <a:spLocks noGrp="1"/>
          </p:cNvSpPr>
          <p:nvPr>
            <p:ph type="dt" sz="half" idx="15"/>
          </p:nvPr>
        </p:nvSpPr>
        <p:spPr/>
        <p:txBody>
          <a:bodyPr/>
          <a:lstStyle/>
          <a:p>
            <a:fld id="{78139BD4-A48B-B346-9405-814CB512D8A6}" type="datetime1">
              <a:rPr lang="en-US" smtClean="0"/>
              <a:t>4/1/25</a:t>
            </a:fld>
            <a:endParaRPr lang="en-US"/>
          </a:p>
        </p:txBody>
      </p:sp>
      <p:sp>
        <p:nvSpPr>
          <p:cNvPr id="16" name="Freeform 5">
            <a:extLst>
              <a:ext uri="{FF2B5EF4-FFF2-40B4-BE49-F238E27FC236}">
                <a16:creationId xmlns:a16="http://schemas.microsoft.com/office/drawing/2014/main" id="{45796103-503B-8465-7715-746D5E526911}"/>
              </a:ext>
            </a:extLst>
          </p:cNvPr>
          <p:cNvSpPr/>
          <p:nvPr userDrawn="1"/>
        </p:nvSpPr>
        <p:spPr>
          <a:xfrm>
            <a:off x="0" y="3202350"/>
            <a:ext cx="6600078" cy="792525"/>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3" name="Subtitle 2">
            <a:extLst>
              <a:ext uri="{FF2B5EF4-FFF2-40B4-BE49-F238E27FC236}">
                <a16:creationId xmlns:a16="http://schemas.microsoft.com/office/drawing/2014/main" id="{6A5B4397-E33D-03CB-587B-5D9C5993B63D}"/>
              </a:ext>
            </a:extLst>
          </p:cNvPr>
          <p:cNvSpPr>
            <a:spLocks noGrp="1"/>
          </p:cNvSpPr>
          <p:nvPr>
            <p:ph type="subTitle" idx="1"/>
          </p:nvPr>
        </p:nvSpPr>
        <p:spPr>
          <a:xfrm>
            <a:off x="586810" y="3420622"/>
            <a:ext cx="5220786"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32225442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 Medium Photo Title Text or Content Light Blue Orange Ribbo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E323815-22CA-7A42-8A52-8A94DEF9D6A4}"/>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280160" y="1138077"/>
            <a:ext cx="4815839" cy="198504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Content Placeholder 5">
            <a:extLst>
              <a:ext uri="{FF2B5EF4-FFF2-40B4-BE49-F238E27FC236}">
                <a16:creationId xmlns:a16="http://schemas.microsoft.com/office/drawing/2014/main" id="{536F8152-65B3-A059-D229-636AAF3D581C}"/>
              </a:ext>
            </a:extLst>
          </p:cNvPr>
          <p:cNvSpPr>
            <a:spLocks noGrp="1"/>
          </p:cNvSpPr>
          <p:nvPr>
            <p:ph sz="quarter" idx="14"/>
          </p:nvPr>
        </p:nvSpPr>
        <p:spPr>
          <a:xfrm>
            <a:off x="6813006" y="1138077"/>
            <a:ext cx="4173993" cy="4566034"/>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0BDF4A43-9E08-79AC-6A28-07BBBA41FBCB}"/>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5" name="Slide Number Placeholder 14">
            <a:extLst>
              <a:ext uri="{FF2B5EF4-FFF2-40B4-BE49-F238E27FC236}">
                <a16:creationId xmlns:a16="http://schemas.microsoft.com/office/drawing/2014/main" id="{0A983B58-B762-658E-63CC-95EFBCA82397}"/>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6" name="Freeform 7">
            <a:extLst>
              <a:ext uri="{FF2B5EF4-FFF2-40B4-BE49-F238E27FC236}">
                <a16:creationId xmlns:a16="http://schemas.microsoft.com/office/drawing/2014/main" id="{33E9EAE6-F707-75ED-09E9-FB6F1F4631D1}"/>
              </a:ext>
            </a:extLst>
          </p:cNvPr>
          <p:cNvSpPr/>
          <p:nvPr userDrawn="1"/>
        </p:nvSpPr>
        <p:spPr>
          <a:xfrm rot="5400000">
            <a:off x="6036969" y="3988184"/>
            <a:ext cx="545631" cy="580587"/>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5" name="Picture 4" descr="A picture containing person, computer, indoor, people&#10;&#10;Description automatically generated">
            <a:extLst>
              <a:ext uri="{FF2B5EF4-FFF2-40B4-BE49-F238E27FC236}">
                <a16:creationId xmlns:a16="http://schemas.microsoft.com/office/drawing/2014/main" id="{5CCAC682-D740-0D9A-93F6-29AF48465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541"/>
          <a:stretch/>
        </p:blipFill>
        <p:spPr>
          <a:xfrm>
            <a:off x="-76200" y="3878733"/>
            <a:ext cx="6271014" cy="2979267"/>
          </a:xfrm>
          <a:prstGeom prst="rect">
            <a:avLst/>
          </a:prstGeom>
        </p:spPr>
      </p:pic>
      <p:sp>
        <p:nvSpPr>
          <p:cNvPr id="14" name="Footer Placeholder 13">
            <a:extLst>
              <a:ext uri="{FF2B5EF4-FFF2-40B4-BE49-F238E27FC236}">
                <a16:creationId xmlns:a16="http://schemas.microsoft.com/office/drawing/2014/main" id="{5B99CEB4-6AD0-407F-93A0-3C7D1631D742}"/>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Date Placeholder 7">
            <a:extLst>
              <a:ext uri="{FF2B5EF4-FFF2-40B4-BE49-F238E27FC236}">
                <a16:creationId xmlns:a16="http://schemas.microsoft.com/office/drawing/2014/main" id="{D345CB03-BC27-8285-D3FB-DC0D2BA6AC93}"/>
              </a:ext>
            </a:extLst>
          </p:cNvPr>
          <p:cNvSpPr>
            <a:spLocks noGrp="1"/>
          </p:cNvSpPr>
          <p:nvPr>
            <p:ph type="dt" sz="half" idx="15"/>
          </p:nvPr>
        </p:nvSpPr>
        <p:spPr/>
        <p:txBody>
          <a:bodyPr/>
          <a:lstStyle/>
          <a:p>
            <a:fld id="{787704D3-D273-514A-AAF6-019B1B743104}" type="datetime1">
              <a:rPr lang="en-US" smtClean="0"/>
              <a:t>4/1/25</a:t>
            </a:fld>
            <a:endParaRPr lang="en-US"/>
          </a:p>
        </p:txBody>
      </p:sp>
      <p:sp>
        <p:nvSpPr>
          <p:cNvPr id="16" name="Freeform 5">
            <a:extLst>
              <a:ext uri="{FF2B5EF4-FFF2-40B4-BE49-F238E27FC236}">
                <a16:creationId xmlns:a16="http://schemas.microsoft.com/office/drawing/2014/main" id="{3E874A51-B64B-88DF-A034-49A6E0394B39}"/>
              </a:ext>
            </a:extLst>
          </p:cNvPr>
          <p:cNvSpPr/>
          <p:nvPr userDrawn="1"/>
        </p:nvSpPr>
        <p:spPr>
          <a:xfrm>
            <a:off x="0" y="3202350"/>
            <a:ext cx="6600078" cy="792525"/>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3" name="Subtitle 2">
            <a:extLst>
              <a:ext uri="{FF2B5EF4-FFF2-40B4-BE49-F238E27FC236}">
                <a16:creationId xmlns:a16="http://schemas.microsoft.com/office/drawing/2014/main" id="{6A5B4397-E33D-03CB-587B-5D9C5993B63D}"/>
              </a:ext>
            </a:extLst>
          </p:cNvPr>
          <p:cNvSpPr>
            <a:spLocks noGrp="1"/>
          </p:cNvSpPr>
          <p:nvPr>
            <p:ph type="subTitle" idx="1"/>
          </p:nvPr>
        </p:nvSpPr>
        <p:spPr>
          <a:xfrm>
            <a:off x="586810" y="3420622"/>
            <a:ext cx="5220786"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9990359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3 Medium Photo Title Text or Content Dark Blue Orange Ribbo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3B1D6B8-A98E-FE8B-C397-127F6A2355E8}"/>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280160" y="1138077"/>
            <a:ext cx="4815839" cy="198504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Content Placeholder 5">
            <a:extLst>
              <a:ext uri="{FF2B5EF4-FFF2-40B4-BE49-F238E27FC236}">
                <a16:creationId xmlns:a16="http://schemas.microsoft.com/office/drawing/2014/main" id="{536F8152-65B3-A059-D229-636AAF3D581C}"/>
              </a:ext>
            </a:extLst>
          </p:cNvPr>
          <p:cNvSpPr>
            <a:spLocks noGrp="1"/>
          </p:cNvSpPr>
          <p:nvPr>
            <p:ph sz="quarter" idx="14"/>
          </p:nvPr>
        </p:nvSpPr>
        <p:spPr>
          <a:xfrm>
            <a:off x="6813006" y="1138077"/>
            <a:ext cx="4173993" cy="4566034"/>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0BDF4A43-9E08-79AC-6A28-07BBBA41FBCB}"/>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5" name="Slide Number Placeholder 14">
            <a:extLst>
              <a:ext uri="{FF2B5EF4-FFF2-40B4-BE49-F238E27FC236}">
                <a16:creationId xmlns:a16="http://schemas.microsoft.com/office/drawing/2014/main" id="{470E8B34-1109-EB68-9701-F982FC4DF826}"/>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6" name="Freeform 7">
            <a:extLst>
              <a:ext uri="{FF2B5EF4-FFF2-40B4-BE49-F238E27FC236}">
                <a16:creationId xmlns:a16="http://schemas.microsoft.com/office/drawing/2014/main" id="{A02F021F-269B-159E-FB03-5E02C1A3CB79}"/>
              </a:ext>
            </a:extLst>
          </p:cNvPr>
          <p:cNvSpPr/>
          <p:nvPr userDrawn="1"/>
        </p:nvSpPr>
        <p:spPr>
          <a:xfrm rot="5400000">
            <a:off x="6036969" y="3988184"/>
            <a:ext cx="545631" cy="580587"/>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pic>
        <p:nvPicPr>
          <p:cNvPr id="5" name="Picture 4" descr="A picture containing person, computer, indoor, people&#10;&#10;Description automatically generated">
            <a:extLst>
              <a:ext uri="{FF2B5EF4-FFF2-40B4-BE49-F238E27FC236}">
                <a16:creationId xmlns:a16="http://schemas.microsoft.com/office/drawing/2014/main" id="{78174ABB-B0D0-3B74-19AC-E3924B1FC1F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541"/>
          <a:stretch/>
        </p:blipFill>
        <p:spPr>
          <a:xfrm>
            <a:off x="-76200" y="3878733"/>
            <a:ext cx="6271014" cy="2979267"/>
          </a:xfrm>
          <a:prstGeom prst="rect">
            <a:avLst/>
          </a:prstGeom>
        </p:spPr>
      </p:pic>
      <p:sp>
        <p:nvSpPr>
          <p:cNvPr id="8" name="Date Placeholder 7">
            <a:extLst>
              <a:ext uri="{FF2B5EF4-FFF2-40B4-BE49-F238E27FC236}">
                <a16:creationId xmlns:a16="http://schemas.microsoft.com/office/drawing/2014/main" id="{462B39C4-4E54-FCC1-BDE3-F4EF9342A5B7}"/>
              </a:ext>
            </a:extLst>
          </p:cNvPr>
          <p:cNvSpPr>
            <a:spLocks noGrp="1"/>
          </p:cNvSpPr>
          <p:nvPr>
            <p:ph type="dt" sz="half" idx="15"/>
          </p:nvPr>
        </p:nvSpPr>
        <p:spPr/>
        <p:txBody>
          <a:bodyPr/>
          <a:lstStyle/>
          <a:p>
            <a:fld id="{C5AF42E6-B061-8F4C-9C24-6FEF83D32A64}" type="datetime1">
              <a:rPr lang="en-US" smtClean="0"/>
              <a:t>4/1/25</a:t>
            </a:fld>
            <a:endParaRPr lang="en-US"/>
          </a:p>
        </p:txBody>
      </p:sp>
      <p:sp>
        <p:nvSpPr>
          <p:cNvPr id="14" name="Footer Placeholder 13">
            <a:extLst>
              <a:ext uri="{FF2B5EF4-FFF2-40B4-BE49-F238E27FC236}">
                <a16:creationId xmlns:a16="http://schemas.microsoft.com/office/drawing/2014/main" id="{5FD0F328-E8BD-2EB1-DFD0-DC6B9C5ED1C8}"/>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6" name="Freeform 5">
            <a:extLst>
              <a:ext uri="{FF2B5EF4-FFF2-40B4-BE49-F238E27FC236}">
                <a16:creationId xmlns:a16="http://schemas.microsoft.com/office/drawing/2014/main" id="{2A5B953D-C9A5-130C-5155-333E177C68EB}"/>
              </a:ext>
            </a:extLst>
          </p:cNvPr>
          <p:cNvSpPr/>
          <p:nvPr userDrawn="1"/>
        </p:nvSpPr>
        <p:spPr>
          <a:xfrm>
            <a:off x="0" y="3202350"/>
            <a:ext cx="6600078" cy="792525"/>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3" name="Subtitle 2">
            <a:extLst>
              <a:ext uri="{FF2B5EF4-FFF2-40B4-BE49-F238E27FC236}">
                <a16:creationId xmlns:a16="http://schemas.microsoft.com/office/drawing/2014/main" id="{6A5B4397-E33D-03CB-587B-5D9C5993B63D}"/>
              </a:ext>
            </a:extLst>
          </p:cNvPr>
          <p:cNvSpPr>
            <a:spLocks noGrp="1"/>
          </p:cNvSpPr>
          <p:nvPr>
            <p:ph type="subTitle" idx="1"/>
          </p:nvPr>
        </p:nvSpPr>
        <p:spPr>
          <a:xfrm>
            <a:off x="586810" y="3420622"/>
            <a:ext cx="5220786" cy="343061"/>
          </a:xfrm>
          <a:prstGeom prst="rect">
            <a:avLst/>
          </a:prstGeom>
        </p:spPr>
        <p:txBody>
          <a:bodyPr>
            <a:normAutofit/>
          </a:bodyPr>
          <a:lstStyle>
            <a:lvl1pPr marL="0" indent="0" algn="l">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15663155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 Medium Photo Title Text or Content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5A231EA-D547-09AF-A8D3-F39630D13527}"/>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2840747-808F-257E-89BF-A6DEA0BA1E67}"/>
              </a:ext>
            </a:extLst>
          </p:cNvPr>
          <p:cNvSpPr>
            <a:spLocks noGrp="1"/>
          </p:cNvSpPr>
          <p:nvPr>
            <p:ph type="body" sz="half" idx="13"/>
          </p:nvPr>
        </p:nvSpPr>
        <p:spPr>
          <a:xfrm>
            <a:off x="1280160" y="1107155"/>
            <a:ext cx="4815839" cy="2015967"/>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5">
            <a:extLst>
              <a:ext uri="{FF2B5EF4-FFF2-40B4-BE49-F238E27FC236}">
                <a16:creationId xmlns:a16="http://schemas.microsoft.com/office/drawing/2014/main" id="{52467E34-27CF-CCD6-C2FA-32ADC1B95AD5}"/>
              </a:ext>
            </a:extLst>
          </p:cNvPr>
          <p:cNvSpPr>
            <a:spLocks noGrp="1"/>
          </p:cNvSpPr>
          <p:nvPr>
            <p:ph sz="quarter" idx="14"/>
          </p:nvPr>
        </p:nvSpPr>
        <p:spPr>
          <a:xfrm>
            <a:off x="6377336" y="1107155"/>
            <a:ext cx="4609663" cy="4596956"/>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picture containing person, computer, indoor, people&#10;&#10;Description automatically generated">
            <a:extLst>
              <a:ext uri="{FF2B5EF4-FFF2-40B4-BE49-F238E27FC236}">
                <a16:creationId xmlns:a16="http://schemas.microsoft.com/office/drawing/2014/main" id="{498A681B-6D65-329E-6D21-E1C033AC45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020"/>
          <a:stretch/>
        </p:blipFill>
        <p:spPr>
          <a:xfrm>
            <a:off x="-34346" y="3341759"/>
            <a:ext cx="6271014" cy="3563467"/>
          </a:xfrm>
          <a:prstGeom prst="rect">
            <a:avLst/>
          </a:prstGeom>
        </p:spPr>
      </p:pic>
      <p:sp>
        <p:nvSpPr>
          <p:cNvPr id="11" name="Title 1">
            <a:extLst>
              <a:ext uri="{FF2B5EF4-FFF2-40B4-BE49-F238E27FC236}">
                <a16:creationId xmlns:a16="http://schemas.microsoft.com/office/drawing/2014/main" id="{59A0FFE4-5E73-09AB-4E61-62D10B3F8689}"/>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9AC8A3D3-9EB1-64C4-0BE1-3B5F1C40D9B9}"/>
              </a:ext>
            </a:extLst>
          </p:cNvPr>
          <p:cNvSpPr>
            <a:spLocks noGrp="1"/>
          </p:cNvSpPr>
          <p:nvPr>
            <p:ph type="dt" sz="half" idx="15"/>
          </p:nvPr>
        </p:nvSpPr>
        <p:spPr/>
        <p:txBody>
          <a:bodyPr/>
          <a:lstStyle/>
          <a:p>
            <a:fld id="{A453B857-BDD5-C541-B250-E000299A9D03}" type="datetime1">
              <a:rPr lang="en-US" smtClean="0"/>
              <a:t>4/1/25</a:t>
            </a:fld>
            <a:endParaRPr lang="en-US"/>
          </a:p>
        </p:txBody>
      </p:sp>
      <p:sp>
        <p:nvSpPr>
          <p:cNvPr id="8" name="Footer Placeholder 7">
            <a:extLst>
              <a:ext uri="{FF2B5EF4-FFF2-40B4-BE49-F238E27FC236}">
                <a16:creationId xmlns:a16="http://schemas.microsoft.com/office/drawing/2014/main" id="{DBAA4EC6-CA8E-593E-FD65-D9AAB9C08EEA}"/>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269BC823-D7D4-2CC6-02C0-EB2895939F04}"/>
              </a:ext>
            </a:extLst>
          </p:cNvPr>
          <p:cNvSpPr>
            <a:spLocks noGrp="1"/>
          </p:cNvSpPr>
          <p:nvPr>
            <p:ph type="sldNum" sz="quarter" idx="17"/>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32026266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 Medium Photo Title Text or Content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BACE43C-2021-E386-BBB9-10382FD5050B}"/>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2840747-808F-257E-89BF-A6DEA0BA1E67}"/>
              </a:ext>
            </a:extLst>
          </p:cNvPr>
          <p:cNvSpPr>
            <a:spLocks noGrp="1"/>
          </p:cNvSpPr>
          <p:nvPr>
            <p:ph type="body" sz="half" idx="13"/>
          </p:nvPr>
        </p:nvSpPr>
        <p:spPr>
          <a:xfrm>
            <a:off x="1280160" y="1107155"/>
            <a:ext cx="4815839" cy="2015967"/>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5">
            <a:extLst>
              <a:ext uri="{FF2B5EF4-FFF2-40B4-BE49-F238E27FC236}">
                <a16:creationId xmlns:a16="http://schemas.microsoft.com/office/drawing/2014/main" id="{52467E34-27CF-CCD6-C2FA-32ADC1B95AD5}"/>
              </a:ext>
            </a:extLst>
          </p:cNvPr>
          <p:cNvSpPr>
            <a:spLocks noGrp="1"/>
          </p:cNvSpPr>
          <p:nvPr>
            <p:ph sz="quarter" idx="14"/>
          </p:nvPr>
        </p:nvSpPr>
        <p:spPr>
          <a:xfrm>
            <a:off x="6377336" y="1107155"/>
            <a:ext cx="4609663" cy="4596956"/>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person, computer, indoor, people&#10;&#10;Description automatically generated">
            <a:extLst>
              <a:ext uri="{FF2B5EF4-FFF2-40B4-BE49-F238E27FC236}">
                <a16:creationId xmlns:a16="http://schemas.microsoft.com/office/drawing/2014/main" id="{38E8463E-7F56-DE3F-C326-542B309D76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020"/>
          <a:stretch/>
        </p:blipFill>
        <p:spPr>
          <a:xfrm>
            <a:off x="-34346" y="3341759"/>
            <a:ext cx="6271014" cy="3563467"/>
          </a:xfrm>
          <a:prstGeom prst="rect">
            <a:avLst/>
          </a:prstGeom>
        </p:spPr>
      </p:pic>
      <p:sp>
        <p:nvSpPr>
          <p:cNvPr id="11" name="Title 1">
            <a:extLst>
              <a:ext uri="{FF2B5EF4-FFF2-40B4-BE49-F238E27FC236}">
                <a16:creationId xmlns:a16="http://schemas.microsoft.com/office/drawing/2014/main" id="{59A0FFE4-5E73-09AB-4E61-62D10B3F8689}"/>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D592C807-1865-87CB-B815-C7BAE3FC8CEB}"/>
              </a:ext>
            </a:extLst>
          </p:cNvPr>
          <p:cNvSpPr>
            <a:spLocks noGrp="1"/>
          </p:cNvSpPr>
          <p:nvPr>
            <p:ph type="dt" sz="half" idx="15"/>
          </p:nvPr>
        </p:nvSpPr>
        <p:spPr/>
        <p:txBody>
          <a:bodyPr/>
          <a:lstStyle/>
          <a:p>
            <a:fld id="{12A31E06-93E2-B64C-8F83-46ECD8672B70}" type="datetime1">
              <a:rPr lang="en-US" smtClean="0"/>
              <a:t>4/1/25</a:t>
            </a:fld>
            <a:endParaRPr lang="en-US"/>
          </a:p>
        </p:txBody>
      </p:sp>
      <p:sp>
        <p:nvSpPr>
          <p:cNvPr id="8" name="Footer Placeholder 7">
            <a:extLst>
              <a:ext uri="{FF2B5EF4-FFF2-40B4-BE49-F238E27FC236}">
                <a16:creationId xmlns:a16="http://schemas.microsoft.com/office/drawing/2014/main" id="{C0F37A65-29E3-9F4C-F9E4-2E61367F3893}"/>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9E76D534-F35C-17BE-8F7C-F46F26071B09}"/>
              </a:ext>
            </a:extLst>
          </p:cNvPr>
          <p:cNvSpPr>
            <a:spLocks noGrp="1"/>
          </p:cNvSpPr>
          <p:nvPr>
            <p:ph type="sldNum" sz="quarter" idx="17"/>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8116113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Medium Photo Title Text or Content 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F5C9C-14A9-CB82-4EA8-00AE43C5AC5D}"/>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2840747-808F-257E-89BF-A6DEA0BA1E67}"/>
              </a:ext>
            </a:extLst>
          </p:cNvPr>
          <p:cNvSpPr>
            <a:spLocks noGrp="1"/>
          </p:cNvSpPr>
          <p:nvPr>
            <p:ph type="body" sz="half" idx="13"/>
          </p:nvPr>
        </p:nvSpPr>
        <p:spPr>
          <a:xfrm>
            <a:off x="1280160" y="1107155"/>
            <a:ext cx="4815839" cy="2015967"/>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5">
            <a:extLst>
              <a:ext uri="{FF2B5EF4-FFF2-40B4-BE49-F238E27FC236}">
                <a16:creationId xmlns:a16="http://schemas.microsoft.com/office/drawing/2014/main" id="{52467E34-27CF-CCD6-C2FA-32ADC1B95AD5}"/>
              </a:ext>
            </a:extLst>
          </p:cNvPr>
          <p:cNvSpPr>
            <a:spLocks noGrp="1"/>
          </p:cNvSpPr>
          <p:nvPr>
            <p:ph sz="quarter" idx="14"/>
          </p:nvPr>
        </p:nvSpPr>
        <p:spPr>
          <a:xfrm>
            <a:off x="6377336" y="1107155"/>
            <a:ext cx="4609663" cy="4596956"/>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person, computer, indoor, people&#10;&#10;Description automatically generated">
            <a:extLst>
              <a:ext uri="{FF2B5EF4-FFF2-40B4-BE49-F238E27FC236}">
                <a16:creationId xmlns:a16="http://schemas.microsoft.com/office/drawing/2014/main" id="{62565EF8-F83E-8E2C-8223-AE18ECD2FC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020"/>
          <a:stretch/>
        </p:blipFill>
        <p:spPr>
          <a:xfrm>
            <a:off x="-34346" y="3341759"/>
            <a:ext cx="6271014" cy="3563467"/>
          </a:xfrm>
          <a:prstGeom prst="rect">
            <a:avLst/>
          </a:prstGeom>
        </p:spPr>
      </p:pic>
      <p:sp>
        <p:nvSpPr>
          <p:cNvPr id="11" name="Title 1">
            <a:extLst>
              <a:ext uri="{FF2B5EF4-FFF2-40B4-BE49-F238E27FC236}">
                <a16:creationId xmlns:a16="http://schemas.microsoft.com/office/drawing/2014/main" id="{59A0FFE4-5E73-09AB-4E61-62D10B3F8689}"/>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57804209-4869-C618-723D-E9AFC1644EB5}"/>
              </a:ext>
            </a:extLst>
          </p:cNvPr>
          <p:cNvSpPr>
            <a:spLocks noGrp="1"/>
          </p:cNvSpPr>
          <p:nvPr>
            <p:ph type="dt" sz="half" idx="15"/>
          </p:nvPr>
        </p:nvSpPr>
        <p:spPr/>
        <p:txBody>
          <a:bodyPr/>
          <a:lstStyle/>
          <a:p>
            <a:fld id="{0F0EB199-6A81-0D48-BF02-9ADA3EE212D3}" type="datetime1">
              <a:rPr lang="en-US" smtClean="0"/>
              <a:t>4/1/25</a:t>
            </a:fld>
            <a:endParaRPr lang="en-US"/>
          </a:p>
        </p:txBody>
      </p:sp>
      <p:sp>
        <p:nvSpPr>
          <p:cNvPr id="8" name="Footer Placeholder 7">
            <a:extLst>
              <a:ext uri="{FF2B5EF4-FFF2-40B4-BE49-F238E27FC236}">
                <a16:creationId xmlns:a16="http://schemas.microsoft.com/office/drawing/2014/main" id="{0AD8EFA6-C1F8-2F7F-8EEA-EDDCAEFFE09C}"/>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F58D5B60-5333-5A21-F048-ACCEF557E3FA}"/>
              </a:ext>
            </a:extLst>
          </p:cNvPr>
          <p:cNvSpPr>
            <a:spLocks noGrp="1"/>
          </p:cNvSpPr>
          <p:nvPr>
            <p:ph type="sldNum" sz="quarter" idx="17"/>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31777707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 Medium Photo Title Text or Content Orange Dark Blue Ribbo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6918252-6D36-E9BA-E3EB-2E0FD0DD3281}"/>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3">
            <a:extLst>
              <a:ext uri="{FF2B5EF4-FFF2-40B4-BE49-F238E27FC236}">
                <a16:creationId xmlns:a16="http://schemas.microsoft.com/office/drawing/2014/main" id="{4F557915-A56D-FFDA-7155-0EB387702CBD}"/>
              </a:ext>
            </a:extLst>
          </p:cNvPr>
          <p:cNvSpPr>
            <a:spLocks noGrp="1"/>
          </p:cNvSpPr>
          <p:nvPr>
            <p:ph type="body" sz="half" idx="13"/>
          </p:nvPr>
        </p:nvSpPr>
        <p:spPr>
          <a:xfrm>
            <a:off x="1280160" y="1297905"/>
            <a:ext cx="4815839" cy="13487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Content Placeholder 5">
            <a:extLst>
              <a:ext uri="{FF2B5EF4-FFF2-40B4-BE49-F238E27FC236}">
                <a16:creationId xmlns:a16="http://schemas.microsoft.com/office/drawing/2014/main" id="{E26A338A-1A6F-7FE3-ECE7-F2A933723963}"/>
              </a:ext>
            </a:extLst>
          </p:cNvPr>
          <p:cNvSpPr>
            <a:spLocks noGrp="1"/>
          </p:cNvSpPr>
          <p:nvPr>
            <p:ph sz="quarter" idx="14"/>
          </p:nvPr>
        </p:nvSpPr>
        <p:spPr>
          <a:xfrm>
            <a:off x="6813006" y="1297905"/>
            <a:ext cx="4173993" cy="4406206"/>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DD7AEA96-FC4E-AA41-72A6-79393C90797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5" name="Slide Number Placeholder 14">
            <a:extLst>
              <a:ext uri="{FF2B5EF4-FFF2-40B4-BE49-F238E27FC236}">
                <a16:creationId xmlns:a16="http://schemas.microsoft.com/office/drawing/2014/main" id="{EE132B66-C45B-E887-F9BF-0616341504F2}"/>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6" name="Freeform 7">
            <a:extLst>
              <a:ext uri="{FF2B5EF4-FFF2-40B4-BE49-F238E27FC236}">
                <a16:creationId xmlns:a16="http://schemas.microsoft.com/office/drawing/2014/main" id="{B55210E2-E532-6E74-34C2-604D76809528}"/>
              </a:ext>
            </a:extLst>
          </p:cNvPr>
          <p:cNvSpPr/>
          <p:nvPr userDrawn="1"/>
        </p:nvSpPr>
        <p:spPr>
          <a:xfrm rot="5400000">
            <a:off x="5938539" y="3457512"/>
            <a:ext cx="569287" cy="689341"/>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3" name="Picture 2" descr="A picture containing person, posing&#10;&#10;Description automatically generated">
            <a:extLst>
              <a:ext uri="{FF2B5EF4-FFF2-40B4-BE49-F238E27FC236}">
                <a16:creationId xmlns:a16="http://schemas.microsoft.com/office/drawing/2014/main" id="{48AD9F88-EEF5-1750-AAB0-33F30692FB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07"/>
          <a:stretch/>
        </p:blipFill>
        <p:spPr>
          <a:xfrm>
            <a:off x="0" y="3366528"/>
            <a:ext cx="6095999" cy="3528059"/>
          </a:xfrm>
          <a:prstGeom prst="rect">
            <a:avLst/>
          </a:prstGeom>
        </p:spPr>
      </p:pic>
      <p:sp>
        <p:nvSpPr>
          <p:cNvPr id="16" name="Freeform 5">
            <a:extLst>
              <a:ext uri="{FF2B5EF4-FFF2-40B4-BE49-F238E27FC236}">
                <a16:creationId xmlns:a16="http://schemas.microsoft.com/office/drawing/2014/main" id="{E7017413-CF8A-4B23-23C9-E8D56CAE6E27}"/>
              </a:ext>
            </a:extLst>
          </p:cNvPr>
          <p:cNvSpPr/>
          <p:nvPr userDrawn="1"/>
        </p:nvSpPr>
        <p:spPr>
          <a:xfrm>
            <a:off x="-12241" y="2851574"/>
            <a:ext cx="6580094"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1" name="Subtitle 2">
            <a:extLst>
              <a:ext uri="{FF2B5EF4-FFF2-40B4-BE49-F238E27FC236}">
                <a16:creationId xmlns:a16="http://schemas.microsoft.com/office/drawing/2014/main" id="{EF2956D7-A3E9-14FE-9031-6C79595AD025}"/>
              </a:ext>
            </a:extLst>
          </p:cNvPr>
          <p:cNvSpPr>
            <a:spLocks noGrp="1"/>
          </p:cNvSpPr>
          <p:nvPr>
            <p:ph type="subTitle" idx="1"/>
          </p:nvPr>
        </p:nvSpPr>
        <p:spPr>
          <a:xfrm>
            <a:off x="615141" y="3008956"/>
            <a:ext cx="5220786" cy="343061"/>
          </a:xfrm>
          <a:prstGeom prst="rect">
            <a:avLst/>
          </a:prstGeom>
        </p:spPr>
        <p:txBody>
          <a:bodyPr>
            <a:normAutofit/>
          </a:bodyPr>
          <a:lstStyle>
            <a:lvl1pPr marL="0" indent="0" algn="l">
              <a:buNone/>
              <a:defRPr sz="2000">
                <a:solidFill>
                  <a:schemeClr val="accent3"/>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a:extLst>
              <a:ext uri="{FF2B5EF4-FFF2-40B4-BE49-F238E27FC236}">
                <a16:creationId xmlns:a16="http://schemas.microsoft.com/office/drawing/2014/main" id="{9D4A1641-F3B9-E0EA-8A3E-8D27EC168531}"/>
              </a:ext>
            </a:extLst>
          </p:cNvPr>
          <p:cNvSpPr>
            <a:spLocks noGrp="1"/>
          </p:cNvSpPr>
          <p:nvPr>
            <p:ph type="dt" sz="half" idx="15"/>
          </p:nvPr>
        </p:nvSpPr>
        <p:spPr/>
        <p:txBody>
          <a:bodyPr/>
          <a:lstStyle/>
          <a:p>
            <a:fld id="{50CF9740-9A52-1F48-9183-0682A49F0938}" type="datetime1">
              <a:rPr lang="en-US" smtClean="0"/>
              <a:t>4/1/25</a:t>
            </a:fld>
            <a:endParaRPr lang="en-US"/>
          </a:p>
        </p:txBody>
      </p:sp>
      <p:sp>
        <p:nvSpPr>
          <p:cNvPr id="8" name="Footer Placeholder 7">
            <a:extLst>
              <a:ext uri="{FF2B5EF4-FFF2-40B4-BE49-F238E27FC236}">
                <a16:creationId xmlns:a16="http://schemas.microsoft.com/office/drawing/2014/main" id="{5AE34597-05B0-D321-B2B7-44D5294805B6}"/>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Tree>
    <p:extLst>
      <p:ext uri="{BB962C8B-B14F-4D97-AF65-F5344CB8AC3E}">
        <p14:creationId xmlns:p14="http://schemas.microsoft.com/office/powerpoint/2010/main" val="22199205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 Medium Photo Title Text or Content Light Blue Dark Blue Ribbo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BFEAF74-67FD-81B8-F1C3-F09E4DCFA779}"/>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3">
            <a:extLst>
              <a:ext uri="{FF2B5EF4-FFF2-40B4-BE49-F238E27FC236}">
                <a16:creationId xmlns:a16="http://schemas.microsoft.com/office/drawing/2014/main" id="{4F557915-A56D-FFDA-7155-0EB387702CBD}"/>
              </a:ext>
            </a:extLst>
          </p:cNvPr>
          <p:cNvSpPr>
            <a:spLocks noGrp="1"/>
          </p:cNvSpPr>
          <p:nvPr>
            <p:ph type="body" sz="half" idx="13"/>
          </p:nvPr>
        </p:nvSpPr>
        <p:spPr>
          <a:xfrm>
            <a:off x="1280160" y="1297905"/>
            <a:ext cx="4815839" cy="13487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Content Placeholder 5">
            <a:extLst>
              <a:ext uri="{FF2B5EF4-FFF2-40B4-BE49-F238E27FC236}">
                <a16:creationId xmlns:a16="http://schemas.microsoft.com/office/drawing/2014/main" id="{E26A338A-1A6F-7FE3-ECE7-F2A933723963}"/>
              </a:ext>
            </a:extLst>
          </p:cNvPr>
          <p:cNvSpPr>
            <a:spLocks noGrp="1"/>
          </p:cNvSpPr>
          <p:nvPr>
            <p:ph sz="quarter" idx="14"/>
          </p:nvPr>
        </p:nvSpPr>
        <p:spPr>
          <a:xfrm>
            <a:off x="6813006" y="1297905"/>
            <a:ext cx="4173993" cy="4406206"/>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DD7AEA96-FC4E-AA41-72A6-79393C90797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6" name="Freeform 7">
            <a:extLst>
              <a:ext uri="{FF2B5EF4-FFF2-40B4-BE49-F238E27FC236}">
                <a16:creationId xmlns:a16="http://schemas.microsoft.com/office/drawing/2014/main" id="{115888D1-58F8-72A3-C1BC-88D866DB79DF}"/>
              </a:ext>
            </a:extLst>
          </p:cNvPr>
          <p:cNvSpPr/>
          <p:nvPr userDrawn="1"/>
        </p:nvSpPr>
        <p:spPr>
          <a:xfrm rot="5400000">
            <a:off x="5938539" y="3457512"/>
            <a:ext cx="569287" cy="689341"/>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pic>
        <p:nvPicPr>
          <p:cNvPr id="3" name="Picture 2" descr="A picture containing person, posing&#10;&#10;Description automatically generated">
            <a:extLst>
              <a:ext uri="{FF2B5EF4-FFF2-40B4-BE49-F238E27FC236}">
                <a16:creationId xmlns:a16="http://schemas.microsoft.com/office/drawing/2014/main" id="{837A66E3-A4D1-3010-7BC0-BE68D91A55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07"/>
          <a:stretch/>
        </p:blipFill>
        <p:spPr>
          <a:xfrm>
            <a:off x="0" y="3366528"/>
            <a:ext cx="6095999" cy="3528059"/>
          </a:xfrm>
          <a:prstGeom prst="rect">
            <a:avLst/>
          </a:prstGeom>
        </p:spPr>
      </p:pic>
      <p:sp>
        <p:nvSpPr>
          <p:cNvPr id="4" name="Date Placeholder 3">
            <a:extLst>
              <a:ext uri="{FF2B5EF4-FFF2-40B4-BE49-F238E27FC236}">
                <a16:creationId xmlns:a16="http://schemas.microsoft.com/office/drawing/2014/main" id="{0DD16F2E-DC21-795B-1797-768D75EEC687}"/>
              </a:ext>
            </a:extLst>
          </p:cNvPr>
          <p:cNvSpPr>
            <a:spLocks noGrp="1"/>
          </p:cNvSpPr>
          <p:nvPr>
            <p:ph type="dt" sz="half" idx="15"/>
          </p:nvPr>
        </p:nvSpPr>
        <p:spPr/>
        <p:txBody>
          <a:bodyPr/>
          <a:lstStyle/>
          <a:p>
            <a:fld id="{3A4D33F8-0C14-3946-BA00-1DB03F6EFE7E}" type="datetime1">
              <a:rPr lang="en-US" smtClean="0"/>
              <a:t>4/1/25</a:t>
            </a:fld>
            <a:endParaRPr lang="en-US"/>
          </a:p>
        </p:txBody>
      </p:sp>
      <p:sp>
        <p:nvSpPr>
          <p:cNvPr id="8" name="Footer Placeholder 7">
            <a:extLst>
              <a:ext uri="{FF2B5EF4-FFF2-40B4-BE49-F238E27FC236}">
                <a16:creationId xmlns:a16="http://schemas.microsoft.com/office/drawing/2014/main" id="{D22EB482-E83D-36E7-F6A5-2BECDDDF31A8}"/>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72BD1B69-E754-0730-8993-4848DC456194}"/>
              </a:ext>
            </a:extLst>
          </p:cNvPr>
          <p:cNvSpPr>
            <a:spLocks noGrp="1"/>
          </p:cNvSpPr>
          <p:nvPr>
            <p:ph type="sldNum" sz="quarter" idx="17"/>
          </p:nvPr>
        </p:nvSpPr>
        <p:spPr/>
        <p:txBody>
          <a:bodyPr/>
          <a:lstStyle/>
          <a:p>
            <a:fld id="{CCC1480D-4707-4A7B-B0EF-2D144A5CE62D}" type="slidenum">
              <a:rPr lang="en-US" smtClean="0"/>
              <a:t>‹#›</a:t>
            </a:fld>
            <a:endParaRPr lang="en-US"/>
          </a:p>
        </p:txBody>
      </p:sp>
      <p:sp>
        <p:nvSpPr>
          <p:cNvPr id="16" name="Freeform 5">
            <a:extLst>
              <a:ext uri="{FF2B5EF4-FFF2-40B4-BE49-F238E27FC236}">
                <a16:creationId xmlns:a16="http://schemas.microsoft.com/office/drawing/2014/main" id="{8E2901BF-1D21-8C76-D097-70F3CFF03A60}"/>
              </a:ext>
            </a:extLst>
          </p:cNvPr>
          <p:cNvSpPr/>
          <p:nvPr userDrawn="1"/>
        </p:nvSpPr>
        <p:spPr>
          <a:xfrm>
            <a:off x="-12241" y="2851574"/>
            <a:ext cx="6580094"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1" name="Subtitle 2">
            <a:extLst>
              <a:ext uri="{FF2B5EF4-FFF2-40B4-BE49-F238E27FC236}">
                <a16:creationId xmlns:a16="http://schemas.microsoft.com/office/drawing/2014/main" id="{EF2956D7-A3E9-14FE-9031-6C79595AD025}"/>
              </a:ext>
            </a:extLst>
          </p:cNvPr>
          <p:cNvSpPr>
            <a:spLocks noGrp="1"/>
          </p:cNvSpPr>
          <p:nvPr>
            <p:ph type="subTitle" idx="1"/>
          </p:nvPr>
        </p:nvSpPr>
        <p:spPr>
          <a:xfrm>
            <a:off x="615141" y="3008956"/>
            <a:ext cx="5220786" cy="343061"/>
          </a:xfrm>
          <a:prstGeom prst="rect">
            <a:avLst/>
          </a:prstGeom>
        </p:spPr>
        <p:txBody>
          <a:bodyPr>
            <a:normAutofit/>
          </a:bodyPr>
          <a:lstStyle>
            <a:lvl1pPr marL="0" indent="0" algn="l">
              <a:buNone/>
              <a:defRPr sz="2000">
                <a:solidFill>
                  <a:schemeClr val="accent3"/>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2982446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7 Title Slide White Logo Navy Light Blue Ribbon">
    <p:spTree>
      <p:nvGrpSpPr>
        <p:cNvPr id="1" name=""/>
        <p:cNvGrpSpPr/>
        <p:nvPr/>
      </p:nvGrpSpPr>
      <p:grpSpPr>
        <a:xfrm>
          <a:off x="0" y="0"/>
          <a:ext cx="0" cy="0"/>
          <a:chOff x="0" y="0"/>
          <a:chExt cx="0" cy="0"/>
        </a:xfrm>
      </p:grpSpPr>
      <p:sp>
        <p:nvSpPr>
          <p:cNvPr id="2" name="Manual Input 1">
            <a:extLst>
              <a:ext uri="{FF2B5EF4-FFF2-40B4-BE49-F238E27FC236}">
                <a16:creationId xmlns:a16="http://schemas.microsoft.com/office/drawing/2014/main" id="{4534841C-CD12-5AC2-3898-CA47E561F803}"/>
              </a:ext>
            </a:extLst>
          </p:cNvPr>
          <p:cNvSpPr/>
          <p:nvPr userDrawn="1"/>
        </p:nvSpPr>
        <p:spPr>
          <a:xfrm rot="16200000">
            <a:off x="6224646" y="906778"/>
            <a:ext cx="6857999" cy="5044439"/>
          </a:xfrm>
          <a:prstGeom prst="flowChartManualInp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D055288D-0ED8-32D0-DBFA-4F1A11C38F41}"/>
              </a:ext>
            </a:extLst>
          </p:cNvPr>
          <p:cNvPicPr>
            <a:picLocks noChangeAspect="1"/>
          </p:cNvPicPr>
          <p:nvPr userDrawn="1"/>
        </p:nvPicPr>
        <p:blipFill rotWithShape="1">
          <a:blip r:embed="rId2"/>
          <a:srcRect l="2982" t="1748" b="1537"/>
          <a:stretch/>
        </p:blipFill>
        <p:spPr>
          <a:xfrm>
            <a:off x="0" y="0"/>
            <a:ext cx="9915652"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382672" y="5170094"/>
            <a:ext cx="6991938" cy="760354"/>
          </a:xfrm>
          <a:prstGeom prst="rect">
            <a:avLst/>
          </a:prstGeom>
        </p:spPr>
        <p:txBody>
          <a:bodyPr anchor="ctr">
            <a:normAutofit/>
          </a:bodyPr>
          <a:lstStyle>
            <a:lvl1pPr marL="0" indent="0" algn="r">
              <a:buNone/>
              <a:defRPr sz="2000">
                <a:solidFill>
                  <a:schemeClr val="tx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9" name="Title 1">
            <a:extLst>
              <a:ext uri="{FF2B5EF4-FFF2-40B4-BE49-F238E27FC236}">
                <a16:creationId xmlns:a16="http://schemas.microsoft.com/office/drawing/2014/main" id="{4C619AF0-3CC1-2C9E-5B71-866E8767FE8F}"/>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5" name="Date Placeholder 4">
            <a:extLst>
              <a:ext uri="{FF2B5EF4-FFF2-40B4-BE49-F238E27FC236}">
                <a16:creationId xmlns:a16="http://schemas.microsoft.com/office/drawing/2014/main" id="{E5141A7B-45C3-1B65-FE9A-760333D142FA}"/>
              </a:ext>
            </a:extLst>
          </p:cNvPr>
          <p:cNvSpPr>
            <a:spLocks noGrp="1"/>
          </p:cNvSpPr>
          <p:nvPr>
            <p:ph type="dt" sz="half" idx="10"/>
          </p:nvPr>
        </p:nvSpPr>
        <p:spPr/>
        <p:txBody>
          <a:bodyPr/>
          <a:lstStyle/>
          <a:p>
            <a:fld id="{B2FEEDFE-9A05-C645-908E-2CFB85A92405}" type="datetime1">
              <a:rPr lang="en-US" smtClean="0"/>
              <a:t>4/1/25</a:t>
            </a:fld>
            <a:endParaRPr lang="en-US"/>
          </a:p>
        </p:txBody>
      </p:sp>
      <p:sp>
        <p:nvSpPr>
          <p:cNvPr id="6" name="Footer Placeholder 5">
            <a:extLst>
              <a:ext uri="{FF2B5EF4-FFF2-40B4-BE49-F238E27FC236}">
                <a16:creationId xmlns:a16="http://schemas.microsoft.com/office/drawing/2014/main" id="{7F6FB1BD-D280-CD42-07D8-96832DA48CC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50F6E588-B31D-52B0-A437-0D51794D62E2}"/>
              </a:ext>
            </a:extLst>
          </p:cNvPr>
          <p:cNvSpPr>
            <a:spLocks noGrp="1"/>
          </p:cNvSpPr>
          <p:nvPr>
            <p:ph type="sldNum" sz="quarter" idx="12"/>
          </p:nvPr>
        </p:nvSpPr>
        <p:spPr/>
        <p:txBody>
          <a:bodyPr/>
          <a:lstStyle/>
          <a:p>
            <a:fld id="{CCC1480D-4707-4A7B-B0EF-2D144A5CE62D}" type="slidenum">
              <a:rPr lang="en-US" smtClean="0"/>
              <a:t>‹#›</a:t>
            </a:fld>
            <a:endParaRPr lang="en-US"/>
          </a:p>
        </p:txBody>
      </p:sp>
      <p:pic>
        <p:nvPicPr>
          <p:cNvPr id="13" name="Picture 12" descr="A picture containing application&#10;&#10;Description automatically generated">
            <a:extLst>
              <a:ext uri="{FF2B5EF4-FFF2-40B4-BE49-F238E27FC236}">
                <a16:creationId xmlns:a16="http://schemas.microsoft.com/office/drawing/2014/main" id="{E5D70F3C-7FB0-40FF-2E71-A41F7CAAF15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10201021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 Medium Photo Title Text or Content Dark Blue Dark Blue Ribbo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7AB7FCD-E9FB-7EB6-E726-791206675C36}"/>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3">
            <a:extLst>
              <a:ext uri="{FF2B5EF4-FFF2-40B4-BE49-F238E27FC236}">
                <a16:creationId xmlns:a16="http://schemas.microsoft.com/office/drawing/2014/main" id="{4F557915-A56D-FFDA-7155-0EB387702CBD}"/>
              </a:ext>
            </a:extLst>
          </p:cNvPr>
          <p:cNvSpPr>
            <a:spLocks noGrp="1"/>
          </p:cNvSpPr>
          <p:nvPr>
            <p:ph type="body" sz="half" idx="13"/>
          </p:nvPr>
        </p:nvSpPr>
        <p:spPr>
          <a:xfrm>
            <a:off x="1280160" y="1297905"/>
            <a:ext cx="4815839" cy="13487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Content Placeholder 5">
            <a:extLst>
              <a:ext uri="{FF2B5EF4-FFF2-40B4-BE49-F238E27FC236}">
                <a16:creationId xmlns:a16="http://schemas.microsoft.com/office/drawing/2014/main" id="{E26A338A-1A6F-7FE3-ECE7-F2A933723963}"/>
              </a:ext>
            </a:extLst>
          </p:cNvPr>
          <p:cNvSpPr>
            <a:spLocks noGrp="1"/>
          </p:cNvSpPr>
          <p:nvPr>
            <p:ph sz="quarter" idx="14"/>
          </p:nvPr>
        </p:nvSpPr>
        <p:spPr>
          <a:xfrm>
            <a:off x="6813006" y="1297905"/>
            <a:ext cx="4173993" cy="4406206"/>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reeform 7">
            <a:extLst>
              <a:ext uri="{FF2B5EF4-FFF2-40B4-BE49-F238E27FC236}">
                <a16:creationId xmlns:a16="http://schemas.microsoft.com/office/drawing/2014/main" id="{34CF8DC7-C54A-29B5-DDCE-BDF14978412F}"/>
              </a:ext>
            </a:extLst>
          </p:cNvPr>
          <p:cNvSpPr/>
          <p:nvPr userDrawn="1"/>
        </p:nvSpPr>
        <p:spPr>
          <a:xfrm rot="5400000">
            <a:off x="5938539" y="3457512"/>
            <a:ext cx="569287" cy="689341"/>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sp>
        <p:nvSpPr>
          <p:cNvPr id="14" name="Title 1">
            <a:extLst>
              <a:ext uri="{FF2B5EF4-FFF2-40B4-BE49-F238E27FC236}">
                <a16:creationId xmlns:a16="http://schemas.microsoft.com/office/drawing/2014/main" id="{DD7AEA96-FC4E-AA41-72A6-79393C90797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15" name="Slide Number Placeholder 14">
            <a:extLst>
              <a:ext uri="{FF2B5EF4-FFF2-40B4-BE49-F238E27FC236}">
                <a16:creationId xmlns:a16="http://schemas.microsoft.com/office/drawing/2014/main" id="{38970A93-4DCD-114D-25A1-2978FF7D20B2}"/>
              </a:ext>
            </a:extLst>
          </p:cNvPr>
          <p:cNvSpPr>
            <a:spLocks noGrp="1"/>
          </p:cNvSpPr>
          <p:nvPr>
            <p:ph type="sldNum" sz="quarter" idx="17"/>
          </p:nvPr>
        </p:nvSpPr>
        <p:spPr/>
        <p:txBody>
          <a:bodyPr/>
          <a:lstStyle/>
          <a:p>
            <a:fld id="{CCC1480D-4707-4A7B-B0EF-2D144A5CE62D}" type="slidenum">
              <a:rPr lang="en-US" smtClean="0"/>
              <a:t>‹#›</a:t>
            </a:fld>
            <a:endParaRPr lang="en-US"/>
          </a:p>
        </p:txBody>
      </p:sp>
      <p:pic>
        <p:nvPicPr>
          <p:cNvPr id="3" name="Picture 2" descr="A picture containing person, posing&#10;&#10;Description automatically generated">
            <a:extLst>
              <a:ext uri="{FF2B5EF4-FFF2-40B4-BE49-F238E27FC236}">
                <a16:creationId xmlns:a16="http://schemas.microsoft.com/office/drawing/2014/main" id="{7ADFE216-BC06-5A0F-FFA4-0E31622A7F3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07"/>
          <a:stretch/>
        </p:blipFill>
        <p:spPr>
          <a:xfrm>
            <a:off x="0" y="3366528"/>
            <a:ext cx="6095999" cy="3528059"/>
          </a:xfrm>
          <a:prstGeom prst="rect">
            <a:avLst/>
          </a:prstGeom>
        </p:spPr>
      </p:pic>
      <p:sp>
        <p:nvSpPr>
          <p:cNvPr id="4" name="Date Placeholder 3">
            <a:extLst>
              <a:ext uri="{FF2B5EF4-FFF2-40B4-BE49-F238E27FC236}">
                <a16:creationId xmlns:a16="http://schemas.microsoft.com/office/drawing/2014/main" id="{E9E02837-BF23-2613-E69F-6A33132358DB}"/>
              </a:ext>
            </a:extLst>
          </p:cNvPr>
          <p:cNvSpPr>
            <a:spLocks noGrp="1"/>
          </p:cNvSpPr>
          <p:nvPr>
            <p:ph type="dt" sz="half" idx="15"/>
          </p:nvPr>
        </p:nvSpPr>
        <p:spPr/>
        <p:txBody>
          <a:bodyPr/>
          <a:lstStyle/>
          <a:p>
            <a:fld id="{6DE6B8E6-FB22-194E-810E-767C91780411}" type="datetime1">
              <a:rPr lang="en-US" smtClean="0"/>
              <a:t>4/1/25</a:t>
            </a:fld>
            <a:endParaRPr lang="en-US"/>
          </a:p>
        </p:txBody>
      </p:sp>
      <p:sp>
        <p:nvSpPr>
          <p:cNvPr id="8" name="Footer Placeholder 7">
            <a:extLst>
              <a:ext uri="{FF2B5EF4-FFF2-40B4-BE49-F238E27FC236}">
                <a16:creationId xmlns:a16="http://schemas.microsoft.com/office/drawing/2014/main" id="{AC34F464-3D94-F701-DA43-933F58A59113}"/>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6" name="Freeform 5">
            <a:extLst>
              <a:ext uri="{FF2B5EF4-FFF2-40B4-BE49-F238E27FC236}">
                <a16:creationId xmlns:a16="http://schemas.microsoft.com/office/drawing/2014/main" id="{4A518663-DC8A-BC73-A53D-8104B300E7B2}"/>
              </a:ext>
            </a:extLst>
          </p:cNvPr>
          <p:cNvSpPr/>
          <p:nvPr userDrawn="1"/>
        </p:nvSpPr>
        <p:spPr>
          <a:xfrm>
            <a:off x="-12241" y="2851574"/>
            <a:ext cx="6580094" cy="657827"/>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lumMod val="75000"/>
              </a:schemeClr>
            </a:solidFill>
          </a:ln>
        </p:spPr>
      </p:sp>
      <p:sp>
        <p:nvSpPr>
          <p:cNvPr id="11" name="Subtitle 2">
            <a:extLst>
              <a:ext uri="{FF2B5EF4-FFF2-40B4-BE49-F238E27FC236}">
                <a16:creationId xmlns:a16="http://schemas.microsoft.com/office/drawing/2014/main" id="{EF2956D7-A3E9-14FE-9031-6C79595AD025}"/>
              </a:ext>
            </a:extLst>
          </p:cNvPr>
          <p:cNvSpPr>
            <a:spLocks noGrp="1"/>
          </p:cNvSpPr>
          <p:nvPr>
            <p:ph type="subTitle" idx="1"/>
          </p:nvPr>
        </p:nvSpPr>
        <p:spPr>
          <a:xfrm>
            <a:off x="615141" y="3008956"/>
            <a:ext cx="5220786" cy="343061"/>
          </a:xfrm>
          <a:prstGeom prst="rect">
            <a:avLst/>
          </a:prstGeom>
        </p:spPr>
        <p:txBody>
          <a:bodyPr>
            <a:normAutofit/>
          </a:bodyPr>
          <a:lstStyle>
            <a:lvl1pPr marL="0" indent="0" algn="l">
              <a:buNone/>
              <a:defRPr sz="2000">
                <a:solidFill>
                  <a:schemeClr val="accent3"/>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12430798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 Medium Photo Title Text or Content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7408BE-3319-64AD-0AF1-A5BECEE47CFA}"/>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36C1B948-2C23-DE21-44EC-E8510CE38514}"/>
              </a:ext>
            </a:extLst>
          </p:cNvPr>
          <p:cNvSpPr>
            <a:spLocks noGrp="1"/>
          </p:cNvSpPr>
          <p:nvPr>
            <p:ph type="body" sz="half" idx="13"/>
          </p:nvPr>
        </p:nvSpPr>
        <p:spPr>
          <a:xfrm>
            <a:off x="1280160" y="1222131"/>
            <a:ext cx="4815839" cy="20019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Content Placeholder 5">
            <a:extLst>
              <a:ext uri="{FF2B5EF4-FFF2-40B4-BE49-F238E27FC236}">
                <a16:creationId xmlns:a16="http://schemas.microsoft.com/office/drawing/2014/main" id="{9FD52333-4ABB-ABB5-09CC-FF237C5112A1}"/>
              </a:ext>
            </a:extLst>
          </p:cNvPr>
          <p:cNvSpPr>
            <a:spLocks noGrp="1"/>
          </p:cNvSpPr>
          <p:nvPr>
            <p:ph sz="quarter" idx="14"/>
          </p:nvPr>
        </p:nvSpPr>
        <p:spPr>
          <a:xfrm>
            <a:off x="6418386" y="1222131"/>
            <a:ext cx="4568614" cy="4481980"/>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1B0F440B-95E4-3F22-18B4-DE398DAA45BC}"/>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pic>
        <p:nvPicPr>
          <p:cNvPr id="5" name="Picture 4" descr="A picture containing person, posing&#10;&#10;Description automatically generated">
            <a:extLst>
              <a:ext uri="{FF2B5EF4-FFF2-40B4-BE49-F238E27FC236}">
                <a16:creationId xmlns:a16="http://schemas.microsoft.com/office/drawing/2014/main" id="{911D2EE6-2DEF-5B64-D5E4-753AD775F40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07"/>
          <a:stretch/>
        </p:blipFill>
        <p:spPr>
          <a:xfrm>
            <a:off x="0" y="3366528"/>
            <a:ext cx="6095999" cy="3528059"/>
          </a:xfrm>
          <a:prstGeom prst="rect">
            <a:avLst/>
          </a:prstGeom>
        </p:spPr>
      </p:pic>
      <p:sp>
        <p:nvSpPr>
          <p:cNvPr id="3" name="Date Placeholder 2">
            <a:extLst>
              <a:ext uri="{FF2B5EF4-FFF2-40B4-BE49-F238E27FC236}">
                <a16:creationId xmlns:a16="http://schemas.microsoft.com/office/drawing/2014/main" id="{177AD04B-3BFF-3129-9E2A-61D1EEAA25A3}"/>
              </a:ext>
            </a:extLst>
          </p:cNvPr>
          <p:cNvSpPr>
            <a:spLocks noGrp="1"/>
          </p:cNvSpPr>
          <p:nvPr>
            <p:ph type="dt" sz="half" idx="15"/>
          </p:nvPr>
        </p:nvSpPr>
        <p:spPr/>
        <p:txBody>
          <a:bodyPr/>
          <a:lstStyle/>
          <a:p>
            <a:fld id="{7C25C59A-AD20-C541-B7D5-DAE8DD233B54}" type="datetime1">
              <a:rPr lang="en-US" smtClean="0"/>
              <a:t>4/1/25</a:t>
            </a:fld>
            <a:endParaRPr lang="en-US"/>
          </a:p>
        </p:txBody>
      </p:sp>
      <p:sp>
        <p:nvSpPr>
          <p:cNvPr id="4" name="Footer Placeholder 3">
            <a:extLst>
              <a:ext uri="{FF2B5EF4-FFF2-40B4-BE49-F238E27FC236}">
                <a16:creationId xmlns:a16="http://schemas.microsoft.com/office/drawing/2014/main" id="{0940BE54-173C-B6C3-DE9C-8C2AC3C091DA}"/>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EE4C3FA8-F920-F987-D46F-BCF228C3D55B}"/>
              </a:ext>
            </a:extLst>
          </p:cNvPr>
          <p:cNvSpPr>
            <a:spLocks noGrp="1"/>
          </p:cNvSpPr>
          <p:nvPr>
            <p:ph type="sldNum" sz="quarter" idx="17"/>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36277349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5 Medium Photo Title Text or Content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6926B4-5124-8F3F-4BF0-6E77A73048A7}"/>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36C1B948-2C23-DE21-44EC-E8510CE38514}"/>
              </a:ext>
            </a:extLst>
          </p:cNvPr>
          <p:cNvSpPr>
            <a:spLocks noGrp="1"/>
          </p:cNvSpPr>
          <p:nvPr>
            <p:ph type="body" sz="half" idx="13"/>
          </p:nvPr>
        </p:nvSpPr>
        <p:spPr>
          <a:xfrm>
            <a:off x="1280160" y="1222131"/>
            <a:ext cx="4815839" cy="20019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Content Placeholder 5">
            <a:extLst>
              <a:ext uri="{FF2B5EF4-FFF2-40B4-BE49-F238E27FC236}">
                <a16:creationId xmlns:a16="http://schemas.microsoft.com/office/drawing/2014/main" id="{9FD52333-4ABB-ABB5-09CC-FF237C5112A1}"/>
              </a:ext>
            </a:extLst>
          </p:cNvPr>
          <p:cNvSpPr>
            <a:spLocks noGrp="1"/>
          </p:cNvSpPr>
          <p:nvPr>
            <p:ph sz="quarter" idx="14"/>
          </p:nvPr>
        </p:nvSpPr>
        <p:spPr>
          <a:xfrm>
            <a:off x="6418386" y="1222131"/>
            <a:ext cx="4568614" cy="4481980"/>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1B0F440B-95E4-3F22-18B4-DE398DAA45BC}"/>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pic>
        <p:nvPicPr>
          <p:cNvPr id="5" name="Picture 4" descr="A picture containing person, posing&#10;&#10;Description automatically generated">
            <a:extLst>
              <a:ext uri="{FF2B5EF4-FFF2-40B4-BE49-F238E27FC236}">
                <a16:creationId xmlns:a16="http://schemas.microsoft.com/office/drawing/2014/main" id="{9DECEEA4-BC29-C1A4-4A60-D0C236A4544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07"/>
          <a:stretch/>
        </p:blipFill>
        <p:spPr>
          <a:xfrm>
            <a:off x="0" y="3366528"/>
            <a:ext cx="6095999" cy="3528059"/>
          </a:xfrm>
          <a:prstGeom prst="rect">
            <a:avLst/>
          </a:prstGeom>
        </p:spPr>
      </p:pic>
      <p:sp>
        <p:nvSpPr>
          <p:cNvPr id="3" name="Date Placeholder 2">
            <a:extLst>
              <a:ext uri="{FF2B5EF4-FFF2-40B4-BE49-F238E27FC236}">
                <a16:creationId xmlns:a16="http://schemas.microsoft.com/office/drawing/2014/main" id="{53A910EF-7F0A-F8B3-0CB8-4EB17BCF0C25}"/>
              </a:ext>
            </a:extLst>
          </p:cNvPr>
          <p:cNvSpPr>
            <a:spLocks noGrp="1"/>
          </p:cNvSpPr>
          <p:nvPr>
            <p:ph type="dt" sz="half" idx="15"/>
          </p:nvPr>
        </p:nvSpPr>
        <p:spPr/>
        <p:txBody>
          <a:bodyPr/>
          <a:lstStyle/>
          <a:p>
            <a:fld id="{D773A726-6620-0F4E-AE6E-E2DE6584B33C}" type="datetime1">
              <a:rPr lang="en-US" smtClean="0"/>
              <a:t>4/1/25</a:t>
            </a:fld>
            <a:endParaRPr lang="en-US"/>
          </a:p>
        </p:txBody>
      </p:sp>
      <p:sp>
        <p:nvSpPr>
          <p:cNvPr id="4" name="Footer Placeholder 3">
            <a:extLst>
              <a:ext uri="{FF2B5EF4-FFF2-40B4-BE49-F238E27FC236}">
                <a16:creationId xmlns:a16="http://schemas.microsoft.com/office/drawing/2014/main" id="{773F21F8-407C-580F-2F4C-94C6F97EA82E}"/>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3BDEDB9E-0FC8-1009-79CB-DBD3313637FA}"/>
              </a:ext>
            </a:extLst>
          </p:cNvPr>
          <p:cNvSpPr>
            <a:spLocks noGrp="1"/>
          </p:cNvSpPr>
          <p:nvPr>
            <p:ph type="sldNum" sz="quarter" idx="17"/>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5967802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6 Medium Photo Title Text or Content 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DF18FD-78C1-846A-BA29-5D09EF99B108}"/>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36C1B948-2C23-DE21-44EC-E8510CE38514}"/>
              </a:ext>
            </a:extLst>
          </p:cNvPr>
          <p:cNvSpPr>
            <a:spLocks noGrp="1"/>
          </p:cNvSpPr>
          <p:nvPr>
            <p:ph type="body" sz="half" idx="13"/>
          </p:nvPr>
        </p:nvSpPr>
        <p:spPr>
          <a:xfrm>
            <a:off x="1280160" y="1222131"/>
            <a:ext cx="4815839" cy="2001935"/>
          </a:xfrm>
          <a:prstGeom prst="rect">
            <a:avLst/>
          </a:prstGeom>
        </p:spPr>
        <p:txBody>
          <a:bodyPr>
            <a:normAutofit/>
          </a:bodyPr>
          <a:lstStyle>
            <a:lvl1pPr marL="0" indent="0">
              <a:lnSpc>
                <a:spcPct val="95000"/>
              </a:lnSpc>
              <a:buNone/>
              <a:defRPr sz="12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Content Placeholder 5">
            <a:extLst>
              <a:ext uri="{FF2B5EF4-FFF2-40B4-BE49-F238E27FC236}">
                <a16:creationId xmlns:a16="http://schemas.microsoft.com/office/drawing/2014/main" id="{9FD52333-4ABB-ABB5-09CC-FF237C5112A1}"/>
              </a:ext>
            </a:extLst>
          </p:cNvPr>
          <p:cNvSpPr>
            <a:spLocks noGrp="1"/>
          </p:cNvSpPr>
          <p:nvPr>
            <p:ph sz="quarter" idx="14"/>
          </p:nvPr>
        </p:nvSpPr>
        <p:spPr>
          <a:xfrm>
            <a:off x="6418386" y="1222131"/>
            <a:ext cx="4568614" cy="4481980"/>
          </a:xfrm>
          <a:prstGeom prst="rect">
            <a:avLst/>
          </a:prstGeom>
          <a:solidFill>
            <a:srgbClr val="FFFFFF">
              <a:alpha val="16863"/>
            </a:srgbClr>
          </a:solidFill>
        </p:spPr>
        <p:txBody>
          <a:bodyPr/>
          <a:lstStyle>
            <a:lvl1pPr>
              <a:buNone/>
              <a:defRPr sz="2200">
                <a:solidFill>
                  <a:schemeClr val="tx2"/>
                </a:solidFill>
              </a:defRPr>
            </a:lvl1pPr>
            <a:lvl2pPr>
              <a:buNone/>
              <a:defRPr sz="2000">
                <a:solidFill>
                  <a:schemeClr val="tx2"/>
                </a:solidFill>
              </a:defRPr>
            </a:lvl2pPr>
            <a:lvl3pPr>
              <a:buNone/>
              <a:defRPr sz="1800">
                <a:solidFill>
                  <a:schemeClr val="tx2"/>
                </a:solidFill>
              </a:defRPr>
            </a:lvl3pPr>
            <a:lvl4pPr>
              <a:buNone/>
              <a:defRPr sz="1600">
                <a:solidFill>
                  <a:schemeClr val="tx2"/>
                </a:solidFill>
              </a:defRPr>
            </a:lvl4pPr>
            <a:lvl5pPr>
              <a:buNone/>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1B0F440B-95E4-3F22-18B4-DE398DAA45BC}"/>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pic>
        <p:nvPicPr>
          <p:cNvPr id="5" name="Picture 4" descr="A picture containing person, posing&#10;&#10;Description automatically generated">
            <a:extLst>
              <a:ext uri="{FF2B5EF4-FFF2-40B4-BE49-F238E27FC236}">
                <a16:creationId xmlns:a16="http://schemas.microsoft.com/office/drawing/2014/main" id="{E245CF17-22C5-4D24-23A6-970A2997449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07"/>
          <a:stretch/>
        </p:blipFill>
        <p:spPr>
          <a:xfrm>
            <a:off x="0" y="3366528"/>
            <a:ext cx="6095999" cy="3528059"/>
          </a:xfrm>
          <a:prstGeom prst="rect">
            <a:avLst/>
          </a:prstGeom>
        </p:spPr>
      </p:pic>
      <p:sp>
        <p:nvSpPr>
          <p:cNvPr id="3" name="Date Placeholder 2">
            <a:extLst>
              <a:ext uri="{FF2B5EF4-FFF2-40B4-BE49-F238E27FC236}">
                <a16:creationId xmlns:a16="http://schemas.microsoft.com/office/drawing/2014/main" id="{22AF9624-20E6-E77B-A181-25AF979607A2}"/>
              </a:ext>
            </a:extLst>
          </p:cNvPr>
          <p:cNvSpPr>
            <a:spLocks noGrp="1"/>
          </p:cNvSpPr>
          <p:nvPr>
            <p:ph type="dt" sz="half" idx="15"/>
          </p:nvPr>
        </p:nvSpPr>
        <p:spPr/>
        <p:txBody>
          <a:bodyPr/>
          <a:lstStyle/>
          <a:p>
            <a:fld id="{2A772599-C85C-A345-BDD1-6E28DF5D30B9}" type="datetime1">
              <a:rPr lang="en-US" smtClean="0"/>
              <a:t>4/1/25</a:t>
            </a:fld>
            <a:endParaRPr lang="en-US"/>
          </a:p>
        </p:txBody>
      </p:sp>
      <p:sp>
        <p:nvSpPr>
          <p:cNvPr id="4" name="Footer Placeholder 3">
            <a:extLst>
              <a:ext uri="{FF2B5EF4-FFF2-40B4-BE49-F238E27FC236}">
                <a16:creationId xmlns:a16="http://schemas.microsoft.com/office/drawing/2014/main" id="{1A1F4420-CCD0-A868-564B-7516C09251BB}"/>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EFCA4B49-9BAC-BA47-52F7-C03548519448}"/>
              </a:ext>
            </a:extLst>
          </p:cNvPr>
          <p:cNvSpPr>
            <a:spLocks noGrp="1"/>
          </p:cNvSpPr>
          <p:nvPr>
            <p:ph type="sldNum" sz="quarter" idx="17"/>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14438798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Only with Background Photo Option _ Navy">
    <p:spTree>
      <p:nvGrpSpPr>
        <p:cNvPr id="1" name=""/>
        <p:cNvGrpSpPr/>
        <p:nvPr/>
      </p:nvGrpSpPr>
      <p:grpSpPr>
        <a:xfrm>
          <a:off x="0" y="0"/>
          <a:ext cx="0" cy="0"/>
          <a:chOff x="0" y="0"/>
          <a:chExt cx="0" cy="0"/>
        </a:xfrm>
      </p:grpSpPr>
      <p:pic>
        <p:nvPicPr>
          <p:cNvPr id="4" name="Picture 3" descr="A picture containing person, indoor, sitting, hand&#10;&#10;Description automatically generated">
            <a:extLst>
              <a:ext uri="{FF2B5EF4-FFF2-40B4-BE49-F238E27FC236}">
                <a16:creationId xmlns:a16="http://schemas.microsoft.com/office/drawing/2014/main" id="{70FE79A9-362C-AC70-3E0A-2AC91E7D925E}"/>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53E62BE3-B3C9-1600-AC52-4BA7261E057A}"/>
              </a:ext>
            </a:extLst>
          </p:cNvPr>
          <p:cNvSpPr/>
          <p:nvPr userDrawn="1"/>
        </p:nvSpPr>
        <p:spPr>
          <a:xfrm>
            <a:off x="615142"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0" y="2470424"/>
            <a:ext cx="5091821" cy="1508760"/>
          </a:xfrm>
          <a:prstGeom prst="rect">
            <a:avLst/>
          </a:prstGeo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EA96A6E0-0A85-8026-DD13-10F2661ECAF2}"/>
              </a:ext>
            </a:extLst>
          </p:cNvPr>
          <p:cNvSpPr>
            <a:spLocks noGrp="1"/>
          </p:cNvSpPr>
          <p:nvPr>
            <p:ph type="dt" sz="half" idx="10"/>
          </p:nvPr>
        </p:nvSpPr>
        <p:spPr/>
        <p:txBody>
          <a:bodyPr/>
          <a:lstStyle/>
          <a:p>
            <a:fld id="{134994F3-9846-734A-B57C-72370FE5F835}" type="datetime1">
              <a:rPr lang="en-US" smtClean="0"/>
              <a:t>4/1/25</a:t>
            </a:fld>
            <a:endParaRPr lang="en-US"/>
          </a:p>
        </p:txBody>
      </p:sp>
      <p:sp>
        <p:nvSpPr>
          <p:cNvPr id="8" name="Footer Placeholder 7">
            <a:extLst>
              <a:ext uri="{FF2B5EF4-FFF2-40B4-BE49-F238E27FC236}">
                <a16:creationId xmlns:a16="http://schemas.microsoft.com/office/drawing/2014/main" id="{FE336EC0-2699-BFBB-EA92-DBA427E021F0}"/>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5A7AEC6E-78B7-1BF4-016D-B97434F4B76F}"/>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33333154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Only with Background Photo Option _ Light Blue">
    <p:spTree>
      <p:nvGrpSpPr>
        <p:cNvPr id="1" name=""/>
        <p:cNvGrpSpPr/>
        <p:nvPr/>
      </p:nvGrpSpPr>
      <p:grpSpPr>
        <a:xfrm>
          <a:off x="0" y="0"/>
          <a:ext cx="0" cy="0"/>
          <a:chOff x="0" y="0"/>
          <a:chExt cx="0" cy="0"/>
        </a:xfrm>
      </p:grpSpPr>
      <p:pic>
        <p:nvPicPr>
          <p:cNvPr id="3" name="Picture 2" descr="A baby with curly hair&#10;&#10;Description automatically generated with low confidence">
            <a:extLst>
              <a:ext uri="{FF2B5EF4-FFF2-40B4-BE49-F238E27FC236}">
                <a16:creationId xmlns:a16="http://schemas.microsoft.com/office/drawing/2014/main" id="{3BCDE9F6-7442-8422-5908-152C2303FF16}"/>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ED3343B1-537D-3318-51A9-9F6A86F26EFF}"/>
              </a:ext>
            </a:extLst>
          </p:cNvPr>
          <p:cNvSpPr/>
          <p:nvPr userDrawn="1"/>
        </p:nvSpPr>
        <p:spPr>
          <a:xfrm>
            <a:off x="615142"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10154" y="2470424"/>
            <a:ext cx="9077668" cy="1508760"/>
          </a:xfrm>
          <a:prstGeom prst="rect">
            <a:avLst/>
          </a:prstGeo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D4BEB212-99AC-C10E-A042-6728D99D1015}"/>
              </a:ext>
            </a:extLst>
          </p:cNvPr>
          <p:cNvSpPr>
            <a:spLocks noGrp="1"/>
          </p:cNvSpPr>
          <p:nvPr>
            <p:ph type="dt" sz="half" idx="10"/>
          </p:nvPr>
        </p:nvSpPr>
        <p:spPr/>
        <p:txBody>
          <a:bodyPr/>
          <a:lstStyle/>
          <a:p>
            <a:fld id="{7C4B0F7A-8C2A-6B40-AFA6-8C5177008479}" type="datetime1">
              <a:rPr lang="en-US" smtClean="0"/>
              <a:t>4/1/25</a:t>
            </a:fld>
            <a:endParaRPr lang="en-US"/>
          </a:p>
        </p:txBody>
      </p:sp>
      <p:sp>
        <p:nvSpPr>
          <p:cNvPr id="8" name="Footer Placeholder 7">
            <a:extLst>
              <a:ext uri="{FF2B5EF4-FFF2-40B4-BE49-F238E27FC236}">
                <a16:creationId xmlns:a16="http://schemas.microsoft.com/office/drawing/2014/main" id="{4B221889-74AD-15D5-6672-5659C613E034}"/>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4ABC5518-5E65-4ACB-804F-6EBA430B8BCE}"/>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13984196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Only with Background Photo Option _ Orange">
    <p:spTree>
      <p:nvGrpSpPr>
        <p:cNvPr id="1" name=""/>
        <p:cNvGrpSpPr/>
        <p:nvPr/>
      </p:nvGrpSpPr>
      <p:grpSpPr>
        <a:xfrm>
          <a:off x="0" y="0"/>
          <a:ext cx="0" cy="0"/>
          <a:chOff x="0" y="0"/>
          <a:chExt cx="0" cy="0"/>
        </a:xfrm>
      </p:grpSpPr>
      <p:pic>
        <p:nvPicPr>
          <p:cNvPr id="4" name="Picture 3" descr="A picture containing person, sky, outdoor, person&#10;&#10;Description automatically generated">
            <a:extLst>
              <a:ext uri="{FF2B5EF4-FFF2-40B4-BE49-F238E27FC236}">
                <a16:creationId xmlns:a16="http://schemas.microsoft.com/office/drawing/2014/main" id="{2EF4CBFF-6149-AB30-39FC-14E5C72CA9CA}"/>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CABF354-2CDC-45A1-51CB-5AFCB0C6BC22}"/>
              </a:ext>
            </a:extLst>
          </p:cNvPr>
          <p:cNvSpPr/>
          <p:nvPr userDrawn="1"/>
        </p:nvSpPr>
        <p:spPr>
          <a:xfrm>
            <a:off x="615142"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0" y="2578489"/>
            <a:ext cx="5101761" cy="1508760"/>
          </a:xfrm>
          <a:prstGeom prst="rect">
            <a:avLst/>
          </a:prstGeom>
        </p:spPr>
        <p:txBody>
          <a:bodyPr/>
          <a:lstStyle>
            <a:lvl1pPr algn="r">
              <a:defRPr>
                <a:latin typeface="Lucida Sans Unicode" panose="020B0602030504020204" pitchFamily="34" charset="0"/>
                <a:cs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734CAE5F-1750-2D27-D8CC-37411C212BBA}"/>
              </a:ext>
            </a:extLst>
          </p:cNvPr>
          <p:cNvSpPr>
            <a:spLocks noGrp="1"/>
          </p:cNvSpPr>
          <p:nvPr>
            <p:ph type="dt" sz="half" idx="10"/>
          </p:nvPr>
        </p:nvSpPr>
        <p:spPr/>
        <p:txBody>
          <a:bodyPr/>
          <a:lstStyle/>
          <a:p>
            <a:fld id="{109E9D80-FCCE-054B-8773-A209C007F1F0}" type="datetime1">
              <a:rPr lang="en-US" smtClean="0"/>
              <a:t>4/1/25</a:t>
            </a:fld>
            <a:endParaRPr lang="en-US"/>
          </a:p>
        </p:txBody>
      </p:sp>
      <p:sp>
        <p:nvSpPr>
          <p:cNvPr id="8" name="Footer Placeholder 7">
            <a:extLst>
              <a:ext uri="{FF2B5EF4-FFF2-40B4-BE49-F238E27FC236}">
                <a16:creationId xmlns:a16="http://schemas.microsoft.com/office/drawing/2014/main" id="{DF8A27AF-83DF-D012-9EEF-16D09C44DF20}"/>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33522483-CD8B-1CD9-040F-BCA23C62A53B}"/>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40225757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 Blank Tilte Orange Ribbon Orang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A6291243-E47E-CDD1-92D2-E5743F60927B}"/>
              </a:ext>
            </a:extLst>
          </p:cNvPr>
          <p:cNvSpPr>
            <a:spLocks noGrp="1"/>
          </p:cNvSpPr>
          <p:nvPr>
            <p:ph type="dt" sz="half" idx="10"/>
          </p:nvPr>
        </p:nvSpPr>
        <p:spPr/>
        <p:txBody>
          <a:bodyPr/>
          <a:lstStyle/>
          <a:p>
            <a:fld id="{152F0339-D201-5843-951D-F513C76EB0E0}" type="datetime1">
              <a:rPr lang="en-US" smtClean="0"/>
              <a:t>4/1/25</a:t>
            </a:fld>
            <a:endParaRPr lang="en-US"/>
          </a:p>
        </p:txBody>
      </p:sp>
      <p:sp>
        <p:nvSpPr>
          <p:cNvPr id="10" name="Footer Placeholder 9">
            <a:extLst>
              <a:ext uri="{FF2B5EF4-FFF2-40B4-BE49-F238E27FC236}">
                <a16:creationId xmlns:a16="http://schemas.microsoft.com/office/drawing/2014/main" id="{B5A2377D-CD0E-0F1C-FF33-9638A0D7C79B}"/>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AF271D65-FD18-E6CB-9F7B-577F68934185}"/>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0BB05429-7365-29E7-FDF8-B31970070804}"/>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sp>
        <p:nvSpPr>
          <p:cNvPr id="8" name="Rectangle 7">
            <a:extLst>
              <a:ext uri="{FF2B5EF4-FFF2-40B4-BE49-F238E27FC236}">
                <a16:creationId xmlns:a16="http://schemas.microsoft.com/office/drawing/2014/main" id="{0AAABA36-5832-CB29-F3A4-2908934C7642}"/>
              </a:ext>
            </a:extLst>
          </p:cNvPr>
          <p:cNvSpPr/>
          <p:nvPr userDrawn="1"/>
        </p:nvSpPr>
        <p:spPr>
          <a:xfrm>
            <a:off x="766483" y="430305"/>
            <a:ext cx="10690411" cy="5661213"/>
          </a:xfrm>
          <a:prstGeom prst="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9E9853F3-B56B-2B3F-0E99-17B4CCAF4B25}"/>
              </a:ext>
            </a:extLst>
          </p:cNvPr>
          <p:cNvSpPr/>
          <p:nvPr userDrawn="1"/>
        </p:nvSpPr>
        <p:spPr>
          <a:xfrm>
            <a:off x="0" y="217103"/>
            <a:ext cx="11846859" cy="1020026"/>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3" name="Title 1">
            <a:extLst>
              <a:ext uri="{FF2B5EF4-FFF2-40B4-BE49-F238E27FC236}">
                <a16:creationId xmlns:a16="http://schemas.microsoft.com/office/drawing/2014/main" id="{2F030E98-E559-838B-D737-053158F2E703}"/>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bg1"/>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40310709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2 Blank Tilte Orange Ribbon Light Blu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DD26C5C3-4734-7261-A507-226CBC81FCDF}"/>
              </a:ext>
            </a:extLst>
          </p:cNvPr>
          <p:cNvSpPr>
            <a:spLocks noGrp="1"/>
          </p:cNvSpPr>
          <p:nvPr>
            <p:ph type="dt" sz="half" idx="10"/>
          </p:nvPr>
        </p:nvSpPr>
        <p:spPr/>
        <p:txBody>
          <a:bodyPr/>
          <a:lstStyle/>
          <a:p>
            <a:fld id="{0D9098E2-28F7-1A4D-A1E8-594F45419E81}" type="datetime1">
              <a:rPr lang="en-US" smtClean="0"/>
              <a:t>4/1/25</a:t>
            </a:fld>
            <a:endParaRPr lang="en-US"/>
          </a:p>
        </p:txBody>
      </p:sp>
      <p:sp>
        <p:nvSpPr>
          <p:cNvPr id="10" name="Footer Placeholder 9">
            <a:extLst>
              <a:ext uri="{FF2B5EF4-FFF2-40B4-BE49-F238E27FC236}">
                <a16:creationId xmlns:a16="http://schemas.microsoft.com/office/drawing/2014/main" id="{2C001D3A-0A95-08C1-4E14-829265DAE187}"/>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BCC46596-7E92-11F3-4269-3B00BA1B5AB8}"/>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D5532517-5C20-3462-F1E1-7286FB6B67E5}"/>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sp>
        <p:nvSpPr>
          <p:cNvPr id="8" name="Rectangle 7">
            <a:extLst>
              <a:ext uri="{FF2B5EF4-FFF2-40B4-BE49-F238E27FC236}">
                <a16:creationId xmlns:a16="http://schemas.microsoft.com/office/drawing/2014/main" id="{E714E0FF-702D-DA82-6505-E6D7B031A905}"/>
              </a:ext>
            </a:extLst>
          </p:cNvPr>
          <p:cNvSpPr/>
          <p:nvPr userDrawn="1"/>
        </p:nvSpPr>
        <p:spPr>
          <a:xfrm>
            <a:off x="766483" y="430305"/>
            <a:ext cx="10690411" cy="5661213"/>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CD94E585-BCBF-5FCF-D10C-CA882504E307}"/>
              </a:ext>
            </a:extLst>
          </p:cNvPr>
          <p:cNvSpPr/>
          <p:nvPr userDrawn="1"/>
        </p:nvSpPr>
        <p:spPr>
          <a:xfrm>
            <a:off x="0" y="217103"/>
            <a:ext cx="11846859" cy="1020026"/>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3" name="Title 1">
            <a:extLst>
              <a:ext uri="{FF2B5EF4-FFF2-40B4-BE49-F238E27FC236}">
                <a16:creationId xmlns:a16="http://schemas.microsoft.com/office/drawing/2014/main" id="{2F030E98-E559-838B-D737-053158F2E703}"/>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bg1"/>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52958925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3 Blank Tilte Orange Ribbon Dark Blu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B9DDE46F-8A0C-A095-184F-BB51065AF5E7}"/>
              </a:ext>
            </a:extLst>
          </p:cNvPr>
          <p:cNvSpPr>
            <a:spLocks noGrp="1"/>
          </p:cNvSpPr>
          <p:nvPr>
            <p:ph type="dt" sz="half" idx="10"/>
          </p:nvPr>
        </p:nvSpPr>
        <p:spPr/>
        <p:txBody>
          <a:bodyPr/>
          <a:lstStyle/>
          <a:p>
            <a:fld id="{02271C55-1D47-CD4E-8EB5-D50BEE4D104B}" type="datetime1">
              <a:rPr lang="en-US" smtClean="0"/>
              <a:t>4/1/25</a:t>
            </a:fld>
            <a:endParaRPr lang="en-US"/>
          </a:p>
        </p:txBody>
      </p:sp>
      <p:sp>
        <p:nvSpPr>
          <p:cNvPr id="10" name="Footer Placeholder 9">
            <a:extLst>
              <a:ext uri="{FF2B5EF4-FFF2-40B4-BE49-F238E27FC236}">
                <a16:creationId xmlns:a16="http://schemas.microsoft.com/office/drawing/2014/main" id="{1A643A30-6D5A-47EE-A235-5883C422341E}"/>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4750D96F-3338-63BA-C6F8-E9F2AE57918F}"/>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0793B976-B092-5BEC-8E9D-3D5768A1831C}"/>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sp>
        <p:nvSpPr>
          <p:cNvPr id="8" name="Rectangle 7">
            <a:extLst>
              <a:ext uri="{FF2B5EF4-FFF2-40B4-BE49-F238E27FC236}">
                <a16:creationId xmlns:a16="http://schemas.microsoft.com/office/drawing/2014/main" id="{20A2155E-DC75-0A1B-4BFB-CF59DAB9078B}"/>
              </a:ext>
            </a:extLst>
          </p:cNvPr>
          <p:cNvSpPr/>
          <p:nvPr userDrawn="1"/>
        </p:nvSpPr>
        <p:spPr>
          <a:xfrm>
            <a:off x="766483" y="430305"/>
            <a:ext cx="10690411" cy="566121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D17A48DE-AC13-CB38-3A66-59FD0DDF229C}"/>
              </a:ext>
            </a:extLst>
          </p:cNvPr>
          <p:cNvSpPr/>
          <p:nvPr userDrawn="1"/>
        </p:nvSpPr>
        <p:spPr>
          <a:xfrm>
            <a:off x="0" y="217103"/>
            <a:ext cx="11846859" cy="1020026"/>
          </a:xfrm>
          <a:custGeom>
            <a:avLst/>
            <a:gdLst/>
            <a:ahLst/>
            <a:cxnLst/>
            <a:rect l="l" t="t" r="r" b="b"/>
            <a:pathLst>
              <a:path w="983371" h="232479">
                <a:moveTo>
                  <a:pt x="0" y="0"/>
                </a:moveTo>
                <a:lnTo>
                  <a:pt x="983371" y="0"/>
                </a:lnTo>
                <a:lnTo>
                  <a:pt x="983371" y="232479"/>
                </a:lnTo>
                <a:lnTo>
                  <a:pt x="0" y="232479"/>
                </a:lnTo>
                <a:close/>
              </a:path>
            </a:pathLst>
          </a:custGeom>
          <a:solidFill>
            <a:schemeClr val="accent6"/>
          </a:solidFill>
          <a:ln w="57150">
            <a:solidFill>
              <a:schemeClr val="accent6"/>
            </a:solidFill>
          </a:ln>
        </p:spPr>
      </p:sp>
      <p:sp>
        <p:nvSpPr>
          <p:cNvPr id="3" name="Title 1">
            <a:extLst>
              <a:ext uri="{FF2B5EF4-FFF2-40B4-BE49-F238E27FC236}">
                <a16:creationId xmlns:a16="http://schemas.microsoft.com/office/drawing/2014/main" id="{2F030E98-E559-838B-D737-053158F2E703}"/>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bg1"/>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3057972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8 Title Slide White Logo Navy Dark Blue Ribbon">
    <p:spTree>
      <p:nvGrpSpPr>
        <p:cNvPr id="1" name=""/>
        <p:cNvGrpSpPr/>
        <p:nvPr/>
      </p:nvGrpSpPr>
      <p:grpSpPr>
        <a:xfrm>
          <a:off x="0" y="0"/>
          <a:ext cx="0" cy="0"/>
          <a:chOff x="0" y="0"/>
          <a:chExt cx="0" cy="0"/>
        </a:xfrm>
      </p:grpSpPr>
      <p:pic>
        <p:nvPicPr>
          <p:cNvPr id="3" name="Picture 2" descr="A picture containing person, indoor&#10;&#10;Description automatically generated">
            <a:extLst>
              <a:ext uri="{FF2B5EF4-FFF2-40B4-BE49-F238E27FC236}">
                <a16:creationId xmlns:a16="http://schemas.microsoft.com/office/drawing/2014/main" id="{AB6DCD1B-2D92-31B0-AAC6-5553C72B78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8017"/>
          <a:stretch/>
        </p:blipFill>
        <p:spPr>
          <a:xfrm>
            <a:off x="4634945" y="0"/>
            <a:ext cx="7557055" cy="6858000"/>
          </a:xfrm>
          <a:prstGeom prst="rect">
            <a:avLst/>
          </a:prstGeom>
        </p:spPr>
      </p:pic>
      <p:sp>
        <p:nvSpPr>
          <p:cNvPr id="2" name="Title 1"/>
          <p:cNvSpPr>
            <a:spLocks noGrp="1"/>
          </p:cNvSpPr>
          <p:nvPr>
            <p:ph type="ctrTitle"/>
          </p:nvPr>
        </p:nvSpPr>
        <p:spPr>
          <a:xfrm>
            <a:off x="615462" y="2216426"/>
            <a:ext cx="7297615"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pic>
        <p:nvPicPr>
          <p:cNvPr id="21" name="Picture 20">
            <a:extLst>
              <a:ext uri="{FF2B5EF4-FFF2-40B4-BE49-F238E27FC236}">
                <a16:creationId xmlns:a16="http://schemas.microsoft.com/office/drawing/2014/main" id="{3495B377-0139-B1C7-89BF-2E7DD636F5D4}"/>
              </a:ext>
            </a:extLst>
          </p:cNvPr>
          <p:cNvPicPr>
            <a:picLocks noChangeAspect="1"/>
          </p:cNvPicPr>
          <p:nvPr userDrawn="1"/>
        </p:nvPicPr>
        <p:blipFill rotWithShape="1">
          <a:blip r:embed="rId3"/>
          <a:srcRect l="2924" t="1468" b="1615"/>
          <a:stretch/>
        </p:blipFill>
        <p:spPr>
          <a:xfrm>
            <a:off x="0" y="0"/>
            <a:ext cx="10117438"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267555" y="5107366"/>
            <a:ext cx="6991938" cy="760354"/>
          </a:xfrm>
          <a:prstGeom prst="rect">
            <a:avLst/>
          </a:prstGeom>
        </p:spPr>
        <p:txBody>
          <a:bodyPr anchor="ct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9" name="Date Placeholder 8">
            <a:extLst>
              <a:ext uri="{FF2B5EF4-FFF2-40B4-BE49-F238E27FC236}">
                <a16:creationId xmlns:a16="http://schemas.microsoft.com/office/drawing/2014/main" id="{93E8D074-7D8B-41B8-FA7E-576CEDFDA027}"/>
              </a:ext>
            </a:extLst>
          </p:cNvPr>
          <p:cNvSpPr>
            <a:spLocks noGrp="1"/>
          </p:cNvSpPr>
          <p:nvPr>
            <p:ph type="dt" sz="half" idx="10"/>
          </p:nvPr>
        </p:nvSpPr>
        <p:spPr/>
        <p:txBody>
          <a:bodyPr/>
          <a:lstStyle/>
          <a:p>
            <a:fld id="{C020D215-6B54-F84A-B5DB-0022DFC15BA7}" type="datetime1">
              <a:rPr lang="en-US" smtClean="0"/>
              <a:t>4/1/25</a:t>
            </a:fld>
            <a:endParaRPr lang="en-US"/>
          </a:p>
        </p:txBody>
      </p:sp>
      <p:sp>
        <p:nvSpPr>
          <p:cNvPr id="10" name="Footer Placeholder 9">
            <a:extLst>
              <a:ext uri="{FF2B5EF4-FFF2-40B4-BE49-F238E27FC236}">
                <a16:creationId xmlns:a16="http://schemas.microsoft.com/office/drawing/2014/main" id="{9B485F5D-E189-BD44-C0B2-93C6D5A2982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2692A5B2-07C7-F97B-AE4F-DB5A6E175951}"/>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13" name="Title 1">
            <a:extLst>
              <a:ext uri="{FF2B5EF4-FFF2-40B4-BE49-F238E27FC236}">
                <a16:creationId xmlns:a16="http://schemas.microsoft.com/office/drawing/2014/main" id="{D4CBCC86-6AC8-0A54-8CF8-3AA4AC4DDC10}"/>
              </a:ext>
            </a:extLst>
          </p:cNvPr>
          <p:cNvSpPr>
            <a:spLocks noGrp="1"/>
          </p:cNvSpPr>
          <p:nvPr>
            <p:ph type="ctrTitle"/>
          </p:nvPr>
        </p:nvSpPr>
        <p:spPr>
          <a:xfrm>
            <a:off x="615462" y="2216426"/>
            <a:ext cx="7297615"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pic>
        <p:nvPicPr>
          <p:cNvPr id="14" name="Picture 13" descr="A picture containing application&#10;&#10;Description automatically generated">
            <a:extLst>
              <a:ext uri="{FF2B5EF4-FFF2-40B4-BE49-F238E27FC236}">
                <a16:creationId xmlns:a16="http://schemas.microsoft.com/office/drawing/2014/main" id="{792EFB7D-09FE-8EC7-249C-5D44A12580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5462" y="715099"/>
            <a:ext cx="3640975" cy="1080156"/>
          </a:xfrm>
          <a:prstGeom prst="rect">
            <a:avLst/>
          </a:prstGeom>
        </p:spPr>
      </p:pic>
    </p:spTree>
    <p:extLst>
      <p:ext uri="{BB962C8B-B14F-4D97-AF65-F5344CB8AC3E}">
        <p14:creationId xmlns:p14="http://schemas.microsoft.com/office/powerpoint/2010/main" val="773989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1 Blank Tilte Orange Ribbon Outline Orang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5F515AE7-DF16-384A-3FC6-19FD793C241F}"/>
              </a:ext>
            </a:extLst>
          </p:cNvPr>
          <p:cNvSpPr>
            <a:spLocks noGrp="1"/>
          </p:cNvSpPr>
          <p:nvPr>
            <p:ph type="dt" sz="half" idx="10"/>
          </p:nvPr>
        </p:nvSpPr>
        <p:spPr/>
        <p:txBody>
          <a:bodyPr/>
          <a:lstStyle/>
          <a:p>
            <a:fld id="{E18F64DA-6C13-1B40-ADAA-B194466E6330}" type="datetime1">
              <a:rPr lang="en-US" smtClean="0"/>
              <a:t>4/1/25</a:t>
            </a:fld>
            <a:endParaRPr lang="en-US"/>
          </a:p>
        </p:txBody>
      </p:sp>
      <p:sp>
        <p:nvSpPr>
          <p:cNvPr id="10" name="Footer Placeholder 9">
            <a:extLst>
              <a:ext uri="{FF2B5EF4-FFF2-40B4-BE49-F238E27FC236}">
                <a16:creationId xmlns:a16="http://schemas.microsoft.com/office/drawing/2014/main" id="{21F47A83-AFCE-BC6A-C380-A7C56035D5C8}"/>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F2156C44-F8E5-1496-C91C-B644C8132C39}"/>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B861072F-3327-A563-6418-5B30909CBDBD}"/>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sp>
        <p:nvSpPr>
          <p:cNvPr id="8" name="Rectangle 7">
            <a:extLst>
              <a:ext uri="{FF2B5EF4-FFF2-40B4-BE49-F238E27FC236}">
                <a16:creationId xmlns:a16="http://schemas.microsoft.com/office/drawing/2014/main" id="{05DF2949-2F61-B91A-19ED-FED1E464E49B}"/>
              </a:ext>
            </a:extLst>
          </p:cNvPr>
          <p:cNvSpPr/>
          <p:nvPr userDrawn="1"/>
        </p:nvSpPr>
        <p:spPr>
          <a:xfrm>
            <a:off x="766483" y="430305"/>
            <a:ext cx="10690411" cy="5661213"/>
          </a:xfrm>
          <a:prstGeom prst="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B9A0E3-9CCB-A1B1-D521-A1E13BC28816}"/>
              </a:ext>
            </a:extLst>
          </p:cNvPr>
          <p:cNvPicPr>
            <a:picLocks noChangeAspect="1"/>
          </p:cNvPicPr>
          <p:nvPr userDrawn="1"/>
        </p:nvPicPr>
        <p:blipFill rotWithShape="1">
          <a:blip r:embed="rId2"/>
          <a:srcRect l="1554"/>
          <a:stretch/>
        </p:blipFill>
        <p:spPr>
          <a:xfrm>
            <a:off x="0" y="165473"/>
            <a:ext cx="11919596" cy="1090213"/>
          </a:xfrm>
          <a:prstGeom prst="rect">
            <a:avLst/>
          </a:prstGeom>
        </p:spPr>
      </p:pic>
      <p:sp>
        <p:nvSpPr>
          <p:cNvPr id="3" name="Title 1">
            <a:extLst>
              <a:ext uri="{FF2B5EF4-FFF2-40B4-BE49-F238E27FC236}">
                <a16:creationId xmlns:a16="http://schemas.microsoft.com/office/drawing/2014/main" id="{AB6D938C-9B5F-656E-438C-F760AD96F21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9391578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2 Blank Tilte Orange Ribbon Outline Light Blu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63C1260E-1886-CEAD-5A71-7B0BC82A5002}"/>
              </a:ext>
            </a:extLst>
          </p:cNvPr>
          <p:cNvSpPr>
            <a:spLocks noGrp="1"/>
          </p:cNvSpPr>
          <p:nvPr>
            <p:ph type="dt" sz="half" idx="10"/>
          </p:nvPr>
        </p:nvSpPr>
        <p:spPr/>
        <p:txBody>
          <a:bodyPr/>
          <a:lstStyle/>
          <a:p>
            <a:fld id="{BA846BEB-395A-E544-A97C-5513BD18B8D8}" type="datetime1">
              <a:rPr lang="en-US" smtClean="0"/>
              <a:t>4/1/25</a:t>
            </a:fld>
            <a:endParaRPr lang="en-US"/>
          </a:p>
        </p:txBody>
      </p:sp>
      <p:sp>
        <p:nvSpPr>
          <p:cNvPr id="10" name="Footer Placeholder 9">
            <a:extLst>
              <a:ext uri="{FF2B5EF4-FFF2-40B4-BE49-F238E27FC236}">
                <a16:creationId xmlns:a16="http://schemas.microsoft.com/office/drawing/2014/main" id="{BAC20678-8357-DB8D-6937-95395B04E6FD}"/>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88D65A97-483A-74AB-BD28-DDE59ECD2927}"/>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D52EFACE-DABA-BBF2-C8FB-EF4545046492}"/>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sp>
        <p:nvSpPr>
          <p:cNvPr id="8" name="Rectangle 7">
            <a:extLst>
              <a:ext uri="{FF2B5EF4-FFF2-40B4-BE49-F238E27FC236}">
                <a16:creationId xmlns:a16="http://schemas.microsoft.com/office/drawing/2014/main" id="{5863832C-208C-58A8-60F9-505F7BEA7DB1}"/>
              </a:ext>
            </a:extLst>
          </p:cNvPr>
          <p:cNvSpPr/>
          <p:nvPr userDrawn="1"/>
        </p:nvSpPr>
        <p:spPr>
          <a:xfrm>
            <a:off x="766483" y="430305"/>
            <a:ext cx="10690411" cy="5661213"/>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249E15B-3BC1-9D78-BA82-55A5D6B8F215}"/>
              </a:ext>
            </a:extLst>
          </p:cNvPr>
          <p:cNvPicPr>
            <a:picLocks noChangeAspect="1"/>
          </p:cNvPicPr>
          <p:nvPr userDrawn="1"/>
        </p:nvPicPr>
        <p:blipFill rotWithShape="1">
          <a:blip r:embed="rId2"/>
          <a:srcRect l="1554"/>
          <a:stretch/>
        </p:blipFill>
        <p:spPr>
          <a:xfrm>
            <a:off x="0" y="165473"/>
            <a:ext cx="11919596" cy="1090213"/>
          </a:xfrm>
          <a:prstGeom prst="rect">
            <a:avLst/>
          </a:prstGeom>
        </p:spPr>
      </p:pic>
      <p:sp>
        <p:nvSpPr>
          <p:cNvPr id="3" name="Title 1">
            <a:extLst>
              <a:ext uri="{FF2B5EF4-FFF2-40B4-BE49-F238E27FC236}">
                <a16:creationId xmlns:a16="http://schemas.microsoft.com/office/drawing/2014/main" id="{AB6D938C-9B5F-656E-438C-F760AD96F21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20529398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3 Blank Tilte Orange Ribbon Outline Dark Blu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5D0087EF-8821-E3B8-5EDF-8631F29594AF}"/>
              </a:ext>
            </a:extLst>
          </p:cNvPr>
          <p:cNvSpPr>
            <a:spLocks noGrp="1"/>
          </p:cNvSpPr>
          <p:nvPr>
            <p:ph type="dt" sz="half" idx="10"/>
          </p:nvPr>
        </p:nvSpPr>
        <p:spPr/>
        <p:txBody>
          <a:bodyPr/>
          <a:lstStyle/>
          <a:p>
            <a:fld id="{74B6A376-C8D9-AC4D-8349-6610FF8B1A98}" type="datetime1">
              <a:rPr lang="en-US" smtClean="0"/>
              <a:t>4/1/25</a:t>
            </a:fld>
            <a:endParaRPr lang="en-US"/>
          </a:p>
        </p:txBody>
      </p:sp>
      <p:sp>
        <p:nvSpPr>
          <p:cNvPr id="10" name="Footer Placeholder 9">
            <a:extLst>
              <a:ext uri="{FF2B5EF4-FFF2-40B4-BE49-F238E27FC236}">
                <a16:creationId xmlns:a16="http://schemas.microsoft.com/office/drawing/2014/main" id="{1A035023-5500-2434-D57A-04F0B5A8E94F}"/>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91541302-1D53-6FE8-0BBC-E85D18311347}"/>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F995B470-68BC-2643-E68A-68DE72403CA5}"/>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6">
              <a:lumMod val="75000"/>
            </a:schemeClr>
          </a:solidFill>
          <a:ln w="57150">
            <a:solidFill>
              <a:schemeClr val="accent6">
                <a:lumMod val="75000"/>
              </a:schemeClr>
            </a:solidFill>
          </a:ln>
        </p:spPr>
        <p:txBody>
          <a:bodyPr/>
          <a:lstStyle/>
          <a:p>
            <a:endParaRPr lang="en-US"/>
          </a:p>
        </p:txBody>
      </p:sp>
      <p:sp>
        <p:nvSpPr>
          <p:cNvPr id="8" name="Rectangle 7">
            <a:extLst>
              <a:ext uri="{FF2B5EF4-FFF2-40B4-BE49-F238E27FC236}">
                <a16:creationId xmlns:a16="http://schemas.microsoft.com/office/drawing/2014/main" id="{A4796FC4-9CD8-5429-F55C-E06A4CC6D497}"/>
              </a:ext>
            </a:extLst>
          </p:cNvPr>
          <p:cNvSpPr/>
          <p:nvPr userDrawn="1"/>
        </p:nvSpPr>
        <p:spPr>
          <a:xfrm>
            <a:off x="766483" y="430305"/>
            <a:ext cx="10690411" cy="566121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3AC2714-60DE-494B-D7FD-6412B9A2CE0A}"/>
              </a:ext>
            </a:extLst>
          </p:cNvPr>
          <p:cNvPicPr>
            <a:picLocks noChangeAspect="1"/>
          </p:cNvPicPr>
          <p:nvPr userDrawn="1"/>
        </p:nvPicPr>
        <p:blipFill rotWithShape="1">
          <a:blip r:embed="rId2"/>
          <a:srcRect l="1554"/>
          <a:stretch/>
        </p:blipFill>
        <p:spPr>
          <a:xfrm>
            <a:off x="0" y="165473"/>
            <a:ext cx="11919596" cy="1090213"/>
          </a:xfrm>
          <a:prstGeom prst="rect">
            <a:avLst/>
          </a:prstGeom>
        </p:spPr>
      </p:pic>
      <p:sp>
        <p:nvSpPr>
          <p:cNvPr id="3" name="Title 1">
            <a:extLst>
              <a:ext uri="{FF2B5EF4-FFF2-40B4-BE49-F238E27FC236}">
                <a16:creationId xmlns:a16="http://schemas.microsoft.com/office/drawing/2014/main" id="{AB6D938C-9B5F-656E-438C-F760AD96F217}"/>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4036428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 Blank Tilte Dark Blue Ribbon Orang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F5155927-B704-D4AE-6FA0-90068E513C2C}"/>
              </a:ext>
            </a:extLst>
          </p:cNvPr>
          <p:cNvSpPr>
            <a:spLocks noGrp="1"/>
          </p:cNvSpPr>
          <p:nvPr>
            <p:ph type="dt" sz="half" idx="10"/>
          </p:nvPr>
        </p:nvSpPr>
        <p:spPr/>
        <p:txBody>
          <a:bodyPr/>
          <a:lstStyle/>
          <a:p>
            <a:fld id="{65FC79B5-4C68-4449-B78A-CBA05F20EA2B}" type="datetime1">
              <a:rPr lang="en-US" smtClean="0"/>
              <a:t>4/1/25</a:t>
            </a:fld>
            <a:endParaRPr lang="en-US"/>
          </a:p>
        </p:txBody>
      </p:sp>
      <p:sp>
        <p:nvSpPr>
          <p:cNvPr id="10" name="Footer Placeholder 9">
            <a:extLst>
              <a:ext uri="{FF2B5EF4-FFF2-40B4-BE49-F238E27FC236}">
                <a16:creationId xmlns:a16="http://schemas.microsoft.com/office/drawing/2014/main" id="{50863464-9FB5-6634-7339-4DDA47B657E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7CCEE4A9-9FAD-176E-8692-E6B8922C4A1A}"/>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689BBD47-D49D-C0EA-2C4F-AAADAD1A1D95}"/>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sp>
        <p:nvSpPr>
          <p:cNvPr id="8" name="Rectangle 7">
            <a:extLst>
              <a:ext uri="{FF2B5EF4-FFF2-40B4-BE49-F238E27FC236}">
                <a16:creationId xmlns:a16="http://schemas.microsoft.com/office/drawing/2014/main" id="{0344D10B-87C1-0BD4-2E42-B2083FF01D73}"/>
              </a:ext>
            </a:extLst>
          </p:cNvPr>
          <p:cNvSpPr/>
          <p:nvPr userDrawn="1"/>
        </p:nvSpPr>
        <p:spPr>
          <a:xfrm>
            <a:off x="766483" y="430305"/>
            <a:ext cx="10690411" cy="5661213"/>
          </a:xfrm>
          <a:prstGeom prst="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5DE5AC1A-44EC-5973-D35C-09F6665F597A}"/>
              </a:ext>
            </a:extLst>
          </p:cNvPr>
          <p:cNvSpPr/>
          <p:nvPr userDrawn="1"/>
        </p:nvSpPr>
        <p:spPr>
          <a:xfrm>
            <a:off x="0" y="217103"/>
            <a:ext cx="11846859" cy="1020026"/>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solidFill>
          </a:ln>
        </p:spPr>
      </p:sp>
      <p:sp>
        <p:nvSpPr>
          <p:cNvPr id="3" name="Title 1">
            <a:extLst>
              <a:ext uri="{FF2B5EF4-FFF2-40B4-BE49-F238E27FC236}">
                <a16:creationId xmlns:a16="http://schemas.microsoft.com/office/drawing/2014/main" id="{6F8380B2-F192-745A-522F-3DEEDCD4B6DC}"/>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bg1"/>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293712622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 Blank Tilte Dark Blue Ribbon Light Blu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44DA0AE7-B70F-D3A4-B019-9386336B54FE}"/>
              </a:ext>
            </a:extLst>
          </p:cNvPr>
          <p:cNvSpPr>
            <a:spLocks noGrp="1"/>
          </p:cNvSpPr>
          <p:nvPr>
            <p:ph type="dt" sz="half" idx="10"/>
          </p:nvPr>
        </p:nvSpPr>
        <p:spPr/>
        <p:txBody>
          <a:bodyPr/>
          <a:lstStyle/>
          <a:p>
            <a:fld id="{3237B6B1-C8F4-9B4B-8727-205EAF08D7E8}" type="datetime1">
              <a:rPr lang="en-US" smtClean="0"/>
              <a:t>4/1/25</a:t>
            </a:fld>
            <a:endParaRPr lang="en-US"/>
          </a:p>
        </p:txBody>
      </p:sp>
      <p:sp>
        <p:nvSpPr>
          <p:cNvPr id="10" name="Footer Placeholder 9">
            <a:extLst>
              <a:ext uri="{FF2B5EF4-FFF2-40B4-BE49-F238E27FC236}">
                <a16:creationId xmlns:a16="http://schemas.microsoft.com/office/drawing/2014/main" id="{D8D3FD46-935A-AD4C-52DF-A1F61CD2CD57}"/>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E4095438-DC59-41F7-FE4E-CCDEBE7D6F3C}"/>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24E9FE8E-0AE3-ED35-6864-855CF2C6881B}"/>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sp>
        <p:nvSpPr>
          <p:cNvPr id="8" name="Rectangle 7">
            <a:extLst>
              <a:ext uri="{FF2B5EF4-FFF2-40B4-BE49-F238E27FC236}">
                <a16:creationId xmlns:a16="http://schemas.microsoft.com/office/drawing/2014/main" id="{2B67707B-B748-B677-2A52-B00DFEF8EC08}"/>
              </a:ext>
            </a:extLst>
          </p:cNvPr>
          <p:cNvSpPr/>
          <p:nvPr userDrawn="1"/>
        </p:nvSpPr>
        <p:spPr>
          <a:xfrm>
            <a:off x="766483" y="430305"/>
            <a:ext cx="10690411" cy="5661213"/>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BCCF1B6B-4313-49A0-3329-C27524DFBD0F}"/>
              </a:ext>
            </a:extLst>
          </p:cNvPr>
          <p:cNvSpPr/>
          <p:nvPr userDrawn="1"/>
        </p:nvSpPr>
        <p:spPr>
          <a:xfrm>
            <a:off x="0" y="217103"/>
            <a:ext cx="11846859" cy="1020026"/>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solidFill>
          </a:ln>
        </p:spPr>
      </p:sp>
      <p:sp>
        <p:nvSpPr>
          <p:cNvPr id="3" name="Title 1">
            <a:extLst>
              <a:ext uri="{FF2B5EF4-FFF2-40B4-BE49-F238E27FC236}">
                <a16:creationId xmlns:a16="http://schemas.microsoft.com/office/drawing/2014/main" id="{6F8380B2-F192-745A-522F-3DEEDCD4B6DC}"/>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bg1"/>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298064348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3 Blank Tilte Dark Blue Ribbon Dark Blu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A48C02FE-B7B9-37E5-A324-002288726DC0}"/>
              </a:ext>
            </a:extLst>
          </p:cNvPr>
          <p:cNvSpPr>
            <a:spLocks noGrp="1"/>
          </p:cNvSpPr>
          <p:nvPr>
            <p:ph type="dt" sz="half" idx="10"/>
          </p:nvPr>
        </p:nvSpPr>
        <p:spPr/>
        <p:txBody>
          <a:bodyPr/>
          <a:lstStyle/>
          <a:p>
            <a:fld id="{CC7F5043-5061-1840-99BA-260671C33208}" type="datetime1">
              <a:rPr lang="en-US" smtClean="0"/>
              <a:t>4/1/25</a:t>
            </a:fld>
            <a:endParaRPr lang="en-US"/>
          </a:p>
        </p:txBody>
      </p:sp>
      <p:sp>
        <p:nvSpPr>
          <p:cNvPr id="10" name="Footer Placeholder 9">
            <a:extLst>
              <a:ext uri="{FF2B5EF4-FFF2-40B4-BE49-F238E27FC236}">
                <a16:creationId xmlns:a16="http://schemas.microsoft.com/office/drawing/2014/main" id="{B0C1946E-885D-7EC0-A9B6-399439C705FE}"/>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B166C40B-9584-334F-23BC-D898C97955BF}"/>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E6103F49-FE92-FBBF-A93E-24EA7E04389E}"/>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sp>
        <p:nvSpPr>
          <p:cNvPr id="8" name="Rectangle 7">
            <a:extLst>
              <a:ext uri="{FF2B5EF4-FFF2-40B4-BE49-F238E27FC236}">
                <a16:creationId xmlns:a16="http://schemas.microsoft.com/office/drawing/2014/main" id="{262C7D0B-DC2C-8371-F46B-42801D1DD65E}"/>
              </a:ext>
            </a:extLst>
          </p:cNvPr>
          <p:cNvSpPr/>
          <p:nvPr userDrawn="1"/>
        </p:nvSpPr>
        <p:spPr>
          <a:xfrm>
            <a:off x="766483" y="430305"/>
            <a:ext cx="10690411" cy="5661213"/>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CF719A5B-9BFB-F54B-7E95-248EFE6447B0}"/>
              </a:ext>
            </a:extLst>
          </p:cNvPr>
          <p:cNvSpPr/>
          <p:nvPr userDrawn="1"/>
        </p:nvSpPr>
        <p:spPr>
          <a:xfrm>
            <a:off x="0" y="217103"/>
            <a:ext cx="11846859" cy="1020026"/>
          </a:xfrm>
          <a:custGeom>
            <a:avLst/>
            <a:gdLst/>
            <a:ahLst/>
            <a:cxnLst/>
            <a:rect l="l" t="t" r="r" b="b"/>
            <a:pathLst>
              <a:path w="983371" h="232479">
                <a:moveTo>
                  <a:pt x="0" y="0"/>
                </a:moveTo>
                <a:lnTo>
                  <a:pt x="983371" y="0"/>
                </a:lnTo>
                <a:lnTo>
                  <a:pt x="983371" y="232479"/>
                </a:lnTo>
                <a:lnTo>
                  <a:pt x="0" y="232479"/>
                </a:lnTo>
                <a:close/>
              </a:path>
            </a:pathLst>
          </a:custGeom>
          <a:solidFill>
            <a:schemeClr val="tx2"/>
          </a:solidFill>
          <a:ln w="57150">
            <a:solidFill>
              <a:schemeClr val="tx2"/>
            </a:solidFill>
          </a:ln>
        </p:spPr>
      </p:sp>
      <p:sp>
        <p:nvSpPr>
          <p:cNvPr id="3" name="Title 1">
            <a:extLst>
              <a:ext uri="{FF2B5EF4-FFF2-40B4-BE49-F238E27FC236}">
                <a16:creationId xmlns:a16="http://schemas.microsoft.com/office/drawing/2014/main" id="{6F8380B2-F192-745A-522F-3DEEDCD4B6DC}"/>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bg1"/>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35086970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 Blank Tilte Dark Blue Ribbon Outline Orang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CDB3E273-9AED-BD0A-3719-5D25928ABAD7}"/>
              </a:ext>
            </a:extLst>
          </p:cNvPr>
          <p:cNvSpPr>
            <a:spLocks noGrp="1"/>
          </p:cNvSpPr>
          <p:nvPr>
            <p:ph type="dt" sz="half" idx="10"/>
          </p:nvPr>
        </p:nvSpPr>
        <p:spPr/>
        <p:txBody>
          <a:bodyPr/>
          <a:lstStyle/>
          <a:p>
            <a:fld id="{A60F9886-B9C4-0247-BBE9-12D2F3EB2FA2}" type="datetime1">
              <a:rPr lang="en-US" smtClean="0"/>
              <a:t>4/1/25</a:t>
            </a:fld>
            <a:endParaRPr lang="en-US"/>
          </a:p>
        </p:txBody>
      </p:sp>
      <p:sp>
        <p:nvSpPr>
          <p:cNvPr id="10" name="Footer Placeholder 9">
            <a:extLst>
              <a:ext uri="{FF2B5EF4-FFF2-40B4-BE49-F238E27FC236}">
                <a16:creationId xmlns:a16="http://schemas.microsoft.com/office/drawing/2014/main" id="{2FB57D17-1C01-7926-8A2B-D42ADE730990}"/>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6DA839CF-6999-38F9-B94F-430E2695A2FB}"/>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1EDBD225-DB94-9DDC-58F9-DF624374BA0D}"/>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sp>
        <p:nvSpPr>
          <p:cNvPr id="8" name="Rectangle 7">
            <a:extLst>
              <a:ext uri="{FF2B5EF4-FFF2-40B4-BE49-F238E27FC236}">
                <a16:creationId xmlns:a16="http://schemas.microsoft.com/office/drawing/2014/main" id="{5A56D2A8-D632-7F05-3A41-3E8F5E019284}"/>
              </a:ext>
            </a:extLst>
          </p:cNvPr>
          <p:cNvSpPr/>
          <p:nvPr userDrawn="1"/>
        </p:nvSpPr>
        <p:spPr>
          <a:xfrm>
            <a:off x="766483" y="430305"/>
            <a:ext cx="10690411" cy="5661213"/>
          </a:xfrm>
          <a:prstGeom prst="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61ABD12-C33A-8131-7BE9-AFC5C122BEB0}"/>
              </a:ext>
            </a:extLst>
          </p:cNvPr>
          <p:cNvPicPr>
            <a:picLocks noChangeAspect="1"/>
          </p:cNvPicPr>
          <p:nvPr userDrawn="1"/>
        </p:nvPicPr>
        <p:blipFill rotWithShape="1">
          <a:blip r:embed="rId2"/>
          <a:srcRect l="988"/>
          <a:stretch/>
        </p:blipFill>
        <p:spPr>
          <a:xfrm>
            <a:off x="0" y="173929"/>
            <a:ext cx="11919596" cy="1083982"/>
          </a:xfrm>
          <a:prstGeom prst="rect">
            <a:avLst/>
          </a:prstGeom>
        </p:spPr>
      </p:pic>
      <p:sp>
        <p:nvSpPr>
          <p:cNvPr id="3" name="Title 1">
            <a:extLst>
              <a:ext uri="{FF2B5EF4-FFF2-40B4-BE49-F238E27FC236}">
                <a16:creationId xmlns:a16="http://schemas.microsoft.com/office/drawing/2014/main" id="{75A9B79B-8381-FC37-3049-0F0635A36B53}"/>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35042549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2 Blank Tilte Dark Blue Ribbon Outline Light Blu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B8160885-DBC8-BAC8-3834-0215F239F8D4}"/>
              </a:ext>
            </a:extLst>
          </p:cNvPr>
          <p:cNvSpPr>
            <a:spLocks noGrp="1"/>
          </p:cNvSpPr>
          <p:nvPr>
            <p:ph type="dt" sz="half" idx="10"/>
          </p:nvPr>
        </p:nvSpPr>
        <p:spPr/>
        <p:txBody>
          <a:bodyPr/>
          <a:lstStyle/>
          <a:p>
            <a:fld id="{9F80EEA0-39C7-744D-ABC8-92225EDCCD35}" type="datetime1">
              <a:rPr lang="en-US" smtClean="0"/>
              <a:t>4/1/25</a:t>
            </a:fld>
            <a:endParaRPr lang="en-US"/>
          </a:p>
        </p:txBody>
      </p:sp>
      <p:sp>
        <p:nvSpPr>
          <p:cNvPr id="10" name="Footer Placeholder 9">
            <a:extLst>
              <a:ext uri="{FF2B5EF4-FFF2-40B4-BE49-F238E27FC236}">
                <a16:creationId xmlns:a16="http://schemas.microsoft.com/office/drawing/2014/main" id="{85450490-ACCA-5D90-BCFE-6AD9392B9362}"/>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ED8D269A-91EF-A046-6DA5-3066B7C372BA}"/>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79BA856B-7FC6-571B-1564-45212500EB27}"/>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sp>
        <p:nvSpPr>
          <p:cNvPr id="8" name="Rectangle 7">
            <a:extLst>
              <a:ext uri="{FF2B5EF4-FFF2-40B4-BE49-F238E27FC236}">
                <a16:creationId xmlns:a16="http://schemas.microsoft.com/office/drawing/2014/main" id="{D51F412C-01AF-ACD0-5781-F36CC4F2F976}"/>
              </a:ext>
            </a:extLst>
          </p:cNvPr>
          <p:cNvSpPr/>
          <p:nvPr userDrawn="1"/>
        </p:nvSpPr>
        <p:spPr>
          <a:xfrm>
            <a:off x="766483" y="430305"/>
            <a:ext cx="10690411" cy="5661213"/>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52594E7-68AB-68B7-5269-A7F6970E32AA}"/>
              </a:ext>
            </a:extLst>
          </p:cNvPr>
          <p:cNvPicPr>
            <a:picLocks noChangeAspect="1"/>
          </p:cNvPicPr>
          <p:nvPr userDrawn="1"/>
        </p:nvPicPr>
        <p:blipFill rotWithShape="1">
          <a:blip r:embed="rId2"/>
          <a:srcRect l="988"/>
          <a:stretch/>
        </p:blipFill>
        <p:spPr>
          <a:xfrm>
            <a:off x="0" y="173929"/>
            <a:ext cx="11919596" cy="1083982"/>
          </a:xfrm>
          <a:prstGeom prst="rect">
            <a:avLst/>
          </a:prstGeom>
        </p:spPr>
      </p:pic>
      <p:sp>
        <p:nvSpPr>
          <p:cNvPr id="3" name="Title 1">
            <a:extLst>
              <a:ext uri="{FF2B5EF4-FFF2-40B4-BE49-F238E27FC236}">
                <a16:creationId xmlns:a16="http://schemas.microsoft.com/office/drawing/2014/main" id="{75A9B79B-8381-FC37-3049-0F0635A36B53}"/>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12107484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3 Blank Tilte Dark Blue Ribbon Outline Dark Blue">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A1AB98DE-4CCA-01E8-1F54-284301998272}"/>
              </a:ext>
            </a:extLst>
          </p:cNvPr>
          <p:cNvSpPr>
            <a:spLocks noGrp="1"/>
          </p:cNvSpPr>
          <p:nvPr>
            <p:ph type="dt" sz="half" idx="10"/>
          </p:nvPr>
        </p:nvSpPr>
        <p:spPr/>
        <p:txBody>
          <a:bodyPr/>
          <a:lstStyle/>
          <a:p>
            <a:fld id="{3B1A317E-B9A3-E949-84B9-16C9190FBFD4}" type="datetime1">
              <a:rPr lang="en-US" smtClean="0"/>
              <a:t>4/1/25</a:t>
            </a:fld>
            <a:endParaRPr lang="en-US"/>
          </a:p>
        </p:txBody>
      </p:sp>
      <p:sp>
        <p:nvSpPr>
          <p:cNvPr id="10" name="Footer Placeholder 9">
            <a:extLst>
              <a:ext uri="{FF2B5EF4-FFF2-40B4-BE49-F238E27FC236}">
                <a16:creationId xmlns:a16="http://schemas.microsoft.com/office/drawing/2014/main" id="{9ADCB68D-33E7-5E02-212E-6B355BF50A9B}"/>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CE1A2E9A-7FFC-48D6-F3FD-E3DF5EEEAF2A}"/>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7" name="Freeform 7">
            <a:extLst>
              <a:ext uri="{FF2B5EF4-FFF2-40B4-BE49-F238E27FC236}">
                <a16:creationId xmlns:a16="http://schemas.microsoft.com/office/drawing/2014/main" id="{30677B1D-9872-0791-EB6D-A90366A2F58E}"/>
              </a:ext>
            </a:extLst>
          </p:cNvPr>
          <p:cNvSpPr/>
          <p:nvPr userDrawn="1"/>
        </p:nvSpPr>
        <p:spPr>
          <a:xfrm rot="5400000">
            <a:off x="10992678" y="1085208"/>
            <a:ext cx="702259" cy="1006102"/>
          </a:xfrm>
          <a:custGeom>
            <a:avLst/>
            <a:gdLst/>
            <a:ahLst/>
            <a:cxnLst/>
            <a:rect l="l" t="t" r="r" b="b"/>
            <a:pathLst>
              <a:path w="6350000" h="11752629">
                <a:moveTo>
                  <a:pt x="6350000" y="11752629"/>
                </a:moveTo>
                <a:lnTo>
                  <a:pt x="0" y="11752629"/>
                </a:lnTo>
                <a:lnTo>
                  <a:pt x="0" y="0"/>
                </a:lnTo>
                <a:lnTo>
                  <a:pt x="6350000" y="11752629"/>
                </a:lnTo>
                <a:close/>
              </a:path>
            </a:pathLst>
          </a:custGeom>
          <a:solidFill>
            <a:schemeClr val="accent1"/>
          </a:solidFill>
          <a:ln w="57150">
            <a:solidFill>
              <a:schemeClr val="accent1"/>
            </a:solidFill>
          </a:ln>
        </p:spPr>
        <p:txBody>
          <a:bodyPr/>
          <a:lstStyle/>
          <a:p>
            <a:endParaRPr lang="en-US"/>
          </a:p>
        </p:txBody>
      </p:sp>
      <p:sp>
        <p:nvSpPr>
          <p:cNvPr id="8" name="Rectangle 7">
            <a:extLst>
              <a:ext uri="{FF2B5EF4-FFF2-40B4-BE49-F238E27FC236}">
                <a16:creationId xmlns:a16="http://schemas.microsoft.com/office/drawing/2014/main" id="{BDA8F657-0EFA-41AC-6B0F-E9CF98FF7698}"/>
              </a:ext>
            </a:extLst>
          </p:cNvPr>
          <p:cNvSpPr/>
          <p:nvPr userDrawn="1"/>
        </p:nvSpPr>
        <p:spPr>
          <a:xfrm>
            <a:off x="766483" y="430305"/>
            <a:ext cx="10690411" cy="5661213"/>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B3659DB-ACD4-4DAF-F4FE-5B0154F80F3C}"/>
              </a:ext>
            </a:extLst>
          </p:cNvPr>
          <p:cNvPicPr>
            <a:picLocks noChangeAspect="1"/>
          </p:cNvPicPr>
          <p:nvPr userDrawn="1"/>
        </p:nvPicPr>
        <p:blipFill rotWithShape="1">
          <a:blip r:embed="rId2"/>
          <a:srcRect l="988"/>
          <a:stretch/>
        </p:blipFill>
        <p:spPr>
          <a:xfrm>
            <a:off x="0" y="173929"/>
            <a:ext cx="11919596" cy="1083982"/>
          </a:xfrm>
          <a:prstGeom prst="rect">
            <a:avLst/>
          </a:prstGeom>
        </p:spPr>
      </p:pic>
      <p:sp>
        <p:nvSpPr>
          <p:cNvPr id="3" name="Title 1">
            <a:extLst>
              <a:ext uri="{FF2B5EF4-FFF2-40B4-BE49-F238E27FC236}">
                <a16:creationId xmlns:a16="http://schemas.microsoft.com/office/drawing/2014/main" id="{75A9B79B-8381-FC37-3049-0F0635A36B53}"/>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Tree>
    <p:extLst>
      <p:ext uri="{BB962C8B-B14F-4D97-AF65-F5344CB8AC3E}">
        <p14:creationId xmlns:p14="http://schemas.microsoft.com/office/powerpoint/2010/main" val="5973559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 Title and Content Orang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327638"/>
            <a:ext cx="10515600" cy="4572000"/>
          </a:xfrm>
          <a:prstGeom prst="rect">
            <a:avLst/>
          </a:prstGeo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6CF16CAB-5179-4FA8-84CF-4C101E0045C0}"/>
              </a:ext>
            </a:extLst>
          </p:cNvPr>
          <p:cNvSpPr/>
          <p:nvPr userDrawn="1"/>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988E649-B882-B30B-6E47-701F6579E582}"/>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2" name="Date Placeholder 1">
            <a:extLst>
              <a:ext uri="{FF2B5EF4-FFF2-40B4-BE49-F238E27FC236}">
                <a16:creationId xmlns:a16="http://schemas.microsoft.com/office/drawing/2014/main" id="{EEE076BB-B755-7ADC-43A7-2FD25A8778E0}"/>
              </a:ext>
            </a:extLst>
          </p:cNvPr>
          <p:cNvSpPr>
            <a:spLocks noGrp="1"/>
          </p:cNvSpPr>
          <p:nvPr>
            <p:ph type="dt" sz="half" idx="10"/>
          </p:nvPr>
        </p:nvSpPr>
        <p:spPr/>
        <p:txBody>
          <a:bodyPr/>
          <a:lstStyle/>
          <a:p>
            <a:fld id="{53213074-F8B3-0E46-88A8-130108BEF5A1}" type="datetime1">
              <a:rPr lang="en-US" smtClean="0"/>
              <a:t>4/1/25</a:t>
            </a:fld>
            <a:endParaRPr lang="en-US"/>
          </a:p>
        </p:txBody>
      </p:sp>
      <p:sp>
        <p:nvSpPr>
          <p:cNvPr id="7" name="Footer Placeholder 6">
            <a:extLst>
              <a:ext uri="{FF2B5EF4-FFF2-40B4-BE49-F238E27FC236}">
                <a16:creationId xmlns:a16="http://schemas.microsoft.com/office/drawing/2014/main" id="{C60419C9-A7A0-CD43-89C3-FF9651EC3C5D}"/>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F2CCE52B-846F-8C23-3010-B19D78D5889E}"/>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3358383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9 Title Slide White Logo Navy Orange Dark Blue Ribbon">
    <p:spTree>
      <p:nvGrpSpPr>
        <p:cNvPr id="1" name=""/>
        <p:cNvGrpSpPr/>
        <p:nvPr/>
      </p:nvGrpSpPr>
      <p:grpSpPr>
        <a:xfrm>
          <a:off x="0" y="0"/>
          <a:ext cx="0" cy="0"/>
          <a:chOff x="0" y="0"/>
          <a:chExt cx="0" cy="0"/>
        </a:xfrm>
      </p:grpSpPr>
      <p:sp>
        <p:nvSpPr>
          <p:cNvPr id="3" name="Manual Input 2">
            <a:extLst>
              <a:ext uri="{FF2B5EF4-FFF2-40B4-BE49-F238E27FC236}">
                <a16:creationId xmlns:a16="http://schemas.microsoft.com/office/drawing/2014/main" id="{426A5C9E-C510-B57A-4026-D45A56C1B461}"/>
              </a:ext>
            </a:extLst>
          </p:cNvPr>
          <p:cNvSpPr/>
          <p:nvPr userDrawn="1"/>
        </p:nvSpPr>
        <p:spPr>
          <a:xfrm rot="16200000">
            <a:off x="6224646" y="906778"/>
            <a:ext cx="6857999" cy="5044439"/>
          </a:xfrm>
          <a:prstGeom prst="flowChartManualInpu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pic>
        <p:nvPicPr>
          <p:cNvPr id="15" name="Picture 14">
            <a:extLst>
              <a:ext uri="{FF2B5EF4-FFF2-40B4-BE49-F238E27FC236}">
                <a16:creationId xmlns:a16="http://schemas.microsoft.com/office/drawing/2014/main" id="{5D2AFA3A-98ED-8AF5-DE8C-772D53D76A85}"/>
              </a:ext>
            </a:extLst>
          </p:cNvPr>
          <p:cNvPicPr>
            <a:picLocks noChangeAspect="1"/>
          </p:cNvPicPr>
          <p:nvPr userDrawn="1"/>
        </p:nvPicPr>
        <p:blipFill rotWithShape="1">
          <a:blip r:embed="rId2"/>
          <a:srcRect l="2924" t="1468" b="1615"/>
          <a:stretch/>
        </p:blipFill>
        <p:spPr>
          <a:xfrm>
            <a:off x="0" y="0"/>
            <a:ext cx="10117438" cy="6858000"/>
          </a:xfrm>
          <a:prstGeom prst="rect">
            <a:avLst/>
          </a:prstGeom>
        </p:spPr>
      </p:pic>
      <p:sp>
        <p:nvSpPr>
          <p:cNvPr id="23" name="Subtitle 2">
            <a:extLst>
              <a:ext uri="{FF2B5EF4-FFF2-40B4-BE49-F238E27FC236}">
                <a16:creationId xmlns:a16="http://schemas.microsoft.com/office/drawing/2014/main" id="{D46FF923-2F3A-D2A7-B55B-08CF057365DE}"/>
              </a:ext>
            </a:extLst>
          </p:cNvPr>
          <p:cNvSpPr>
            <a:spLocks noGrp="1"/>
          </p:cNvSpPr>
          <p:nvPr>
            <p:ph type="subTitle" idx="1"/>
          </p:nvPr>
        </p:nvSpPr>
        <p:spPr>
          <a:xfrm>
            <a:off x="2089044" y="5089339"/>
            <a:ext cx="6991938" cy="760354"/>
          </a:xfrm>
          <a:prstGeom prst="rect">
            <a:avLst/>
          </a:prstGeom>
        </p:spPr>
        <p:txBody>
          <a:bodyPr anchor="ctr">
            <a:normAutofit/>
          </a:bodyPr>
          <a:lstStyle>
            <a:lvl1pPr marL="0" indent="0" algn="r">
              <a:buNone/>
              <a:defRPr sz="2000">
                <a:solidFill>
                  <a:schemeClr val="bg1"/>
                </a:solidFill>
                <a:latin typeface="Lucida Sans Unicode" panose="020B0602030504020204" pitchFamily="34" charset="0"/>
                <a:cs typeface="Lucida Sans Unicode" panose="020B0602030504020204" pitchFamily="34" charset="0"/>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8" name="Date Placeholder 7">
            <a:extLst>
              <a:ext uri="{FF2B5EF4-FFF2-40B4-BE49-F238E27FC236}">
                <a16:creationId xmlns:a16="http://schemas.microsoft.com/office/drawing/2014/main" id="{40F81485-F14A-2576-A845-9B8B8235F887}"/>
              </a:ext>
            </a:extLst>
          </p:cNvPr>
          <p:cNvSpPr>
            <a:spLocks noGrp="1"/>
          </p:cNvSpPr>
          <p:nvPr>
            <p:ph type="dt" sz="half" idx="10"/>
          </p:nvPr>
        </p:nvSpPr>
        <p:spPr/>
        <p:txBody>
          <a:bodyPr/>
          <a:lstStyle/>
          <a:p>
            <a:fld id="{1E5ACE02-8C96-8548-AB10-A894F5C8F9D1}" type="datetime1">
              <a:rPr lang="en-US" smtClean="0"/>
              <a:t>4/1/25</a:t>
            </a:fld>
            <a:endParaRPr lang="en-US"/>
          </a:p>
        </p:txBody>
      </p:sp>
      <p:sp>
        <p:nvSpPr>
          <p:cNvPr id="10" name="Footer Placeholder 9">
            <a:extLst>
              <a:ext uri="{FF2B5EF4-FFF2-40B4-BE49-F238E27FC236}">
                <a16:creationId xmlns:a16="http://schemas.microsoft.com/office/drawing/2014/main" id="{B8A3BC51-7146-D739-DD2A-221834CDAEB5}"/>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1" name="Slide Number Placeholder 10">
            <a:extLst>
              <a:ext uri="{FF2B5EF4-FFF2-40B4-BE49-F238E27FC236}">
                <a16:creationId xmlns:a16="http://schemas.microsoft.com/office/drawing/2014/main" id="{B184AE95-FBB9-A934-216C-4DB81C81835C}"/>
              </a:ext>
            </a:extLst>
          </p:cNvPr>
          <p:cNvSpPr>
            <a:spLocks noGrp="1"/>
          </p:cNvSpPr>
          <p:nvPr>
            <p:ph type="sldNum" sz="quarter" idx="12"/>
          </p:nvPr>
        </p:nvSpPr>
        <p:spPr/>
        <p:txBody>
          <a:bodyPr/>
          <a:lstStyle/>
          <a:p>
            <a:fld id="{CCC1480D-4707-4A7B-B0EF-2D144A5CE62D}" type="slidenum">
              <a:rPr lang="en-US" smtClean="0"/>
              <a:t>‹#›</a:t>
            </a:fld>
            <a:endParaRPr lang="en-US"/>
          </a:p>
        </p:txBody>
      </p:sp>
      <p:sp>
        <p:nvSpPr>
          <p:cNvPr id="13" name="Title 1">
            <a:extLst>
              <a:ext uri="{FF2B5EF4-FFF2-40B4-BE49-F238E27FC236}">
                <a16:creationId xmlns:a16="http://schemas.microsoft.com/office/drawing/2014/main" id="{B7FEF0EE-CC66-48F1-13CE-9B19261B21AF}"/>
              </a:ext>
            </a:extLst>
          </p:cNvPr>
          <p:cNvSpPr>
            <a:spLocks noGrp="1"/>
          </p:cNvSpPr>
          <p:nvPr>
            <p:ph type="ctrTitle"/>
          </p:nvPr>
        </p:nvSpPr>
        <p:spPr>
          <a:xfrm>
            <a:off x="597877" y="2216426"/>
            <a:ext cx="7323992" cy="1739347"/>
          </a:xfrm>
          <a:prstGeom prst="rect">
            <a:avLst/>
          </a:prstGeom>
        </p:spPr>
        <p:txBody>
          <a:bodyPr tIns="45720" bIns="45720" anchor="ctr">
            <a:normAutofit/>
          </a:bodyPr>
          <a:lstStyle>
            <a:lvl1pPr algn="l">
              <a:lnSpc>
                <a:spcPct val="80000"/>
              </a:lnSpc>
              <a:defRPr sz="4000" spc="150" baseline="0">
                <a:solidFill>
                  <a:schemeClr val="bg1"/>
                </a:solidFill>
                <a:latin typeface="Lucida Sans Unicode" panose="020B0602030504020204" pitchFamily="34" charset="0"/>
                <a:cs typeface="Lucida Sans Unicode" panose="020B0602030504020204" pitchFamily="34" charset="0"/>
              </a:defRPr>
            </a:lvl1pPr>
          </a:lstStyle>
          <a:p>
            <a:r>
              <a:rPr lang="en-US"/>
              <a:t>Click to edit Master title style</a:t>
            </a:r>
          </a:p>
        </p:txBody>
      </p:sp>
      <p:pic>
        <p:nvPicPr>
          <p:cNvPr id="14" name="Picture 13" descr="A picture containing application&#10;&#10;Description automatically generated">
            <a:extLst>
              <a:ext uri="{FF2B5EF4-FFF2-40B4-BE49-F238E27FC236}">
                <a16:creationId xmlns:a16="http://schemas.microsoft.com/office/drawing/2014/main" id="{8505F384-C7F6-B091-1332-017D71EF0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2185" y="655646"/>
            <a:ext cx="3640975" cy="1080156"/>
          </a:xfrm>
          <a:prstGeom prst="rect">
            <a:avLst/>
          </a:prstGeom>
        </p:spPr>
      </p:pic>
    </p:spTree>
    <p:extLst>
      <p:ext uri="{BB962C8B-B14F-4D97-AF65-F5344CB8AC3E}">
        <p14:creationId xmlns:p14="http://schemas.microsoft.com/office/powerpoint/2010/main" val="35191785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2 Title and Content Light Blu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327638"/>
            <a:ext cx="10515600" cy="4572000"/>
          </a:xfrm>
          <a:prstGeom prst="rect">
            <a:avLst/>
          </a:prstGeo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988E649-B882-B30B-6E47-701F6579E582}"/>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6" name="Date Placeholder 5">
            <a:extLst>
              <a:ext uri="{FF2B5EF4-FFF2-40B4-BE49-F238E27FC236}">
                <a16:creationId xmlns:a16="http://schemas.microsoft.com/office/drawing/2014/main" id="{EF6B9B6A-3101-D2CA-4F29-D5BF4F64DF18}"/>
              </a:ext>
            </a:extLst>
          </p:cNvPr>
          <p:cNvSpPr>
            <a:spLocks noGrp="1"/>
          </p:cNvSpPr>
          <p:nvPr>
            <p:ph type="dt" sz="half" idx="10"/>
          </p:nvPr>
        </p:nvSpPr>
        <p:spPr/>
        <p:txBody>
          <a:bodyPr/>
          <a:lstStyle/>
          <a:p>
            <a:fld id="{DDA4F024-D7FB-024E-AAE6-98B4D62AB7BB}" type="datetime1">
              <a:rPr lang="en-US" smtClean="0"/>
              <a:t>4/1/25</a:t>
            </a:fld>
            <a:endParaRPr lang="en-US"/>
          </a:p>
        </p:txBody>
      </p:sp>
      <p:sp>
        <p:nvSpPr>
          <p:cNvPr id="7" name="Footer Placeholder 6">
            <a:extLst>
              <a:ext uri="{FF2B5EF4-FFF2-40B4-BE49-F238E27FC236}">
                <a16:creationId xmlns:a16="http://schemas.microsoft.com/office/drawing/2014/main" id="{2CFAC98F-8DAC-311B-C34C-C966A732FA3B}"/>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A24EEE71-9D59-24D3-5304-EF84FDE134DD}"/>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8820073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3 Title and Content Dark Blu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327638"/>
            <a:ext cx="10515600" cy="4572000"/>
          </a:xfrm>
          <a:prstGeom prst="rect">
            <a:avLst/>
          </a:prstGeom>
        </p:spPr>
        <p:txBody>
          <a:bodyPr/>
          <a:lstStyle>
            <a:lvl1pPr>
              <a:defRPr>
                <a:latin typeface="Lucida Sans Unicode" panose="020B0602030504020204" pitchFamily="34" charset="0"/>
                <a:cs typeface="Lucida Sans Unicode" panose="020B0602030504020204" pitchFamily="34" charset="0"/>
              </a:defRPr>
            </a:lvl1pPr>
            <a:lvl2pPr>
              <a:defRPr>
                <a:latin typeface="Lucida Sans Unicode" panose="020B0602030504020204" pitchFamily="34" charset="0"/>
                <a:cs typeface="Lucida Sans Unicode" panose="020B0602030504020204" pitchFamily="34" charset="0"/>
              </a:defRPr>
            </a:lvl2pPr>
            <a:lvl3pPr>
              <a:defRPr>
                <a:latin typeface="Lucida Sans Unicode" panose="020B0602030504020204" pitchFamily="34" charset="0"/>
                <a:cs typeface="Lucida Sans Unicode" panose="020B0602030504020204" pitchFamily="34" charset="0"/>
              </a:defRPr>
            </a:lvl3pPr>
            <a:lvl4pPr>
              <a:defRPr>
                <a:latin typeface="Lucida Sans Unicode" panose="020B0602030504020204" pitchFamily="34" charset="0"/>
                <a:cs typeface="Lucida Sans Unicode" panose="020B0602030504020204" pitchFamily="34" charset="0"/>
              </a:defRPr>
            </a:lvl4pPr>
            <a:lvl5pPr>
              <a:defRPr>
                <a:latin typeface="Lucida Sans Unicode" panose="020B0602030504020204" pitchFamily="34" charset="0"/>
                <a:cs typeface="Lucida Sans Unicode" panose="020B0602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6CF16CAB-5179-4FA8-84CF-4C101E0045C0}"/>
              </a:ext>
            </a:extLst>
          </p:cNvPr>
          <p:cNvSpPr/>
          <p:nvPr/>
        </p:nvSpPr>
        <p:spPr>
          <a:xfrm>
            <a:off x="615141"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988E649-B882-B30B-6E47-701F6579E582}"/>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6" name="Date Placeholder 5">
            <a:extLst>
              <a:ext uri="{FF2B5EF4-FFF2-40B4-BE49-F238E27FC236}">
                <a16:creationId xmlns:a16="http://schemas.microsoft.com/office/drawing/2014/main" id="{C77762E7-68F0-340B-29EE-E5718AEC8F24}"/>
              </a:ext>
            </a:extLst>
          </p:cNvPr>
          <p:cNvSpPr>
            <a:spLocks noGrp="1"/>
          </p:cNvSpPr>
          <p:nvPr>
            <p:ph type="dt" sz="half" idx="10"/>
          </p:nvPr>
        </p:nvSpPr>
        <p:spPr/>
        <p:txBody>
          <a:bodyPr/>
          <a:lstStyle/>
          <a:p>
            <a:fld id="{FB044C21-FECB-FC48-86EF-1F8F576C9218}" type="datetime1">
              <a:rPr lang="en-US" smtClean="0"/>
              <a:t>4/1/25</a:t>
            </a:fld>
            <a:endParaRPr lang="en-US"/>
          </a:p>
        </p:txBody>
      </p:sp>
      <p:sp>
        <p:nvSpPr>
          <p:cNvPr id="7" name="Footer Placeholder 6">
            <a:extLst>
              <a:ext uri="{FF2B5EF4-FFF2-40B4-BE49-F238E27FC236}">
                <a16:creationId xmlns:a16="http://schemas.microsoft.com/office/drawing/2014/main" id="{90D366AF-0ACF-EF72-8A07-7B5552B2EF61}"/>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8" name="Slide Number Placeholder 7">
            <a:extLst>
              <a:ext uri="{FF2B5EF4-FFF2-40B4-BE49-F238E27FC236}">
                <a16:creationId xmlns:a16="http://schemas.microsoft.com/office/drawing/2014/main" id="{D1D3D3CE-1328-053B-BB3C-6BE1585258DE}"/>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9716049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 Content and Caption Orange">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9920" y="1284785"/>
            <a:ext cx="6126480" cy="4114800"/>
          </a:xfrm>
          <a:prstGeom prst="rect">
            <a:avLst/>
          </a:prstGeo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21935" y="1312217"/>
            <a:ext cx="3200400" cy="3432319"/>
          </a:xfrm>
          <a:prstGeom prst="rect">
            <a:avLst/>
          </a:prstGeo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22432" y="1284785"/>
            <a:ext cx="0" cy="761170"/>
          </a:xfrm>
          <a:prstGeom prst="line">
            <a:avLst/>
          </a:prstGeom>
          <a:ln w="57150">
            <a:solidFill>
              <a:schemeClr val="accent6"/>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AB9A730A-71FA-42A1-ABA1-A17A7B2B3093}"/>
              </a:ext>
            </a:extLst>
          </p:cNvPr>
          <p:cNvSpPr/>
          <p:nvPr/>
        </p:nvSpPr>
        <p:spPr>
          <a:xfrm>
            <a:off x="615141" y="284176"/>
            <a:ext cx="10990049" cy="5933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99367D82-9942-9849-0600-23A6D899F9F0}"/>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7" name="Date Placeholder 6">
            <a:extLst>
              <a:ext uri="{FF2B5EF4-FFF2-40B4-BE49-F238E27FC236}">
                <a16:creationId xmlns:a16="http://schemas.microsoft.com/office/drawing/2014/main" id="{F41B6BA1-83F5-4E66-B11F-DE549C766AE2}"/>
              </a:ext>
            </a:extLst>
          </p:cNvPr>
          <p:cNvSpPr>
            <a:spLocks noGrp="1"/>
          </p:cNvSpPr>
          <p:nvPr>
            <p:ph type="dt" sz="half" idx="10"/>
          </p:nvPr>
        </p:nvSpPr>
        <p:spPr/>
        <p:txBody>
          <a:bodyPr/>
          <a:lstStyle/>
          <a:p>
            <a:fld id="{192AD49E-44FB-1046-B683-D3F6140E0B0A}" type="datetime1">
              <a:rPr lang="en-US" smtClean="0"/>
              <a:t>4/1/25</a:t>
            </a:fld>
            <a:endParaRPr lang="en-US"/>
          </a:p>
        </p:txBody>
      </p:sp>
      <p:sp>
        <p:nvSpPr>
          <p:cNvPr id="8" name="Footer Placeholder 7">
            <a:extLst>
              <a:ext uri="{FF2B5EF4-FFF2-40B4-BE49-F238E27FC236}">
                <a16:creationId xmlns:a16="http://schemas.microsoft.com/office/drawing/2014/main" id="{FF4E9DEE-5ACB-353C-7BB5-401D3B7373F6}"/>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151367DE-97F2-1879-F0C2-EECB0E65F99F}"/>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17169387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2 Content and Caption Light Blue">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9920" y="1284785"/>
            <a:ext cx="6126480" cy="4114800"/>
          </a:xfrm>
          <a:prstGeom prst="rect">
            <a:avLst/>
          </a:prstGeo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21935" y="1312217"/>
            <a:ext cx="3200400" cy="3432319"/>
          </a:xfrm>
          <a:prstGeom prst="rect">
            <a:avLst/>
          </a:prstGeo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22432" y="1284785"/>
            <a:ext cx="0" cy="761170"/>
          </a:xfrm>
          <a:prstGeom prst="line">
            <a:avLst/>
          </a:prstGeom>
          <a:ln w="57150">
            <a:solidFill>
              <a:schemeClr val="accent2"/>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AB9A730A-71FA-42A1-ABA1-A17A7B2B3093}"/>
              </a:ext>
            </a:extLst>
          </p:cNvPr>
          <p:cNvSpPr/>
          <p:nvPr/>
        </p:nvSpPr>
        <p:spPr>
          <a:xfrm>
            <a:off x="615141" y="284176"/>
            <a:ext cx="10990049" cy="59337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99367D82-9942-9849-0600-23A6D899F9F0}"/>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2" name="Date Placeholder 1">
            <a:extLst>
              <a:ext uri="{FF2B5EF4-FFF2-40B4-BE49-F238E27FC236}">
                <a16:creationId xmlns:a16="http://schemas.microsoft.com/office/drawing/2014/main" id="{21C154D8-99D7-5B79-68AF-F0AE317D9E73}"/>
              </a:ext>
            </a:extLst>
          </p:cNvPr>
          <p:cNvSpPr>
            <a:spLocks noGrp="1"/>
          </p:cNvSpPr>
          <p:nvPr>
            <p:ph type="dt" sz="half" idx="10"/>
          </p:nvPr>
        </p:nvSpPr>
        <p:spPr/>
        <p:txBody>
          <a:bodyPr/>
          <a:lstStyle/>
          <a:p>
            <a:fld id="{F466EA51-B18B-0E46-AD71-EF2B5FF1615C}" type="datetime1">
              <a:rPr lang="en-US" smtClean="0"/>
              <a:t>4/1/25</a:t>
            </a:fld>
            <a:endParaRPr lang="en-US"/>
          </a:p>
        </p:txBody>
      </p:sp>
      <p:sp>
        <p:nvSpPr>
          <p:cNvPr id="8" name="Footer Placeholder 7">
            <a:extLst>
              <a:ext uri="{FF2B5EF4-FFF2-40B4-BE49-F238E27FC236}">
                <a16:creationId xmlns:a16="http://schemas.microsoft.com/office/drawing/2014/main" id="{7DDA25F2-F6EF-0281-E67B-4B9F694C11B1}"/>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CEBA32E2-8713-197C-B27E-75A67A44D684}"/>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7155725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3 Content and Caption Dark Blue">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9920" y="1284785"/>
            <a:ext cx="6126480" cy="4114800"/>
          </a:xfrm>
          <a:prstGeom prst="rect">
            <a:avLst/>
          </a:prstGeo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21935" y="1312217"/>
            <a:ext cx="3200400" cy="3432319"/>
          </a:xfrm>
          <a:prstGeom prst="rect">
            <a:avLst/>
          </a:prstGeom>
        </p:spPr>
        <p:txBody>
          <a:bodyPr>
            <a:normAutofit/>
          </a:bodyPr>
          <a:lstStyle>
            <a:lvl1pPr marL="0" indent="0">
              <a:lnSpc>
                <a:spcPct val="95000"/>
              </a:lnSpc>
              <a:buNone/>
              <a:defRPr sz="1800">
                <a:latin typeface="Lucida Sans Unicode" panose="020B0602030504020204" pitchFamily="34" charset="0"/>
                <a:cs typeface="Lucida Sans Unicode" panose="020B0602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9" name="Straight Connector 8">
            <a:extLst>
              <a:ext uri="{FF2B5EF4-FFF2-40B4-BE49-F238E27FC236}">
                <a16:creationId xmlns:a16="http://schemas.microsoft.com/office/drawing/2014/main" id="{6F7F605C-3AE0-493C-96E0-4B49B9DF282E}"/>
              </a:ext>
            </a:extLst>
          </p:cNvPr>
          <p:cNvCxnSpPr>
            <a:cxnSpLocks/>
          </p:cNvCxnSpPr>
          <p:nvPr/>
        </p:nvCxnSpPr>
        <p:spPr>
          <a:xfrm flipV="1">
            <a:off x="7522432" y="1284785"/>
            <a:ext cx="0" cy="761170"/>
          </a:xfrm>
          <a:prstGeom prst="line">
            <a:avLst/>
          </a:prstGeom>
          <a:ln w="57150">
            <a:solidFill>
              <a:schemeClr val="tx2"/>
            </a:solidFill>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AB9A730A-71FA-42A1-ABA1-A17A7B2B3093}"/>
              </a:ext>
            </a:extLst>
          </p:cNvPr>
          <p:cNvSpPr/>
          <p:nvPr/>
        </p:nvSpPr>
        <p:spPr>
          <a:xfrm>
            <a:off x="615141"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99367D82-9942-9849-0600-23A6D899F9F0}"/>
              </a:ext>
            </a:extLst>
          </p:cNvPr>
          <p:cNvSpPr>
            <a:spLocks noGrp="1"/>
          </p:cNvSpPr>
          <p:nvPr>
            <p:ph type="title" hasCustomPrompt="1"/>
          </p:nvPr>
        </p:nvSpPr>
        <p:spPr>
          <a:xfrm>
            <a:off x="838200" y="377938"/>
            <a:ext cx="10515600" cy="524283"/>
          </a:xfrm>
          <a:prstGeom prst="rect">
            <a:avLst/>
          </a:prstGeom>
        </p:spPr>
        <p:txBody>
          <a:bodyPr/>
          <a:lstStyle>
            <a:lvl1pPr algn="ctr">
              <a:defRPr sz="3000" b="1">
                <a:solidFill>
                  <a:schemeClr val="tx2"/>
                </a:solidFill>
                <a:latin typeface="Lucida Sans Unicode" panose="020B0602030504020204" pitchFamily="34" charset="0"/>
              </a:defRPr>
            </a:lvl1pPr>
          </a:lstStyle>
          <a:p>
            <a:r>
              <a:rPr lang="en-US"/>
              <a:t>CLICK TO EDIT MASTER TITLE STYLE</a:t>
            </a:r>
          </a:p>
        </p:txBody>
      </p:sp>
      <p:sp>
        <p:nvSpPr>
          <p:cNvPr id="2" name="Date Placeholder 1">
            <a:extLst>
              <a:ext uri="{FF2B5EF4-FFF2-40B4-BE49-F238E27FC236}">
                <a16:creationId xmlns:a16="http://schemas.microsoft.com/office/drawing/2014/main" id="{03AD93CF-3BD2-745D-87A3-AF949FB4A9A6}"/>
              </a:ext>
            </a:extLst>
          </p:cNvPr>
          <p:cNvSpPr>
            <a:spLocks noGrp="1"/>
          </p:cNvSpPr>
          <p:nvPr>
            <p:ph type="dt" sz="half" idx="10"/>
          </p:nvPr>
        </p:nvSpPr>
        <p:spPr/>
        <p:txBody>
          <a:bodyPr/>
          <a:lstStyle/>
          <a:p>
            <a:fld id="{9CFDFD0A-14D0-5B45-B5F2-C8FFBE5BCF2E}" type="datetime1">
              <a:rPr lang="en-US" smtClean="0"/>
              <a:t>4/1/25</a:t>
            </a:fld>
            <a:endParaRPr lang="en-US"/>
          </a:p>
        </p:txBody>
      </p:sp>
      <p:sp>
        <p:nvSpPr>
          <p:cNvPr id="8" name="Footer Placeholder 7">
            <a:extLst>
              <a:ext uri="{FF2B5EF4-FFF2-40B4-BE49-F238E27FC236}">
                <a16:creationId xmlns:a16="http://schemas.microsoft.com/office/drawing/2014/main" id="{D17496D5-4645-F4B7-28A6-6DC94C48016B}"/>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2" name="Slide Number Placeholder 11">
            <a:extLst>
              <a:ext uri="{FF2B5EF4-FFF2-40B4-BE49-F238E27FC236}">
                <a16:creationId xmlns:a16="http://schemas.microsoft.com/office/drawing/2014/main" id="{128BF4C3-7EC6-16DA-6F3A-807165C51EE6}"/>
              </a:ext>
            </a:extLst>
          </p:cNvPr>
          <p:cNvSpPr>
            <a:spLocks noGrp="1"/>
          </p:cNvSpPr>
          <p:nvPr>
            <p:ph type="sldNum" sz="quarter" idx="12"/>
          </p:nvPr>
        </p:nvSpPr>
        <p:spPr/>
        <p:txBody>
          <a:bodyPr/>
          <a:lstStyle/>
          <a:p>
            <a:fld id="{CCC1480D-4707-4A7B-B0EF-2D144A5CE62D}" type="slidenum">
              <a:rPr lang="en-US" smtClean="0"/>
              <a:t>‹#›</a:t>
            </a:fld>
            <a:endParaRPr lang="en-US"/>
          </a:p>
        </p:txBody>
      </p:sp>
    </p:spTree>
    <p:extLst>
      <p:ext uri="{BB962C8B-B14F-4D97-AF65-F5344CB8AC3E}">
        <p14:creationId xmlns:p14="http://schemas.microsoft.com/office/powerpoint/2010/main" val="20587535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Oran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FB6A0D5-E326-720B-16C8-AAF48F27F1D0}"/>
              </a:ext>
            </a:extLst>
          </p:cNvPr>
          <p:cNvSpPr/>
          <p:nvPr/>
        </p:nvSpPr>
        <p:spPr>
          <a:xfrm>
            <a:off x="14165" y="0"/>
            <a:ext cx="12192000" cy="6858000"/>
          </a:xfrm>
          <a:prstGeom prst="rect">
            <a:avLst/>
          </a:prstGeom>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9">
            <a:extLst>
              <a:ext uri="{FF2B5EF4-FFF2-40B4-BE49-F238E27FC236}">
                <a16:creationId xmlns:a16="http://schemas.microsoft.com/office/drawing/2014/main" id="{36A1C2B4-009A-425B-911D-FA456BBA1782}"/>
              </a:ext>
            </a:extLst>
          </p:cNvPr>
          <p:cNvSpPr>
            <a:spLocks noGrp="1"/>
          </p:cNvSpPr>
          <p:nvPr>
            <p:ph sz="quarter" idx="13"/>
          </p:nvPr>
        </p:nvSpPr>
        <p:spPr>
          <a:xfrm>
            <a:off x="1525465" y="1795867"/>
            <a:ext cx="9133462" cy="4056062"/>
          </a:xfrm>
          <a:prstGeom prst="rect">
            <a:avLst/>
          </a:prstGeo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65A1F0-05F8-EAB1-7CC6-031777AB551B}"/>
              </a:ext>
            </a:extLst>
          </p:cNvPr>
          <p:cNvSpPr>
            <a:spLocks noGrp="1"/>
          </p:cNvSpPr>
          <p:nvPr>
            <p:ph type="dt" sz="half" idx="14"/>
          </p:nvPr>
        </p:nvSpPr>
        <p:spPr/>
        <p:txBody>
          <a:bodyPr/>
          <a:lstStyle/>
          <a:p>
            <a:fld id="{A5A2E876-3147-034E-A327-C37016AEF012}" type="datetime1">
              <a:rPr lang="en-US" smtClean="0"/>
              <a:t>4/1/25</a:t>
            </a:fld>
            <a:endParaRPr lang="en-US"/>
          </a:p>
        </p:txBody>
      </p:sp>
      <p:sp>
        <p:nvSpPr>
          <p:cNvPr id="4" name="Footer Placeholder 3">
            <a:extLst>
              <a:ext uri="{FF2B5EF4-FFF2-40B4-BE49-F238E27FC236}">
                <a16:creationId xmlns:a16="http://schemas.microsoft.com/office/drawing/2014/main" id="{A32E85A0-5F09-D4BB-BB71-99F609023A17}"/>
              </a:ext>
            </a:extLst>
          </p:cNvPr>
          <p:cNvSpPr>
            <a:spLocks noGrp="1"/>
          </p:cNvSpPr>
          <p:nvPr>
            <p:ph type="ftr" sz="quarter" idx="15"/>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AF1CA728-1539-142C-6964-5DB381A4E746}"/>
              </a:ext>
            </a:extLst>
          </p:cNvPr>
          <p:cNvSpPr>
            <a:spLocks noGrp="1"/>
          </p:cNvSpPr>
          <p:nvPr>
            <p:ph type="sldNum" sz="quarter" idx="16"/>
          </p:nvPr>
        </p:nvSpPr>
        <p:spPr/>
        <p:txBody>
          <a:bodyPr/>
          <a:lstStyle/>
          <a:p>
            <a:fld id="{CCC1480D-4707-4A7B-B0EF-2D144A5CE62D}" type="slidenum">
              <a:rPr lang="en-US" smtClean="0"/>
              <a:t>‹#›</a:t>
            </a:fld>
            <a:endParaRPr lang="en-US"/>
          </a:p>
        </p:txBody>
      </p:sp>
      <p:sp>
        <p:nvSpPr>
          <p:cNvPr id="12" name="Title 11">
            <a:extLst>
              <a:ext uri="{FF2B5EF4-FFF2-40B4-BE49-F238E27FC236}">
                <a16:creationId xmlns:a16="http://schemas.microsoft.com/office/drawing/2014/main" id="{E42B39AA-AD3E-1987-21A2-39C849F07AB4}"/>
              </a:ext>
            </a:extLst>
          </p:cNvPr>
          <p:cNvSpPr>
            <a:spLocks noGrp="1"/>
          </p:cNvSpPr>
          <p:nvPr>
            <p:ph type="title"/>
          </p:nvPr>
        </p:nvSpPr>
        <p:spPr>
          <a:xfrm>
            <a:off x="838200" y="365125"/>
            <a:ext cx="10515600" cy="1325563"/>
          </a:xfrm>
          <a:prstGeom prst="rect">
            <a:avLst/>
          </a:prstGeo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5671593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Light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FB6A0D5-E326-720B-16C8-AAF48F27F1D0}"/>
              </a:ext>
            </a:extLst>
          </p:cNvPr>
          <p:cNvSpPr/>
          <p:nvPr/>
        </p:nvSpPr>
        <p:spPr>
          <a:xfrm>
            <a:off x="0" y="0"/>
            <a:ext cx="12192000" cy="6858000"/>
          </a:xfrm>
          <a:prstGeom prst="rect">
            <a:avLst/>
          </a:prstGeom>
          <a:solidFill>
            <a:schemeClr val="accent2"/>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9">
            <a:extLst>
              <a:ext uri="{FF2B5EF4-FFF2-40B4-BE49-F238E27FC236}">
                <a16:creationId xmlns:a16="http://schemas.microsoft.com/office/drawing/2014/main" id="{36A1C2B4-009A-425B-911D-FA456BBA1782}"/>
              </a:ext>
            </a:extLst>
          </p:cNvPr>
          <p:cNvSpPr>
            <a:spLocks noGrp="1"/>
          </p:cNvSpPr>
          <p:nvPr>
            <p:ph sz="quarter" idx="13"/>
          </p:nvPr>
        </p:nvSpPr>
        <p:spPr>
          <a:xfrm>
            <a:off x="1525465" y="1795867"/>
            <a:ext cx="9133462" cy="4056062"/>
          </a:xfrm>
          <a:prstGeom prst="rect">
            <a:avLst/>
          </a:prstGeo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5355DD91-CB65-D2EE-E59C-9621AD4839EC}"/>
              </a:ext>
            </a:extLst>
          </p:cNvPr>
          <p:cNvSpPr>
            <a:spLocks noGrp="1"/>
          </p:cNvSpPr>
          <p:nvPr>
            <p:ph type="dt" sz="half" idx="14"/>
          </p:nvPr>
        </p:nvSpPr>
        <p:spPr/>
        <p:txBody>
          <a:bodyPr/>
          <a:lstStyle/>
          <a:p>
            <a:fld id="{8B812B22-4B19-3042-9F3C-C93098AED90C}" type="datetime1">
              <a:rPr lang="en-US" smtClean="0"/>
              <a:t>4/1/25</a:t>
            </a:fld>
            <a:endParaRPr lang="en-US"/>
          </a:p>
        </p:txBody>
      </p:sp>
      <p:sp>
        <p:nvSpPr>
          <p:cNvPr id="4" name="Footer Placeholder 3">
            <a:extLst>
              <a:ext uri="{FF2B5EF4-FFF2-40B4-BE49-F238E27FC236}">
                <a16:creationId xmlns:a16="http://schemas.microsoft.com/office/drawing/2014/main" id="{93FACBF4-D727-09FA-A333-C5CDB45AD6B5}"/>
              </a:ext>
            </a:extLst>
          </p:cNvPr>
          <p:cNvSpPr>
            <a:spLocks noGrp="1"/>
          </p:cNvSpPr>
          <p:nvPr>
            <p:ph type="ftr" sz="quarter" idx="15"/>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4690307B-8C59-8318-3799-D3020B88524F}"/>
              </a:ext>
            </a:extLst>
          </p:cNvPr>
          <p:cNvSpPr>
            <a:spLocks noGrp="1"/>
          </p:cNvSpPr>
          <p:nvPr>
            <p:ph type="sldNum" sz="quarter" idx="16"/>
          </p:nvPr>
        </p:nvSpPr>
        <p:spPr/>
        <p:txBody>
          <a:bodyPr/>
          <a:lstStyle/>
          <a:p>
            <a:fld id="{CCC1480D-4707-4A7B-B0EF-2D144A5CE62D}" type="slidenum">
              <a:rPr lang="en-US" smtClean="0"/>
              <a:t>‹#›</a:t>
            </a:fld>
            <a:endParaRPr lang="en-US"/>
          </a:p>
        </p:txBody>
      </p:sp>
      <p:sp>
        <p:nvSpPr>
          <p:cNvPr id="12" name="Title 11">
            <a:extLst>
              <a:ext uri="{FF2B5EF4-FFF2-40B4-BE49-F238E27FC236}">
                <a16:creationId xmlns:a16="http://schemas.microsoft.com/office/drawing/2014/main" id="{F47CC297-4675-2E8F-D7AF-65ADF049E71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7213358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Dark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FB6A0D5-E326-720B-16C8-AAF48F27F1D0}"/>
              </a:ext>
            </a:extLst>
          </p:cNvPr>
          <p:cNvSpPr/>
          <p:nvPr/>
        </p:nvSpPr>
        <p:spPr>
          <a:xfrm>
            <a:off x="0" y="0"/>
            <a:ext cx="12192000" cy="6858000"/>
          </a:xfrm>
          <a:prstGeom prst="rect">
            <a:avLst/>
          </a:prstGeom>
          <a:solidFill>
            <a:schemeClr val="tx2"/>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9">
            <a:extLst>
              <a:ext uri="{FF2B5EF4-FFF2-40B4-BE49-F238E27FC236}">
                <a16:creationId xmlns:a16="http://schemas.microsoft.com/office/drawing/2014/main" id="{36A1C2B4-009A-425B-911D-FA456BBA1782}"/>
              </a:ext>
            </a:extLst>
          </p:cNvPr>
          <p:cNvSpPr>
            <a:spLocks noGrp="1"/>
          </p:cNvSpPr>
          <p:nvPr>
            <p:ph sz="quarter" idx="13"/>
          </p:nvPr>
        </p:nvSpPr>
        <p:spPr>
          <a:xfrm>
            <a:off x="1525465" y="1795867"/>
            <a:ext cx="9133462" cy="4056062"/>
          </a:xfrm>
          <a:prstGeom prst="rect">
            <a:avLst/>
          </a:prstGeom>
        </p:spPr>
        <p:txBody>
          <a:bodyPr/>
          <a:lstStyle>
            <a:lvl1pPr>
              <a:buFontTx/>
              <a:buNone/>
              <a:defRPr>
                <a:solidFill>
                  <a:schemeClr val="bg1"/>
                </a:solidFill>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140B0DDB-C67D-DD1A-0D96-532EA5BFF96D}"/>
              </a:ext>
            </a:extLst>
          </p:cNvPr>
          <p:cNvSpPr>
            <a:spLocks noGrp="1"/>
          </p:cNvSpPr>
          <p:nvPr>
            <p:ph type="dt" sz="half" idx="14"/>
          </p:nvPr>
        </p:nvSpPr>
        <p:spPr/>
        <p:txBody>
          <a:bodyPr/>
          <a:lstStyle/>
          <a:p>
            <a:fld id="{1E2C1A0C-EA2C-E041-83C7-ED2432A192F6}" type="datetime1">
              <a:rPr lang="en-US" smtClean="0"/>
              <a:t>4/1/25</a:t>
            </a:fld>
            <a:endParaRPr lang="en-US"/>
          </a:p>
        </p:txBody>
      </p:sp>
      <p:sp>
        <p:nvSpPr>
          <p:cNvPr id="4" name="Footer Placeholder 3">
            <a:extLst>
              <a:ext uri="{FF2B5EF4-FFF2-40B4-BE49-F238E27FC236}">
                <a16:creationId xmlns:a16="http://schemas.microsoft.com/office/drawing/2014/main" id="{9C54F5D3-2CD4-5588-A937-F159CA648852}"/>
              </a:ext>
            </a:extLst>
          </p:cNvPr>
          <p:cNvSpPr>
            <a:spLocks noGrp="1"/>
          </p:cNvSpPr>
          <p:nvPr>
            <p:ph type="ftr" sz="quarter" idx="15"/>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0" name="Slide Number Placeholder 9">
            <a:extLst>
              <a:ext uri="{FF2B5EF4-FFF2-40B4-BE49-F238E27FC236}">
                <a16:creationId xmlns:a16="http://schemas.microsoft.com/office/drawing/2014/main" id="{6FF0F664-A03C-F82B-6A07-D0EA505FC5D1}"/>
              </a:ext>
            </a:extLst>
          </p:cNvPr>
          <p:cNvSpPr>
            <a:spLocks noGrp="1"/>
          </p:cNvSpPr>
          <p:nvPr>
            <p:ph type="sldNum" sz="quarter" idx="16"/>
          </p:nvPr>
        </p:nvSpPr>
        <p:spPr/>
        <p:txBody>
          <a:bodyPr/>
          <a:lstStyle/>
          <a:p>
            <a:fld id="{CCC1480D-4707-4A7B-B0EF-2D144A5CE62D}" type="slidenum">
              <a:rPr lang="en-US" smtClean="0"/>
              <a:t>‹#›</a:t>
            </a:fld>
            <a:endParaRPr lang="en-US"/>
          </a:p>
        </p:txBody>
      </p:sp>
      <p:sp>
        <p:nvSpPr>
          <p:cNvPr id="12" name="Title 11">
            <a:extLst>
              <a:ext uri="{FF2B5EF4-FFF2-40B4-BE49-F238E27FC236}">
                <a16:creationId xmlns:a16="http://schemas.microsoft.com/office/drawing/2014/main" id="{09A67442-5AD8-84F2-0BC8-8C0B4F766505}"/>
              </a:ext>
            </a:extLst>
          </p:cNvPr>
          <p:cNvSpPr>
            <a:spLocks noGrp="1"/>
          </p:cNvSpPr>
          <p:nvPr>
            <p:ph type="title"/>
          </p:nvPr>
        </p:nvSpPr>
        <p:spPr>
          <a:xfrm>
            <a:off x="838200" y="365125"/>
            <a:ext cx="10515600" cy="1325563"/>
          </a:xfrm>
          <a:prstGeom prst="rect">
            <a:avLst/>
          </a:prstGeo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24685907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Full Color Background or Photo Option_ Titlte and Content_ Teal">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83F4EF-B019-26C6-940B-DE4BC91F4EE0}"/>
              </a:ext>
            </a:extLst>
          </p:cNvPr>
          <p:cNvSpPr/>
          <p:nvPr/>
        </p:nvSpPr>
        <p:spPr>
          <a:xfrm>
            <a:off x="0" y="0"/>
            <a:ext cx="12192000" cy="6858000"/>
          </a:xfrm>
          <a:prstGeom prst="rect">
            <a:avLst/>
          </a:prstGeom>
          <a:solidFill>
            <a:schemeClr val="accent3"/>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11E787F-6EEF-41EF-90FB-AC5F384FAC54}"/>
              </a:ext>
            </a:extLst>
          </p:cNvPr>
          <p:cNvSpPr/>
          <p:nvPr/>
        </p:nvSpPr>
        <p:spPr>
          <a:xfrm>
            <a:off x="615141" y="284176"/>
            <a:ext cx="10990049" cy="5933744"/>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Content Placeholder 9">
            <a:extLst>
              <a:ext uri="{FF2B5EF4-FFF2-40B4-BE49-F238E27FC236}">
                <a16:creationId xmlns:a16="http://schemas.microsoft.com/office/drawing/2014/main" id="{2686BB24-1C22-AB6E-3853-6EF32328B090}"/>
              </a:ext>
            </a:extLst>
          </p:cNvPr>
          <p:cNvSpPr>
            <a:spLocks noGrp="1"/>
          </p:cNvSpPr>
          <p:nvPr>
            <p:ph sz="quarter" idx="13"/>
          </p:nvPr>
        </p:nvSpPr>
        <p:spPr>
          <a:xfrm>
            <a:off x="1525465" y="1795867"/>
            <a:ext cx="9133462" cy="4056062"/>
          </a:xfrm>
          <a:prstGeom prst="rect">
            <a:avLst/>
          </a:prstGeom>
        </p:spPr>
        <p:txBody>
          <a:bodyPr/>
          <a:lstStyle>
            <a:lvl1pPr>
              <a:buFontTx/>
              <a:buNone/>
              <a:defRPr>
                <a:solidFill>
                  <a:schemeClr val="tx2"/>
                </a:solidFill>
              </a:defRPr>
            </a:lvl1pPr>
            <a:lvl2pPr>
              <a:buFontTx/>
              <a:buNone/>
              <a:defRPr>
                <a:solidFill>
                  <a:schemeClr val="tx2"/>
                </a:solidFill>
              </a:defRPr>
            </a:lvl2pPr>
            <a:lvl3pPr>
              <a:buFontTx/>
              <a:buNone/>
              <a:defRPr>
                <a:solidFill>
                  <a:schemeClr val="tx2"/>
                </a:solidFill>
              </a:defRPr>
            </a:lvl3pPr>
            <a:lvl4pPr>
              <a:buFontTx/>
              <a:buNone/>
              <a:defRPr>
                <a:solidFill>
                  <a:schemeClr val="tx2"/>
                </a:solidFill>
              </a:defRPr>
            </a:lvl4pPr>
            <a:lvl5pPr>
              <a:buFontTx/>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8BE103-812B-0243-43D0-7F72AA803C5D}"/>
              </a:ext>
            </a:extLst>
          </p:cNvPr>
          <p:cNvSpPr>
            <a:spLocks noGrp="1"/>
          </p:cNvSpPr>
          <p:nvPr>
            <p:ph type="dt" sz="half" idx="14"/>
          </p:nvPr>
        </p:nvSpPr>
        <p:spPr/>
        <p:txBody>
          <a:bodyPr/>
          <a:lstStyle/>
          <a:p>
            <a:fld id="{E01442AF-C5B3-674C-90EE-309072979E93}" type="datetime1">
              <a:rPr lang="en-US" smtClean="0"/>
              <a:t>4/1/25</a:t>
            </a:fld>
            <a:endParaRPr lang="en-US"/>
          </a:p>
        </p:txBody>
      </p:sp>
      <p:sp>
        <p:nvSpPr>
          <p:cNvPr id="8" name="Footer Placeholder 7">
            <a:extLst>
              <a:ext uri="{FF2B5EF4-FFF2-40B4-BE49-F238E27FC236}">
                <a16:creationId xmlns:a16="http://schemas.microsoft.com/office/drawing/2014/main" id="{4D9F3748-C971-33F0-CF9B-89EC703F5F81}"/>
              </a:ext>
            </a:extLst>
          </p:cNvPr>
          <p:cNvSpPr>
            <a:spLocks noGrp="1"/>
          </p:cNvSpPr>
          <p:nvPr>
            <p:ph type="ftr" sz="quarter" idx="15"/>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9" name="Slide Number Placeholder 8">
            <a:extLst>
              <a:ext uri="{FF2B5EF4-FFF2-40B4-BE49-F238E27FC236}">
                <a16:creationId xmlns:a16="http://schemas.microsoft.com/office/drawing/2014/main" id="{0025095E-2B41-E8A4-4160-D8D57483A0F3}"/>
              </a:ext>
            </a:extLst>
          </p:cNvPr>
          <p:cNvSpPr>
            <a:spLocks noGrp="1"/>
          </p:cNvSpPr>
          <p:nvPr>
            <p:ph type="sldNum" sz="quarter" idx="16"/>
          </p:nvPr>
        </p:nvSpPr>
        <p:spPr/>
        <p:txBody>
          <a:bodyPr/>
          <a:lstStyle/>
          <a:p>
            <a:fld id="{CCC1480D-4707-4A7B-B0EF-2D144A5CE62D}" type="slidenum">
              <a:rPr lang="en-US" smtClean="0"/>
              <a:t>‹#›</a:t>
            </a:fld>
            <a:endParaRPr lang="en-US"/>
          </a:p>
        </p:txBody>
      </p:sp>
      <p:sp>
        <p:nvSpPr>
          <p:cNvPr id="12" name="Title 11">
            <a:extLst>
              <a:ext uri="{FF2B5EF4-FFF2-40B4-BE49-F238E27FC236}">
                <a16:creationId xmlns:a16="http://schemas.microsoft.com/office/drawing/2014/main" id="{A3CE953A-5F6D-38E4-5457-E66C57366CC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8422904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Content and Quotes Oran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B403708-A8D9-9E8E-3F05-F15121B064CD}"/>
              </a:ext>
            </a:extLst>
          </p:cNvPr>
          <p:cNvSpPr/>
          <p:nvPr userDrawn="1"/>
        </p:nvSpPr>
        <p:spPr>
          <a:xfrm>
            <a:off x="6096000" y="0"/>
            <a:ext cx="6096000" cy="6858000"/>
          </a:xfrm>
          <a:prstGeom prst="rect">
            <a:avLst/>
          </a:prstGeom>
          <a:solidFill>
            <a:srgbClr val="DCFFF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A24F4355-B7A0-3D18-4FB4-875D89E84FA3}"/>
              </a:ext>
            </a:extLst>
          </p:cNvPr>
          <p:cNvSpPr>
            <a:spLocks noGrp="1"/>
          </p:cNvSpPr>
          <p:nvPr>
            <p:ph idx="1"/>
          </p:nvPr>
        </p:nvSpPr>
        <p:spPr>
          <a:xfrm>
            <a:off x="599032" y="2040923"/>
            <a:ext cx="4541000" cy="4114800"/>
          </a:xfrm>
          <a:prstGeom prst="rect">
            <a:avLst/>
          </a:prstGeom>
        </p:spPr>
        <p:txBody>
          <a:bodyPr/>
          <a:lstStyle>
            <a:lvl1pPr>
              <a:buFontTx/>
              <a:buNone/>
              <a:defRPr sz="3200">
                <a:latin typeface="Lucida Sans Unicode" panose="020B0602030504020204" pitchFamily="34" charset="0"/>
                <a:cs typeface="Lucida Sans Unicode" panose="020B0602030504020204" pitchFamily="34" charset="0"/>
              </a:defRPr>
            </a:lvl1pPr>
            <a:lvl2pPr>
              <a:buFontTx/>
              <a:buNone/>
              <a:defRPr sz="2800">
                <a:latin typeface="Lucida Sans Unicode" panose="020B0602030504020204" pitchFamily="34" charset="0"/>
                <a:cs typeface="Lucida Sans Unicode" panose="020B0602030504020204" pitchFamily="34" charset="0"/>
              </a:defRPr>
            </a:lvl2pPr>
            <a:lvl3pPr>
              <a:buFontTx/>
              <a:buNone/>
              <a:defRPr sz="2400">
                <a:latin typeface="Lucida Sans Unicode" panose="020B0602030504020204" pitchFamily="34" charset="0"/>
                <a:cs typeface="Lucida Sans Unicode" panose="020B0602030504020204" pitchFamily="34" charset="0"/>
              </a:defRPr>
            </a:lvl3pPr>
            <a:lvl4pPr>
              <a:buFontTx/>
              <a:buNone/>
              <a:defRPr sz="2000">
                <a:latin typeface="Lucida Sans Unicode" panose="020B0602030504020204" pitchFamily="34" charset="0"/>
                <a:cs typeface="Lucida Sans Unicode" panose="020B0602030504020204" pitchFamily="34" charset="0"/>
              </a:defRPr>
            </a:lvl4pPr>
            <a:lvl5pPr>
              <a:buFontTx/>
              <a:buNone/>
              <a:defRPr sz="2000">
                <a:latin typeface="Lucida Sans Unicode" panose="020B0602030504020204" pitchFamily="34" charset="0"/>
                <a:cs typeface="Lucida Sans Unicode" panose="020B0602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a:extLst>
              <a:ext uri="{FF2B5EF4-FFF2-40B4-BE49-F238E27FC236}">
                <a16:creationId xmlns:a16="http://schemas.microsoft.com/office/drawing/2014/main" id="{ACA05857-EE1A-BE26-8FDD-524C23AF0911}"/>
              </a:ext>
            </a:extLst>
          </p:cNvPr>
          <p:cNvSpPr>
            <a:spLocks noGrp="1"/>
          </p:cNvSpPr>
          <p:nvPr>
            <p:ph type="title"/>
          </p:nvPr>
        </p:nvSpPr>
        <p:spPr>
          <a:xfrm>
            <a:off x="599032" y="927832"/>
            <a:ext cx="4541000" cy="513975"/>
          </a:xfrm>
          <a:prstGeom prst="rect">
            <a:avLst/>
          </a:prstGeom>
        </p:spPr>
        <p:txBody>
          <a:bodyPr/>
          <a:lstStyle>
            <a:lvl1pPr algn="ctr">
              <a:defRPr lang="en-US" sz="3000" b="1" kern="1200" cap="all" baseline="0" dirty="0">
                <a:solidFill>
                  <a:schemeClr val="tx2"/>
                </a:solidFill>
                <a:latin typeface="Lucida Sans Unicode" panose="020B0602030504020204" pitchFamily="34" charset="0"/>
                <a:ea typeface="+mj-ea"/>
                <a:cs typeface="+mj-cs"/>
              </a:defRPr>
            </a:lvl1pPr>
          </a:lstStyle>
          <a:p>
            <a:r>
              <a:rPr lang="en-US"/>
              <a:t>Click to edit Master title style</a:t>
            </a:r>
          </a:p>
        </p:txBody>
      </p:sp>
      <p:sp>
        <p:nvSpPr>
          <p:cNvPr id="8" name="Text Placeholder 7">
            <a:extLst>
              <a:ext uri="{FF2B5EF4-FFF2-40B4-BE49-F238E27FC236}">
                <a16:creationId xmlns:a16="http://schemas.microsoft.com/office/drawing/2014/main" id="{D79FE4AC-265B-DE25-93EF-5690C54941CB}"/>
              </a:ext>
            </a:extLst>
          </p:cNvPr>
          <p:cNvSpPr>
            <a:spLocks noGrp="1"/>
          </p:cNvSpPr>
          <p:nvPr>
            <p:ph type="body" sz="quarter" idx="10"/>
          </p:nvPr>
        </p:nvSpPr>
        <p:spPr>
          <a:xfrm>
            <a:off x="7481888" y="2189163"/>
            <a:ext cx="3086100" cy="2470150"/>
          </a:xfrm>
          <a:prstGeom prst="rect">
            <a:avLst/>
          </a:prstGeom>
        </p:spPr>
        <p:txBody>
          <a:bodyPr/>
          <a:lstStyle>
            <a:lvl1pPr marL="0" indent="0">
              <a:buNone/>
              <a:defRPr/>
            </a:lvl1pPr>
          </a:lstStyle>
          <a:p>
            <a:pPr lvl="0"/>
            <a:r>
              <a:rPr lang="en-US"/>
              <a:t>Click to edit Master text styles</a:t>
            </a:r>
          </a:p>
        </p:txBody>
      </p:sp>
      <p:sp>
        <p:nvSpPr>
          <p:cNvPr id="10" name="Date Placeholder 9">
            <a:extLst>
              <a:ext uri="{FF2B5EF4-FFF2-40B4-BE49-F238E27FC236}">
                <a16:creationId xmlns:a16="http://schemas.microsoft.com/office/drawing/2014/main" id="{80929253-B069-51CE-85E5-EA5D546F6D15}"/>
              </a:ext>
            </a:extLst>
          </p:cNvPr>
          <p:cNvSpPr>
            <a:spLocks noGrp="1"/>
          </p:cNvSpPr>
          <p:nvPr>
            <p:ph type="dt" sz="half" idx="11"/>
          </p:nvPr>
        </p:nvSpPr>
        <p:spPr/>
        <p:txBody>
          <a:bodyPr/>
          <a:lstStyle/>
          <a:p>
            <a:fld id="{7E4A5E15-446C-E74A-9565-B547419CEDFC}" type="datetime1">
              <a:rPr lang="en-US" smtClean="0"/>
              <a:t>4/1/25</a:t>
            </a:fld>
            <a:endParaRPr lang="en-US"/>
          </a:p>
        </p:txBody>
      </p:sp>
      <p:sp>
        <p:nvSpPr>
          <p:cNvPr id="13" name="Footer Placeholder 12">
            <a:extLst>
              <a:ext uri="{FF2B5EF4-FFF2-40B4-BE49-F238E27FC236}">
                <a16:creationId xmlns:a16="http://schemas.microsoft.com/office/drawing/2014/main" id="{940BED14-2709-C391-580A-DAD7F2BEC53B}"/>
              </a:ext>
            </a:extLst>
          </p:cNvPr>
          <p:cNvSpPr>
            <a:spLocks noGrp="1"/>
          </p:cNvSpPr>
          <p:nvPr>
            <p:ph type="ftr" sz="quarter" idx="12"/>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5" name="Slide Number Placeholder 14">
            <a:extLst>
              <a:ext uri="{FF2B5EF4-FFF2-40B4-BE49-F238E27FC236}">
                <a16:creationId xmlns:a16="http://schemas.microsoft.com/office/drawing/2014/main" id="{D114424A-7089-A6BD-F01E-DBA5B78912F2}"/>
              </a:ext>
            </a:extLst>
          </p:cNvPr>
          <p:cNvSpPr>
            <a:spLocks noGrp="1"/>
          </p:cNvSpPr>
          <p:nvPr>
            <p:ph type="sldNum" sz="quarter" idx="13"/>
          </p:nvPr>
        </p:nvSpPr>
        <p:spPr/>
        <p:txBody>
          <a:bodyPr/>
          <a:lstStyle/>
          <a:p>
            <a:fld id="{CCC1480D-4707-4A7B-B0EF-2D144A5CE62D}" type="slidenum">
              <a:rPr lang="en-US" smtClean="0"/>
              <a:t>‹#›</a:t>
            </a:fld>
            <a:endParaRPr lang="en-US"/>
          </a:p>
        </p:txBody>
      </p:sp>
      <p:sp>
        <p:nvSpPr>
          <p:cNvPr id="7" name="Freeform: Shape 8">
            <a:extLst>
              <a:ext uri="{FF2B5EF4-FFF2-40B4-BE49-F238E27FC236}">
                <a16:creationId xmlns:a16="http://schemas.microsoft.com/office/drawing/2014/main" id="{2C070B87-27EB-6A28-4D3D-D1119930734C}"/>
              </a:ext>
            </a:extLst>
          </p:cNvPr>
          <p:cNvSpPr>
            <a:spLocks noChangeAspect="1"/>
          </p:cNvSpPr>
          <p:nvPr userDrawn="1"/>
        </p:nvSpPr>
        <p:spPr bwMode="auto">
          <a:xfrm>
            <a:off x="8926033" y="4919637"/>
            <a:ext cx="1467027" cy="1143000"/>
          </a:xfrm>
          <a:custGeom>
            <a:avLst/>
            <a:gdLst>
              <a:gd name="T0" fmla="+- 0 4552 3958"/>
              <a:gd name="T1" fmla="*/ T0 w 1245"/>
              <a:gd name="T2" fmla="+- 0 4435 4170"/>
              <a:gd name="T3" fmla="*/ 4435 h 970"/>
              <a:gd name="T4" fmla="+- 0 4510 3958"/>
              <a:gd name="T5" fmla="*/ T4 w 1245"/>
              <a:gd name="T6" fmla="+- 0 4311 4170"/>
              <a:gd name="T7" fmla="*/ 4311 h 970"/>
              <a:gd name="T8" fmla="+- 0 4429 3958"/>
              <a:gd name="T9" fmla="*/ T8 w 1245"/>
              <a:gd name="T10" fmla="+- 0 4225 4170"/>
              <a:gd name="T11" fmla="*/ 4225 h 970"/>
              <a:gd name="T12" fmla="+- 0 4327 3958"/>
              <a:gd name="T13" fmla="*/ T12 w 1245"/>
              <a:gd name="T14" fmla="+- 0 4181 4170"/>
              <a:gd name="T15" fmla="*/ 4181 h 970"/>
              <a:gd name="T16" fmla="+- 0 4258 3958"/>
              <a:gd name="T17" fmla="*/ T16 w 1245"/>
              <a:gd name="T18" fmla="+- 0 4172 4170"/>
              <a:gd name="T19" fmla="*/ 4172 h 970"/>
              <a:gd name="T20" fmla="+- 0 4237 3958"/>
              <a:gd name="T21" fmla="*/ T20 w 1245"/>
              <a:gd name="T22" fmla="+- 0 4170 4170"/>
              <a:gd name="T23" fmla="*/ 4170 h 970"/>
              <a:gd name="T24" fmla="+- 0 4155 3958"/>
              <a:gd name="T25" fmla="*/ T24 w 1245"/>
              <a:gd name="T26" fmla="+- 0 4179 4170"/>
              <a:gd name="T27" fmla="*/ 4179 h 970"/>
              <a:gd name="T28" fmla="+- 0 4036 3958"/>
              <a:gd name="T29" fmla="*/ T28 w 1245"/>
              <a:gd name="T30" fmla="+- 0 4248 4170"/>
              <a:gd name="T31" fmla="*/ 4248 h 970"/>
              <a:gd name="T32" fmla="+- 0 3968 3958"/>
              <a:gd name="T33" fmla="*/ T32 w 1245"/>
              <a:gd name="T34" fmla="+- 0 4367 4170"/>
              <a:gd name="T35" fmla="*/ 4367 h 970"/>
              <a:gd name="T36" fmla="+- 0 3968 3958"/>
              <a:gd name="T37" fmla="*/ T36 w 1245"/>
              <a:gd name="T38" fmla="+- 0 4510 4170"/>
              <a:gd name="T39" fmla="*/ 4510 h 970"/>
              <a:gd name="T40" fmla="+- 0 4036 3958"/>
              <a:gd name="T41" fmla="*/ T40 w 1245"/>
              <a:gd name="T42" fmla="+- 0 4628 4170"/>
              <a:gd name="T43" fmla="*/ 4628 h 970"/>
              <a:gd name="T44" fmla="+- 0 4155 3958"/>
              <a:gd name="T45" fmla="*/ T44 w 1245"/>
              <a:gd name="T46" fmla="+- 0 4697 4170"/>
              <a:gd name="T47" fmla="*/ 4697 h 970"/>
              <a:gd name="T48" fmla="+- 0 4271 3958"/>
              <a:gd name="T49" fmla="*/ T48 w 1245"/>
              <a:gd name="T50" fmla="+- 0 4703 4170"/>
              <a:gd name="T51" fmla="*/ 4703 h 970"/>
              <a:gd name="T52" fmla="+- 0 4354 3958"/>
              <a:gd name="T53" fmla="*/ T52 w 1245"/>
              <a:gd name="T54" fmla="+- 0 4674 4170"/>
              <a:gd name="T55" fmla="*/ 4674 h 970"/>
              <a:gd name="T56" fmla="+- 0 4390 3958"/>
              <a:gd name="T57" fmla="*/ T56 w 1245"/>
              <a:gd name="T58" fmla="+- 0 4655 4170"/>
              <a:gd name="T59" fmla="*/ 4655 h 970"/>
              <a:gd name="T60" fmla="+- 0 4390 3958"/>
              <a:gd name="T61" fmla="*/ T60 w 1245"/>
              <a:gd name="T62" fmla="+- 0 4663 4170"/>
              <a:gd name="T63" fmla="*/ 4663 h 970"/>
              <a:gd name="T64" fmla="+- 0 4364 3958"/>
              <a:gd name="T65" fmla="*/ T64 w 1245"/>
              <a:gd name="T66" fmla="+- 0 4785 4170"/>
              <a:gd name="T67" fmla="*/ 4785 h 970"/>
              <a:gd name="T68" fmla="+- 0 4284 3958"/>
              <a:gd name="T69" fmla="*/ T68 w 1245"/>
              <a:gd name="T70" fmla="+- 0 4907 4170"/>
              <a:gd name="T71" fmla="*/ 4907 h 970"/>
              <a:gd name="T72" fmla="+- 0 4152 3958"/>
              <a:gd name="T73" fmla="*/ T72 w 1245"/>
              <a:gd name="T74" fmla="+- 0 5029 4170"/>
              <a:gd name="T75" fmla="*/ 5029 h 970"/>
              <a:gd name="T76" fmla="+- 0 4097 3958"/>
              <a:gd name="T77" fmla="*/ T76 w 1245"/>
              <a:gd name="T78" fmla="+- 0 5139 4170"/>
              <a:gd name="T79" fmla="*/ 5139 h 970"/>
              <a:gd name="T80" fmla="+- 0 4250 3958"/>
              <a:gd name="T81" fmla="*/ T80 w 1245"/>
              <a:gd name="T82" fmla="+- 0 5033 4170"/>
              <a:gd name="T83" fmla="*/ 5033 h 970"/>
              <a:gd name="T84" fmla="+- 0 4371 3958"/>
              <a:gd name="T85" fmla="*/ T84 w 1245"/>
              <a:gd name="T86" fmla="+- 0 4923 4170"/>
              <a:gd name="T87" fmla="*/ 4923 h 970"/>
              <a:gd name="T88" fmla="+- 0 4463 3958"/>
              <a:gd name="T89" fmla="*/ T88 w 1245"/>
              <a:gd name="T90" fmla="+- 0 4809 4170"/>
              <a:gd name="T91" fmla="*/ 4809 h 970"/>
              <a:gd name="T92" fmla="+- 0 4524 3958"/>
              <a:gd name="T93" fmla="*/ T92 w 1245"/>
              <a:gd name="T94" fmla="+- 0 4692 4170"/>
              <a:gd name="T95" fmla="*/ 4692 h 970"/>
              <a:gd name="T96" fmla="+- 0 4554 3958"/>
              <a:gd name="T97" fmla="*/ T96 w 1245"/>
              <a:gd name="T98" fmla="+- 0 4571 4170"/>
              <a:gd name="T99" fmla="*/ 4571 h 970"/>
              <a:gd name="T100" fmla="+- 0 5203 3958"/>
              <a:gd name="T101" fmla="*/ T100 w 1245"/>
              <a:gd name="T102" fmla="+- 0 4509 4170"/>
              <a:gd name="T103" fmla="*/ 4509 h 970"/>
              <a:gd name="T104" fmla="+- 0 5182 3958"/>
              <a:gd name="T105" fmla="*/ T104 w 1245"/>
              <a:gd name="T106" fmla="+- 0 4369 4170"/>
              <a:gd name="T107" fmla="*/ 4369 h 970"/>
              <a:gd name="T108" fmla="+- 0 5118 3958"/>
              <a:gd name="T109" fmla="*/ T108 w 1245"/>
              <a:gd name="T110" fmla="+- 0 4262 4170"/>
              <a:gd name="T111" fmla="*/ 4262 h 970"/>
              <a:gd name="T112" fmla="+- 0 5028 3958"/>
              <a:gd name="T113" fmla="*/ T112 w 1245"/>
              <a:gd name="T114" fmla="+- 0 4199 4170"/>
              <a:gd name="T115" fmla="*/ 4199 h 970"/>
              <a:gd name="T116" fmla="+- 0 4920 3958"/>
              <a:gd name="T117" fmla="*/ T116 w 1245"/>
              <a:gd name="T118" fmla="+- 0 4174 4170"/>
              <a:gd name="T119" fmla="*/ 4174 h 970"/>
              <a:gd name="T120" fmla="+- 0 4897 3958"/>
              <a:gd name="T121" fmla="*/ T120 w 1245"/>
              <a:gd name="T122" fmla="+- 0 4171 4170"/>
              <a:gd name="T123" fmla="*/ 4171 h 970"/>
              <a:gd name="T124" fmla="+- 0 4875 3958"/>
              <a:gd name="T125" fmla="*/ T124 w 1245"/>
              <a:gd name="T126" fmla="+- 0 4170 4170"/>
              <a:gd name="T127" fmla="*/ 4170 h 970"/>
              <a:gd name="T128" fmla="+- 0 4756 3958"/>
              <a:gd name="T129" fmla="*/ T128 w 1245"/>
              <a:gd name="T130" fmla="+- 0 4198 4170"/>
              <a:gd name="T131" fmla="*/ 4198 h 970"/>
              <a:gd name="T132" fmla="+- 0 4665 3958"/>
              <a:gd name="T133" fmla="*/ T132 w 1245"/>
              <a:gd name="T134" fmla="+- 0 4272 4170"/>
              <a:gd name="T135" fmla="*/ 4272 h 970"/>
              <a:gd name="T136" fmla="+- 0 4632 3958"/>
              <a:gd name="T137" fmla="*/ T136 w 1245"/>
              <a:gd name="T138" fmla="+- 0 4322 4170"/>
              <a:gd name="T139" fmla="*/ 4322 h 970"/>
              <a:gd name="T140" fmla="+- 0 4614 3958"/>
              <a:gd name="T141" fmla="*/ T140 w 1245"/>
              <a:gd name="T142" fmla="+- 0 4378 4170"/>
              <a:gd name="T143" fmla="*/ 4378 h 970"/>
              <a:gd name="T144" fmla="+- 0 4609 3958"/>
              <a:gd name="T145" fmla="*/ T144 w 1245"/>
              <a:gd name="T146" fmla="+- 0 4408 4170"/>
              <a:gd name="T147" fmla="*/ 4408 h 970"/>
              <a:gd name="T148" fmla="+- 0 4607 3958"/>
              <a:gd name="T149" fmla="*/ T148 w 1245"/>
              <a:gd name="T150" fmla="+- 0 4438 4170"/>
              <a:gd name="T151" fmla="*/ 4438 h 970"/>
              <a:gd name="T152" fmla="+- 0 4644 3958"/>
              <a:gd name="T153" fmla="*/ T152 w 1245"/>
              <a:gd name="T154" fmla="+- 0 4574 4170"/>
              <a:gd name="T155" fmla="*/ 4574 h 970"/>
              <a:gd name="T156" fmla="+- 0 4740 3958"/>
              <a:gd name="T157" fmla="*/ T156 w 1245"/>
              <a:gd name="T158" fmla="+- 0 4670 4170"/>
              <a:gd name="T159" fmla="*/ 4670 h 970"/>
              <a:gd name="T160" fmla="+- 0 4875 3958"/>
              <a:gd name="T161" fmla="*/ T160 w 1245"/>
              <a:gd name="T162" fmla="+- 0 4707 4170"/>
              <a:gd name="T163" fmla="*/ 4707 h 970"/>
              <a:gd name="T164" fmla="+- 0 4961 3958"/>
              <a:gd name="T165" fmla="*/ T164 w 1245"/>
              <a:gd name="T166" fmla="+- 0 4693 4170"/>
              <a:gd name="T167" fmla="*/ 4693 h 970"/>
              <a:gd name="T168" fmla="+- 0 5035 3958"/>
              <a:gd name="T169" fmla="*/ T168 w 1245"/>
              <a:gd name="T170" fmla="+- 0 4653 4170"/>
              <a:gd name="T171" fmla="*/ 4653 h 970"/>
              <a:gd name="T172" fmla="+- 0 5036 3958"/>
              <a:gd name="T173" fmla="*/ T172 w 1245"/>
              <a:gd name="T174" fmla="+- 0 4660 4170"/>
              <a:gd name="T175" fmla="*/ 4660 h 970"/>
              <a:gd name="T176" fmla="+- 0 5029 3958"/>
              <a:gd name="T177" fmla="*/ T176 w 1245"/>
              <a:gd name="T178" fmla="+- 0 4724 4170"/>
              <a:gd name="T179" fmla="*/ 4724 h 970"/>
              <a:gd name="T180" fmla="+- 0 4976 3958"/>
              <a:gd name="T181" fmla="*/ T180 w 1245"/>
              <a:gd name="T182" fmla="+- 0 4846 4170"/>
              <a:gd name="T183" fmla="*/ 4846 h 970"/>
              <a:gd name="T184" fmla="+- 0 4870 3958"/>
              <a:gd name="T185" fmla="*/ T184 w 1245"/>
              <a:gd name="T186" fmla="+- 0 4968 4170"/>
              <a:gd name="T187" fmla="*/ 4968 h 970"/>
              <a:gd name="T188" fmla="+- 0 4711 3958"/>
              <a:gd name="T189" fmla="*/ T188 w 1245"/>
              <a:gd name="T190" fmla="+- 0 5090 4170"/>
              <a:gd name="T191" fmla="*/ 5090 h 970"/>
              <a:gd name="T192" fmla="+- 0 4823 3958"/>
              <a:gd name="T193" fmla="*/ T192 w 1245"/>
              <a:gd name="T194" fmla="+- 0 5087 4170"/>
              <a:gd name="T195" fmla="*/ 5087 h 970"/>
              <a:gd name="T196" fmla="+- 0 4960 3958"/>
              <a:gd name="T197" fmla="*/ T196 w 1245"/>
              <a:gd name="T198" fmla="+- 0 4979 4170"/>
              <a:gd name="T199" fmla="*/ 4979 h 970"/>
              <a:gd name="T200" fmla="+- 0 5066 3958"/>
              <a:gd name="T201" fmla="*/ T200 w 1245"/>
              <a:gd name="T202" fmla="+- 0 4867 4170"/>
              <a:gd name="T203" fmla="*/ 4867 h 970"/>
              <a:gd name="T204" fmla="+- 0 5142 3958"/>
              <a:gd name="T205" fmla="*/ T204 w 1245"/>
              <a:gd name="T206" fmla="+- 0 4751 4170"/>
              <a:gd name="T207" fmla="*/ 4751 h 970"/>
              <a:gd name="T208" fmla="+- 0 5188 3958"/>
              <a:gd name="T209" fmla="*/ T208 w 1245"/>
              <a:gd name="T210" fmla="+- 0 4632 4170"/>
              <a:gd name="T211" fmla="*/ 4632 h 970"/>
              <a:gd name="T212" fmla="+- 0 5203 3958"/>
              <a:gd name="T213" fmla="*/ T212 w 1245"/>
              <a:gd name="T214" fmla="+- 0 4509 4170"/>
              <a:gd name="T215" fmla="*/ 4509 h 9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1245" h="970">
                <a:moveTo>
                  <a:pt x="600" y="339"/>
                </a:moveTo>
                <a:lnTo>
                  <a:pt x="594" y="265"/>
                </a:lnTo>
                <a:lnTo>
                  <a:pt x="578" y="199"/>
                </a:lnTo>
                <a:lnTo>
                  <a:pt x="552" y="141"/>
                </a:lnTo>
                <a:lnTo>
                  <a:pt x="514" y="92"/>
                </a:lnTo>
                <a:lnTo>
                  <a:pt x="471" y="55"/>
                </a:lnTo>
                <a:lnTo>
                  <a:pt x="423" y="28"/>
                </a:lnTo>
                <a:lnTo>
                  <a:pt x="369" y="11"/>
                </a:lnTo>
                <a:lnTo>
                  <a:pt x="311" y="3"/>
                </a:lnTo>
                <a:lnTo>
                  <a:pt x="300" y="2"/>
                </a:lnTo>
                <a:lnTo>
                  <a:pt x="290" y="1"/>
                </a:lnTo>
                <a:lnTo>
                  <a:pt x="279" y="0"/>
                </a:lnTo>
                <a:lnTo>
                  <a:pt x="268" y="0"/>
                </a:lnTo>
                <a:lnTo>
                  <a:pt x="197" y="9"/>
                </a:lnTo>
                <a:lnTo>
                  <a:pt x="133" y="36"/>
                </a:lnTo>
                <a:lnTo>
                  <a:pt x="78" y="78"/>
                </a:lnTo>
                <a:lnTo>
                  <a:pt x="37" y="133"/>
                </a:lnTo>
                <a:lnTo>
                  <a:pt x="10" y="197"/>
                </a:lnTo>
                <a:lnTo>
                  <a:pt x="0" y="268"/>
                </a:lnTo>
                <a:lnTo>
                  <a:pt x="10" y="340"/>
                </a:lnTo>
                <a:lnTo>
                  <a:pt x="37" y="404"/>
                </a:lnTo>
                <a:lnTo>
                  <a:pt x="78" y="458"/>
                </a:lnTo>
                <a:lnTo>
                  <a:pt x="133" y="500"/>
                </a:lnTo>
                <a:lnTo>
                  <a:pt x="197" y="527"/>
                </a:lnTo>
                <a:lnTo>
                  <a:pt x="268" y="537"/>
                </a:lnTo>
                <a:lnTo>
                  <a:pt x="313" y="533"/>
                </a:lnTo>
                <a:lnTo>
                  <a:pt x="356" y="522"/>
                </a:lnTo>
                <a:lnTo>
                  <a:pt x="396" y="504"/>
                </a:lnTo>
                <a:lnTo>
                  <a:pt x="432" y="480"/>
                </a:lnTo>
                <a:lnTo>
                  <a:pt x="432" y="485"/>
                </a:lnTo>
                <a:lnTo>
                  <a:pt x="432" y="489"/>
                </a:lnTo>
                <a:lnTo>
                  <a:pt x="432" y="493"/>
                </a:lnTo>
                <a:lnTo>
                  <a:pt x="426" y="554"/>
                </a:lnTo>
                <a:lnTo>
                  <a:pt x="406" y="615"/>
                </a:lnTo>
                <a:lnTo>
                  <a:pt x="373" y="676"/>
                </a:lnTo>
                <a:lnTo>
                  <a:pt x="326" y="737"/>
                </a:lnTo>
                <a:lnTo>
                  <a:pt x="267" y="798"/>
                </a:lnTo>
                <a:lnTo>
                  <a:pt x="194" y="859"/>
                </a:lnTo>
                <a:lnTo>
                  <a:pt x="108" y="920"/>
                </a:lnTo>
                <a:lnTo>
                  <a:pt x="139" y="969"/>
                </a:lnTo>
                <a:lnTo>
                  <a:pt x="219" y="917"/>
                </a:lnTo>
                <a:lnTo>
                  <a:pt x="292" y="863"/>
                </a:lnTo>
                <a:lnTo>
                  <a:pt x="356" y="809"/>
                </a:lnTo>
                <a:lnTo>
                  <a:pt x="413" y="753"/>
                </a:lnTo>
                <a:lnTo>
                  <a:pt x="463" y="697"/>
                </a:lnTo>
                <a:lnTo>
                  <a:pt x="505" y="639"/>
                </a:lnTo>
                <a:lnTo>
                  <a:pt x="539" y="581"/>
                </a:lnTo>
                <a:lnTo>
                  <a:pt x="566" y="522"/>
                </a:lnTo>
                <a:lnTo>
                  <a:pt x="585" y="462"/>
                </a:lnTo>
                <a:lnTo>
                  <a:pt x="596" y="401"/>
                </a:lnTo>
                <a:lnTo>
                  <a:pt x="600" y="339"/>
                </a:lnTo>
                <a:close/>
                <a:moveTo>
                  <a:pt x="1245" y="339"/>
                </a:moveTo>
                <a:lnTo>
                  <a:pt x="1240" y="265"/>
                </a:lnTo>
                <a:lnTo>
                  <a:pt x="1224" y="199"/>
                </a:lnTo>
                <a:lnTo>
                  <a:pt x="1197" y="141"/>
                </a:lnTo>
                <a:lnTo>
                  <a:pt x="1160" y="92"/>
                </a:lnTo>
                <a:lnTo>
                  <a:pt x="1117" y="56"/>
                </a:lnTo>
                <a:lnTo>
                  <a:pt x="1070" y="29"/>
                </a:lnTo>
                <a:lnTo>
                  <a:pt x="1018" y="11"/>
                </a:lnTo>
                <a:lnTo>
                  <a:pt x="962" y="4"/>
                </a:lnTo>
                <a:lnTo>
                  <a:pt x="951" y="2"/>
                </a:lnTo>
                <a:lnTo>
                  <a:pt x="939" y="1"/>
                </a:lnTo>
                <a:lnTo>
                  <a:pt x="928" y="0"/>
                </a:lnTo>
                <a:lnTo>
                  <a:pt x="917" y="0"/>
                </a:lnTo>
                <a:lnTo>
                  <a:pt x="855" y="7"/>
                </a:lnTo>
                <a:lnTo>
                  <a:pt x="798" y="28"/>
                </a:lnTo>
                <a:lnTo>
                  <a:pt x="748" y="60"/>
                </a:lnTo>
                <a:lnTo>
                  <a:pt x="707" y="102"/>
                </a:lnTo>
                <a:lnTo>
                  <a:pt x="688" y="127"/>
                </a:lnTo>
                <a:lnTo>
                  <a:pt x="674" y="152"/>
                </a:lnTo>
                <a:lnTo>
                  <a:pt x="663" y="179"/>
                </a:lnTo>
                <a:lnTo>
                  <a:pt x="656" y="208"/>
                </a:lnTo>
                <a:lnTo>
                  <a:pt x="653" y="223"/>
                </a:lnTo>
                <a:lnTo>
                  <a:pt x="651" y="238"/>
                </a:lnTo>
                <a:lnTo>
                  <a:pt x="650" y="253"/>
                </a:lnTo>
                <a:lnTo>
                  <a:pt x="649" y="268"/>
                </a:lnTo>
                <a:lnTo>
                  <a:pt x="659" y="340"/>
                </a:lnTo>
                <a:lnTo>
                  <a:pt x="686" y="404"/>
                </a:lnTo>
                <a:lnTo>
                  <a:pt x="728" y="458"/>
                </a:lnTo>
                <a:lnTo>
                  <a:pt x="782" y="500"/>
                </a:lnTo>
                <a:lnTo>
                  <a:pt x="846" y="527"/>
                </a:lnTo>
                <a:lnTo>
                  <a:pt x="917" y="537"/>
                </a:lnTo>
                <a:lnTo>
                  <a:pt x="961" y="533"/>
                </a:lnTo>
                <a:lnTo>
                  <a:pt x="1003" y="523"/>
                </a:lnTo>
                <a:lnTo>
                  <a:pt x="1042" y="506"/>
                </a:lnTo>
                <a:lnTo>
                  <a:pt x="1077" y="483"/>
                </a:lnTo>
                <a:lnTo>
                  <a:pt x="1077" y="487"/>
                </a:lnTo>
                <a:lnTo>
                  <a:pt x="1078" y="490"/>
                </a:lnTo>
                <a:lnTo>
                  <a:pt x="1078" y="493"/>
                </a:lnTo>
                <a:lnTo>
                  <a:pt x="1071" y="554"/>
                </a:lnTo>
                <a:lnTo>
                  <a:pt x="1051" y="615"/>
                </a:lnTo>
                <a:lnTo>
                  <a:pt x="1018" y="676"/>
                </a:lnTo>
                <a:lnTo>
                  <a:pt x="972" y="737"/>
                </a:lnTo>
                <a:lnTo>
                  <a:pt x="912" y="798"/>
                </a:lnTo>
                <a:lnTo>
                  <a:pt x="839" y="859"/>
                </a:lnTo>
                <a:lnTo>
                  <a:pt x="753" y="920"/>
                </a:lnTo>
                <a:lnTo>
                  <a:pt x="785" y="969"/>
                </a:lnTo>
                <a:lnTo>
                  <a:pt x="865" y="917"/>
                </a:lnTo>
                <a:lnTo>
                  <a:pt x="937" y="863"/>
                </a:lnTo>
                <a:lnTo>
                  <a:pt x="1002" y="809"/>
                </a:lnTo>
                <a:lnTo>
                  <a:pt x="1059" y="753"/>
                </a:lnTo>
                <a:lnTo>
                  <a:pt x="1108" y="697"/>
                </a:lnTo>
                <a:lnTo>
                  <a:pt x="1150" y="639"/>
                </a:lnTo>
                <a:lnTo>
                  <a:pt x="1184" y="581"/>
                </a:lnTo>
                <a:lnTo>
                  <a:pt x="1211" y="522"/>
                </a:lnTo>
                <a:lnTo>
                  <a:pt x="1230" y="462"/>
                </a:lnTo>
                <a:lnTo>
                  <a:pt x="1241" y="401"/>
                </a:lnTo>
                <a:lnTo>
                  <a:pt x="1245" y="339"/>
                </a:lnTo>
                <a:close/>
              </a:path>
            </a:pathLst>
          </a:custGeom>
          <a:solidFill>
            <a:schemeClr val="accent6"/>
          </a:solidFill>
          <a:ln>
            <a:solidFill>
              <a:schemeClr val="accent6"/>
            </a:solidFill>
          </a:ln>
        </p:spPr>
        <p:txBody>
          <a:bodyPr rot="0" vert="horz" wrap="square" lIns="91440" tIns="45720" rIns="91440" bIns="45720" anchor="t" anchorCtr="0" upright="1">
            <a:noAutofit/>
          </a:bodyPr>
          <a:lstStyle/>
          <a:p>
            <a:endParaRPr lang="en-US"/>
          </a:p>
        </p:txBody>
      </p:sp>
      <p:sp>
        <p:nvSpPr>
          <p:cNvPr id="16" name="Double Bracket 15">
            <a:extLst>
              <a:ext uri="{FF2B5EF4-FFF2-40B4-BE49-F238E27FC236}">
                <a16:creationId xmlns:a16="http://schemas.microsoft.com/office/drawing/2014/main" id="{3EB4F2D0-3EBE-93D0-2ABE-1077A55C2611}"/>
              </a:ext>
            </a:extLst>
          </p:cNvPr>
          <p:cNvSpPr/>
          <p:nvPr userDrawn="1"/>
        </p:nvSpPr>
        <p:spPr>
          <a:xfrm>
            <a:off x="6938972" y="1512104"/>
            <a:ext cx="4281854" cy="3833791"/>
          </a:xfrm>
          <a:prstGeom prst="bracketPair">
            <a:avLst/>
          </a:prstGeom>
          <a:noFill/>
          <a:ln w="76200">
            <a:solidFill>
              <a:schemeClr val="accent6"/>
            </a:solidFill>
          </a:ln>
          <a:effectLst/>
        </p:spPr>
        <p:style>
          <a:lnRef idx="2">
            <a:schemeClr val="accent1"/>
          </a:lnRef>
          <a:fillRef idx="0">
            <a:schemeClr val="accent1"/>
          </a:fillRef>
          <a:effectRef idx="1">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17" name="Group 16">
            <a:extLst>
              <a:ext uri="{FF2B5EF4-FFF2-40B4-BE49-F238E27FC236}">
                <a16:creationId xmlns:a16="http://schemas.microsoft.com/office/drawing/2014/main" id="{A530D312-20A8-A56F-0C56-D5ECEAC4072B}"/>
              </a:ext>
            </a:extLst>
          </p:cNvPr>
          <p:cNvGrpSpPr>
            <a:grpSpLocks noChangeAspect="1"/>
          </p:cNvGrpSpPr>
          <p:nvPr userDrawn="1"/>
        </p:nvGrpSpPr>
        <p:grpSpPr bwMode="auto">
          <a:xfrm>
            <a:off x="7727383" y="717625"/>
            <a:ext cx="1505837" cy="1143000"/>
            <a:chOff x="-1" y="0"/>
            <a:chExt cx="1245" cy="945"/>
          </a:xfrm>
          <a:solidFill>
            <a:schemeClr val="accent6"/>
          </a:solidFill>
        </p:grpSpPr>
        <p:sp>
          <p:nvSpPr>
            <p:cNvPr id="18" name="AutoShape 22">
              <a:extLst>
                <a:ext uri="{FF2B5EF4-FFF2-40B4-BE49-F238E27FC236}">
                  <a16:creationId xmlns:a16="http://schemas.microsoft.com/office/drawing/2014/main" id="{59FC0E33-DECB-7855-DB5B-64384C595230}"/>
                </a:ext>
              </a:extLst>
            </p:cNvPr>
            <p:cNvSpPr>
              <a:spLocks/>
            </p:cNvSpPr>
            <p:nvPr userDrawn="1"/>
          </p:nvSpPr>
          <p:spPr bwMode="auto">
            <a:xfrm>
              <a:off x="-1" y="0"/>
              <a:ext cx="1245" cy="945"/>
            </a:xfrm>
            <a:custGeom>
              <a:avLst/>
              <a:gdLst>
                <a:gd name="T0" fmla="*/ 576 w 1245"/>
                <a:gd name="T1" fmla="*/ 597 h 945"/>
                <a:gd name="T2" fmla="*/ 508 w 1245"/>
                <a:gd name="T3" fmla="*/ 481 h 945"/>
                <a:gd name="T4" fmla="*/ 392 w 1245"/>
                <a:gd name="T5" fmla="*/ 414 h 945"/>
                <a:gd name="T6" fmla="*/ 279 w 1245"/>
                <a:gd name="T7" fmla="*/ 408 h 945"/>
                <a:gd name="T8" fmla="*/ 200 w 1245"/>
                <a:gd name="T9" fmla="*/ 435 h 945"/>
                <a:gd name="T10" fmla="*/ 173 w 1245"/>
                <a:gd name="T11" fmla="*/ 398 h 945"/>
                <a:gd name="T12" fmla="*/ 227 w 1245"/>
                <a:gd name="T13" fmla="*/ 282 h 945"/>
                <a:gd name="T14" fmla="*/ 330 w 1245"/>
                <a:gd name="T15" fmla="*/ 165 h 945"/>
                <a:gd name="T16" fmla="*/ 483 w 1245"/>
                <a:gd name="T17" fmla="*/ 48 h 945"/>
                <a:gd name="T18" fmla="*/ 366 w 1245"/>
                <a:gd name="T19" fmla="*/ 57 h 945"/>
                <a:gd name="T20" fmla="*/ 222 w 1245"/>
                <a:gd name="T21" fmla="*/ 173 h 945"/>
                <a:gd name="T22" fmla="*/ 113 w 1245"/>
                <a:gd name="T23" fmla="*/ 294 h 945"/>
                <a:gd name="T24" fmla="*/ 41 w 1245"/>
                <a:gd name="T25" fmla="*/ 420 h 945"/>
                <a:gd name="T26" fmla="*/ 5 w 1245"/>
                <a:gd name="T27" fmla="*/ 549 h 945"/>
                <a:gd name="T28" fmla="*/ 5 w 1245"/>
                <a:gd name="T29" fmla="*/ 689 h 945"/>
                <a:gd name="T30" fmla="*/ 47 w 1245"/>
                <a:gd name="T31" fmla="*/ 809 h 945"/>
                <a:gd name="T32" fmla="*/ 129 w 1245"/>
                <a:gd name="T33" fmla="*/ 895 h 945"/>
                <a:gd name="T34" fmla="*/ 235 w 1245"/>
                <a:gd name="T35" fmla="*/ 939 h 945"/>
                <a:gd name="T36" fmla="*/ 357 w 1245"/>
                <a:gd name="T37" fmla="*/ 940 h 945"/>
                <a:gd name="T38" fmla="*/ 461 w 1245"/>
                <a:gd name="T39" fmla="*/ 905 h 945"/>
                <a:gd name="T40" fmla="*/ 538 w 1245"/>
                <a:gd name="T41" fmla="*/ 837 h 945"/>
                <a:gd name="T42" fmla="*/ 577 w 1245"/>
                <a:gd name="T43" fmla="*/ 753 h 945"/>
                <a:gd name="T44" fmla="*/ 582 w 1245"/>
                <a:gd name="T45" fmla="*/ 703 h 945"/>
                <a:gd name="T46" fmla="*/ 585 w 1245"/>
                <a:gd name="T47" fmla="*/ 679 h 945"/>
                <a:gd name="T48" fmla="*/ 1245 w 1245"/>
                <a:gd name="T49" fmla="*/ 667 h 945"/>
                <a:gd name="T50" fmla="*/ 1209 w 1245"/>
                <a:gd name="T51" fmla="*/ 535 h 945"/>
                <a:gd name="T52" fmla="*/ 1115 w 1245"/>
                <a:gd name="T53" fmla="*/ 440 h 945"/>
                <a:gd name="T54" fmla="*/ 982 w 1245"/>
                <a:gd name="T55" fmla="*/ 404 h 945"/>
                <a:gd name="T56" fmla="*/ 888 w 1245"/>
                <a:gd name="T57" fmla="*/ 422 h 945"/>
                <a:gd name="T58" fmla="*/ 809 w 1245"/>
                <a:gd name="T59" fmla="*/ 470 h 945"/>
                <a:gd name="T60" fmla="*/ 808 w 1245"/>
                <a:gd name="T61" fmla="*/ 467 h 945"/>
                <a:gd name="T62" fmla="*/ 815 w 1245"/>
                <a:gd name="T63" fmla="*/ 406 h 945"/>
                <a:gd name="T64" fmla="*/ 867 w 1245"/>
                <a:gd name="T65" fmla="*/ 286 h 945"/>
                <a:gd name="T66" fmla="*/ 971 w 1245"/>
                <a:gd name="T67" fmla="*/ 167 h 945"/>
                <a:gd name="T68" fmla="*/ 1127 w 1245"/>
                <a:gd name="T69" fmla="*/ 48 h 945"/>
                <a:gd name="T70" fmla="*/ 1010 w 1245"/>
                <a:gd name="T71" fmla="*/ 57 h 945"/>
                <a:gd name="T72" fmla="*/ 866 w 1245"/>
                <a:gd name="T73" fmla="*/ 173 h 945"/>
                <a:gd name="T74" fmla="*/ 757 w 1245"/>
                <a:gd name="T75" fmla="*/ 294 h 945"/>
                <a:gd name="T76" fmla="*/ 685 w 1245"/>
                <a:gd name="T77" fmla="*/ 420 h 945"/>
                <a:gd name="T78" fmla="*/ 649 w 1245"/>
                <a:gd name="T79" fmla="*/ 549 h 945"/>
                <a:gd name="T80" fmla="*/ 649 w 1245"/>
                <a:gd name="T81" fmla="*/ 689 h 945"/>
                <a:gd name="T82" fmla="*/ 691 w 1245"/>
                <a:gd name="T83" fmla="*/ 809 h 945"/>
                <a:gd name="T84" fmla="*/ 773 w 1245"/>
                <a:gd name="T85" fmla="*/ 895 h 945"/>
                <a:gd name="T86" fmla="*/ 879 w 1245"/>
                <a:gd name="T87" fmla="*/ 939 h 945"/>
                <a:gd name="T88" fmla="*/ 1001 w 1245"/>
                <a:gd name="T89" fmla="*/ 940 h 945"/>
                <a:gd name="T90" fmla="*/ 1105 w 1245"/>
                <a:gd name="T91" fmla="*/ 905 h 945"/>
                <a:gd name="T92" fmla="*/ 1155 w 1245"/>
                <a:gd name="T93" fmla="*/ 868 h 945"/>
                <a:gd name="T94" fmla="*/ 1172 w 1245"/>
                <a:gd name="T95" fmla="*/ 848 h 945"/>
                <a:gd name="T96" fmla="*/ 1180 w 1245"/>
                <a:gd name="T97" fmla="*/ 841 h 945"/>
                <a:gd name="T98" fmla="*/ 1209 w 1245"/>
                <a:gd name="T99" fmla="*/ 800 h 945"/>
                <a:gd name="T100" fmla="*/ 1241 w 1245"/>
                <a:gd name="T101" fmla="*/ 7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5" h="945">
                  <a:moveTo>
                    <a:pt x="585" y="667"/>
                  </a:moveTo>
                  <a:lnTo>
                    <a:pt x="576" y="597"/>
                  </a:lnTo>
                  <a:lnTo>
                    <a:pt x="549" y="534"/>
                  </a:lnTo>
                  <a:lnTo>
                    <a:pt x="508" y="481"/>
                  </a:lnTo>
                  <a:lnTo>
                    <a:pt x="455" y="440"/>
                  </a:lnTo>
                  <a:lnTo>
                    <a:pt x="392" y="414"/>
                  </a:lnTo>
                  <a:lnTo>
                    <a:pt x="322" y="404"/>
                  </a:lnTo>
                  <a:lnTo>
                    <a:pt x="279" y="408"/>
                  </a:lnTo>
                  <a:lnTo>
                    <a:pt x="238" y="418"/>
                  </a:lnTo>
                  <a:lnTo>
                    <a:pt x="200" y="435"/>
                  </a:lnTo>
                  <a:lnTo>
                    <a:pt x="165" y="457"/>
                  </a:lnTo>
                  <a:lnTo>
                    <a:pt x="173" y="398"/>
                  </a:lnTo>
                  <a:lnTo>
                    <a:pt x="194" y="340"/>
                  </a:lnTo>
                  <a:lnTo>
                    <a:pt x="227" y="282"/>
                  </a:lnTo>
                  <a:lnTo>
                    <a:pt x="272" y="223"/>
                  </a:lnTo>
                  <a:lnTo>
                    <a:pt x="330" y="165"/>
                  </a:lnTo>
                  <a:lnTo>
                    <a:pt x="400" y="106"/>
                  </a:lnTo>
                  <a:lnTo>
                    <a:pt x="483" y="48"/>
                  </a:lnTo>
                  <a:lnTo>
                    <a:pt x="452" y="0"/>
                  </a:lnTo>
                  <a:lnTo>
                    <a:pt x="366" y="57"/>
                  </a:lnTo>
                  <a:lnTo>
                    <a:pt x="289" y="114"/>
                  </a:lnTo>
                  <a:lnTo>
                    <a:pt x="222" y="173"/>
                  </a:lnTo>
                  <a:lnTo>
                    <a:pt x="163" y="233"/>
                  </a:lnTo>
                  <a:lnTo>
                    <a:pt x="113" y="294"/>
                  </a:lnTo>
                  <a:lnTo>
                    <a:pt x="72" y="356"/>
                  </a:lnTo>
                  <a:lnTo>
                    <a:pt x="41" y="420"/>
                  </a:lnTo>
                  <a:lnTo>
                    <a:pt x="18" y="484"/>
                  </a:lnTo>
                  <a:lnTo>
                    <a:pt x="5" y="549"/>
                  </a:lnTo>
                  <a:lnTo>
                    <a:pt x="0" y="616"/>
                  </a:lnTo>
                  <a:lnTo>
                    <a:pt x="5" y="689"/>
                  </a:lnTo>
                  <a:lnTo>
                    <a:pt x="21" y="753"/>
                  </a:lnTo>
                  <a:lnTo>
                    <a:pt x="47" y="809"/>
                  </a:lnTo>
                  <a:lnTo>
                    <a:pt x="84" y="857"/>
                  </a:lnTo>
                  <a:lnTo>
                    <a:pt x="129" y="895"/>
                  </a:lnTo>
                  <a:lnTo>
                    <a:pt x="179" y="923"/>
                  </a:lnTo>
                  <a:lnTo>
                    <a:pt x="235" y="939"/>
                  </a:lnTo>
                  <a:lnTo>
                    <a:pt x="296" y="944"/>
                  </a:lnTo>
                  <a:lnTo>
                    <a:pt x="357" y="940"/>
                  </a:lnTo>
                  <a:lnTo>
                    <a:pt x="412" y="927"/>
                  </a:lnTo>
                  <a:lnTo>
                    <a:pt x="461" y="905"/>
                  </a:lnTo>
                  <a:lnTo>
                    <a:pt x="504" y="874"/>
                  </a:lnTo>
                  <a:lnTo>
                    <a:pt x="538" y="837"/>
                  </a:lnTo>
                  <a:lnTo>
                    <a:pt x="563" y="797"/>
                  </a:lnTo>
                  <a:lnTo>
                    <a:pt x="577" y="753"/>
                  </a:lnTo>
                  <a:lnTo>
                    <a:pt x="582" y="704"/>
                  </a:lnTo>
                  <a:lnTo>
                    <a:pt x="582" y="703"/>
                  </a:lnTo>
                  <a:lnTo>
                    <a:pt x="584" y="691"/>
                  </a:lnTo>
                  <a:lnTo>
                    <a:pt x="585" y="679"/>
                  </a:lnTo>
                  <a:lnTo>
                    <a:pt x="585" y="667"/>
                  </a:lnTo>
                  <a:close/>
                  <a:moveTo>
                    <a:pt x="1245" y="667"/>
                  </a:moveTo>
                  <a:lnTo>
                    <a:pt x="1235" y="597"/>
                  </a:lnTo>
                  <a:lnTo>
                    <a:pt x="1209" y="535"/>
                  </a:lnTo>
                  <a:lnTo>
                    <a:pt x="1168" y="481"/>
                  </a:lnTo>
                  <a:lnTo>
                    <a:pt x="1115" y="440"/>
                  </a:lnTo>
                  <a:lnTo>
                    <a:pt x="1052" y="414"/>
                  </a:lnTo>
                  <a:lnTo>
                    <a:pt x="982" y="404"/>
                  </a:lnTo>
                  <a:lnTo>
                    <a:pt x="933" y="409"/>
                  </a:lnTo>
                  <a:lnTo>
                    <a:pt x="888" y="422"/>
                  </a:lnTo>
                  <a:lnTo>
                    <a:pt x="846" y="443"/>
                  </a:lnTo>
                  <a:lnTo>
                    <a:pt x="809" y="470"/>
                  </a:lnTo>
                  <a:lnTo>
                    <a:pt x="809" y="468"/>
                  </a:lnTo>
                  <a:lnTo>
                    <a:pt x="808" y="467"/>
                  </a:lnTo>
                  <a:lnTo>
                    <a:pt x="808" y="465"/>
                  </a:lnTo>
                  <a:lnTo>
                    <a:pt x="815" y="406"/>
                  </a:lnTo>
                  <a:lnTo>
                    <a:pt x="834" y="346"/>
                  </a:lnTo>
                  <a:lnTo>
                    <a:pt x="867" y="286"/>
                  </a:lnTo>
                  <a:lnTo>
                    <a:pt x="913" y="227"/>
                  </a:lnTo>
                  <a:lnTo>
                    <a:pt x="971" y="167"/>
                  </a:lnTo>
                  <a:lnTo>
                    <a:pt x="1043" y="107"/>
                  </a:lnTo>
                  <a:lnTo>
                    <a:pt x="1127" y="48"/>
                  </a:lnTo>
                  <a:lnTo>
                    <a:pt x="1096" y="0"/>
                  </a:lnTo>
                  <a:lnTo>
                    <a:pt x="1010" y="57"/>
                  </a:lnTo>
                  <a:lnTo>
                    <a:pt x="933" y="114"/>
                  </a:lnTo>
                  <a:lnTo>
                    <a:pt x="866" y="173"/>
                  </a:lnTo>
                  <a:lnTo>
                    <a:pt x="807" y="233"/>
                  </a:lnTo>
                  <a:lnTo>
                    <a:pt x="757" y="294"/>
                  </a:lnTo>
                  <a:lnTo>
                    <a:pt x="716" y="356"/>
                  </a:lnTo>
                  <a:lnTo>
                    <a:pt x="685" y="420"/>
                  </a:lnTo>
                  <a:lnTo>
                    <a:pt x="662" y="484"/>
                  </a:lnTo>
                  <a:lnTo>
                    <a:pt x="649" y="549"/>
                  </a:lnTo>
                  <a:lnTo>
                    <a:pt x="644" y="616"/>
                  </a:lnTo>
                  <a:lnTo>
                    <a:pt x="649" y="689"/>
                  </a:lnTo>
                  <a:lnTo>
                    <a:pt x="665" y="753"/>
                  </a:lnTo>
                  <a:lnTo>
                    <a:pt x="691" y="809"/>
                  </a:lnTo>
                  <a:lnTo>
                    <a:pt x="728" y="857"/>
                  </a:lnTo>
                  <a:lnTo>
                    <a:pt x="773" y="895"/>
                  </a:lnTo>
                  <a:lnTo>
                    <a:pt x="823" y="923"/>
                  </a:lnTo>
                  <a:lnTo>
                    <a:pt x="879" y="939"/>
                  </a:lnTo>
                  <a:lnTo>
                    <a:pt x="940" y="944"/>
                  </a:lnTo>
                  <a:lnTo>
                    <a:pt x="1001" y="940"/>
                  </a:lnTo>
                  <a:lnTo>
                    <a:pt x="1056" y="927"/>
                  </a:lnTo>
                  <a:lnTo>
                    <a:pt x="1105" y="905"/>
                  </a:lnTo>
                  <a:lnTo>
                    <a:pt x="1148" y="874"/>
                  </a:lnTo>
                  <a:lnTo>
                    <a:pt x="1155" y="868"/>
                  </a:lnTo>
                  <a:lnTo>
                    <a:pt x="1161" y="860"/>
                  </a:lnTo>
                  <a:lnTo>
                    <a:pt x="1172" y="848"/>
                  </a:lnTo>
                  <a:lnTo>
                    <a:pt x="1175" y="844"/>
                  </a:lnTo>
                  <a:lnTo>
                    <a:pt x="1180" y="841"/>
                  </a:lnTo>
                  <a:lnTo>
                    <a:pt x="1183" y="836"/>
                  </a:lnTo>
                  <a:lnTo>
                    <a:pt x="1209" y="800"/>
                  </a:lnTo>
                  <a:lnTo>
                    <a:pt x="1228" y="759"/>
                  </a:lnTo>
                  <a:lnTo>
                    <a:pt x="1241" y="714"/>
                  </a:lnTo>
                  <a:lnTo>
                    <a:pt x="1245" y="667"/>
                  </a:lnTo>
                  <a:close/>
                </a:path>
              </a:pathLst>
            </a:custGeom>
            <a:grpFill/>
            <a:ln w="9525">
              <a:solidFill>
                <a:schemeClr val="accent6"/>
              </a:solidFill>
              <a:round/>
              <a:headEnd/>
              <a:tailEnd/>
            </a:ln>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75054541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theme" Target="../theme/theme1.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image" Target="../media/image2.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26" Type="http://schemas.openxmlformats.org/officeDocument/2006/relationships/slideLayout" Target="../slideLayouts/slideLayout143.xml"/><Relationship Id="rId39" Type="http://schemas.openxmlformats.org/officeDocument/2006/relationships/slideLayout" Target="../slideLayouts/slideLayout156.xml"/><Relationship Id="rId21" Type="http://schemas.openxmlformats.org/officeDocument/2006/relationships/slideLayout" Target="../slideLayouts/slideLayout138.xml"/><Relationship Id="rId34" Type="http://schemas.openxmlformats.org/officeDocument/2006/relationships/slideLayout" Target="../slideLayouts/slideLayout151.xml"/><Relationship Id="rId42" Type="http://schemas.openxmlformats.org/officeDocument/2006/relationships/slideLayout" Target="../slideLayouts/slideLayout159.xml"/><Relationship Id="rId47" Type="http://schemas.openxmlformats.org/officeDocument/2006/relationships/slideLayout" Target="../slideLayouts/slideLayout164.xml"/><Relationship Id="rId50" Type="http://schemas.openxmlformats.org/officeDocument/2006/relationships/slideLayout" Target="../slideLayouts/slideLayout167.xml"/><Relationship Id="rId7" Type="http://schemas.openxmlformats.org/officeDocument/2006/relationships/slideLayout" Target="../slideLayouts/slideLayout12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9" Type="http://schemas.openxmlformats.org/officeDocument/2006/relationships/slideLayout" Target="../slideLayouts/slideLayout146.xml"/><Relationship Id="rId11" Type="http://schemas.openxmlformats.org/officeDocument/2006/relationships/slideLayout" Target="../slideLayouts/slideLayout128.xml"/><Relationship Id="rId24" Type="http://schemas.openxmlformats.org/officeDocument/2006/relationships/slideLayout" Target="../slideLayouts/slideLayout141.xml"/><Relationship Id="rId32" Type="http://schemas.openxmlformats.org/officeDocument/2006/relationships/slideLayout" Target="../slideLayouts/slideLayout149.xml"/><Relationship Id="rId37" Type="http://schemas.openxmlformats.org/officeDocument/2006/relationships/slideLayout" Target="../slideLayouts/slideLayout154.xml"/><Relationship Id="rId40" Type="http://schemas.openxmlformats.org/officeDocument/2006/relationships/slideLayout" Target="../slideLayouts/slideLayout157.xml"/><Relationship Id="rId45" Type="http://schemas.openxmlformats.org/officeDocument/2006/relationships/slideLayout" Target="../slideLayouts/slideLayout162.xml"/><Relationship Id="rId53" Type="http://schemas.openxmlformats.org/officeDocument/2006/relationships/theme" Target="../theme/theme2.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31" Type="http://schemas.openxmlformats.org/officeDocument/2006/relationships/slideLayout" Target="../slideLayouts/slideLayout148.xml"/><Relationship Id="rId44" Type="http://schemas.openxmlformats.org/officeDocument/2006/relationships/slideLayout" Target="../slideLayouts/slideLayout161.xml"/><Relationship Id="rId52" Type="http://schemas.openxmlformats.org/officeDocument/2006/relationships/slideLayout" Target="../slideLayouts/slideLayout169.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slideLayout" Target="../slideLayouts/slideLayout139.xml"/><Relationship Id="rId27" Type="http://schemas.openxmlformats.org/officeDocument/2006/relationships/slideLayout" Target="../slideLayouts/slideLayout144.xml"/><Relationship Id="rId30" Type="http://schemas.openxmlformats.org/officeDocument/2006/relationships/slideLayout" Target="../slideLayouts/slideLayout147.xml"/><Relationship Id="rId35" Type="http://schemas.openxmlformats.org/officeDocument/2006/relationships/slideLayout" Target="../slideLayouts/slideLayout152.xml"/><Relationship Id="rId43" Type="http://schemas.openxmlformats.org/officeDocument/2006/relationships/slideLayout" Target="../slideLayouts/slideLayout160.xml"/><Relationship Id="rId48" Type="http://schemas.openxmlformats.org/officeDocument/2006/relationships/slideLayout" Target="../slideLayouts/slideLayout165.xml"/><Relationship Id="rId8" Type="http://schemas.openxmlformats.org/officeDocument/2006/relationships/slideLayout" Target="../slideLayouts/slideLayout125.xml"/><Relationship Id="rId51" Type="http://schemas.openxmlformats.org/officeDocument/2006/relationships/slideLayout" Target="../slideLayouts/slideLayout168.xml"/><Relationship Id="rId3" Type="http://schemas.openxmlformats.org/officeDocument/2006/relationships/slideLayout" Target="../slideLayouts/slideLayout120.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5" Type="http://schemas.openxmlformats.org/officeDocument/2006/relationships/slideLayout" Target="../slideLayouts/slideLayout142.xml"/><Relationship Id="rId33" Type="http://schemas.openxmlformats.org/officeDocument/2006/relationships/slideLayout" Target="../slideLayouts/slideLayout150.xml"/><Relationship Id="rId38" Type="http://schemas.openxmlformats.org/officeDocument/2006/relationships/slideLayout" Target="../slideLayouts/slideLayout155.xml"/><Relationship Id="rId46" Type="http://schemas.openxmlformats.org/officeDocument/2006/relationships/slideLayout" Target="../slideLayouts/slideLayout163.xml"/><Relationship Id="rId20" Type="http://schemas.openxmlformats.org/officeDocument/2006/relationships/slideLayout" Target="../slideLayouts/slideLayout137.xml"/><Relationship Id="rId41" Type="http://schemas.openxmlformats.org/officeDocument/2006/relationships/slideLayout" Target="../slideLayouts/slideLayout158.xml"/><Relationship Id="rId54" Type="http://schemas.openxmlformats.org/officeDocument/2006/relationships/image" Target="../media/image2.png"/><Relationship Id="rId1" Type="http://schemas.openxmlformats.org/officeDocument/2006/relationships/slideLayout" Target="../slideLayouts/slideLayout118.xml"/><Relationship Id="rId6" Type="http://schemas.openxmlformats.org/officeDocument/2006/relationships/slideLayout" Target="../slideLayouts/slideLayout123.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28" Type="http://schemas.openxmlformats.org/officeDocument/2006/relationships/slideLayout" Target="../slideLayouts/slideLayout145.xml"/><Relationship Id="rId36" Type="http://schemas.openxmlformats.org/officeDocument/2006/relationships/slideLayout" Target="../slideLayouts/slideLayout153.xml"/><Relationship Id="rId49" Type="http://schemas.openxmlformats.org/officeDocument/2006/relationships/slideLayout" Target="../slideLayouts/slideLayout16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82.xml"/><Relationship Id="rId18" Type="http://schemas.openxmlformats.org/officeDocument/2006/relationships/slideLayout" Target="../slideLayouts/slideLayout187.xml"/><Relationship Id="rId26" Type="http://schemas.openxmlformats.org/officeDocument/2006/relationships/slideLayout" Target="../slideLayouts/slideLayout195.xml"/><Relationship Id="rId39" Type="http://schemas.openxmlformats.org/officeDocument/2006/relationships/slideLayout" Target="../slideLayouts/slideLayout208.xml"/><Relationship Id="rId21" Type="http://schemas.openxmlformats.org/officeDocument/2006/relationships/slideLayout" Target="../slideLayouts/slideLayout190.xml"/><Relationship Id="rId34" Type="http://schemas.openxmlformats.org/officeDocument/2006/relationships/slideLayout" Target="../slideLayouts/slideLayout203.xml"/><Relationship Id="rId42" Type="http://schemas.openxmlformats.org/officeDocument/2006/relationships/slideLayout" Target="../slideLayouts/slideLayout211.xml"/><Relationship Id="rId47" Type="http://schemas.openxmlformats.org/officeDocument/2006/relationships/slideLayout" Target="../slideLayouts/slideLayout216.xml"/><Relationship Id="rId50" Type="http://schemas.openxmlformats.org/officeDocument/2006/relationships/slideLayout" Target="../slideLayouts/slideLayout219.xml"/><Relationship Id="rId7" Type="http://schemas.openxmlformats.org/officeDocument/2006/relationships/slideLayout" Target="../slideLayouts/slideLayout176.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29" Type="http://schemas.openxmlformats.org/officeDocument/2006/relationships/slideLayout" Target="../slideLayouts/slideLayout198.xml"/><Relationship Id="rId11" Type="http://schemas.openxmlformats.org/officeDocument/2006/relationships/slideLayout" Target="../slideLayouts/slideLayout180.xml"/><Relationship Id="rId24" Type="http://schemas.openxmlformats.org/officeDocument/2006/relationships/slideLayout" Target="../slideLayouts/slideLayout193.xml"/><Relationship Id="rId32" Type="http://schemas.openxmlformats.org/officeDocument/2006/relationships/slideLayout" Target="../slideLayouts/slideLayout201.xml"/><Relationship Id="rId37" Type="http://schemas.openxmlformats.org/officeDocument/2006/relationships/slideLayout" Target="../slideLayouts/slideLayout206.xml"/><Relationship Id="rId40" Type="http://schemas.openxmlformats.org/officeDocument/2006/relationships/slideLayout" Target="../slideLayouts/slideLayout209.xml"/><Relationship Id="rId45" Type="http://schemas.openxmlformats.org/officeDocument/2006/relationships/slideLayout" Target="../slideLayouts/slideLayout214.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23" Type="http://schemas.openxmlformats.org/officeDocument/2006/relationships/slideLayout" Target="../slideLayouts/slideLayout192.xml"/><Relationship Id="rId28" Type="http://schemas.openxmlformats.org/officeDocument/2006/relationships/slideLayout" Target="../slideLayouts/slideLayout197.xml"/><Relationship Id="rId36" Type="http://schemas.openxmlformats.org/officeDocument/2006/relationships/slideLayout" Target="../slideLayouts/slideLayout205.xml"/><Relationship Id="rId49" Type="http://schemas.openxmlformats.org/officeDocument/2006/relationships/slideLayout" Target="../slideLayouts/slideLayout218.xml"/><Relationship Id="rId10" Type="http://schemas.openxmlformats.org/officeDocument/2006/relationships/slideLayout" Target="../slideLayouts/slideLayout179.xml"/><Relationship Id="rId19" Type="http://schemas.openxmlformats.org/officeDocument/2006/relationships/slideLayout" Target="../slideLayouts/slideLayout188.xml"/><Relationship Id="rId31" Type="http://schemas.openxmlformats.org/officeDocument/2006/relationships/slideLayout" Target="../slideLayouts/slideLayout200.xml"/><Relationship Id="rId44" Type="http://schemas.openxmlformats.org/officeDocument/2006/relationships/slideLayout" Target="../slideLayouts/slideLayout213.xml"/><Relationship Id="rId52" Type="http://schemas.openxmlformats.org/officeDocument/2006/relationships/image" Target="../media/image2.png"/><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 Id="rId22" Type="http://schemas.openxmlformats.org/officeDocument/2006/relationships/slideLayout" Target="../slideLayouts/slideLayout191.xml"/><Relationship Id="rId27" Type="http://schemas.openxmlformats.org/officeDocument/2006/relationships/slideLayout" Target="../slideLayouts/slideLayout196.xml"/><Relationship Id="rId30" Type="http://schemas.openxmlformats.org/officeDocument/2006/relationships/slideLayout" Target="../slideLayouts/slideLayout199.xml"/><Relationship Id="rId35" Type="http://schemas.openxmlformats.org/officeDocument/2006/relationships/slideLayout" Target="../slideLayouts/slideLayout204.xml"/><Relationship Id="rId43" Type="http://schemas.openxmlformats.org/officeDocument/2006/relationships/slideLayout" Target="../slideLayouts/slideLayout212.xml"/><Relationship Id="rId48" Type="http://schemas.openxmlformats.org/officeDocument/2006/relationships/slideLayout" Target="../slideLayouts/slideLayout217.xml"/><Relationship Id="rId8" Type="http://schemas.openxmlformats.org/officeDocument/2006/relationships/slideLayout" Target="../slideLayouts/slideLayout177.xml"/><Relationship Id="rId51" Type="http://schemas.openxmlformats.org/officeDocument/2006/relationships/theme" Target="../theme/theme3.xml"/><Relationship Id="rId3" Type="http://schemas.openxmlformats.org/officeDocument/2006/relationships/slideLayout" Target="../slideLayouts/slideLayout172.xml"/><Relationship Id="rId12" Type="http://schemas.openxmlformats.org/officeDocument/2006/relationships/slideLayout" Target="../slideLayouts/slideLayout181.xml"/><Relationship Id="rId17" Type="http://schemas.openxmlformats.org/officeDocument/2006/relationships/slideLayout" Target="../slideLayouts/slideLayout186.xml"/><Relationship Id="rId25" Type="http://schemas.openxmlformats.org/officeDocument/2006/relationships/slideLayout" Target="../slideLayouts/slideLayout194.xml"/><Relationship Id="rId33" Type="http://schemas.openxmlformats.org/officeDocument/2006/relationships/slideLayout" Target="../slideLayouts/slideLayout202.xml"/><Relationship Id="rId38" Type="http://schemas.openxmlformats.org/officeDocument/2006/relationships/slideLayout" Target="../slideLayouts/slideLayout207.xml"/><Relationship Id="rId46" Type="http://schemas.openxmlformats.org/officeDocument/2006/relationships/slideLayout" Target="../slideLayouts/slideLayout215.xml"/><Relationship Id="rId20" Type="http://schemas.openxmlformats.org/officeDocument/2006/relationships/slideLayout" Target="../slideLayouts/slideLayout189.xml"/><Relationship Id="rId41" Type="http://schemas.openxmlformats.org/officeDocument/2006/relationships/slideLayout" Target="../slideLayouts/slideLayout210.xml"/><Relationship Id="rId1" Type="http://schemas.openxmlformats.org/officeDocument/2006/relationships/slideLayout" Target="../slideLayouts/slideLayout170.xml"/><Relationship Id="rId6" Type="http://schemas.openxmlformats.org/officeDocument/2006/relationships/slideLayout" Target="../slideLayouts/slideLayout1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Icon&#10;&#10;Description automatically generated">
            <a:extLst>
              <a:ext uri="{FF2B5EF4-FFF2-40B4-BE49-F238E27FC236}">
                <a16:creationId xmlns:a16="http://schemas.microsoft.com/office/drawing/2014/main" id="{E8A2E3FF-EDA6-418C-BCC0-AFF5CEAB9FD4}"/>
              </a:ext>
            </a:extLst>
          </p:cNvPr>
          <p:cNvPicPr>
            <a:picLocks noChangeAspect="1"/>
          </p:cNvPicPr>
          <p:nvPr/>
        </p:nvPicPr>
        <p:blipFill>
          <a:blip r:embed="rId119">
            <a:extLst>
              <a:ext uri="{28A0092B-C50C-407E-A947-70E740481C1C}">
                <a14:useLocalDpi xmlns:a14="http://schemas.microsoft.com/office/drawing/2010/main" val="0"/>
              </a:ext>
            </a:extLst>
          </a:blip>
          <a:stretch>
            <a:fillRect/>
          </a:stretch>
        </p:blipFill>
        <p:spPr>
          <a:xfrm>
            <a:off x="11692447" y="6422854"/>
            <a:ext cx="341775" cy="341775"/>
          </a:xfrm>
          <a:prstGeom prst="rect">
            <a:avLst/>
          </a:prstGeom>
        </p:spPr>
      </p:pic>
      <p:pic>
        <p:nvPicPr>
          <p:cNvPr id="8" name="Picture 7" descr="Icon&#10;&#10;Description automatically generated">
            <a:extLst>
              <a:ext uri="{FF2B5EF4-FFF2-40B4-BE49-F238E27FC236}">
                <a16:creationId xmlns:a16="http://schemas.microsoft.com/office/drawing/2014/main" id="{561CF4FD-67B6-E629-78F6-50E6D285A5A0}"/>
              </a:ext>
            </a:extLst>
          </p:cNvPr>
          <p:cNvPicPr>
            <a:picLocks noChangeAspect="1"/>
          </p:cNvPicPr>
          <p:nvPr/>
        </p:nvPicPr>
        <p:blipFill>
          <a:blip r:embed="rId119">
            <a:extLst>
              <a:ext uri="{28A0092B-C50C-407E-A947-70E740481C1C}">
                <a14:useLocalDpi xmlns:a14="http://schemas.microsoft.com/office/drawing/2010/main" val="0"/>
              </a:ext>
            </a:extLst>
          </a:blip>
          <a:stretch>
            <a:fillRect/>
          </a:stretch>
        </p:blipFill>
        <p:spPr>
          <a:xfrm>
            <a:off x="11692447" y="6422854"/>
            <a:ext cx="341775" cy="341775"/>
          </a:xfrm>
          <a:prstGeom prst="rect">
            <a:avLst/>
          </a:prstGeom>
        </p:spPr>
      </p:pic>
      <p:sp>
        <p:nvSpPr>
          <p:cNvPr id="14" name="Date Placeholder 13">
            <a:extLst>
              <a:ext uri="{FF2B5EF4-FFF2-40B4-BE49-F238E27FC236}">
                <a16:creationId xmlns:a16="http://schemas.microsoft.com/office/drawing/2014/main" id="{19EE8B5D-2D9B-3E8A-130E-AB31F72D00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E2E55E-8F65-4E48-8561-A444376008CB}" type="datetime1">
              <a:rPr lang="en-US" smtClean="0"/>
              <a:t>4/1/25</a:t>
            </a:fld>
            <a:endParaRPr lang="en-US"/>
          </a:p>
        </p:txBody>
      </p:sp>
      <p:sp>
        <p:nvSpPr>
          <p:cNvPr id="15" name="Footer Placeholder 14">
            <a:extLst>
              <a:ext uri="{FF2B5EF4-FFF2-40B4-BE49-F238E27FC236}">
                <a16:creationId xmlns:a16="http://schemas.microsoft.com/office/drawing/2014/main" id="{13554B01-B144-8131-B1D9-6AF337C71A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16" name="Slide Number Placeholder 15">
            <a:extLst>
              <a:ext uri="{FF2B5EF4-FFF2-40B4-BE49-F238E27FC236}">
                <a16:creationId xmlns:a16="http://schemas.microsoft.com/office/drawing/2014/main" id="{CD5D1B64-25D5-0F18-E1E0-4D92BE7F16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1480D-4707-4A7B-B0EF-2D144A5CE62D}" type="slidenum">
              <a:rPr lang="en-US" smtClean="0"/>
              <a:t>‹#›</a:t>
            </a:fld>
            <a:endParaRPr lang="en-US"/>
          </a:p>
        </p:txBody>
      </p:sp>
      <p:pic>
        <p:nvPicPr>
          <p:cNvPr id="2" name="Picture 1" descr="Icon&#10;&#10;Description automatically generated">
            <a:extLst>
              <a:ext uri="{FF2B5EF4-FFF2-40B4-BE49-F238E27FC236}">
                <a16:creationId xmlns:a16="http://schemas.microsoft.com/office/drawing/2014/main" id="{C6D1A432-1BC7-75A3-8E4C-B9E76025EFF8}"/>
              </a:ext>
            </a:extLst>
          </p:cNvPr>
          <p:cNvPicPr>
            <a:picLocks noChangeAspect="1"/>
          </p:cNvPicPr>
          <p:nvPr userDrawn="1"/>
        </p:nvPicPr>
        <p:blipFill>
          <a:blip r:embed="rId119">
            <a:extLst>
              <a:ext uri="{28A0092B-C50C-407E-A947-70E740481C1C}">
                <a14:useLocalDpi xmlns:a14="http://schemas.microsoft.com/office/drawing/2010/main" val="0"/>
              </a:ext>
            </a:extLst>
          </a:blip>
          <a:stretch>
            <a:fillRect/>
          </a:stretch>
        </p:blipFill>
        <p:spPr>
          <a:xfrm>
            <a:off x="11692447" y="6422854"/>
            <a:ext cx="341775" cy="341775"/>
          </a:xfrm>
          <a:prstGeom prst="rect">
            <a:avLst/>
          </a:prstGeom>
        </p:spPr>
      </p:pic>
      <p:pic>
        <p:nvPicPr>
          <p:cNvPr id="3" name="Picture 2" descr="Icon&#10;&#10;Description automatically generated">
            <a:extLst>
              <a:ext uri="{FF2B5EF4-FFF2-40B4-BE49-F238E27FC236}">
                <a16:creationId xmlns:a16="http://schemas.microsoft.com/office/drawing/2014/main" id="{7D875D08-DF39-179C-F678-4AD0B274AF55}"/>
              </a:ext>
            </a:extLst>
          </p:cNvPr>
          <p:cNvPicPr>
            <a:picLocks noChangeAspect="1"/>
          </p:cNvPicPr>
          <p:nvPr userDrawn="1"/>
        </p:nvPicPr>
        <p:blipFill>
          <a:blip r:embed="rId119">
            <a:extLst>
              <a:ext uri="{28A0092B-C50C-407E-A947-70E740481C1C}">
                <a14:useLocalDpi xmlns:a14="http://schemas.microsoft.com/office/drawing/2010/main" val="0"/>
              </a:ext>
            </a:extLst>
          </a:blip>
          <a:stretch>
            <a:fillRect/>
          </a:stretch>
        </p:blipFill>
        <p:spPr>
          <a:xfrm>
            <a:off x="11692447" y="6422854"/>
            <a:ext cx="341775" cy="341775"/>
          </a:xfrm>
          <a:prstGeom prst="rect">
            <a:avLst/>
          </a:prstGeom>
        </p:spPr>
      </p:pic>
    </p:spTree>
    <p:extLst>
      <p:ext uri="{BB962C8B-B14F-4D97-AF65-F5344CB8AC3E}">
        <p14:creationId xmlns:p14="http://schemas.microsoft.com/office/powerpoint/2010/main" val="2861194701"/>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 id="2147484061" r:id="rId12"/>
    <p:sldLayoutId id="2147484062" r:id="rId13"/>
    <p:sldLayoutId id="2147484063" r:id="rId14"/>
    <p:sldLayoutId id="2147484064" r:id="rId15"/>
    <p:sldLayoutId id="2147484065" r:id="rId16"/>
    <p:sldLayoutId id="2147484066" r:id="rId17"/>
    <p:sldLayoutId id="2147484067" r:id="rId18"/>
    <p:sldLayoutId id="2147484068" r:id="rId19"/>
    <p:sldLayoutId id="2147484069" r:id="rId20"/>
    <p:sldLayoutId id="2147484070" r:id="rId21"/>
    <p:sldLayoutId id="2147484071" r:id="rId22"/>
    <p:sldLayoutId id="2147484072" r:id="rId23"/>
    <p:sldLayoutId id="2147484073" r:id="rId24"/>
    <p:sldLayoutId id="2147484074" r:id="rId25"/>
    <p:sldLayoutId id="2147484075" r:id="rId26"/>
    <p:sldLayoutId id="2147484076" r:id="rId27"/>
    <p:sldLayoutId id="2147484077" r:id="rId28"/>
    <p:sldLayoutId id="2147484078" r:id="rId29"/>
    <p:sldLayoutId id="2147484079" r:id="rId30"/>
    <p:sldLayoutId id="2147484080" r:id="rId31"/>
    <p:sldLayoutId id="2147484081" r:id="rId32"/>
    <p:sldLayoutId id="2147484082" r:id="rId33"/>
    <p:sldLayoutId id="2147484083" r:id="rId34"/>
    <p:sldLayoutId id="2147484084" r:id="rId35"/>
    <p:sldLayoutId id="2147484085" r:id="rId36"/>
    <p:sldLayoutId id="2147484086" r:id="rId37"/>
    <p:sldLayoutId id="2147484087" r:id="rId38"/>
    <p:sldLayoutId id="2147484088" r:id="rId39"/>
    <p:sldLayoutId id="2147484089" r:id="rId40"/>
    <p:sldLayoutId id="2147484090" r:id="rId41"/>
    <p:sldLayoutId id="2147484091" r:id="rId42"/>
    <p:sldLayoutId id="2147484092" r:id="rId43"/>
    <p:sldLayoutId id="2147484093" r:id="rId44"/>
    <p:sldLayoutId id="2147484094" r:id="rId45"/>
    <p:sldLayoutId id="2147484095" r:id="rId46"/>
    <p:sldLayoutId id="2147484096" r:id="rId47"/>
    <p:sldLayoutId id="2147484097" r:id="rId48"/>
    <p:sldLayoutId id="2147484098" r:id="rId49"/>
    <p:sldLayoutId id="2147484099" r:id="rId50"/>
    <p:sldLayoutId id="2147484100" r:id="rId51"/>
    <p:sldLayoutId id="2147484101" r:id="rId52"/>
    <p:sldLayoutId id="2147484102" r:id="rId53"/>
    <p:sldLayoutId id="2147484103" r:id="rId54"/>
    <p:sldLayoutId id="2147484104" r:id="rId55"/>
    <p:sldLayoutId id="2147484105" r:id="rId56"/>
    <p:sldLayoutId id="2147484106" r:id="rId57"/>
    <p:sldLayoutId id="2147484107" r:id="rId58"/>
    <p:sldLayoutId id="2147484108" r:id="rId59"/>
    <p:sldLayoutId id="2147484109" r:id="rId60"/>
    <p:sldLayoutId id="2147484110" r:id="rId61"/>
    <p:sldLayoutId id="2147484111" r:id="rId62"/>
    <p:sldLayoutId id="2147484112" r:id="rId63"/>
    <p:sldLayoutId id="2147484113" r:id="rId64"/>
    <p:sldLayoutId id="2147484114" r:id="rId65"/>
    <p:sldLayoutId id="2147484115" r:id="rId66"/>
    <p:sldLayoutId id="2147484116" r:id="rId67"/>
    <p:sldLayoutId id="2147484117" r:id="rId68"/>
    <p:sldLayoutId id="2147484118" r:id="rId69"/>
    <p:sldLayoutId id="2147484119" r:id="rId70"/>
    <p:sldLayoutId id="2147484120" r:id="rId71"/>
    <p:sldLayoutId id="2147484121" r:id="rId72"/>
    <p:sldLayoutId id="2147484122" r:id="rId73"/>
    <p:sldLayoutId id="2147484123" r:id="rId74"/>
    <p:sldLayoutId id="2147484124" r:id="rId75"/>
    <p:sldLayoutId id="2147484125" r:id="rId76"/>
    <p:sldLayoutId id="2147484126" r:id="rId77"/>
    <p:sldLayoutId id="2147484127" r:id="rId78"/>
    <p:sldLayoutId id="2147484128" r:id="rId79"/>
    <p:sldLayoutId id="2147484129" r:id="rId80"/>
    <p:sldLayoutId id="2147484130" r:id="rId81"/>
    <p:sldLayoutId id="2147484131" r:id="rId82"/>
    <p:sldLayoutId id="2147484132" r:id="rId83"/>
    <p:sldLayoutId id="2147484133" r:id="rId84"/>
    <p:sldLayoutId id="2147484134" r:id="rId85"/>
    <p:sldLayoutId id="2147484135" r:id="rId86"/>
    <p:sldLayoutId id="2147484136" r:id="rId87"/>
    <p:sldLayoutId id="2147484137" r:id="rId88"/>
    <p:sldLayoutId id="2147484138" r:id="rId89"/>
    <p:sldLayoutId id="2147484139" r:id="rId90"/>
    <p:sldLayoutId id="2147484140" r:id="rId91"/>
    <p:sldLayoutId id="2147484141" r:id="rId92"/>
    <p:sldLayoutId id="2147484142" r:id="rId93"/>
    <p:sldLayoutId id="2147484143" r:id="rId94"/>
    <p:sldLayoutId id="2147484144" r:id="rId95"/>
    <p:sldLayoutId id="2147484145" r:id="rId96"/>
    <p:sldLayoutId id="2147484146" r:id="rId97"/>
    <p:sldLayoutId id="2147484147" r:id="rId98"/>
    <p:sldLayoutId id="2147484148" r:id="rId99"/>
    <p:sldLayoutId id="2147484149" r:id="rId100"/>
    <p:sldLayoutId id="2147484150" r:id="rId101"/>
    <p:sldLayoutId id="2147484151" r:id="rId102"/>
    <p:sldLayoutId id="2147484152" r:id="rId103"/>
    <p:sldLayoutId id="2147484153" r:id="rId104"/>
    <p:sldLayoutId id="2147484154" r:id="rId105"/>
    <p:sldLayoutId id="2147484155" r:id="rId106"/>
    <p:sldLayoutId id="2147484156" r:id="rId107"/>
    <p:sldLayoutId id="2147484157" r:id="rId108"/>
    <p:sldLayoutId id="2147484158" r:id="rId109"/>
    <p:sldLayoutId id="2147484159" r:id="rId110"/>
    <p:sldLayoutId id="2147484160" r:id="rId111"/>
    <p:sldLayoutId id="2147484161" r:id="rId112"/>
    <p:sldLayoutId id="2147484162" r:id="rId113"/>
    <p:sldLayoutId id="2147484164" r:id="rId114"/>
    <p:sldLayoutId id="2147484165" r:id="rId115"/>
    <p:sldLayoutId id="2147484166" r:id="rId116"/>
    <p:sldLayoutId id="2147484167" r:id="rId117"/>
  </p:sldLayoutIdLst>
  <p:hf hdr="0"/>
  <p:txStyles>
    <p:titleStyle>
      <a:lvl1pPr algn="l" defTabSz="914400" rtl="0" eaLnBrk="1" latinLnBrk="0" hangingPunct="1">
        <a:lnSpc>
          <a:spcPct val="85000"/>
        </a:lnSpc>
        <a:spcBef>
          <a:spcPct val="0"/>
        </a:spcBef>
        <a:buNone/>
        <a:defRPr sz="4000" kern="1200" cap="all" baseline="0">
          <a:solidFill>
            <a:schemeClr val="tx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9543" y="284176"/>
            <a:ext cx="9457456"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529543" y="2011680"/>
            <a:ext cx="9457456"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12CC964-A50B-4C29-B4E4-2C30BB34CCF3}"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E8A2E3FF-EDA6-418C-BCC0-AFF5CEAB9FD4}"/>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11692447" y="6422854"/>
            <a:ext cx="341775" cy="341775"/>
          </a:xfrm>
          <a:prstGeom prst="rect">
            <a:avLst/>
          </a:prstGeom>
        </p:spPr>
      </p:pic>
    </p:spTree>
    <p:extLst>
      <p:ext uri="{BB962C8B-B14F-4D97-AF65-F5344CB8AC3E}">
        <p14:creationId xmlns:p14="http://schemas.microsoft.com/office/powerpoint/2010/main" val="1480873864"/>
      </p:ext>
    </p:extLst>
  </p:cSld>
  <p:clrMap bg1="lt1" tx1="dk1" bg2="lt2" tx2="dk2" accent1="accent1" accent2="accent2" accent3="accent3" accent4="accent4" accent5="accent5" accent6="accent6" hlink="hlink" folHlink="folHlink"/>
  <p:sldLayoutIdLst>
    <p:sldLayoutId id="2147484169" r:id="rId1"/>
    <p:sldLayoutId id="2147484170"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 id="2147484180" r:id="rId12"/>
    <p:sldLayoutId id="2147484181" r:id="rId13"/>
    <p:sldLayoutId id="2147484182" r:id="rId14"/>
    <p:sldLayoutId id="2147484183" r:id="rId15"/>
    <p:sldLayoutId id="2147484184" r:id="rId16"/>
    <p:sldLayoutId id="2147484185" r:id="rId17"/>
    <p:sldLayoutId id="2147484186" r:id="rId18"/>
    <p:sldLayoutId id="2147484187" r:id="rId19"/>
    <p:sldLayoutId id="2147484188" r:id="rId20"/>
    <p:sldLayoutId id="2147484189" r:id="rId21"/>
    <p:sldLayoutId id="2147484190" r:id="rId22"/>
    <p:sldLayoutId id="2147484191" r:id="rId23"/>
    <p:sldLayoutId id="2147484192" r:id="rId24"/>
    <p:sldLayoutId id="2147484193" r:id="rId25"/>
    <p:sldLayoutId id="2147484194" r:id="rId26"/>
    <p:sldLayoutId id="2147484195" r:id="rId27"/>
    <p:sldLayoutId id="2147484196" r:id="rId28"/>
    <p:sldLayoutId id="2147484197" r:id="rId29"/>
    <p:sldLayoutId id="2147484198" r:id="rId30"/>
    <p:sldLayoutId id="2147484199" r:id="rId31"/>
    <p:sldLayoutId id="2147484200" r:id="rId32"/>
    <p:sldLayoutId id="2147484201" r:id="rId33"/>
    <p:sldLayoutId id="2147484202" r:id="rId34"/>
    <p:sldLayoutId id="2147484203" r:id="rId35"/>
    <p:sldLayoutId id="2147484205" r:id="rId36"/>
    <p:sldLayoutId id="2147484207" r:id="rId37"/>
    <p:sldLayoutId id="2147484208" r:id="rId38"/>
    <p:sldLayoutId id="2147484209" r:id="rId39"/>
    <p:sldLayoutId id="2147484251" r:id="rId40"/>
    <p:sldLayoutId id="2147484252" r:id="rId41"/>
    <p:sldLayoutId id="2147484253" r:id="rId42"/>
    <p:sldLayoutId id="2147484254" r:id="rId43"/>
    <p:sldLayoutId id="2147484255" r:id="rId44"/>
    <p:sldLayoutId id="2147484256" r:id="rId45"/>
    <p:sldLayoutId id="2147484257" r:id="rId46"/>
    <p:sldLayoutId id="2147484260" r:id="rId47"/>
    <p:sldLayoutId id="2147484261" r:id="rId48"/>
    <p:sldLayoutId id="2147484262" r:id="rId49"/>
    <p:sldLayoutId id="2147484263" r:id="rId50"/>
    <p:sldLayoutId id="2147484264" r:id="rId51"/>
    <p:sldLayoutId id="2147484265" r:id="rId52"/>
  </p:sldLayoutIdLst>
  <p:hf sldNum="0" hdr="0" ftr="0" dt="0"/>
  <p:txStyles>
    <p:titleStyle>
      <a:lvl1pPr algn="l" defTabSz="914400" rtl="0" eaLnBrk="1" latinLnBrk="0" hangingPunct="1">
        <a:lnSpc>
          <a:spcPct val="85000"/>
        </a:lnSpc>
        <a:spcBef>
          <a:spcPct val="0"/>
        </a:spcBef>
        <a:buNone/>
        <a:defRPr sz="4000" kern="1200" cap="all" baseline="0">
          <a:solidFill>
            <a:schemeClr val="tx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9543" y="284176"/>
            <a:ext cx="9457456"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529543" y="2011680"/>
            <a:ext cx="9457456"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11EAACC7-3B3F-47D1-959A-EF58926E955E}" type="datetimeFigureOut">
              <a:rPr lang="en-US" smtClean="0"/>
              <a:t>4/1/25</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12CC964-A50B-4C29-B4E4-2C30BB34CCF3}"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E8A2E3FF-EDA6-418C-BCC0-AFF5CEAB9FD4}"/>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11692447" y="6422854"/>
            <a:ext cx="341775" cy="341775"/>
          </a:xfrm>
          <a:prstGeom prst="rect">
            <a:avLst/>
          </a:prstGeom>
        </p:spPr>
      </p:pic>
      <p:sp>
        <p:nvSpPr>
          <p:cNvPr id="8" name="Rectangle 7">
            <a:extLst>
              <a:ext uri="{FF2B5EF4-FFF2-40B4-BE49-F238E27FC236}">
                <a16:creationId xmlns:a16="http://schemas.microsoft.com/office/drawing/2014/main" id="{7B64B240-6003-458E-8671-B6164934FC6A}"/>
              </a:ext>
            </a:extLst>
          </p:cNvPr>
          <p:cNvSpPr/>
          <p:nvPr userDrawn="1"/>
        </p:nvSpPr>
        <p:spPr>
          <a:xfrm>
            <a:off x="615141" y="284176"/>
            <a:ext cx="10990049" cy="5933744"/>
          </a:xfrm>
          <a:prstGeom prst="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Icon&#10;&#10;Description automatically generated">
            <a:extLst>
              <a:ext uri="{FF2B5EF4-FFF2-40B4-BE49-F238E27FC236}">
                <a16:creationId xmlns:a16="http://schemas.microsoft.com/office/drawing/2014/main" id="{1888911B-B36E-4F22-870F-114E34D44E03}"/>
              </a:ext>
            </a:extLst>
          </p:cNvPr>
          <p:cNvPicPr>
            <a:picLocks noChangeAspect="1"/>
          </p:cNvPicPr>
          <p:nvPr userDrawn="1"/>
        </p:nvPicPr>
        <p:blipFill>
          <a:blip r:embed="rId52">
            <a:extLst>
              <a:ext uri="{28A0092B-C50C-407E-A947-70E740481C1C}">
                <a14:useLocalDpi xmlns:a14="http://schemas.microsoft.com/office/drawing/2010/main" val="0"/>
              </a:ext>
            </a:extLst>
          </a:blip>
          <a:stretch>
            <a:fillRect/>
          </a:stretch>
        </p:blipFill>
        <p:spPr>
          <a:xfrm>
            <a:off x="11692447" y="6422854"/>
            <a:ext cx="341775" cy="341775"/>
          </a:xfrm>
          <a:prstGeom prst="rect">
            <a:avLst/>
          </a:prstGeom>
        </p:spPr>
      </p:pic>
    </p:spTree>
    <p:extLst>
      <p:ext uri="{BB962C8B-B14F-4D97-AF65-F5344CB8AC3E}">
        <p14:creationId xmlns:p14="http://schemas.microsoft.com/office/powerpoint/2010/main" val="1864931713"/>
      </p:ext>
    </p:extLst>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 id="2147484222" r:id="rId12"/>
    <p:sldLayoutId id="2147484223" r:id="rId13"/>
    <p:sldLayoutId id="2147484224" r:id="rId14"/>
    <p:sldLayoutId id="2147484225" r:id="rId15"/>
    <p:sldLayoutId id="2147484226" r:id="rId16"/>
    <p:sldLayoutId id="2147484227" r:id="rId17"/>
    <p:sldLayoutId id="2147484228" r:id="rId18"/>
    <p:sldLayoutId id="2147484229" r:id="rId19"/>
    <p:sldLayoutId id="2147484230" r:id="rId20"/>
    <p:sldLayoutId id="2147484231" r:id="rId21"/>
    <p:sldLayoutId id="2147484232" r:id="rId22"/>
    <p:sldLayoutId id="2147484233" r:id="rId23"/>
    <p:sldLayoutId id="2147484234" r:id="rId24"/>
    <p:sldLayoutId id="2147484235" r:id="rId25"/>
    <p:sldLayoutId id="2147484236" r:id="rId26"/>
    <p:sldLayoutId id="2147484237" r:id="rId27"/>
    <p:sldLayoutId id="2147484238" r:id="rId28"/>
    <p:sldLayoutId id="2147484239" r:id="rId29"/>
    <p:sldLayoutId id="2147484240" r:id="rId30"/>
    <p:sldLayoutId id="2147484241" r:id="rId31"/>
    <p:sldLayoutId id="2147484242" r:id="rId32"/>
    <p:sldLayoutId id="2147484243" r:id="rId33"/>
    <p:sldLayoutId id="2147484244" r:id="rId34"/>
    <p:sldLayoutId id="2147484245" r:id="rId35"/>
    <p:sldLayoutId id="2147484246" r:id="rId36"/>
    <p:sldLayoutId id="2147484247" r:id="rId37"/>
    <p:sldLayoutId id="2147484248" r:id="rId38"/>
    <p:sldLayoutId id="2147484272" r:id="rId39"/>
    <p:sldLayoutId id="2147484273" r:id="rId40"/>
    <p:sldLayoutId id="2147484274" r:id="rId41"/>
    <p:sldLayoutId id="2147484275" r:id="rId42"/>
    <p:sldLayoutId id="2147484276" r:id="rId43"/>
    <p:sldLayoutId id="2147484277" r:id="rId44"/>
    <p:sldLayoutId id="2147484278" r:id="rId45"/>
    <p:sldLayoutId id="2147484279" r:id="rId46"/>
    <p:sldLayoutId id="2147484280" r:id="rId47"/>
    <p:sldLayoutId id="2147484281" r:id="rId48"/>
    <p:sldLayoutId id="2147484282" r:id="rId49"/>
    <p:sldLayoutId id="2147484283" r:id="rId50"/>
  </p:sldLayoutIdLst>
  <p:txStyles>
    <p:titleStyle>
      <a:lvl1pPr algn="l" defTabSz="914400" rtl="0" eaLnBrk="1" latinLnBrk="0" hangingPunct="1">
        <a:lnSpc>
          <a:spcPct val="85000"/>
        </a:lnSpc>
        <a:spcBef>
          <a:spcPct val="0"/>
        </a:spcBef>
        <a:buNone/>
        <a:defRPr sz="4000" kern="1200" cap="all" baseline="0">
          <a:solidFill>
            <a:schemeClr val="tx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diagramColors" Target="../diagrams/colors2.xml"/><Relationship Id="rId11" Type="http://schemas.openxmlformats.org/officeDocument/2006/relationships/image" Target="../media/image50.svg"/><Relationship Id="rId5" Type="http://schemas.openxmlformats.org/officeDocument/2006/relationships/diagramQuickStyle" Target="../diagrams/quickStyle2.xml"/><Relationship Id="rId10" Type="http://schemas.openxmlformats.org/officeDocument/2006/relationships/image" Target="../media/image49.png"/><Relationship Id="rId4" Type="http://schemas.openxmlformats.org/officeDocument/2006/relationships/diagramLayout" Target="../diagrams/layout2.xml"/><Relationship Id="rId9" Type="http://schemas.openxmlformats.org/officeDocument/2006/relationships/image" Target="../media/image48.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116.xml"/><Relationship Id="rId4" Type="http://schemas.openxmlformats.org/officeDocument/2006/relationships/image" Target="../media/image5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1D6FDA3-994B-1B9F-3280-2C8C655B4A5F}"/>
              </a:ext>
            </a:extLst>
          </p:cNvPr>
          <p:cNvSpPr txBox="1"/>
          <p:nvPr/>
        </p:nvSpPr>
        <p:spPr>
          <a:xfrm>
            <a:off x="2100502" y="4972862"/>
            <a:ext cx="6991938" cy="760354"/>
          </a:xfrm>
          <a:prstGeom prst="rect">
            <a:avLst/>
          </a:prstGeom>
        </p:spPr>
        <p:txBody>
          <a:bodyPr rtlCol="0" anchor="ctr">
            <a:normAutofit/>
          </a:bodyPr>
          <a:lstStyle/>
          <a:p>
            <a:pPr algn="r" defTabSz="914400">
              <a:lnSpc>
                <a:spcPct val="90000"/>
              </a:lnSpc>
              <a:spcBef>
                <a:spcPts val="1200"/>
              </a:spcBef>
              <a:spcAft>
                <a:spcPts val="200"/>
              </a:spcAft>
              <a:buClr>
                <a:schemeClr val="tx1"/>
              </a:buClr>
            </a:pPr>
            <a:r>
              <a:rPr lang="en-US" sz="2000" kern="1200" cap="all" spc="150">
                <a:solidFill>
                  <a:schemeClr val="bg1"/>
                </a:solidFill>
                <a:latin typeface="Lucida Sans Unicode" panose="020B0602030504020204" pitchFamily="34" charset="0"/>
                <a:ea typeface="+mn-ea"/>
                <a:cs typeface="Lucida Sans Unicode" panose="020B0602030504020204" pitchFamily="34" charset="0"/>
              </a:rPr>
              <a:t>Journey to North Carolina’s CQI Cycle</a:t>
            </a:r>
            <a:endParaRPr lang="en-US" sz="2000" kern="1200">
              <a:solidFill>
                <a:schemeClr val="bg1"/>
              </a:solidFill>
              <a:latin typeface="Lucida Sans Unicode" panose="020B0602030504020204" pitchFamily="34" charset="0"/>
              <a:ea typeface="+mn-ea"/>
              <a:cs typeface="Lucida Sans Unicode" panose="020B0602030504020204" pitchFamily="34" charset="0"/>
            </a:endParaRPr>
          </a:p>
        </p:txBody>
      </p:sp>
      <p:sp>
        <p:nvSpPr>
          <p:cNvPr id="2" name="Title 1">
            <a:extLst>
              <a:ext uri="{FF2B5EF4-FFF2-40B4-BE49-F238E27FC236}">
                <a16:creationId xmlns:a16="http://schemas.microsoft.com/office/drawing/2014/main" id="{C01AD0CD-EFFE-4BC0-BAEE-8F536FE0B44E}"/>
              </a:ext>
            </a:extLst>
          </p:cNvPr>
          <p:cNvSpPr>
            <a:spLocks noGrp="1"/>
          </p:cNvSpPr>
          <p:nvPr>
            <p:ph type="ctrTitle"/>
          </p:nvPr>
        </p:nvSpPr>
        <p:spPr>
          <a:xfrm>
            <a:off x="597877" y="2216426"/>
            <a:ext cx="7323992" cy="1739347"/>
          </a:xfrm>
        </p:spPr>
        <p:txBody>
          <a:bodyPr tIns="45720" bIns="45720" anchor="ctr">
            <a:normAutofit/>
          </a:bodyPr>
          <a:lstStyle/>
          <a:p>
            <a:r>
              <a:rPr kumimoji="0" lang="en-US" sz="3100" b="0" i="0" u="none" strike="noStrike" kern="1200" cap="all" spc="150" normalizeH="0" baseline="0" noProof="0">
                <a:ln>
                  <a:noFill/>
                </a:ln>
                <a:effectLst/>
                <a:uLnTx/>
                <a:uFillTx/>
                <a:latin typeface="Lucida Sans Unicode" panose="020B0602030504020204" pitchFamily="34" charset="0"/>
                <a:ea typeface="+mj-ea"/>
                <a:cs typeface="Lucida Sans Unicode" panose="020B0602030504020204" pitchFamily="34" charset="0"/>
              </a:rPr>
              <a:t>NC cross-program </a:t>
            </a:r>
            <a:br>
              <a:rPr kumimoji="0" lang="en-US" sz="3100" b="0" i="0" u="none" strike="noStrike" kern="1200" cap="all" spc="150" normalizeH="0" baseline="0" noProof="0">
                <a:ln>
                  <a:noFill/>
                </a:ln>
                <a:effectLst/>
                <a:uLnTx/>
                <a:uFillTx/>
                <a:latin typeface="Lucida Sans Unicode" panose="020B0602030504020204" pitchFamily="34" charset="0"/>
                <a:ea typeface="+mj-ea"/>
                <a:cs typeface="Lucida Sans Unicode" panose="020B0602030504020204" pitchFamily="34" charset="0"/>
              </a:rPr>
            </a:br>
            <a:r>
              <a:rPr kumimoji="0" lang="en-US" sz="3100" b="0" i="0" u="none" strike="noStrike" kern="1200" cap="all" spc="150" normalizeH="0" baseline="0" noProof="0">
                <a:ln>
                  <a:noFill/>
                </a:ln>
                <a:effectLst/>
                <a:uLnTx/>
                <a:uFillTx/>
                <a:latin typeface="Lucida Sans Unicode" panose="020B0602030504020204" pitchFamily="34" charset="0"/>
                <a:ea typeface="+mj-ea"/>
                <a:cs typeface="Lucida Sans Unicode" panose="020B0602030504020204" pitchFamily="34" charset="0"/>
              </a:rPr>
              <a:t>continuous quality improvement</a:t>
            </a:r>
            <a:br>
              <a:rPr kumimoji="0" lang="en-US" sz="3100" b="0" i="0" u="none" strike="noStrike" kern="1200" cap="all" spc="150" normalizeH="0" baseline="0" noProof="0">
                <a:ln>
                  <a:noFill/>
                </a:ln>
                <a:effectLst/>
                <a:uLnTx/>
                <a:uFillTx/>
                <a:latin typeface="Lucida Sans Unicode" panose="020B0602030504020204" pitchFamily="34" charset="0"/>
                <a:ea typeface="+mj-ea"/>
                <a:cs typeface="Lucida Sans Unicode" panose="020B0602030504020204" pitchFamily="34" charset="0"/>
              </a:rPr>
            </a:br>
            <a:r>
              <a:rPr kumimoji="0" lang="en-US" sz="3100" b="0" i="0" u="none" strike="noStrike" kern="1200" cap="all" spc="150" normalizeH="0" baseline="0" noProof="0">
                <a:ln>
                  <a:noFill/>
                </a:ln>
                <a:effectLst/>
                <a:uLnTx/>
                <a:uFillTx/>
                <a:latin typeface="Lucida Sans Unicode" panose="020B0602030504020204" pitchFamily="34" charset="0"/>
                <a:ea typeface="+mj-ea"/>
                <a:cs typeface="Lucida Sans Unicode" panose="020B0602030504020204" pitchFamily="34" charset="0"/>
              </a:rPr>
              <a:t> </a:t>
            </a:r>
            <a:endParaRPr lang="en-US" sz="3100" kern="1200" cap="all" spc="150" baseline="0">
              <a:latin typeface="Lucida Sans Unicode" panose="020B0602030504020204" pitchFamily="34" charset="0"/>
              <a:ea typeface="+mj-ea"/>
              <a:cs typeface="Lucida Sans Unicode" panose="020B0602030504020204" pitchFamily="34" charset="0"/>
            </a:endParaRPr>
          </a:p>
        </p:txBody>
      </p:sp>
      <p:sp>
        <p:nvSpPr>
          <p:cNvPr id="14" name="Footer Placeholder 4">
            <a:extLst>
              <a:ext uri="{FF2B5EF4-FFF2-40B4-BE49-F238E27FC236}">
                <a16:creationId xmlns:a16="http://schemas.microsoft.com/office/drawing/2014/main" id="{1FE9005D-0FA8-1318-FDEB-9C211117C066}"/>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a:t>Public Knowledge®</a:t>
            </a:r>
          </a:p>
        </p:txBody>
      </p:sp>
      <p:sp>
        <p:nvSpPr>
          <p:cNvPr id="16" name="Slide Number Placeholder 5">
            <a:extLst>
              <a:ext uri="{FF2B5EF4-FFF2-40B4-BE49-F238E27FC236}">
                <a16:creationId xmlns:a16="http://schemas.microsoft.com/office/drawing/2014/main" id="{CF67AD14-4C45-FB58-A66A-F92FE8487C2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CC1480D-4707-4A7B-B0EF-2D144A5CE62D}" type="slidenum">
              <a:rPr lang="en-US" smtClean="0"/>
              <a:pPr>
                <a:spcAft>
                  <a:spcPts val="600"/>
                </a:spcAft>
              </a:pPr>
              <a:t>1</a:t>
            </a:fld>
            <a:endParaRPr lang="en-US"/>
          </a:p>
        </p:txBody>
      </p:sp>
    </p:spTree>
    <p:extLst>
      <p:ext uri="{BB962C8B-B14F-4D97-AF65-F5344CB8AC3E}">
        <p14:creationId xmlns:p14="http://schemas.microsoft.com/office/powerpoint/2010/main" val="243512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7FCDC798-0F71-EF0D-C288-972D96EB9C1D}"/>
              </a:ext>
            </a:extLst>
          </p:cNvPr>
          <p:cNvGraphicFramePr>
            <a:graphicFrameLocks noGrp="1"/>
          </p:cNvGraphicFramePr>
          <p:nvPr>
            <p:ph sz="quarter" idx="4"/>
            <p:extLst>
              <p:ext uri="{D42A27DB-BD31-4B8C-83A1-F6EECF244321}">
                <p14:modId xmlns:p14="http://schemas.microsoft.com/office/powerpoint/2010/main" val="4161441197"/>
              </p:ext>
            </p:extLst>
          </p:nvPr>
        </p:nvGraphicFramePr>
        <p:xfrm>
          <a:off x="7366000" y="1092200"/>
          <a:ext cx="3987800" cy="4789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CF77952-C5D9-7C71-E290-0AD70955AC68}"/>
              </a:ext>
            </a:extLst>
          </p:cNvPr>
          <p:cNvSpPr>
            <a:spLocks noGrp="1"/>
          </p:cNvSpPr>
          <p:nvPr>
            <p:ph type="title"/>
          </p:nvPr>
        </p:nvSpPr>
        <p:spPr/>
        <p:txBody>
          <a:bodyPr/>
          <a:lstStyle/>
          <a:p>
            <a:r>
              <a:rPr lang="en-US" sz="4400" dirty="0"/>
              <a:t>Rylan’s Law</a:t>
            </a:r>
          </a:p>
        </p:txBody>
      </p:sp>
      <p:sp>
        <p:nvSpPr>
          <p:cNvPr id="4" name="Date Placeholder 3">
            <a:extLst>
              <a:ext uri="{FF2B5EF4-FFF2-40B4-BE49-F238E27FC236}">
                <a16:creationId xmlns:a16="http://schemas.microsoft.com/office/drawing/2014/main" id="{2681F6AA-FF9D-8B6B-B0DA-1C8A98576D6D}"/>
              </a:ext>
            </a:extLst>
          </p:cNvPr>
          <p:cNvSpPr>
            <a:spLocks noGrp="1"/>
          </p:cNvSpPr>
          <p:nvPr>
            <p:ph type="dt" sz="half" idx="10"/>
          </p:nvPr>
        </p:nvSpPr>
        <p:spPr/>
        <p:txBody>
          <a:bodyPr/>
          <a:lstStyle/>
          <a:p>
            <a:r>
              <a:rPr lang="en-US" dirty="0"/>
              <a:t>4/2025</a:t>
            </a:r>
          </a:p>
        </p:txBody>
      </p:sp>
      <p:sp>
        <p:nvSpPr>
          <p:cNvPr id="5" name="Footer Placeholder 4">
            <a:extLst>
              <a:ext uri="{FF2B5EF4-FFF2-40B4-BE49-F238E27FC236}">
                <a16:creationId xmlns:a16="http://schemas.microsoft.com/office/drawing/2014/main" id="{78E3E077-B78C-5398-EC4E-99E3C7ECF1C9}"/>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6" name="Slide Number Placeholder 5">
            <a:extLst>
              <a:ext uri="{FF2B5EF4-FFF2-40B4-BE49-F238E27FC236}">
                <a16:creationId xmlns:a16="http://schemas.microsoft.com/office/drawing/2014/main" id="{7CBBC2FF-D39B-3BFF-BC1B-6A57EC1A3940}"/>
              </a:ext>
            </a:extLst>
          </p:cNvPr>
          <p:cNvSpPr>
            <a:spLocks noGrp="1"/>
          </p:cNvSpPr>
          <p:nvPr>
            <p:ph type="sldNum" sz="quarter" idx="12"/>
          </p:nvPr>
        </p:nvSpPr>
        <p:spPr/>
        <p:txBody>
          <a:bodyPr/>
          <a:lstStyle/>
          <a:p>
            <a:fld id="{CCC1480D-4707-4A7B-B0EF-2D144A5CE62D}" type="slidenum">
              <a:rPr lang="en-US" smtClean="0"/>
              <a:t>2</a:t>
            </a:fld>
            <a:endParaRPr lang="en-US"/>
          </a:p>
        </p:txBody>
      </p:sp>
      <p:sp>
        <p:nvSpPr>
          <p:cNvPr id="9" name="Subtitle 8">
            <a:extLst>
              <a:ext uri="{FF2B5EF4-FFF2-40B4-BE49-F238E27FC236}">
                <a16:creationId xmlns:a16="http://schemas.microsoft.com/office/drawing/2014/main" id="{5DEE34F0-779C-85A1-72AA-8A2C6172E983}"/>
              </a:ext>
            </a:extLst>
          </p:cNvPr>
          <p:cNvSpPr>
            <a:spLocks noGrp="1"/>
          </p:cNvSpPr>
          <p:nvPr>
            <p:ph type="subTitle" idx="1"/>
          </p:nvPr>
        </p:nvSpPr>
        <p:spPr>
          <a:xfrm>
            <a:off x="971007" y="2001417"/>
            <a:ext cx="5220786" cy="524283"/>
          </a:xfrm>
        </p:spPr>
        <p:txBody>
          <a:bodyPr>
            <a:noAutofit/>
          </a:bodyPr>
          <a:lstStyle/>
          <a:p>
            <a:pPr algn="ctr"/>
            <a:r>
              <a:rPr lang="en-US" sz="3600" dirty="0"/>
              <a:t>Key Points</a:t>
            </a:r>
          </a:p>
        </p:txBody>
      </p:sp>
    </p:spTree>
    <p:extLst>
      <p:ext uri="{BB962C8B-B14F-4D97-AF65-F5344CB8AC3E}">
        <p14:creationId xmlns:p14="http://schemas.microsoft.com/office/powerpoint/2010/main" val="309342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Content Placeholder 25">
            <a:extLst>
              <a:ext uri="{FF2B5EF4-FFF2-40B4-BE49-F238E27FC236}">
                <a16:creationId xmlns:a16="http://schemas.microsoft.com/office/drawing/2014/main" id="{930742EE-6061-372F-58A6-D7BE67E7297A}"/>
              </a:ext>
            </a:extLst>
          </p:cNvPr>
          <p:cNvGraphicFramePr>
            <a:graphicFrameLocks noGrp="1"/>
          </p:cNvGraphicFramePr>
          <p:nvPr>
            <p:ph sz="half" idx="2"/>
            <p:extLst>
              <p:ext uri="{D42A27DB-BD31-4B8C-83A1-F6EECF244321}">
                <p14:modId xmlns:p14="http://schemas.microsoft.com/office/powerpoint/2010/main" val="3336761023"/>
              </p:ext>
            </p:extLst>
          </p:nvPr>
        </p:nvGraphicFramePr>
        <p:xfrm>
          <a:off x="4238625" y="1984375"/>
          <a:ext cx="7050088" cy="4206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Title 23">
            <a:extLst>
              <a:ext uri="{FF2B5EF4-FFF2-40B4-BE49-F238E27FC236}">
                <a16:creationId xmlns:a16="http://schemas.microsoft.com/office/drawing/2014/main" id="{6626A2BB-BE8F-9C21-E3E4-6C3CB0D52CAE}"/>
              </a:ext>
            </a:extLst>
          </p:cNvPr>
          <p:cNvSpPr>
            <a:spLocks noGrp="1"/>
          </p:cNvSpPr>
          <p:nvPr>
            <p:ph type="title"/>
          </p:nvPr>
        </p:nvSpPr>
        <p:spPr/>
        <p:txBody>
          <a:bodyPr/>
          <a:lstStyle/>
          <a:p>
            <a:pPr algn="ctr"/>
            <a:r>
              <a:rPr lang="en-US" dirty="0"/>
              <a:t>What is </a:t>
            </a:r>
            <a:r>
              <a:rPr lang="en-US" dirty="0" err="1"/>
              <a:t>cqi</a:t>
            </a:r>
            <a:r>
              <a:rPr lang="en-US" dirty="0"/>
              <a:t>?</a:t>
            </a:r>
          </a:p>
        </p:txBody>
      </p:sp>
      <p:sp>
        <p:nvSpPr>
          <p:cNvPr id="2" name="Date Placeholder 1">
            <a:extLst>
              <a:ext uri="{FF2B5EF4-FFF2-40B4-BE49-F238E27FC236}">
                <a16:creationId xmlns:a16="http://schemas.microsoft.com/office/drawing/2014/main" id="{2D157142-558E-2321-E1DE-7BAB5EFEA438}"/>
              </a:ext>
            </a:extLst>
          </p:cNvPr>
          <p:cNvSpPr>
            <a:spLocks noGrp="1"/>
          </p:cNvSpPr>
          <p:nvPr>
            <p:ph type="dt" sz="half" idx="10"/>
          </p:nvPr>
        </p:nvSpPr>
        <p:spPr/>
        <p:txBody>
          <a:bodyPr/>
          <a:lstStyle/>
          <a:p>
            <a:r>
              <a:rPr lang="en-US" dirty="0"/>
              <a:t>4/2025</a:t>
            </a:r>
          </a:p>
        </p:txBody>
      </p:sp>
      <p:sp>
        <p:nvSpPr>
          <p:cNvPr id="3" name="Footer Placeholder 2">
            <a:extLst>
              <a:ext uri="{FF2B5EF4-FFF2-40B4-BE49-F238E27FC236}">
                <a16:creationId xmlns:a16="http://schemas.microsoft.com/office/drawing/2014/main" id="{5291D449-6C8B-CD17-E76A-B686D8DA5FDF}"/>
              </a:ext>
            </a:extLst>
          </p:cNvPr>
          <p:cNvSpPr>
            <a:spLocks noGrp="1"/>
          </p:cNvSpPr>
          <p:nvPr>
            <p:ph type="ftr" sz="quarter" idx="11"/>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4" name="Slide Number Placeholder 3">
            <a:extLst>
              <a:ext uri="{FF2B5EF4-FFF2-40B4-BE49-F238E27FC236}">
                <a16:creationId xmlns:a16="http://schemas.microsoft.com/office/drawing/2014/main" id="{768A87C8-3C48-7903-1F9C-8F19122AB3DA}"/>
              </a:ext>
            </a:extLst>
          </p:cNvPr>
          <p:cNvSpPr>
            <a:spLocks noGrp="1"/>
          </p:cNvSpPr>
          <p:nvPr>
            <p:ph type="sldNum" sz="quarter" idx="12"/>
          </p:nvPr>
        </p:nvSpPr>
        <p:spPr/>
        <p:txBody>
          <a:bodyPr/>
          <a:lstStyle/>
          <a:p>
            <a:fld id="{CCC1480D-4707-4A7B-B0EF-2D144A5CE62D}" type="slidenum">
              <a:rPr lang="en-US" smtClean="0"/>
              <a:t>3</a:t>
            </a:fld>
            <a:endParaRPr lang="en-US"/>
          </a:p>
        </p:txBody>
      </p:sp>
      <p:pic>
        <p:nvPicPr>
          <p:cNvPr id="28" name="Graphic 27" descr="Badge 1 outline">
            <a:extLst>
              <a:ext uri="{FF2B5EF4-FFF2-40B4-BE49-F238E27FC236}">
                <a16:creationId xmlns:a16="http://schemas.microsoft.com/office/drawing/2014/main" id="{5EEE4F06-AB1E-AFD2-8CAC-657ED07179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79626" y="2357203"/>
            <a:ext cx="914400" cy="914400"/>
          </a:xfrm>
          <a:prstGeom prst="rect">
            <a:avLst/>
          </a:prstGeom>
        </p:spPr>
      </p:pic>
      <p:pic>
        <p:nvPicPr>
          <p:cNvPr id="30" name="Graphic 29" descr="Badge outline">
            <a:extLst>
              <a:ext uri="{FF2B5EF4-FFF2-40B4-BE49-F238E27FC236}">
                <a16:creationId xmlns:a16="http://schemas.microsoft.com/office/drawing/2014/main" id="{2FD3A774-4E74-3EA0-74D8-D04E9086977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94419" y="3644431"/>
            <a:ext cx="914400" cy="914400"/>
          </a:xfrm>
          <a:prstGeom prst="rect">
            <a:avLst/>
          </a:prstGeom>
        </p:spPr>
      </p:pic>
      <p:pic>
        <p:nvPicPr>
          <p:cNvPr id="32" name="Graphic 31" descr="Badge 3 outline">
            <a:extLst>
              <a:ext uri="{FF2B5EF4-FFF2-40B4-BE49-F238E27FC236}">
                <a16:creationId xmlns:a16="http://schemas.microsoft.com/office/drawing/2014/main" id="{F3E85361-CC3E-BA6C-E844-9CB77F7FF95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379626" y="4902200"/>
            <a:ext cx="914400" cy="914400"/>
          </a:xfrm>
          <a:prstGeom prst="rect">
            <a:avLst/>
          </a:prstGeom>
        </p:spPr>
      </p:pic>
    </p:spTree>
    <p:extLst>
      <p:ext uri="{BB962C8B-B14F-4D97-AF65-F5344CB8AC3E}">
        <p14:creationId xmlns:p14="http://schemas.microsoft.com/office/powerpoint/2010/main" val="715370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71D19-F10B-A0F1-962E-843AA59928C9}"/>
              </a:ext>
            </a:extLst>
          </p:cNvPr>
          <p:cNvSpPr>
            <a:spLocks noGrp="1"/>
          </p:cNvSpPr>
          <p:nvPr>
            <p:ph type="title"/>
          </p:nvPr>
        </p:nvSpPr>
        <p:spPr>
          <a:xfrm>
            <a:off x="4238489" y="666989"/>
            <a:ext cx="7119903" cy="524283"/>
          </a:xfrm>
        </p:spPr>
        <p:txBody>
          <a:bodyPr>
            <a:normAutofit/>
          </a:bodyPr>
          <a:lstStyle/>
          <a:p>
            <a:pPr algn="ctr"/>
            <a:r>
              <a:rPr lang="en-US" dirty="0"/>
              <a:t>Why Cross-Program CQI?</a:t>
            </a:r>
          </a:p>
        </p:txBody>
      </p:sp>
      <p:sp>
        <p:nvSpPr>
          <p:cNvPr id="2" name="Date Placeholder 1">
            <a:extLst>
              <a:ext uri="{FF2B5EF4-FFF2-40B4-BE49-F238E27FC236}">
                <a16:creationId xmlns:a16="http://schemas.microsoft.com/office/drawing/2014/main" id="{80017C3F-A576-B5F7-8D75-256FC9641A2A}"/>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en-US" dirty="0"/>
              <a:t>4/2025</a:t>
            </a:r>
            <a:endParaRPr lang="en-US"/>
          </a:p>
        </p:txBody>
      </p:sp>
      <p:sp>
        <p:nvSpPr>
          <p:cNvPr id="3" name="Footer Placeholder 2">
            <a:extLst>
              <a:ext uri="{FF2B5EF4-FFF2-40B4-BE49-F238E27FC236}">
                <a16:creationId xmlns:a16="http://schemas.microsoft.com/office/drawing/2014/main" id="{7F93CAD7-F4DE-AC48-63D7-3810BE9426B0}"/>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t>Public Knowledge®</a:t>
            </a:r>
          </a:p>
        </p:txBody>
      </p:sp>
      <p:sp>
        <p:nvSpPr>
          <p:cNvPr id="4" name="Slide Number Placeholder 3">
            <a:extLst>
              <a:ext uri="{FF2B5EF4-FFF2-40B4-BE49-F238E27FC236}">
                <a16:creationId xmlns:a16="http://schemas.microsoft.com/office/drawing/2014/main" id="{7E1CF33B-8AE1-4FCF-0439-BC56C286234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CC1480D-4707-4A7B-B0EF-2D144A5CE62D}" type="slidenum">
              <a:rPr lang="en-US" smtClean="0"/>
              <a:pPr>
                <a:spcAft>
                  <a:spcPts val="600"/>
                </a:spcAft>
              </a:pPr>
              <a:t>4</a:t>
            </a:fld>
            <a:endParaRPr lang="en-US"/>
          </a:p>
        </p:txBody>
      </p:sp>
      <p:graphicFrame>
        <p:nvGraphicFramePr>
          <p:cNvPr id="8" name="Diagram 7">
            <a:extLst>
              <a:ext uri="{FF2B5EF4-FFF2-40B4-BE49-F238E27FC236}">
                <a16:creationId xmlns:a16="http://schemas.microsoft.com/office/drawing/2014/main" id="{1BDABB60-1961-D4A3-2758-B15DA57E72C3}"/>
              </a:ext>
            </a:extLst>
          </p:cNvPr>
          <p:cNvGraphicFramePr/>
          <p:nvPr>
            <p:extLst>
              <p:ext uri="{D42A27DB-BD31-4B8C-83A1-F6EECF244321}">
                <p14:modId xmlns:p14="http://schemas.microsoft.com/office/powerpoint/2010/main" val="825678353"/>
              </p:ext>
            </p:extLst>
          </p:nvPr>
        </p:nvGraphicFramePr>
        <p:xfrm>
          <a:off x="4238489" y="1984771"/>
          <a:ext cx="7049460" cy="4206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241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483AE8DC-CC1F-C166-2D7A-18380F218586}"/>
              </a:ext>
            </a:extLst>
          </p:cNvPr>
          <p:cNvGraphicFramePr>
            <a:graphicFrameLocks noGrp="1"/>
          </p:cNvGraphicFramePr>
          <p:nvPr>
            <p:ph sz="half" idx="2"/>
            <p:extLst>
              <p:ext uri="{D42A27DB-BD31-4B8C-83A1-F6EECF244321}">
                <p14:modId xmlns:p14="http://schemas.microsoft.com/office/powerpoint/2010/main" val="3562394471"/>
              </p:ext>
            </p:extLst>
          </p:nvPr>
        </p:nvGraphicFramePr>
        <p:xfrm>
          <a:off x="5218906" y="383060"/>
          <a:ext cx="6223451" cy="5770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ate Placeholder 4">
            <a:extLst>
              <a:ext uri="{FF2B5EF4-FFF2-40B4-BE49-F238E27FC236}">
                <a16:creationId xmlns:a16="http://schemas.microsoft.com/office/drawing/2014/main" id="{550B3F71-C5A6-F3A5-D6D6-2AFC1F8C4C16}"/>
              </a:ext>
            </a:extLst>
          </p:cNvPr>
          <p:cNvSpPr>
            <a:spLocks noGrp="1"/>
          </p:cNvSpPr>
          <p:nvPr>
            <p:ph type="dt" sz="half" idx="15"/>
          </p:nvPr>
        </p:nvSpPr>
        <p:spPr/>
        <p:txBody>
          <a:bodyPr/>
          <a:lstStyle/>
          <a:p>
            <a:fld id="{84D75A79-8BA8-4447-B0D0-E58CEF807384}" type="datetime1">
              <a:rPr lang="en-US" smtClean="0"/>
              <a:t>4/1/25</a:t>
            </a:fld>
            <a:endParaRPr lang="en-US"/>
          </a:p>
        </p:txBody>
      </p:sp>
      <p:sp>
        <p:nvSpPr>
          <p:cNvPr id="6" name="Footer Placeholder 5">
            <a:extLst>
              <a:ext uri="{FF2B5EF4-FFF2-40B4-BE49-F238E27FC236}">
                <a16:creationId xmlns:a16="http://schemas.microsoft.com/office/drawing/2014/main" id="{0FAC9826-3CDB-592C-F290-9B607B668063}"/>
              </a:ext>
            </a:extLst>
          </p:cNvPr>
          <p:cNvSpPr>
            <a:spLocks noGrp="1"/>
          </p:cNvSpPr>
          <p:nvPr>
            <p:ph type="ftr" sz="quarter" idx="16"/>
          </p:nvPr>
        </p:nvSpPr>
        <p:spPr/>
        <p:txBody>
          <a:bodyPr/>
          <a:lstStyle/>
          <a:p>
            <a:r>
              <a:rPr lang="en-US"/>
              <a:t>Public Knowledge</a:t>
            </a:r>
            <a:r>
              <a:rPr lang="en-US">
                <a:latin typeface="Calibri" panose="020F0502020204030204" pitchFamily="34" charset="0"/>
                <a:cs typeface="Calibri" panose="020F0502020204030204" pitchFamily="34" charset="0"/>
              </a:rPr>
              <a:t>®</a:t>
            </a:r>
            <a:endParaRPr lang="en-US"/>
          </a:p>
        </p:txBody>
      </p:sp>
      <p:sp>
        <p:nvSpPr>
          <p:cNvPr id="7" name="Slide Number Placeholder 6">
            <a:extLst>
              <a:ext uri="{FF2B5EF4-FFF2-40B4-BE49-F238E27FC236}">
                <a16:creationId xmlns:a16="http://schemas.microsoft.com/office/drawing/2014/main" id="{9548E51C-A17F-7E19-5E44-1BB960C3C016}"/>
              </a:ext>
            </a:extLst>
          </p:cNvPr>
          <p:cNvSpPr>
            <a:spLocks noGrp="1"/>
          </p:cNvSpPr>
          <p:nvPr>
            <p:ph type="sldNum" sz="quarter" idx="17"/>
          </p:nvPr>
        </p:nvSpPr>
        <p:spPr/>
        <p:txBody>
          <a:bodyPr/>
          <a:lstStyle/>
          <a:p>
            <a:fld id="{CCC1480D-4707-4A7B-B0EF-2D144A5CE62D}" type="slidenum">
              <a:rPr lang="en-US" smtClean="0"/>
              <a:t>5</a:t>
            </a:fld>
            <a:endParaRPr lang="en-US"/>
          </a:p>
        </p:txBody>
      </p:sp>
      <p:sp>
        <p:nvSpPr>
          <p:cNvPr id="8" name="Subtitle 7">
            <a:extLst>
              <a:ext uri="{FF2B5EF4-FFF2-40B4-BE49-F238E27FC236}">
                <a16:creationId xmlns:a16="http://schemas.microsoft.com/office/drawing/2014/main" id="{5B31C423-526F-A324-5450-727621EA2694}"/>
              </a:ext>
            </a:extLst>
          </p:cNvPr>
          <p:cNvSpPr>
            <a:spLocks noGrp="1"/>
          </p:cNvSpPr>
          <p:nvPr>
            <p:ph type="subTitle" idx="1"/>
          </p:nvPr>
        </p:nvSpPr>
        <p:spPr/>
        <p:txBody>
          <a:bodyPr>
            <a:normAutofit fontScale="92500" lnSpcReduction="10000"/>
          </a:bodyPr>
          <a:lstStyle/>
          <a:p>
            <a:r>
              <a:rPr lang="en-US" dirty="0"/>
              <a:t>MAJOR TASKS</a:t>
            </a:r>
          </a:p>
        </p:txBody>
      </p:sp>
    </p:spTree>
    <p:extLst>
      <p:ext uri="{BB962C8B-B14F-4D97-AF65-F5344CB8AC3E}">
        <p14:creationId xmlns:p14="http://schemas.microsoft.com/office/powerpoint/2010/main" val="2308034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53B42-3686-3849-9BA8-CD3C412515F7}"/>
              </a:ext>
            </a:extLst>
          </p:cNvPr>
          <p:cNvSpPr>
            <a:spLocks noGrp="1" noChangeAspect="1"/>
          </p:cNvSpPr>
          <p:nvPr>
            <p:ph type="title"/>
          </p:nvPr>
        </p:nvSpPr>
        <p:spPr>
          <a:xfrm>
            <a:off x="1005668" y="496029"/>
            <a:ext cx="10180663" cy="550573"/>
          </a:xfrm>
        </p:spPr>
        <p:txBody>
          <a:bodyPr>
            <a:normAutofit fontScale="90000"/>
          </a:bodyPr>
          <a:lstStyle/>
          <a:p>
            <a:pPr algn="ctr"/>
            <a:r>
              <a:rPr lang="en-US">
                <a:solidFill>
                  <a:schemeClr val="tx1"/>
                </a:solidFill>
              </a:rPr>
              <a:t>NC Cross-Program CQI Cycle: The 4 C’s</a:t>
            </a:r>
          </a:p>
        </p:txBody>
      </p:sp>
      <p:sp>
        <p:nvSpPr>
          <p:cNvPr id="7" name="Footer Placeholder 6">
            <a:extLst>
              <a:ext uri="{FF2B5EF4-FFF2-40B4-BE49-F238E27FC236}">
                <a16:creationId xmlns:a16="http://schemas.microsoft.com/office/drawing/2014/main" id="{752228E0-99A7-0441-E15F-4F0374C5EB85}"/>
              </a:ext>
            </a:extLst>
          </p:cNvPr>
          <p:cNvSpPr>
            <a:spLocks noGrp="1"/>
          </p:cNvSpPr>
          <p:nvPr>
            <p:ph type="ftr" sz="quarter" idx="11"/>
          </p:nvPr>
        </p:nvSpPr>
        <p:spPr>
          <a:xfrm>
            <a:off x="9604367" y="6492875"/>
            <a:ext cx="1781298"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2C2C2C"/>
                </a:solidFill>
                <a:effectLst/>
                <a:uLnTx/>
                <a:uFillTx/>
                <a:latin typeface="Lucida Sans Unicode"/>
                <a:ea typeface="+mn-ea"/>
                <a:cs typeface="+mn-cs"/>
              </a:rPr>
              <a:t>DSS/DAAS CQI Project</a:t>
            </a:r>
          </a:p>
        </p:txBody>
      </p:sp>
      <p:pic>
        <p:nvPicPr>
          <p:cNvPr id="9" name="Graphic 1">
            <a:extLst>
              <a:ext uri="{FF2B5EF4-FFF2-40B4-BE49-F238E27FC236}">
                <a16:creationId xmlns:a16="http://schemas.microsoft.com/office/drawing/2014/main" id="{26D2A464-4D7D-75C1-5B9B-708BBF75B2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5669" y="1145754"/>
            <a:ext cx="8996740" cy="5057562"/>
          </a:xfrm>
          <a:prstGeom prst="rect">
            <a:avLst/>
          </a:prstGeom>
        </p:spPr>
      </p:pic>
      <p:sp>
        <p:nvSpPr>
          <p:cNvPr id="3" name="TextBox 2">
            <a:extLst>
              <a:ext uri="{FF2B5EF4-FFF2-40B4-BE49-F238E27FC236}">
                <a16:creationId xmlns:a16="http://schemas.microsoft.com/office/drawing/2014/main" id="{340AA23F-C62B-463C-894B-FDEBD39C2CDA}"/>
              </a:ext>
            </a:extLst>
          </p:cNvPr>
          <p:cNvSpPr txBox="1"/>
          <p:nvPr/>
        </p:nvSpPr>
        <p:spPr>
          <a:xfrm>
            <a:off x="7458891" y="1711234"/>
            <a:ext cx="1332412" cy="369332"/>
          </a:xfrm>
          <a:prstGeom prst="rect">
            <a:avLst/>
          </a:prstGeom>
          <a:noFill/>
        </p:spPr>
        <p:txBody>
          <a:bodyPr wrap="square" rtlCol="0">
            <a:spAutoFit/>
          </a:bodyPr>
          <a:lstStyle/>
          <a:p>
            <a:r>
              <a:rPr lang="en-US" b="1"/>
              <a:t>COLLECT</a:t>
            </a:r>
          </a:p>
        </p:txBody>
      </p:sp>
      <p:sp>
        <p:nvSpPr>
          <p:cNvPr id="8" name="TextBox 7">
            <a:extLst>
              <a:ext uri="{FF2B5EF4-FFF2-40B4-BE49-F238E27FC236}">
                <a16:creationId xmlns:a16="http://schemas.microsoft.com/office/drawing/2014/main" id="{DF7570E1-1125-4DD0-837D-3AC899C3D483}"/>
              </a:ext>
            </a:extLst>
          </p:cNvPr>
          <p:cNvSpPr txBox="1"/>
          <p:nvPr/>
        </p:nvSpPr>
        <p:spPr>
          <a:xfrm>
            <a:off x="9336203" y="3585072"/>
            <a:ext cx="1332412" cy="369332"/>
          </a:xfrm>
          <a:prstGeom prst="rect">
            <a:avLst/>
          </a:prstGeom>
          <a:noFill/>
        </p:spPr>
        <p:txBody>
          <a:bodyPr wrap="square" rtlCol="0">
            <a:spAutoFit/>
          </a:bodyPr>
          <a:lstStyle/>
          <a:p>
            <a:r>
              <a:rPr lang="en-US" b="1"/>
              <a:t>CREATE</a:t>
            </a:r>
          </a:p>
        </p:txBody>
      </p:sp>
      <p:sp>
        <p:nvSpPr>
          <p:cNvPr id="10" name="TextBox 9">
            <a:extLst>
              <a:ext uri="{FF2B5EF4-FFF2-40B4-BE49-F238E27FC236}">
                <a16:creationId xmlns:a16="http://schemas.microsoft.com/office/drawing/2014/main" id="{3A1EAC84-A18B-4C95-B213-30A1E52E5B38}"/>
              </a:ext>
            </a:extLst>
          </p:cNvPr>
          <p:cNvSpPr txBox="1"/>
          <p:nvPr/>
        </p:nvSpPr>
        <p:spPr>
          <a:xfrm>
            <a:off x="7202603" y="5146766"/>
            <a:ext cx="1332412" cy="369332"/>
          </a:xfrm>
          <a:prstGeom prst="rect">
            <a:avLst/>
          </a:prstGeom>
          <a:noFill/>
        </p:spPr>
        <p:txBody>
          <a:bodyPr wrap="square" rtlCol="0">
            <a:spAutoFit/>
          </a:bodyPr>
          <a:lstStyle/>
          <a:p>
            <a:r>
              <a:rPr lang="en-US" b="1"/>
              <a:t>CHANGE</a:t>
            </a:r>
          </a:p>
        </p:txBody>
      </p:sp>
      <p:sp>
        <p:nvSpPr>
          <p:cNvPr id="11" name="TextBox 10">
            <a:extLst>
              <a:ext uri="{FF2B5EF4-FFF2-40B4-BE49-F238E27FC236}">
                <a16:creationId xmlns:a16="http://schemas.microsoft.com/office/drawing/2014/main" id="{44115711-6014-49A0-B6F4-9F1B493F986B}"/>
              </a:ext>
            </a:extLst>
          </p:cNvPr>
          <p:cNvSpPr txBox="1"/>
          <p:nvPr/>
        </p:nvSpPr>
        <p:spPr>
          <a:xfrm>
            <a:off x="2482558" y="4528458"/>
            <a:ext cx="1332412" cy="369332"/>
          </a:xfrm>
          <a:prstGeom prst="rect">
            <a:avLst/>
          </a:prstGeom>
          <a:noFill/>
        </p:spPr>
        <p:txBody>
          <a:bodyPr wrap="square" rtlCol="0">
            <a:spAutoFit/>
          </a:bodyPr>
          <a:lstStyle/>
          <a:p>
            <a:r>
              <a:rPr lang="en-US" b="1"/>
              <a:t>CHECK</a:t>
            </a:r>
          </a:p>
        </p:txBody>
      </p:sp>
      <p:sp>
        <p:nvSpPr>
          <p:cNvPr id="5" name="Rectangle: Rounded Corners 4">
            <a:extLst>
              <a:ext uri="{FF2B5EF4-FFF2-40B4-BE49-F238E27FC236}">
                <a16:creationId xmlns:a16="http://schemas.microsoft.com/office/drawing/2014/main" id="{7D862600-CA50-4333-8166-15A2274AF2BA}"/>
              </a:ext>
            </a:extLst>
          </p:cNvPr>
          <p:cNvSpPr/>
          <p:nvPr/>
        </p:nvSpPr>
        <p:spPr>
          <a:xfrm>
            <a:off x="2189590" y="3116096"/>
            <a:ext cx="2317095" cy="1122803"/>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Monitor/Check Progress</a:t>
            </a:r>
          </a:p>
        </p:txBody>
      </p:sp>
    </p:spTree>
    <p:extLst>
      <p:ext uri="{BB962C8B-B14F-4D97-AF65-F5344CB8AC3E}">
        <p14:creationId xmlns:p14="http://schemas.microsoft.com/office/powerpoint/2010/main" val="17361651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Custom 2">
      <a:dk1>
        <a:srgbClr val="2C2C2C"/>
      </a:dk1>
      <a:lt1>
        <a:srgbClr val="FFFFFF"/>
      </a:lt1>
      <a:dk2>
        <a:srgbClr val="1C2B50"/>
      </a:dk2>
      <a:lt2>
        <a:srgbClr val="0057AD"/>
      </a:lt2>
      <a:accent1>
        <a:srgbClr val="437DC0"/>
      </a:accent1>
      <a:accent2>
        <a:srgbClr val="8BCFF0"/>
      </a:accent2>
      <a:accent3>
        <a:srgbClr val="DCFFFE"/>
      </a:accent3>
      <a:accent4>
        <a:srgbClr val="58585B"/>
      </a:accent4>
      <a:accent5>
        <a:srgbClr val="808284"/>
      </a:accent5>
      <a:accent6>
        <a:srgbClr val="E27C04"/>
      </a:accent6>
      <a:hlink>
        <a:srgbClr val="005DBA"/>
      </a:hlink>
      <a:folHlink>
        <a:srgbClr val="6C606A"/>
      </a:folHlink>
    </a:clrScheme>
    <a:fontScheme name="PK Lucida">
      <a:majorFont>
        <a:latin typeface="Lucida Sans Unicode"/>
        <a:ea typeface=""/>
        <a:cs typeface=""/>
      </a:majorFont>
      <a:minorFont>
        <a:latin typeface="Lucida Sans Unicode"/>
        <a:ea typeface=""/>
        <a:cs typeface=""/>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eme1" id="{DA553D95-DD67-4A4B-87D4-A627C79CB4D4}" vid="{8C2D90BC-EECF-234E-91FA-8D588993EE83}"/>
    </a:ext>
  </a:extLst>
</a:theme>
</file>

<file path=ppt/theme/theme2.xml><?xml version="1.0" encoding="utf-8"?>
<a:theme xmlns:a="http://schemas.openxmlformats.org/drawingml/2006/main" name="1_Banded">
  <a:themeElements>
    <a:clrScheme name="Custom 2">
      <a:dk1>
        <a:srgbClr val="2C2C2C"/>
      </a:dk1>
      <a:lt1>
        <a:srgbClr val="FFFFFF"/>
      </a:lt1>
      <a:dk2>
        <a:srgbClr val="1C2B50"/>
      </a:dk2>
      <a:lt2>
        <a:srgbClr val="0057AD"/>
      </a:lt2>
      <a:accent1>
        <a:srgbClr val="437DC0"/>
      </a:accent1>
      <a:accent2>
        <a:srgbClr val="8BCFF0"/>
      </a:accent2>
      <a:accent3>
        <a:srgbClr val="DCFFFE"/>
      </a:accent3>
      <a:accent4>
        <a:srgbClr val="58585B"/>
      </a:accent4>
      <a:accent5>
        <a:srgbClr val="808284"/>
      </a:accent5>
      <a:accent6>
        <a:srgbClr val="E27C04"/>
      </a:accent6>
      <a:hlink>
        <a:srgbClr val="005DBA"/>
      </a:hlink>
      <a:folHlink>
        <a:srgbClr val="6C606A"/>
      </a:folHlink>
    </a:clrScheme>
    <a:fontScheme name="PK Lucida">
      <a:majorFont>
        <a:latin typeface="Lucida Sans Unicode"/>
        <a:ea typeface=""/>
        <a:cs typeface=""/>
      </a:majorFont>
      <a:minorFont>
        <a:latin typeface="Lucida Sans Unicode"/>
        <a:ea typeface=""/>
        <a:cs typeface=""/>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2_Banded">
  <a:themeElements>
    <a:clrScheme name="Custom 2">
      <a:dk1>
        <a:srgbClr val="2C2C2C"/>
      </a:dk1>
      <a:lt1>
        <a:srgbClr val="FFFFFF"/>
      </a:lt1>
      <a:dk2>
        <a:srgbClr val="1C2B50"/>
      </a:dk2>
      <a:lt2>
        <a:srgbClr val="0057AD"/>
      </a:lt2>
      <a:accent1>
        <a:srgbClr val="437DC0"/>
      </a:accent1>
      <a:accent2>
        <a:srgbClr val="8BCFF0"/>
      </a:accent2>
      <a:accent3>
        <a:srgbClr val="DCFFFE"/>
      </a:accent3>
      <a:accent4>
        <a:srgbClr val="58585B"/>
      </a:accent4>
      <a:accent5>
        <a:srgbClr val="808284"/>
      </a:accent5>
      <a:accent6>
        <a:srgbClr val="E27C04"/>
      </a:accent6>
      <a:hlink>
        <a:srgbClr val="005DBA"/>
      </a:hlink>
      <a:folHlink>
        <a:srgbClr val="6C606A"/>
      </a:folHlink>
    </a:clrScheme>
    <a:fontScheme name="PK Lucida">
      <a:majorFont>
        <a:latin typeface="Lucida Sans Unicode"/>
        <a:ea typeface=""/>
        <a:cs typeface=""/>
      </a:majorFont>
      <a:minorFont>
        <a:latin typeface="Lucida Sans Unicode"/>
        <a:ea typeface=""/>
        <a:cs typeface=""/>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65B71FAFC3554CA6FB8D399A4F9AE3" ma:contentTypeVersion="19" ma:contentTypeDescription="Create a new document." ma:contentTypeScope="" ma:versionID="5da5281e0d804f290f2b85fdbafd8077">
  <xsd:schema xmlns:xsd="http://www.w3.org/2001/XMLSchema" xmlns:xs="http://www.w3.org/2001/XMLSchema" xmlns:p="http://schemas.microsoft.com/office/2006/metadata/properties" xmlns:ns1="http://schemas.microsoft.com/sharepoint/v3" xmlns:ns2="192dc451-7ea1-4037-bbe8-b5b4b65e21f4" xmlns:ns3="df80e321-4f51-4c76-8aac-4fad43647964" targetNamespace="http://schemas.microsoft.com/office/2006/metadata/properties" ma:root="true" ma:fieldsID="39cad9edbbab8160075f78c0724bebcf" ns1:_="" ns2:_="" ns3:_="">
    <xsd:import namespace="http://schemas.microsoft.com/sharepoint/v3"/>
    <xsd:import namespace="192dc451-7ea1-4037-bbe8-b5b4b65e21f4"/>
    <xsd:import namespace="df80e321-4f51-4c76-8aac-4fad4364796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2dc451-7ea1-4037-bbe8-b5b4b65e21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84edebb-2189-43c4-a1ad-4a0217d63b1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80e321-4f51-4c76-8aac-4fad4364796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3844f1a-0ae9-495a-b9ab-bdd70641b383}" ma:internalName="TaxCatchAll" ma:showField="CatchAllData" ma:web="df80e321-4f51-4c76-8aac-4fad436479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f80e321-4f51-4c76-8aac-4fad43647964" xsi:nil="true"/>
    <lcf76f155ced4ddcb4097134ff3c332f xmlns="192dc451-7ea1-4037-bbe8-b5b4b65e21f4">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76A553-B289-4012-8AAB-A6B4BBD647E8}">
  <ds:schemaRefs>
    <ds:schemaRef ds:uri="192dc451-7ea1-4037-bbe8-b5b4b65e21f4"/>
    <ds:schemaRef ds:uri="df80e321-4f51-4c76-8aac-4fad4364796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461618C-4C9D-41F6-8E3A-D5E77F153A59}">
  <ds:schemaRefs>
    <ds:schemaRef ds:uri="http://purl.org/dc/terms/"/>
    <ds:schemaRef ds:uri="http://www.w3.org/XML/1998/namespace"/>
    <ds:schemaRef ds:uri="http://purl.org/dc/dcmitype/"/>
    <ds:schemaRef ds:uri="http://schemas.microsoft.com/office/2006/metadata/properties"/>
    <ds:schemaRef ds:uri="192dc451-7ea1-4037-bbe8-b5b4b65e21f4"/>
    <ds:schemaRef ds:uri="http://schemas.microsoft.com/office/infopath/2007/PartnerControls"/>
    <ds:schemaRef ds:uri="http://schemas.openxmlformats.org/package/2006/metadata/core-properties"/>
    <ds:schemaRef ds:uri="http://schemas.microsoft.com/office/2006/documentManagement/types"/>
    <ds:schemaRef ds:uri="http://purl.org/dc/elements/1.1/"/>
    <ds:schemaRef ds:uri="df80e321-4f51-4c76-8aac-4fad43647964"/>
    <ds:schemaRef ds:uri="http://schemas.microsoft.com/sharepoint/v3"/>
  </ds:schemaRefs>
</ds:datastoreItem>
</file>

<file path=customXml/itemProps3.xml><?xml version="1.0" encoding="utf-8"?>
<ds:datastoreItem xmlns:ds="http://schemas.openxmlformats.org/officeDocument/2006/customXml" ds:itemID="{B69A58B7-7217-4306-9390-D8166A3260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212</TotalTime>
  <Words>1185</Words>
  <Application>Microsoft Macintosh PowerPoint</Application>
  <PresentationFormat>Widescreen</PresentationFormat>
  <Paragraphs>71</Paragraphs>
  <Slides>6</Slides>
  <Notes>6</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vt:i4>
      </vt:variant>
    </vt:vector>
  </HeadingPairs>
  <TitlesOfParts>
    <vt:vector size="16" baseType="lpstr">
      <vt:lpstr>Arial</vt:lpstr>
      <vt:lpstr>Calibri</vt:lpstr>
      <vt:lpstr>Franklin Gothic Medium</vt:lpstr>
      <vt:lpstr>Gotham Bold</vt:lpstr>
      <vt:lpstr>Helvetica Light</vt:lpstr>
      <vt:lpstr>Lucida Sans Unicode</vt:lpstr>
      <vt:lpstr>Wingdings</vt:lpstr>
      <vt:lpstr>Theme1</vt:lpstr>
      <vt:lpstr>1_Banded</vt:lpstr>
      <vt:lpstr>2_Banded</vt:lpstr>
      <vt:lpstr>NC cross-program  continuous quality improvement  </vt:lpstr>
      <vt:lpstr>Rylan’s Law</vt:lpstr>
      <vt:lpstr>What is cqi?</vt:lpstr>
      <vt:lpstr>Why Cross-Program CQI?</vt:lpstr>
      <vt:lpstr>PowerPoint Presentation</vt:lpstr>
      <vt:lpstr>NC Cross-Program CQI Cycle: The 4 C’s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Lindsey Findley</dc:creator>
  <cp:keywords/>
  <dc:description/>
  <cp:lastModifiedBy>Melissa Murphy</cp:lastModifiedBy>
  <cp:revision>1</cp:revision>
  <cp:lastPrinted>2024-09-10T02:56:56Z</cp:lastPrinted>
  <dcterms:created xsi:type="dcterms:W3CDTF">2022-08-17T18:58:09Z</dcterms:created>
  <dcterms:modified xsi:type="dcterms:W3CDTF">2025-04-01T16:39:59Z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0x010100F065B71FAFC3554CA6FB8D399A4F9AE3</vt:lpwstr>
  </property>
  <property fmtid="{D5CDD505-2E9C-101B-9397-08002B2CF9AE}" pid="3" name="MediaServiceImageTags">
    <vt:lpwstr/>
  </property>
</Properties>
</file>