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9" r:id="rId4"/>
    <p:sldMasterId id="2147484168" r:id="rId5"/>
    <p:sldMasterId id="2147484210" r:id="rId6"/>
  </p:sldMasterIdLst>
  <p:notesMasterIdLst>
    <p:notesMasterId r:id="rId13"/>
  </p:notesMasterIdLst>
  <p:sldIdLst>
    <p:sldId id="4242" r:id="rId7"/>
    <p:sldId id="4451" r:id="rId8"/>
    <p:sldId id="4456" r:id="rId9"/>
    <p:sldId id="4455" r:id="rId10"/>
    <p:sldId id="4454" r:id="rId11"/>
    <p:sldId id="4169" r:id="rId12"/>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583208-732C-3A5D-55AA-81D824DBBE3E}" name="Linda Rhyne-McKinley" initials="LR" userId="S::lMcKinley@pubknow.com::f8a01497-937d-403c-863a-b68a28c712b6" providerId="AD"/>
  <p188:author id="{32DFF434-88E2-AFF0-49CD-6E2B478F290C}" name="Eliza V. Byrne" initials="EB" userId="S::ebyrne@systest.com::76d28b7f-b71e-49ef-aa91-bc6bd302a0e0" providerId="AD"/>
  <p188:author id="{10897859-406D-428B-97A4-40D3BEFF4522}" name="Margaret Haynes" initials="MH" userId="S::mhaynes@systest.com::879f60a2-6455-49f6-aa9c-f3fb9e3bd23a" providerId="AD"/>
  <p188:author id="{0EFEE869-BEC2-DE0D-C55C-CE99DA5F9FBC}" name="Julie Breedlove" initials="JB" userId="S::jbreedlove@pubknow.com::1e20e752-ff39-4320-b0cd-a656f24458aa" providerId="AD"/>
  <p188:author id="{AEFE156F-B172-74E8-90FE-2B163E66BD32}" name="Eliza V. Byrne" initials="EVB" userId="Eliza V. Byrne" providerId="None"/>
  <p188:author id="{541D5480-904A-3D44-0C41-50F39B2DA525}" name="Melissa Murphy" initials="MM" userId="S::mmurphy@pubknow.com::cc531149-e90c-40a1-9c76-6c71612bf075" providerId="AD"/>
  <p188:author id="{E0F4E499-97FC-2B51-4558-947DAD42C4AA}" name="Susan Smith" initials="SS" userId="S::ssmith@pubknow.com::077f57ea-8fea-4a25-aac9-2c30f1d0ebaa" providerId="AD"/>
  <p188:author id="{BDCE36D2-029F-3173-C7DE-2E72945CFCA0}" name="Monique Magee" initials="MM" userId="S::mmagee@pubknow.com::863f2be7-0880-4eee-b780-ea3a60f76030" providerId="AD"/>
  <p188:author id="{1445B9E3-6E3B-8827-986C-0450FC3EF545}" name="Tracy Malone" initials="TM" userId="S::tmalone@systest.com::48acaf8f-1473-40ba-92e8-344a0d642e8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8CBEC"/>
    <a:srgbClr val="DCFFFE"/>
    <a:srgbClr val="FFFFFF"/>
    <a:srgbClr val="FB9A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4A47C-0819-4143-90F6-86B70B6649A3}" v="450" dt="2025-03-26T16:32:36.991"/>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75444" autoAdjust="0"/>
  </p:normalViewPr>
  <p:slideViewPr>
    <p:cSldViewPr snapToGrid="0">
      <p:cViewPr varScale="1">
        <p:scale>
          <a:sx n="87" d="100"/>
          <a:sy n="87" d="100"/>
        </p:scale>
        <p:origin x="1200" y="184"/>
      </p:cViewPr>
      <p:guideLst/>
    </p:cSldViewPr>
  </p:slideViewPr>
  <p:notesTextViewPr>
    <p:cViewPr>
      <p:scale>
        <a:sx n="1" d="1"/>
        <a:sy n="1" d="1"/>
      </p:scale>
      <p:origin x="0" y="-2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4.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 V. Byrne" userId="76d28b7f-b71e-49ef-aa91-bc6bd302a0e0" providerId="ADAL" clId="{E8682A60-D94C-4D13-8CB7-F1CA66E27DA8}"/>
    <pc:docChg chg="custSel addSld modSld">
      <pc:chgData name="Eliza V. Byrne" userId="76d28b7f-b71e-49ef-aa91-bc6bd302a0e0" providerId="ADAL" clId="{E8682A60-D94C-4D13-8CB7-F1CA66E27DA8}" dt="2025-03-17T18:19:52.634" v="369" actId="255"/>
      <pc:docMkLst>
        <pc:docMk/>
      </pc:docMkLst>
      <pc:sldChg chg="modSp mod">
        <pc:chgData name="Eliza V. Byrne" userId="76d28b7f-b71e-49ef-aa91-bc6bd302a0e0" providerId="ADAL" clId="{E8682A60-D94C-4D13-8CB7-F1CA66E27DA8}" dt="2025-03-17T18:18:30.336" v="227" actId="20577"/>
        <pc:sldMkLst>
          <pc:docMk/>
          <pc:sldMk cId="309342723" sldId="4451"/>
        </pc:sldMkLst>
      </pc:sldChg>
      <pc:sldChg chg="modSp">
        <pc:chgData name="Eliza V. Byrne" userId="76d28b7f-b71e-49ef-aa91-bc6bd302a0e0" providerId="ADAL" clId="{E8682A60-D94C-4D13-8CB7-F1CA66E27DA8}" dt="2025-03-17T18:15:30.177" v="23" actId="20577"/>
        <pc:sldMkLst>
          <pc:docMk/>
          <pc:sldMk cId="2308034841" sldId="4454"/>
        </pc:sldMkLst>
        <pc:graphicFrameChg chg="mod">
          <ac:chgData name="Eliza V. Byrne" userId="76d28b7f-b71e-49ef-aa91-bc6bd302a0e0" providerId="ADAL" clId="{E8682A60-D94C-4D13-8CB7-F1CA66E27DA8}" dt="2025-03-17T18:15:30.177" v="23" actId="20577"/>
          <ac:graphicFrameMkLst>
            <pc:docMk/>
            <pc:sldMk cId="2308034841" sldId="4454"/>
            <ac:graphicFrameMk id="9" creationId="{483AE8DC-CC1F-C166-2D7A-18380F218586}"/>
          </ac:graphicFrameMkLst>
        </pc:graphicFrameChg>
      </pc:sldChg>
      <pc:sldChg chg="addSp modSp new mod">
        <pc:chgData name="Eliza V. Byrne" userId="76d28b7f-b71e-49ef-aa91-bc6bd302a0e0" providerId="ADAL" clId="{E8682A60-D94C-4D13-8CB7-F1CA66E27DA8}" dt="2025-03-17T18:19:52.634" v="369" actId="255"/>
        <pc:sldMkLst>
          <pc:docMk/>
          <pc:sldMk cId="193241562" sldId="4455"/>
        </pc:sldMkLst>
      </pc:sldChg>
    </pc:docChg>
  </pc:docChgLst>
  <pc:docChgLst>
    <pc:chgData name="Susan Smith" userId="S::ssmith@pubknow.com::077f57ea-8fea-4a25-aac9-2c30f1d0ebaa" providerId="AD" clId="Web-{798D00FC-F4FD-12CE-AE08-974849470C92}"/>
    <pc:docChg chg="modSld">
      <pc:chgData name="Susan Smith" userId="S::ssmith@pubknow.com::077f57ea-8fea-4a25-aac9-2c30f1d0ebaa" providerId="AD" clId="Web-{798D00FC-F4FD-12CE-AE08-974849470C92}" dt="2024-08-30T19:50:23.747" v="1" actId="1076"/>
      <pc:docMkLst>
        <pc:docMk/>
      </pc:docMkLst>
      <pc:sldChg chg="modSp">
        <pc:chgData name="Susan Smith" userId="S::ssmith@pubknow.com::077f57ea-8fea-4a25-aac9-2c30f1d0ebaa" providerId="AD" clId="Web-{798D00FC-F4FD-12CE-AE08-974849470C92}" dt="2024-08-30T19:50:23.747" v="1" actId="1076"/>
        <pc:sldMkLst>
          <pc:docMk/>
          <pc:sldMk cId="3489949034" sldId="4239"/>
        </pc:sldMkLst>
      </pc:sldChg>
    </pc:docChg>
  </pc:docChgLst>
  <pc:docChgLst>
    <pc:chgData name="Eliza V. Byrne" userId="S::ebyrne@systest.com::76d28b7f-b71e-49ef-aa91-bc6bd302a0e0" providerId="AD" clId="Web-{342B5B2F-A514-5C1D-D95D-0BAB516A23FB}"/>
    <pc:docChg chg="modSld">
      <pc:chgData name="Eliza V. Byrne" userId="S::ebyrne@systest.com::76d28b7f-b71e-49ef-aa91-bc6bd302a0e0" providerId="AD" clId="Web-{342B5B2F-A514-5C1D-D95D-0BAB516A23FB}" dt="2025-01-02T14:59:09.622" v="2" actId="20577"/>
      <pc:docMkLst>
        <pc:docMk/>
      </pc:docMkLst>
      <pc:sldChg chg="modSp">
        <pc:chgData name="Eliza V. Byrne" userId="S::ebyrne@systest.com::76d28b7f-b71e-49ef-aa91-bc6bd302a0e0" providerId="AD" clId="Web-{342B5B2F-A514-5C1D-D95D-0BAB516A23FB}" dt="2025-01-02T14:59:09.622" v="2" actId="20577"/>
        <pc:sldMkLst>
          <pc:docMk/>
          <pc:sldMk cId="3417679685" sldId="4101"/>
        </pc:sldMkLst>
      </pc:sldChg>
    </pc:docChg>
  </pc:docChgLst>
  <pc:docChgLst>
    <pc:chgData name="Linda Rhyne-McKinley" userId="f8a01497-937d-403c-863a-b68a28c712b6" providerId="ADAL" clId="{2BAAB485-F25B-44E4-B836-AE1BC2FFBEF5}"/>
    <pc:docChg chg="undo custSel modSld sldOrd">
      <pc:chgData name="Linda Rhyne-McKinley" userId="f8a01497-937d-403c-863a-b68a28c712b6" providerId="ADAL" clId="{2BAAB485-F25B-44E4-B836-AE1BC2FFBEF5}" dt="2024-09-10T03:10:28.082" v="2189" actId="1076"/>
      <pc:docMkLst>
        <pc:docMk/>
      </pc:docMkLst>
      <pc:sldChg chg="modNotesTx">
        <pc:chgData name="Linda Rhyne-McKinley" userId="f8a01497-937d-403c-863a-b68a28c712b6" providerId="ADAL" clId="{2BAAB485-F25B-44E4-B836-AE1BC2FFBEF5}" dt="2024-09-10T02:31:46.085" v="32"/>
        <pc:sldMkLst>
          <pc:docMk/>
          <pc:sldMk cId="2732421057" sldId="264"/>
        </pc:sldMkLst>
      </pc:sldChg>
      <pc:sldChg chg="modNotesTx">
        <pc:chgData name="Linda Rhyne-McKinley" userId="f8a01497-937d-403c-863a-b68a28c712b6" providerId="ADAL" clId="{2BAAB485-F25B-44E4-B836-AE1BC2FFBEF5}" dt="2024-09-10T02:48:56.527" v="560"/>
        <pc:sldMkLst>
          <pc:docMk/>
          <pc:sldMk cId="1493252987" sldId="3938"/>
        </pc:sldMkLst>
      </pc:sldChg>
      <pc:sldChg chg="modSp mod modNotesTx">
        <pc:chgData name="Linda Rhyne-McKinley" userId="f8a01497-937d-403c-863a-b68a28c712b6" providerId="ADAL" clId="{2BAAB485-F25B-44E4-B836-AE1BC2FFBEF5}" dt="2024-09-10T03:10:28.082" v="2189" actId="1076"/>
        <pc:sldMkLst>
          <pc:docMk/>
          <pc:sldMk cId="3417679685" sldId="4101"/>
        </pc:sldMkLst>
      </pc:sldChg>
      <pc:sldChg chg="modNotesTx">
        <pc:chgData name="Linda Rhyne-McKinley" userId="f8a01497-937d-403c-863a-b68a28c712b6" providerId="ADAL" clId="{2BAAB485-F25B-44E4-B836-AE1BC2FFBEF5}" dt="2024-09-10T03:01:19.588" v="1290" actId="6549"/>
        <pc:sldMkLst>
          <pc:docMk/>
          <pc:sldMk cId="1736165163" sldId="4169"/>
        </pc:sldMkLst>
      </pc:sldChg>
      <pc:sldChg chg="ord modNotesTx">
        <pc:chgData name="Linda Rhyne-McKinley" userId="f8a01497-937d-403c-863a-b68a28c712b6" providerId="ADAL" clId="{2BAAB485-F25B-44E4-B836-AE1BC2FFBEF5}" dt="2024-09-10T02:50:55.915" v="705" actId="20577"/>
        <pc:sldMkLst>
          <pc:docMk/>
          <pc:sldMk cId="969154789" sldId="4218"/>
        </pc:sldMkLst>
      </pc:sldChg>
      <pc:sldChg chg="modNotesTx">
        <pc:chgData name="Linda Rhyne-McKinley" userId="f8a01497-937d-403c-863a-b68a28c712b6" providerId="ADAL" clId="{2BAAB485-F25B-44E4-B836-AE1BC2FFBEF5}" dt="2024-09-10T02:35:20.644" v="80" actId="20577"/>
        <pc:sldMkLst>
          <pc:docMk/>
          <pc:sldMk cId="2589903445" sldId="4240"/>
        </pc:sldMkLst>
      </pc:sldChg>
      <pc:sldChg chg="modSp mod ord modNotesTx">
        <pc:chgData name="Linda Rhyne-McKinley" userId="f8a01497-937d-403c-863a-b68a28c712b6" providerId="ADAL" clId="{2BAAB485-F25B-44E4-B836-AE1BC2FFBEF5}" dt="2024-09-10T03:09:17.205" v="2176" actId="20577"/>
        <pc:sldMkLst>
          <pc:docMk/>
          <pc:sldMk cId="4274729479" sldId="4241"/>
        </pc:sldMkLst>
      </pc:sldChg>
      <pc:sldChg chg="modSp mod modNotesTx">
        <pc:chgData name="Linda Rhyne-McKinley" userId="f8a01497-937d-403c-863a-b68a28c712b6" providerId="ADAL" clId="{2BAAB485-F25B-44E4-B836-AE1BC2FFBEF5}" dt="2024-09-10T03:08:43.736" v="2165" actId="6549"/>
        <pc:sldMkLst>
          <pc:docMk/>
          <pc:sldMk cId="243512093" sldId="4242"/>
        </pc:sldMkLst>
      </pc:sldChg>
      <pc:sldChg chg="modNotesTx">
        <pc:chgData name="Linda Rhyne-McKinley" userId="f8a01497-937d-403c-863a-b68a28c712b6" providerId="ADAL" clId="{2BAAB485-F25B-44E4-B836-AE1BC2FFBEF5}" dt="2024-09-10T02:42:28.991" v="283" actId="20577"/>
        <pc:sldMkLst>
          <pc:docMk/>
          <pc:sldMk cId="339453188" sldId="4243"/>
        </pc:sldMkLst>
      </pc:sldChg>
      <pc:sldChg chg="modNotesTx">
        <pc:chgData name="Linda Rhyne-McKinley" userId="f8a01497-937d-403c-863a-b68a28c712b6" providerId="ADAL" clId="{2BAAB485-F25B-44E4-B836-AE1BC2FFBEF5}" dt="2024-09-10T02:42:37.921" v="284" actId="113"/>
        <pc:sldMkLst>
          <pc:docMk/>
          <pc:sldMk cId="1473742650" sldId="4244"/>
        </pc:sldMkLst>
      </pc:sldChg>
      <pc:sldChg chg="modNotesTx">
        <pc:chgData name="Linda Rhyne-McKinley" userId="f8a01497-937d-403c-863a-b68a28c712b6" providerId="ADAL" clId="{2BAAB485-F25B-44E4-B836-AE1BC2FFBEF5}" dt="2024-09-10T02:56:21.441" v="893" actId="20577"/>
        <pc:sldMkLst>
          <pc:docMk/>
          <pc:sldMk cId="1964123619" sldId="4246"/>
        </pc:sldMkLst>
      </pc:sldChg>
    </pc:docChg>
  </pc:docChgLst>
  <pc:docChgLst>
    <pc:chgData name="Melissa Murphy" userId="cc531149-e90c-40a1-9c76-6c71612bf075" providerId="ADAL" clId="{23F4A47C-0819-4143-90F6-86B70B6649A3}"/>
    <pc:docChg chg="undo custSel addSld delSld modSld sldOrd modMainMaster">
      <pc:chgData name="Melissa Murphy" userId="cc531149-e90c-40a1-9c76-6c71612bf075" providerId="ADAL" clId="{23F4A47C-0819-4143-90F6-86B70B6649A3}" dt="2025-04-01T16:39:54.557" v="6366" actId="20577"/>
      <pc:docMkLst>
        <pc:docMk/>
      </pc:docMkLst>
      <pc:sldChg chg="modSp del">
        <pc:chgData name="Melissa Murphy" userId="cc531149-e90c-40a1-9c76-6c71612bf075" providerId="ADAL" clId="{23F4A47C-0819-4143-90F6-86B70B6649A3}" dt="2025-03-17T18:06:33.517" v="305" actId="2696"/>
        <pc:sldMkLst>
          <pc:docMk/>
          <pc:sldMk cId="532267994" sldId="261"/>
        </pc:sldMkLst>
      </pc:sldChg>
      <pc:sldChg chg="modSp del mod">
        <pc:chgData name="Melissa Murphy" userId="cc531149-e90c-40a1-9c76-6c71612bf075" providerId="ADAL" clId="{23F4A47C-0819-4143-90F6-86B70B6649A3}" dt="2025-03-17T18:06:04.912" v="295" actId="2696"/>
        <pc:sldMkLst>
          <pc:docMk/>
          <pc:sldMk cId="2732421057" sldId="264"/>
        </pc:sldMkLst>
      </pc:sldChg>
      <pc:sldChg chg="delSp modSp add del mod modNotesTx">
        <pc:chgData name="Melissa Murphy" userId="cc531149-e90c-40a1-9c76-6c71612bf075" providerId="ADAL" clId="{23F4A47C-0819-4143-90F6-86B70B6649A3}" dt="2025-04-01T16:38:05.747" v="6093" actId="2696"/>
        <pc:sldMkLst>
          <pc:docMk/>
          <pc:sldMk cId="701478119" sldId="290"/>
        </pc:sldMkLst>
      </pc:sldChg>
      <pc:sldChg chg="del">
        <pc:chgData name="Melissa Murphy" userId="cc531149-e90c-40a1-9c76-6c71612bf075" providerId="ADAL" clId="{23F4A47C-0819-4143-90F6-86B70B6649A3}" dt="2025-03-17T18:06:27.526" v="303" actId="2696"/>
        <pc:sldMkLst>
          <pc:docMk/>
          <pc:sldMk cId="3258157473" sldId="3313"/>
        </pc:sldMkLst>
      </pc:sldChg>
      <pc:sldChg chg="del">
        <pc:chgData name="Melissa Murphy" userId="cc531149-e90c-40a1-9c76-6c71612bf075" providerId="ADAL" clId="{23F4A47C-0819-4143-90F6-86B70B6649A3}" dt="2025-03-17T17:43:24.575" v="42" actId="2696"/>
        <pc:sldMkLst>
          <pc:docMk/>
          <pc:sldMk cId="3417679685" sldId="4101"/>
        </pc:sldMkLst>
      </pc:sldChg>
      <pc:sldChg chg="modNotesTx">
        <pc:chgData name="Melissa Murphy" userId="cc531149-e90c-40a1-9c76-6c71612bf075" providerId="ADAL" clId="{23F4A47C-0819-4143-90F6-86B70B6649A3}" dt="2025-04-01T16:39:54.557" v="6366" actId="20577"/>
        <pc:sldMkLst>
          <pc:docMk/>
          <pc:sldMk cId="1736165163" sldId="4169"/>
        </pc:sldMkLst>
      </pc:sldChg>
      <pc:sldChg chg="modSp del">
        <pc:chgData name="Melissa Murphy" userId="cc531149-e90c-40a1-9c76-6c71612bf075" providerId="ADAL" clId="{23F4A47C-0819-4143-90F6-86B70B6649A3}" dt="2025-03-17T18:06:56.565" v="315" actId="2696"/>
        <pc:sldMkLst>
          <pc:docMk/>
          <pc:sldMk cId="969154789" sldId="4218"/>
        </pc:sldMkLst>
      </pc:sldChg>
      <pc:sldChg chg="del">
        <pc:chgData name="Melissa Murphy" userId="cc531149-e90c-40a1-9c76-6c71612bf075" providerId="ADAL" clId="{23F4A47C-0819-4143-90F6-86B70B6649A3}" dt="2025-03-17T18:06:10.883" v="297" actId="2696"/>
        <pc:sldMkLst>
          <pc:docMk/>
          <pc:sldMk cId="644589343" sldId="4229"/>
        </pc:sldMkLst>
      </pc:sldChg>
      <pc:sldChg chg="modSp del">
        <pc:chgData name="Melissa Murphy" userId="cc531149-e90c-40a1-9c76-6c71612bf075" providerId="ADAL" clId="{23F4A47C-0819-4143-90F6-86B70B6649A3}" dt="2025-03-17T18:06:13.555" v="298" actId="2696"/>
        <pc:sldMkLst>
          <pc:docMk/>
          <pc:sldMk cId="4378463" sldId="4230"/>
        </pc:sldMkLst>
      </pc:sldChg>
      <pc:sldChg chg="del">
        <pc:chgData name="Melissa Murphy" userId="cc531149-e90c-40a1-9c76-6c71612bf075" providerId="ADAL" clId="{23F4A47C-0819-4143-90F6-86B70B6649A3}" dt="2025-03-17T18:06:30.102" v="304" actId="2696"/>
        <pc:sldMkLst>
          <pc:docMk/>
          <pc:sldMk cId="1223812625" sldId="4231"/>
        </pc:sldMkLst>
      </pc:sldChg>
      <pc:sldChg chg="modSp del">
        <pc:chgData name="Melissa Murphy" userId="cc531149-e90c-40a1-9c76-6c71612bf075" providerId="ADAL" clId="{23F4A47C-0819-4143-90F6-86B70B6649A3}" dt="2025-03-17T18:05:58.185" v="292" actId="2696"/>
        <pc:sldMkLst>
          <pc:docMk/>
          <pc:sldMk cId="2589903445" sldId="4240"/>
        </pc:sldMkLst>
      </pc:sldChg>
      <pc:sldChg chg="addSp delSp modSp mod modClrScheme chgLayout modNotesTx">
        <pc:chgData name="Melissa Murphy" userId="cc531149-e90c-40a1-9c76-6c71612bf075" providerId="ADAL" clId="{23F4A47C-0819-4143-90F6-86B70B6649A3}" dt="2025-03-26T14:14:28.537" v="366" actId="20577"/>
        <pc:sldMkLst>
          <pc:docMk/>
          <pc:sldMk cId="243512093" sldId="4242"/>
        </pc:sldMkLst>
        <pc:spChg chg="mod ord">
          <ac:chgData name="Melissa Murphy" userId="cc531149-e90c-40a1-9c76-6c71612bf075" providerId="ADAL" clId="{23F4A47C-0819-4143-90F6-86B70B6649A3}" dt="2025-03-17T18:10:31.564" v="353" actId="26606"/>
          <ac:spMkLst>
            <pc:docMk/>
            <pc:sldMk cId="243512093" sldId="4242"/>
            <ac:spMk id="2" creationId="{C01AD0CD-EFFE-4BC0-BAEE-8F536FE0B44E}"/>
          </ac:spMkLst>
        </pc:spChg>
        <pc:spChg chg="mod">
          <ac:chgData name="Melissa Murphy" userId="cc531149-e90c-40a1-9c76-6c71612bf075" providerId="ADAL" clId="{23F4A47C-0819-4143-90F6-86B70B6649A3}" dt="2025-03-17T18:10:31.564" v="353" actId="26606"/>
          <ac:spMkLst>
            <pc:docMk/>
            <pc:sldMk cId="243512093" sldId="4242"/>
            <ac:spMk id="4" creationId="{D1D6FDA3-994B-1B9F-3280-2C8C655B4A5F}"/>
          </ac:spMkLst>
        </pc:spChg>
        <pc:spChg chg="add mod ord">
          <ac:chgData name="Melissa Murphy" userId="cc531149-e90c-40a1-9c76-6c71612bf075" providerId="ADAL" clId="{23F4A47C-0819-4143-90F6-86B70B6649A3}" dt="2025-03-17T18:10:31.564" v="353" actId="26606"/>
          <ac:spMkLst>
            <pc:docMk/>
            <pc:sldMk cId="243512093" sldId="4242"/>
            <ac:spMk id="14" creationId="{1FE9005D-0FA8-1318-FDEB-9C211117C066}"/>
          </ac:spMkLst>
        </pc:spChg>
        <pc:spChg chg="add mod ord">
          <ac:chgData name="Melissa Murphy" userId="cc531149-e90c-40a1-9c76-6c71612bf075" providerId="ADAL" clId="{23F4A47C-0819-4143-90F6-86B70B6649A3}" dt="2025-03-17T18:10:31.564" v="353" actId="26606"/>
          <ac:spMkLst>
            <pc:docMk/>
            <pc:sldMk cId="243512093" sldId="4242"/>
            <ac:spMk id="16" creationId="{CF67AD14-4C45-FB58-A66A-F92FE8487C29}"/>
          </ac:spMkLst>
        </pc:spChg>
      </pc:sldChg>
      <pc:sldChg chg="modSp del mod">
        <pc:chgData name="Melissa Murphy" userId="cc531149-e90c-40a1-9c76-6c71612bf075" providerId="ADAL" clId="{23F4A47C-0819-4143-90F6-86B70B6649A3}" dt="2025-03-17T18:06:00.811" v="293" actId="2696"/>
        <pc:sldMkLst>
          <pc:docMk/>
          <pc:sldMk cId="339453188" sldId="4243"/>
        </pc:sldMkLst>
      </pc:sldChg>
      <pc:sldChg chg="modSp del">
        <pc:chgData name="Melissa Murphy" userId="cc531149-e90c-40a1-9c76-6c71612bf075" providerId="ADAL" clId="{23F4A47C-0819-4143-90F6-86B70B6649A3}" dt="2025-03-17T18:06:02.951" v="294" actId="2696"/>
        <pc:sldMkLst>
          <pc:docMk/>
          <pc:sldMk cId="1473742650" sldId="4244"/>
        </pc:sldMkLst>
      </pc:sldChg>
      <pc:sldChg chg="del">
        <pc:chgData name="Melissa Murphy" userId="cc531149-e90c-40a1-9c76-6c71612bf075" providerId="ADAL" clId="{23F4A47C-0819-4143-90F6-86B70B6649A3}" dt="2025-03-17T18:06:07.576" v="296" actId="2696"/>
        <pc:sldMkLst>
          <pc:docMk/>
          <pc:sldMk cId="1964123619" sldId="4246"/>
        </pc:sldMkLst>
      </pc:sldChg>
      <pc:sldChg chg="del">
        <pc:chgData name="Melissa Murphy" userId="cc531149-e90c-40a1-9c76-6c71612bf075" providerId="ADAL" clId="{23F4A47C-0819-4143-90F6-86B70B6649A3}" dt="2025-03-17T17:45:26.295" v="84" actId="2696"/>
        <pc:sldMkLst>
          <pc:docMk/>
          <pc:sldMk cId="1526903876" sldId="4247"/>
        </pc:sldMkLst>
      </pc:sldChg>
      <pc:sldChg chg="modSp del">
        <pc:chgData name="Melissa Murphy" userId="cc531149-e90c-40a1-9c76-6c71612bf075" providerId="ADAL" clId="{23F4A47C-0819-4143-90F6-86B70B6649A3}" dt="2025-03-17T18:06:52.912" v="314" actId="2696"/>
        <pc:sldMkLst>
          <pc:docMk/>
          <pc:sldMk cId="1385209485" sldId="4308"/>
        </pc:sldMkLst>
      </pc:sldChg>
      <pc:sldChg chg="modSp del">
        <pc:chgData name="Melissa Murphy" userId="cc531149-e90c-40a1-9c76-6c71612bf075" providerId="ADAL" clId="{23F4A47C-0819-4143-90F6-86B70B6649A3}" dt="2025-03-17T18:06:18.942" v="300" actId="2696"/>
        <pc:sldMkLst>
          <pc:docMk/>
          <pc:sldMk cId="683889385" sldId="4322"/>
        </pc:sldMkLst>
      </pc:sldChg>
      <pc:sldChg chg="del">
        <pc:chgData name="Melissa Murphy" userId="cc531149-e90c-40a1-9c76-6c71612bf075" providerId="ADAL" clId="{23F4A47C-0819-4143-90F6-86B70B6649A3}" dt="2025-03-17T18:06:16.087" v="299" actId="2696"/>
        <pc:sldMkLst>
          <pc:docMk/>
          <pc:sldMk cId="752438024" sldId="4395"/>
        </pc:sldMkLst>
      </pc:sldChg>
      <pc:sldChg chg="del">
        <pc:chgData name="Melissa Murphy" userId="cc531149-e90c-40a1-9c76-6c71612bf075" providerId="ADAL" clId="{23F4A47C-0819-4143-90F6-86B70B6649A3}" dt="2025-03-17T18:06:46.401" v="311" actId="2696"/>
        <pc:sldMkLst>
          <pc:docMk/>
          <pc:sldMk cId="1869751494" sldId="4436"/>
        </pc:sldMkLst>
      </pc:sldChg>
      <pc:sldChg chg="del">
        <pc:chgData name="Melissa Murphy" userId="cc531149-e90c-40a1-9c76-6c71612bf075" providerId="ADAL" clId="{23F4A47C-0819-4143-90F6-86B70B6649A3}" dt="2025-03-17T18:06:42.239" v="309" actId="2696"/>
        <pc:sldMkLst>
          <pc:docMk/>
          <pc:sldMk cId="1691672502" sldId="4438"/>
        </pc:sldMkLst>
      </pc:sldChg>
      <pc:sldChg chg="modSp del mod">
        <pc:chgData name="Melissa Murphy" userId="cc531149-e90c-40a1-9c76-6c71612bf075" providerId="ADAL" clId="{23F4A47C-0819-4143-90F6-86B70B6649A3}" dt="2025-03-17T18:06:50.617" v="313" actId="2696"/>
        <pc:sldMkLst>
          <pc:docMk/>
          <pc:sldMk cId="85631339" sldId="4442"/>
        </pc:sldMkLst>
      </pc:sldChg>
      <pc:sldChg chg="del">
        <pc:chgData name="Melissa Murphy" userId="cc531149-e90c-40a1-9c76-6c71612bf075" providerId="ADAL" clId="{23F4A47C-0819-4143-90F6-86B70B6649A3}" dt="2025-03-17T18:06:38.067" v="307" actId="2696"/>
        <pc:sldMkLst>
          <pc:docMk/>
          <pc:sldMk cId="3445812967" sldId="4443"/>
        </pc:sldMkLst>
      </pc:sldChg>
      <pc:sldChg chg="del">
        <pc:chgData name="Melissa Murphy" userId="cc531149-e90c-40a1-9c76-6c71612bf075" providerId="ADAL" clId="{23F4A47C-0819-4143-90F6-86B70B6649A3}" dt="2025-03-17T18:06:48.457" v="312" actId="2696"/>
        <pc:sldMkLst>
          <pc:docMk/>
          <pc:sldMk cId="3454966506" sldId="4446"/>
        </pc:sldMkLst>
      </pc:sldChg>
      <pc:sldChg chg="del">
        <pc:chgData name="Melissa Murphy" userId="cc531149-e90c-40a1-9c76-6c71612bf075" providerId="ADAL" clId="{23F4A47C-0819-4143-90F6-86B70B6649A3}" dt="2025-03-17T18:06:23.354" v="302" actId="2696"/>
        <pc:sldMkLst>
          <pc:docMk/>
          <pc:sldMk cId="2557214951" sldId="4447"/>
        </pc:sldMkLst>
      </pc:sldChg>
      <pc:sldChg chg="del">
        <pc:chgData name="Melissa Murphy" userId="cc531149-e90c-40a1-9c76-6c71612bf075" providerId="ADAL" clId="{23F4A47C-0819-4143-90F6-86B70B6649A3}" dt="2025-03-17T18:06:35.620" v="306" actId="2696"/>
        <pc:sldMkLst>
          <pc:docMk/>
          <pc:sldMk cId="263561109" sldId="4448"/>
        </pc:sldMkLst>
      </pc:sldChg>
      <pc:sldChg chg="del">
        <pc:chgData name="Melissa Murphy" userId="cc531149-e90c-40a1-9c76-6c71612bf075" providerId="ADAL" clId="{23F4A47C-0819-4143-90F6-86B70B6649A3}" dt="2025-03-17T18:06:44.431" v="310" actId="2696"/>
        <pc:sldMkLst>
          <pc:docMk/>
          <pc:sldMk cId="1802037688" sldId="4449"/>
        </pc:sldMkLst>
      </pc:sldChg>
      <pc:sldChg chg="del">
        <pc:chgData name="Melissa Murphy" userId="cc531149-e90c-40a1-9c76-6c71612bf075" providerId="ADAL" clId="{23F4A47C-0819-4143-90F6-86B70B6649A3}" dt="2025-03-17T18:06:40.263" v="308" actId="2696"/>
        <pc:sldMkLst>
          <pc:docMk/>
          <pc:sldMk cId="1356183106" sldId="4450"/>
        </pc:sldMkLst>
      </pc:sldChg>
      <pc:sldChg chg="addSp delSp modSp mod modClrScheme chgLayout modNotesTx">
        <pc:chgData name="Melissa Murphy" userId="cc531149-e90c-40a1-9c76-6c71612bf075" providerId="ADAL" clId="{23F4A47C-0819-4143-90F6-86B70B6649A3}" dt="2025-03-26T16:11:49.103" v="3298" actId="20577"/>
        <pc:sldMkLst>
          <pc:docMk/>
          <pc:sldMk cId="309342723" sldId="4451"/>
        </pc:sldMkLst>
        <pc:spChg chg="mod ord">
          <ac:chgData name="Melissa Murphy" userId="cc531149-e90c-40a1-9c76-6c71612bf075" providerId="ADAL" clId="{23F4A47C-0819-4143-90F6-86B70B6649A3}" dt="2025-03-26T15:57:06.199" v="1922" actId="255"/>
          <ac:spMkLst>
            <pc:docMk/>
            <pc:sldMk cId="309342723" sldId="4451"/>
            <ac:spMk id="2" creationId="{DCF77952-C5D9-7C71-E290-0AD70955AC68}"/>
          </ac:spMkLst>
        </pc:spChg>
        <pc:spChg chg="mod ord">
          <ac:chgData name="Melissa Murphy" userId="cc531149-e90c-40a1-9c76-6c71612bf075" providerId="ADAL" clId="{23F4A47C-0819-4143-90F6-86B70B6649A3}" dt="2025-03-26T15:55:56.886" v="1881" actId="700"/>
          <ac:spMkLst>
            <pc:docMk/>
            <pc:sldMk cId="309342723" sldId="4451"/>
            <ac:spMk id="4" creationId="{2681F6AA-FF9D-8B6B-B0DA-1C8A98576D6D}"/>
          </ac:spMkLst>
        </pc:spChg>
        <pc:spChg chg="mod ord">
          <ac:chgData name="Melissa Murphy" userId="cc531149-e90c-40a1-9c76-6c71612bf075" providerId="ADAL" clId="{23F4A47C-0819-4143-90F6-86B70B6649A3}" dt="2025-03-26T15:55:56.886" v="1881" actId="700"/>
          <ac:spMkLst>
            <pc:docMk/>
            <pc:sldMk cId="309342723" sldId="4451"/>
            <ac:spMk id="5" creationId="{78E3E077-B78C-5398-EC4E-99E3C7ECF1C9}"/>
          </ac:spMkLst>
        </pc:spChg>
        <pc:spChg chg="mod ord">
          <ac:chgData name="Melissa Murphy" userId="cc531149-e90c-40a1-9c76-6c71612bf075" providerId="ADAL" clId="{23F4A47C-0819-4143-90F6-86B70B6649A3}" dt="2025-03-26T15:55:56.886" v="1881" actId="700"/>
          <ac:spMkLst>
            <pc:docMk/>
            <pc:sldMk cId="309342723" sldId="4451"/>
            <ac:spMk id="6" creationId="{7CBBC2FF-D39B-3BFF-BC1B-6A57EC1A3940}"/>
          </ac:spMkLst>
        </pc:spChg>
        <pc:spChg chg="add mod ord">
          <ac:chgData name="Melissa Murphy" userId="cc531149-e90c-40a1-9c76-6c71612bf075" providerId="ADAL" clId="{23F4A47C-0819-4143-90F6-86B70B6649A3}" dt="2025-03-26T15:56:57.421" v="1920" actId="255"/>
          <ac:spMkLst>
            <pc:docMk/>
            <pc:sldMk cId="309342723" sldId="4451"/>
            <ac:spMk id="9" creationId="{5DEE34F0-779C-85A1-72AA-8A2C6172E983}"/>
          </ac:spMkLst>
        </pc:spChg>
        <pc:graphicFrameChg chg="add mod modGraphic">
          <ac:chgData name="Melissa Murphy" userId="cc531149-e90c-40a1-9c76-6c71612bf075" providerId="ADAL" clId="{23F4A47C-0819-4143-90F6-86B70B6649A3}" dt="2025-03-26T16:00:42.650" v="2097" actId="255"/>
          <ac:graphicFrameMkLst>
            <pc:docMk/>
            <pc:sldMk cId="309342723" sldId="4451"/>
            <ac:graphicFrameMk id="16" creationId="{7FCDC798-0F71-EF0D-C288-972D96EB9C1D}"/>
          </ac:graphicFrameMkLst>
        </pc:graphicFrameChg>
      </pc:sldChg>
      <pc:sldChg chg="modSp del">
        <pc:chgData name="Melissa Murphy" userId="cc531149-e90c-40a1-9c76-6c71612bf075" providerId="ADAL" clId="{23F4A47C-0819-4143-90F6-86B70B6649A3}" dt="2025-03-17T18:06:21.131" v="301" actId="2696"/>
        <pc:sldMkLst>
          <pc:docMk/>
          <pc:sldMk cId="267843809" sldId="4453"/>
        </pc:sldMkLst>
      </pc:sldChg>
      <pc:sldChg chg="addSp delSp modSp new del mod modClrScheme chgLayout">
        <pc:chgData name="Melissa Murphy" userId="cc531149-e90c-40a1-9c76-6c71612bf075" providerId="ADAL" clId="{23F4A47C-0819-4143-90F6-86B70B6649A3}" dt="2025-03-17T17:53:43.846" v="108" actId="2696"/>
        <pc:sldMkLst>
          <pc:docMk/>
          <pc:sldMk cId="1092596364" sldId="4454"/>
        </pc:sldMkLst>
      </pc:sldChg>
      <pc:sldChg chg="addSp delSp modSp new mod ord modNotesTx">
        <pc:chgData name="Melissa Murphy" userId="cc531149-e90c-40a1-9c76-6c71612bf075" providerId="ADAL" clId="{23F4A47C-0819-4143-90F6-86B70B6649A3}" dt="2025-03-26T16:36:18.879" v="4892" actId="20577"/>
        <pc:sldMkLst>
          <pc:docMk/>
          <pc:sldMk cId="2308034841" sldId="4454"/>
        </pc:sldMkLst>
        <pc:spChg chg="mod">
          <ac:chgData name="Melissa Murphy" userId="cc531149-e90c-40a1-9c76-6c71612bf075" providerId="ADAL" clId="{23F4A47C-0819-4143-90F6-86B70B6649A3}" dt="2025-03-17T18:04:44.272" v="287"/>
          <ac:spMkLst>
            <pc:docMk/>
            <pc:sldMk cId="2308034841" sldId="4454"/>
            <ac:spMk id="5" creationId="{550B3F71-C5A6-F3A5-D6D6-2AFC1F8C4C16}"/>
          </ac:spMkLst>
        </pc:spChg>
        <pc:spChg chg="mod">
          <ac:chgData name="Melissa Murphy" userId="cc531149-e90c-40a1-9c76-6c71612bf075" providerId="ADAL" clId="{23F4A47C-0819-4143-90F6-86B70B6649A3}" dt="2025-03-17T18:04:44.272" v="287"/>
          <ac:spMkLst>
            <pc:docMk/>
            <pc:sldMk cId="2308034841" sldId="4454"/>
            <ac:spMk id="6" creationId="{0FAC9826-3CDB-592C-F290-9B607B668063}"/>
          </ac:spMkLst>
        </pc:spChg>
        <pc:spChg chg="mod">
          <ac:chgData name="Melissa Murphy" userId="cc531149-e90c-40a1-9c76-6c71612bf075" providerId="ADAL" clId="{23F4A47C-0819-4143-90F6-86B70B6649A3}" dt="2025-03-17T18:04:44.272" v="287"/>
          <ac:spMkLst>
            <pc:docMk/>
            <pc:sldMk cId="2308034841" sldId="4454"/>
            <ac:spMk id="7" creationId="{9548E51C-A17F-7E19-5E44-1BB960C3C016}"/>
          </ac:spMkLst>
        </pc:spChg>
        <pc:spChg chg="mod">
          <ac:chgData name="Melissa Murphy" userId="cc531149-e90c-40a1-9c76-6c71612bf075" providerId="ADAL" clId="{23F4A47C-0819-4143-90F6-86B70B6649A3}" dt="2025-03-17T18:04:44.272" v="287"/>
          <ac:spMkLst>
            <pc:docMk/>
            <pc:sldMk cId="2308034841" sldId="4454"/>
            <ac:spMk id="8" creationId="{5B31C423-526F-A324-5450-727621EA2694}"/>
          </ac:spMkLst>
        </pc:spChg>
        <pc:graphicFrameChg chg="add mod modGraphic">
          <ac:chgData name="Melissa Murphy" userId="cc531149-e90c-40a1-9c76-6c71612bf075" providerId="ADAL" clId="{23F4A47C-0819-4143-90F6-86B70B6649A3}" dt="2025-03-26T16:32:36.991" v="4623" actId="20577"/>
          <ac:graphicFrameMkLst>
            <pc:docMk/>
            <pc:sldMk cId="2308034841" sldId="4454"/>
            <ac:graphicFrameMk id="9" creationId="{483AE8DC-CC1F-C166-2D7A-18380F218586}"/>
          </ac:graphicFrameMkLst>
        </pc:graphicFrameChg>
      </pc:sldChg>
      <pc:sldChg chg="addSp delSp modSp mod modClrScheme chgLayout modNotesTx">
        <pc:chgData name="Melissa Murphy" userId="cc531149-e90c-40a1-9c76-6c71612bf075" providerId="ADAL" clId="{23F4A47C-0819-4143-90F6-86B70B6649A3}" dt="2025-03-26T16:14:48.999" v="3436" actId="20577"/>
        <pc:sldMkLst>
          <pc:docMk/>
          <pc:sldMk cId="193241562" sldId="4455"/>
        </pc:sldMkLst>
        <pc:spChg chg="mod ord">
          <ac:chgData name="Melissa Murphy" userId="cc531149-e90c-40a1-9c76-6c71612bf075" providerId="ADAL" clId="{23F4A47C-0819-4143-90F6-86B70B6649A3}" dt="2025-03-26T16:13:05.186" v="3303" actId="26606"/>
          <ac:spMkLst>
            <pc:docMk/>
            <pc:sldMk cId="193241562" sldId="4455"/>
            <ac:spMk id="2" creationId="{80017C3F-A576-B5F7-8D75-256FC9641A2A}"/>
          </ac:spMkLst>
        </pc:spChg>
        <pc:spChg chg="mod ord">
          <ac:chgData name="Melissa Murphy" userId="cc531149-e90c-40a1-9c76-6c71612bf075" providerId="ADAL" clId="{23F4A47C-0819-4143-90F6-86B70B6649A3}" dt="2025-03-26T16:13:05.186" v="3303" actId="26606"/>
          <ac:spMkLst>
            <pc:docMk/>
            <pc:sldMk cId="193241562" sldId="4455"/>
            <ac:spMk id="3" creationId="{7F93CAD7-F4DE-AC48-63D7-3810BE9426B0}"/>
          </ac:spMkLst>
        </pc:spChg>
        <pc:spChg chg="mod ord">
          <ac:chgData name="Melissa Murphy" userId="cc531149-e90c-40a1-9c76-6c71612bf075" providerId="ADAL" clId="{23F4A47C-0819-4143-90F6-86B70B6649A3}" dt="2025-03-26T16:13:05.186" v="3303" actId="26606"/>
          <ac:spMkLst>
            <pc:docMk/>
            <pc:sldMk cId="193241562" sldId="4455"/>
            <ac:spMk id="4" creationId="{7E1CF33B-8AE1-4FCF-0439-BC56C2862345}"/>
          </ac:spMkLst>
        </pc:spChg>
        <pc:spChg chg="mod ord">
          <ac:chgData name="Melissa Murphy" userId="cc531149-e90c-40a1-9c76-6c71612bf075" providerId="ADAL" clId="{23F4A47C-0819-4143-90F6-86B70B6649A3}" dt="2025-03-26T16:13:19.934" v="3305" actId="1076"/>
          <ac:spMkLst>
            <pc:docMk/>
            <pc:sldMk cId="193241562" sldId="4455"/>
            <ac:spMk id="5" creationId="{A7E71D19-F10B-A0F1-962E-843AA59928C9}"/>
          </ac:spMkLst>
        </pc:spChg>
        <pc:graphicFrameChg chg="add mod modGraphic">
          <ac:chgData name="Melissa Murphy" userId="cc531149-e90c-40a1-9c76-6c71612bf075" providerId="ADAL" clId="{23F4A47C-0819-4143-90F6-86B70B6649A3}" dt="2025-03-26T16:13:05.186" v="3303" actId="26606"/>
          <ac:graphicFrameMkLst>
            <pc:docMk/>
            <pc:sldMk cId="193241562" sldId="4455"/>
            <ac:graphicFrameMk id="8" creationId="{1BDABB60-1961-D4A3-2758-B15DA57E72C3}"/>
          </ac:graphicFrameMkLst>
        </pc:graphicFrameChg>
      </pc:sldChg>
      <pc:sldChg chg="addSp delSp modSp new mod ord modClrScheme chgLayout modNotesTx">
        <pc:chgData name="Melissa Murphy" userId="cc531149-e90c-40a1-9c76-6c71612bf075" providerId="ADAL" clId="{23F4A47C-0819-4143-90F6-86B70B6649A3}" dt="2025-03-26T15:22:53.782" v="1125" actId="20577"/>
        <pc:sldMkLst>
          <pc:docMk/>
          <pc:sldMk cId="715370860" sldId="4456"/>
        </pc:sldMkLst>
        <pc:spChg chg="mod ord">
          <ac:chgData name="Melissa Murphy" userId="cc531149-e90c-40a1-9c76-6c71612bf075" providerId="ADAL" clId="{23F4A47C-0819-4143-90F6-86B70B6649A3}" dt="2025-03-26T15:19:09.192" v="1068" actId="20577"/>
          <ac:spMkLst>
            <pc:docMk/>
            <pc:sldMk cId="715370860" sldId="4456"/>
            <ac:spMk id="2" creationId="{2D157142-558E-2321-E1DE-7BAB5EFEA438}"/>
          </ac:spMkLst>
        </pc:spChg>
        <pc:spChg chg="mod ord">
          <ac:chgData name="Melissa Murphy" userId="cc531149-e90c-40a1-9c76-6c71612bf075" providerId="ADAL" clId="{23F4A47C-0819-4143-90F6-86B70B6649A3}" dt="2025-03-26T15:18:21.287" v="1047" actId="700"/>
          <ac:spMkLst>
            <pc:docMk/>
            <pc:sldMk cId="715370860" sldId="4456"/>
            <ac:spMk id="3" creationId="{5291D449-6C8B-CD17-E76A-B686D8DA5FDF}"/>
          </ac:spMkLst>
        </pc:spChg>
        <pc:spChg chg="mod ord">
          <ac:chgData name="Melissa Murphy" userId="cc531149-e90c-40a1-9c76-6c71612bf075" providerId="ADAL" clId="{23F4A47C-0819-4143-90F6-86B70B6649A3}" dt="2025-03-26T15:18:21.287" v="1047" actId="700"/>
          <ac:spMkLst>
            <pc:docMk/>
            <pc:sldMk cId="715370860" sldId="4456"/>
            <ac:spMk id="4" creationId="{768A87C8-3C48-7903-1F9C-8F19122AB3DA}"/>
          </ac:spMkLst>
        </pc:spChg>
        <pc:spChg chg="add mod ord">
          <ac:chgData name="Melissa Murphy" userId="cc531149-e90c-40a1-9c76-6c71612bf075" providerId="ADAL" clId="{23F4A47C-0819-4143-90F6-86B70B6649A3}" dt="2025-03-26T15:18:34.090" v="1061" actId="122"/>
          <ac:spMkLst>
            <pc:docMk/>
            <pc:sldMk cId="715370860" sldId="4456"/>
            <ac:spMk id="24" creationId="{6626A2BB-BE8F-9C21-E3E4-6C3CB0D52CAE}"/>
          </ac:spMkLst>
        </pc:spChg>
        <pc:graphicFrameChg chg="add mod modGraphic">
          <ac:chgData name="Melissa Murphy" userId="cc531149-e90c-40a1-9c76-6c71612bf075" providerId="ADAL" clId="{23F4A47C-0819-4143-90F6-86B70B6649A3}" dt="2025-03-26T15:21:46.211" v="1110"/>
          <ac:graphicFrameMkLst>
            <pc:docMk/>
            <pc:sldMk cId="715370860" sldId="4456"/>
            <ac:graphicFrameMk id="26" creationId="{930742EE-6061-372F-58A6-D7BE67E7297A}"/>
          </ac:graphicFrameMkLst>
        </pc:graphicFrameChg>
        <pc:picChg chg="add mod">
          <ac:chgData name="Melissa Murphy" userId="cc531149-e90c-40a1-9c76-6c71612bf075" providerId="ADAL" clId="{23F4A47C-0819-4143-90F6-86B70B6649A3}" dt="2025-03-26T15:21:01.828" v="1104" actId="1076"/>
          <ac:picMkLst>
            <pc:docMk/>
            <pc:sldMk cId="715370860" sldId="4456"/>
            <ac:picMk id="28" creationId="{5EEE4F06-AB1E-AFD2-8CAC-657ED0717976}"/>
          </ac:picMkLst>
        </pc:picChg>
        <pc:picChg chg="add mod">
          <ac:chgData name="Melissa Murphy" userId="cc531149-e90c-40a1-9c76-6c71612bf075" providerId="ADAL" clId="{23F4A47C-0819-4143-90F6-86B70B6649A3}" dt="2025-03-26T15:21:13.390" v="1106" actId="1076"/>
          <ac:picMkLst>
            <pc:docMk/>
            <pc:sldMk cId="715370860" sldId="4456"/>
            <ac:picMk id="30" creationId="{2FD3A774-4E74-3EA0-74D8-D04E9086977C}"/>
          </ac:picMkLst>
        </pc:picChg>
        <pc:picChg chg="add mod">
          <ac:chgData name="Melissa Murphy" userId="cc531149-e90c-40a1-9c76-6c71612bf075" providerId="ADAL" clId="{23F4A47C-0819-4143-90F6-86B70B6649A3}" dt="2025-03-26T15:21:25.872" v="1109" actId="1076"/>
          <ac:picMkLst>
            <pc:docMk/>
            <pc:sldMk cId="715370860" sldId="4456"/>
            <ac:picMk id="32" creationId="{F3E85361-CC3E-BA6C-E844-9CB77F7FF95A}"/>
          </ac:picMkLst>
        </pc:picChg>
      </pc:sldChg>
      <pc:sldMasterChg chg="delSldLayout modSldLayout">
        <pc:chgData name="Melissa Murphy" userId="cc531149-e90c-40a1-9c76-6c71612bf075" providerId="ADAL" clId="{23F4A47C-0819-4143-90F6-86B70B6649A3}" dt="2025-04-01T16:38:05.747" v="6093" actId="2696"/>
        <pc:sldMasterMkLst>
          <pc:docMk/>
          <pc:sldMasterMk cId="2861194701" sldId="2147484049"/>
        </pc:sldMasterMkLst>
        <pc:sldLayoutChg chg="del">
          <pc:chgData name="Melissa Murphy" userId="cc531149-e90c-40a1-9c76-6c71612bf075" providerId="ADAL" clId="{23F4A47C-0819-4143-90F6-86B70B6649A3}" dt="2025-03-17T17:43:24.575" v="42" actId="2696"/>
          <pc:sldLayoutMkLst>
            <pc:docMk/>
            <pc:sldMasterMk cId="2861194701" sldId="2147484049"/>
            <pc:sldLayoutMk cId="2370511284" sldId="2147484249"/>
          </pc:sldLayoutMkLst>
        </pc:sldLayoutChg>
        <pc:sldLayoutChg chg="del">
          <pc:chgData name="Melissa Murphy" userId="cc531149-e90c-40a1-9c76-6c71612bf075" providerId="ADAL" clId="{23F4A47C-0819-4143-90F6-86B70B6649A3}" dt="2025-03-17T18:06:50.617" v="313" actId="2696"/>
          <pc:sldLayoutMkLst>
            <pc:docMk/>
            <pc:sldMasterMk cId="2861194701" sldId="2147484049"/>
            <pc:sldLayoutMk cId="2984990930" sldId="2147484250"/>
          </pc:sldLayoutMkLst>
        </pc:sldLayoutChg>
        <pc:sldLayoutChg chg="del">
          <pc:chgData name="Melissa Murphy" userId="cc531149-e90c-40a1-9c76-6c71612bf075" providerId="ADAL" clId="{23F4A47C-0819-4143-90F6-86B70B6649A3}" dt="2025-03-17T18:06:52.912" v="314" actId="2696"/>
          <pc:sldLayoutMkLst>
            <pc:docMk/>
            <pc:sldMasterMk cId="2861194701" sldId="2147484049"/>
            <pc:sldLayoutMk cId="1680558007" sldId="2147484258"/>
          </pc:sldLayoutMkLst>
        </pc:sldLayoutChg>
        <pc:sldLayoutChg chg="del">
          <pc:chgData name="Melissa Murphy" userId="cc531149-e90c-40a1-9c76-6c71612bf075" providerId="ADAL" clId="{23F4A47C-0819-4143-90F6-86B70B6649A3}" dt="2025-04-01T16:38:05.747" v="6093" actId="2696"/>
          <pc:sldLayoutMkLst>
            <pc:docMk/>
            <pc:sldMasterMk cId="2861194701" sldId="2147484049"/>
            <pc:sldLayoutMk cId="3320826197" sldId="2147484259"/>
          </pc:sldLayoutMkLst>
        </pc:sldLayoutChg>
        <pc:sldLayoutChg chg="delSp del">
          <pc:chgData name="Melissa Murphy" userId="cc531149-e90c-40a1-9c76-6c71612bf075" providerId="ADAL" clId="{23F4A47C-0819-4143-90F6-86B70B6649A3}" dt="2025-03-17T18:06:07.576" v="296" actId="2696"/>
          <pc:sldLayoutMkLst>
            <pc:docMk/>
            <pc:sldMasterMk cId="2861194701" sldId="2147484049"/>
            <pc:sldLayoutMk cId="3906252458" sldId="2147484266"/>
          </pc:sldLayoutMkLst>
        </pc:sldLayoutChg>
        <pc:sldLayoutChg chg="del">
          <pc:chgData name="Melissa Murphy" userId="cc531149-e90c-40a1-9c76-6c71612bf075" providerId="ADAL" clId="{23F4A47C-0819-4143-90F6-86B70B6649A3}" dt="2025-03-17T18:06:44.431" v="310" actId="2696"/>
          <pc:sldLayoutMkLst>
            <pc:docMk/>
            <pc:sldMasterMk cId="2861194701" sldId="2147484049"/>
            <pc:sldLayoutMk cId="337783370" sldId="2147484267"/>
          </pc:sldLayoutMkLst>
        </pc:sldLayoutChg>
        <pc:sldLayoutChg chg="del">
          <pc:chgData name="Melissa Murphy" userId="cc531149-e90c-40a1-9c76-6c71612bf075" providerId="ADAL" clId="{23F4A47C-0819-4143-90F6-86B70B6649A3}" dt="2025-03-17T18:06:21.131" v="301" actId="2696"/>
          <pc:sldLayoutMkLst>
            <pc:docMk/>
            <pc:sldMasterMk cId="2861194701" sldId="2147484049"/>
            <pc:sldLayoutMk cId="3005105946" sldId="2147484268"/>
          </pc:sldLayoutMkLst>
        </pc:sldLayoutChg>
        <pc:sldLayoutChg chg="del">
          <pc:chgData name="Melissa Murphy" userId="cc531149-e90c-40a1-9c76-6c71612bf075" providerId="ADAL" clId="{23F4A47C-0819-4143-90F6-86B70B6649A3}" dt="2025-03-17T18:06:27.526" v="303" actId="2696"/>
          <pc:sldLayoutMkLst>
            <pc:docMk/>
            <pc:sldMasterMk cId="2861194701" sldId="2147484049"/>
            <pc:sldLayoutMk cId="1186958635" sldId="2147484269"/>
          </pc:sldLayoutMkLst>
        </pc:sldLayoutChg>
        <pc:sldLayoutChg chg="del">
          <pc:chgData name="Melissa Murphy" userId="cc531149-e90c-40a1-9c76-6c71612bf075" providerId="ADAL" clId="{23F4A47C-0819-4143-90F6-86B70B6649A3}" dt="2025-03-17T18:06:33.517" v="305" actId="2696"/>
          <pc:sldLayoutMkLst>
            <pc:docMk/>
            <pc:sldMasterMk cId="2861194701" sldId="2147484049"/>
            <pc:sldLayoutMk cId="12858421" sldId="2147484270"/>
          </pc:sldLayoutMkLst>
        </pc:sldLayoutChg>
        <pc:sldLayoutChg chg="del">
          <pc:chgData name="Melissa Murphy" userId="cc531149-e90c-40a1-9c76-6c71612bf075" providerId="ADAL" clId="{23F4A47C-0819-4143-90F6-86B70B6649A3}" dt="2025-03-17T18:06:42.239" v="309" actId="2696"/>
          <pc:sldLayoutMkLst>
            <pc:docMk/>
            <pc:sldMasterMk cId="2861194701" sldId="2147484049"/>
            <pc:sldLayoutMk cId="708231208" sldId="2147484271"/>
          </pc:sldLayoutMkLst>
        </pc:sldLayoutChg>
      </pc:sldMasterChg>
      <pc:sldMasterChg chg="modSldLayout">
        <pc:chgData name="Melissa Murphy" userId="cc531149-e90c-40a1-9c76-6c71612bf075" providerId="ADAL" clId="{23F4A47C-0819-4143-90F6-86B70B6649A3}" dt="2025-03-17T18:04:23.479" v="280"/>
        <pc:sldMasterMkLst>
          <pc:docMk/>
          <pc:sldMasterMk cId="1480873864" sldId="2147484168"/>
        </pc:sldMasterMkLst>
        <pc:sldLayoutChg chg="delSp">
          <pc:chgData name="Melissa Murphy" userId="cc531149-e90c-40a1-9c76-6c71612bf075" providerId="ADAL" clId="{23F4A47C-0819-4143-90F6-86B70B6649A3}" dt="2025-03-17T18:04:23.479" v="280"/>
          <pc:sldLayoutMkLst>
            <pc:docMk/>
            <pc:sldMasterMk cId="1480873864" sldId="2147484168"/>
            <pc:sldLayoutMk cId="2260445647" sldId="2147484263"/>
          </pc:sldLayoutMkLst>
        </pc:sldLayoutChg>
        <pc:sldLayoutChg chg="delSp">
          <pc:chgData name="Melissa Murphy" userId="cc531149-e90c-40a1-9c76-6c71612bf075" providerId="ADAL" clId="{23F4A47C-0819-4143-90F6-86B70B6649A3}" dt="2025-03-17T18:04:23.479" v="280"/>
          <pc:sldLayoutMkLst>
            <pc:docMk/>
            <pc:sldMasterMk cId="1480873864" sldId="2147484168"/>
            <pc:sldLayoutMk cId="2174061151" sldId="2147484264"/>
          </pc:sldLayoutMkLst>
        </pc:sldLayoutChg>
      </pc:sldMasterChg>
      <pc:sldMasterChg chg="modSldLayout">
        <pc:chgData name="Melissa Murphy" userId="cc531149-e90c-40a1-9c76-6c71612bf075" providerId="ADAL" clId="{23F4A47C-0819-4143-90F6-86B70B6649A3}" dt="2025-03-17T18:04:32.345" v="284"/>
        <pc:sldMasterMkLst>
          <pc:docMk/>
          <pc:sldMasterMk cId="1864931713" sldId="2147484210"/>
        </pc:sldMasterMkLst>
        <pc:sldLayoutChg chg="delSp">
          <pc:chgData name="Melissa Murphy" userId="cc531149-e90c-40a1-9c76-6c71612bf075" providerId="ADAL" clId="{23F4A47C-0819-4143-90F6-86B70B6649A3}" dt="2025-03-17T18:04:32.345" v="284"/>
          <pc:sldLayoutMkLst>
            <pc:docMk/>
            <pc:sldMasterMk cId="1864931713" sldId="2147484210"/>
            <pc:sldLayoutMk cId="383113310" sldId="2147484275"/>
          </pc:sldLayoutMkLst>
        </pc:sldLayoutChg>
        <pc:sldLayoutChg chg="delSp">
          <pc:chgData name="Melissa Murphy" userId="cc531149-e90c-40a1-9c76-6c71612bf075" providerId="ADAL" clId="{23F4A47C-0819-4143-90F6-86B70B6649A3}" dt="2025-03-17T18:04:32.345" v="284"/>
          <pc:sldLayoutMkLst>
            <pc:docMk/>
            <pc:sldMasterMk cId="1864931713" sldId="2147484210"/>
            <pc:sldLayoutMk cId="4220358978" sldId="2147484276"/>
          </pc:sldLayoutMkLst>
        </pc:sldLayoutChg>
        <pc:sldLayoutChg chg="delSp">
          <pc:chgData name="Melissa Murphy" userId="cc531149-e90c-40a1-9c76-6c71612bf075" providerId="ADAL" clId="{23F4A47C-0819-4143-90F6-86B70B6649A3}" dt="2025-03-17T18:04:32.345" v="284"/>
          <pc:sldLayoutMkLst>
            <pc:docMk/>
            <pc:sldMasterMk cId="1864931713" sldId="2147484210"/>
            <pc:sldLayoutMk cId="418247174" sldId="2147484279"/>
          </pc:sldLayoutMkLst>
        </pc:sldLayoutChg>
      </pc:sldMasterChg>
    </pc:docChg>
  </pc:docChgLst>
  <pc:docChgLst>
    <pc:chgData name="Melissa Murphy" userId="cc531149-e90c-40a1-9c76-6c71612bf075" providerId="ADAL" clId="{78E7B232-AAD1-8B43-B888-696582A8EE5E}"/>
    <pc:docChg chg="undo custSel addSld delSld modSld sldOrd">
      <pc:chgData name="Melissa Murphy" userId="cc531149-e90c-40a1-9c76-6c71612bf075" providerId="ADAL" clId="{78E7B232-AAD1-8B43-B888-696582A8EE5E}" dt="2025-01-05T18:06:29.369" v="1800"/>
      <pc:docMkLst>
        <pc:docMk/>
      </pc:docMkLst>
      <pc:sldChg chg="add">
        <pc:chgData name="Melissa Murphy" userId="cc531149-e90c-40a1-9c76-6c71612bf075" providerId="ADAL" clId="{78E7B232-AAD1-8B43-B888-696582A8EE5E}" dt="2025-01-02T15:58:04.153" v="397"/>
        <pc:sldMkLst>
          <pc:docMk/>
          <pc:sldMk cId="532267994" sldId="261"/>
        </pc:sldMkLst>
      </pc:sldChg>
      <pc:sldChg chg="modSp mod ord">
        <pc:chgData name="Melissa Murphy" userId="cc531149-e90c-40a1-9c76-6c71612bf075" providerId="ADAL" clId="{78E7B232-AAD1-8B43-B888-696582A8EE5E}" dt="2025-01-02T15:55:12.196" v="360" actId="20578"/>
        <pc:sldMkLst>
          <pc:docMk/>
          <pc:sldMk cId="2732421057" sldId="264"/>
        </pc:sldMkLst>
      </pc:sldChg>
      <pc:sldChg chg="add">
        <pc:chgData name="Melissa Murphy" userId="cc531149-e90c-40a1-9c76-6c71612bf075" providerId="ADAL" clId="{78E7B232-AAD1-8B43-B888-696582A8EE5E}" dt="2025-01-02T15:57:39.761" v="394"/>
        <pc:sldMkLst>
          <pc:docMk/>
          <pc:sldMk cId="3258157473" sldId="3313"/>
        </pc:sldMkLst>
      </pc:sldChg>
      <pc:sldChg chg="del">
        <pc:chgData name="Melissa Murphy" userId="cc531149-e90c-40a1-9c76-6c71612bf075" providerId="ADAL" clId="{78E7B232-AAD1-8B43-B888-696582A8EE5E}" dt="2025-01-02T19:00:08.728" v="749" actId="2696"/>
        <pc:sldMkLst>
          <pc:docMk/>
          <pc:sldMk cId="1493252987" sldId="3938"/>
        </pc:sldMkLst>
      </pc:sldChg>
      <pc:sldChg chg="addSp delSp modSp mod modNotesTx">
        <pc:chgData name="Melissa Murphy" userId="cc531149-e90c-40a1-9c76-6c71612bf075" providerId="ADAL" clId="{78E7B232-AAD1-8B43-B888-696582A8EE5E}" dt="2025-01-02T14:27:16.880" v="346" actId="20577"/>
        <pc:sldMkLst>
          <pc:docMk/>
          <pc:sldMk cId="3417679685" sldId="4101"/>
        </pc:sldMkLst>
      </pc:sldChg>
      <pc:sldChg chg="modSp mod ord modNotesTx">
        <pc:chgData name="Melissa Murphy" userId="cc531149-e90c-40a1-9c76-6c71612bf075" providerId="ADAL" clId="{78E7B232-AAD1-8B43-B888-696582A8EE5E}" dt="2025-01-02T16:06:16.656" v="748" actId="20577"/>
        <pc:sldMkLst>
          <pc:docMk/>
          <pc:sldMk cId="969154789" sldId="4218"/>
        </pc:sldMkLst>
      </pc:sldChg>
      <pc:sldChg chg="modSp add mod modNotesTx">
        <pc:chgData name="Melissa Murphy" userId="cc531149-e90c-40a1-9c76-6c71612bf075" providerId="ADAL" clId="{78E7B232-AAD1-8B43-B888-696582A8EE5E}" dt="2025-01-02T15:55:07.090" v="359" actId="20577"/>
        <pc:sldMkLst>
          <pc:docMk/>
          <pc:sldMk cId="644589343" sldId="4229"/>
        </pc:sldMkLst>
      </pc:sldChg>
      <pc:sldChg chg="modSp add mod ord">
        <pc:chgData name="Melissa Murphy" userId="cc531149-e90c-40a1-9c76-6c71612bf075" providerId="ADAL" clId="{78E7B232-AAD1-8B43-B888-696582A8EE5E}" dt="2025-01-02T15:56:15.497" v="389" actId="20578"/>
        <pc:sldMkLst>
          <pc:docMk/>
          <pc:sldMk cId="4378463" sldId="4230"/>
        </pc:sldMkLst>
      </pc:sldChg>
      <pc:sldChg chg="modSp add mod">
        <pc:chgData name="Melissa Murphy" userId="cc531149-e90c-40a1-9c76-6c71612bf075" providerId="ADAL" clId="{78E7B232-AAD1-8B43-B888-696582A8EE5E}" dt="2025-01-02T15:57:47.004" v="396" actId="27636"/>
        <pc:sldMkLst>
          <pc:docMk/>
          <pc:sldMk cId="1223812625" sldId="4231"/>
        </pc:sldMkLst>
      </pc:sldChg>
      <pc:sldChg chg="del">
        <pc:chgData name="Melissa Murphy" userId="cc531149-e90c-40a1-9c76-6c71612bf075" providerId="ADAL" clId="{78E7B232-AAD1-8B43-B888-696582A8EE5E}" dt="2025-01-02T14:26:28.115" v="345" actId="2696"/>
        <pc:sldMkLst>
          <pc:docMk/>
          <pc:sldMk cId="3489949034" sldId="4239"/>
        </pc:sldMkLst>
      </pc:sldChg>
      <pc:sldChg chg="modSp mod">
        <pc:chgData name="Melissa Murphy" userId="cc531149-e90c-40a1-9c76-6c71612bf075" providerId="ADAL" clId="{78E7B232-AAD1-8B43-B888-696582A8EE5E}" dt="2025-01-03T16:16:51.257" v="1061" actId="1076"/>
        <pc:sldMkLst>
          <pc:docMk/>
          <pc:sldMk cId="2589903445" sldId="4240"/>
        </pc:sldMkLst>
      </pc:sldChg>
      <pc:sldChg chg="del">
        <pc:chgData name="Melissa Murphy" userId="cc531149-e90c-40a1-9c76-6c71612bf075" providerId="ADAL" clId="{78E7B232-AAD1-8B43-B888-696582A8EE5E}" dt="2025-01-02T15:51:19.238" v="350" actId="2696"/>
        <pc:sldMkLst>
          <pc:docMk/>
          <pc:sldMk cId="4274729479" sldId="4241"/>
        </pc:sldMkLst>
      </pc:sldChg>
      <pc:sldChg chg="modSp mod">
        <pc:chgData name="Melissa Murphy" userId="cc531149-e90c-40a1-9c76-6c71612bf075" providerId="ADAL" clId="{78E7B232-AAD1-8B43-B888-696582A8EE5E}" dt="2025-01-02T14:18:03.963" v="64" actId="20577"/>
        <pc:sldMkLst>
          <pc:docMk/>
          <pc:sldMk cId="243512093" sldId="4242"/>
        </pc:sldMkLst>
        <pc:spChg chg="mod">
          <ac:chgData name="Melissa Murphy" userId="cc531149-e90c-40a1-9c76-6c71612bf075" providerId="ADAL" clId="{78E7B232-AAD1-8B43-B888-696582A8EE5E}" dt="2025-01-02T14:18:03.963" v="64" actId="20577"/>
          <ac:spMkLst>
            <pc:docMk/>
            <pc:sldMk cId="243512093" sldId="4242"/>
            <ac:spMk id="4" creationId="{D1D6FDA3-994B-1B9F-3280-2C8C655B4A5F}"/>
          </ac:spMkLst>
        </pc:spChg>
      </pc:sldChg>
      <pc:sldChg chg="add">
        <pc:chgData name="Melissa Murphy" userId="cc531149-e90c-40a1-9c76-6c71612bf075" providerId="ADAL" clId="{78E7B232-AAD1-8B43-B888-696582A8EE5E}" dt="2025-01-05T17:55:30.886" v="1548"/>
        <pc:sldMkLst>
          <pc:docMk/>
          <pc:sldMk cId="1385209485" sldId="4308"/>
        </pc:sldMkLst>
      </pc:sldChg>
      <pc:sldChg chg="modSp add mod ord">
        <pc:chgData name="Melissa Murphy" userId="cc531149-e90c-40a1-9c76-6c71612bf075" providerId="ADAL" clId="{78E7B232-AAD1-8B43-B888-696582A8EE5E}" dt="2025-01-03T16:51:02.163" v="1358" actId="1076"/>
        <pc:sldMkLst>
          <pc:docMk/>
          <pc:sldMk cId="683889385" sldId="4322"/>
        </pc:sldMkLst>
      </pc:sldChg>
      <pc:sldChg chg="modSp add mod">
        <pc:chgData name="Melissa Murphy" userId="cc531149-e90c-40a1-9c76-6c71612bf075" providerId="ADAL" clId="{78E7B232-AAD1-8B43-B888-696582A8EE5E}" dt="2025-01-02T16:04:20.551" v="554" actId="27636"/>
        <pc:sldMkLst>
          <pc:docMk/>
          <pc:sldMk cId="752438024" sldId="4395"/>
        </pc:sldMkLst>
      </pc:sldChg>
      <pc:sldChg chg="add del ord">
        <pc:chgData name="Melissa Murphy" userId="cc531149-e90c-40a1-9c76-6c71612bf075" providerId="ADAL" clId="{78E7B232-AAD1-8B43-B888-696582A8EE5E}" dt="2025-01-03T14:51:04.205" v="1058" actId="2696"/>
        <pc:sldMkLst>
          <pc:docMk/>
          <pc:sldMk cId="2231444655" sldId="4429"/>
        </pc:sldMkLst>
      </pc:sldChg>
      <pc:sldChg chg="add ord modNotesTx">
        <pc:chgData name="Melissa Murphy" userId="cc531149-e90c-40a1-9c76-6c71612bf075" providerId="ADAL" clId="{78E7B232-AAD1-8B43-B888-696582A8EE5E}" dt="2025-01-05T17:56:01.221" v="1549"/>
        <pc:sldMkLst>
          <pc:docMk/>
          <pc:sldMk cId="1869751494" sldId="4436"/>
        </pc:sldMkLst>
      </pc:sldChg>
      <pc:sldChg chg="add">
        <pc:chgData name="Melissa Murphy" userId="cc531149-e90c-40a1-9c76-6c71612bf075" providerId="ADAL" clId="{78E7B232-AAD1-8B43-B888-696582A8EE5E}" dt="2025-01-02T16:02:15.184" v="527"/>
        <pc:sldMkLst>
          <pc:docMk/>
          <pc:sldMk cId="1691672502" sldId="4438"/>
        </pc:sldMkLst>
      </pc:sldChg>
      <pc:sldChg chg="add ord modNotesTx">
        <pc:chgData name="Melissa Murphy" userId="cc531149-e90c-40a1-9c76-6c71612bf075" providerId="ADAL" clId="{78E7B232-AAD1-8B43-B888-696582A8EE5E}" dt="2025-01-05T17:55:07.857" v="1547"/>
        <pc:sldMkLst>
          <pc:docMk/>
          <pc:sldMk cId="85631339" sldId="4442"/>
        </pc:sldMkLst>
      </pc:sldChg>
      <pc:sldChg chg="modSp add mod">
        <pc:chgData name="Melissa Murphy" userId="cc531149-e90c-40a1-9c76-6c71612bf075" providerId="ADAL" clId="{78E7B232-AAD1-8B43-B888-696582A8EE5E}" dt="2025-01-02T16:01:22.040" v="523" actId="27636"/>
        <pc:sldMkLst>
          <pc:docMk/>
          <pc:sldMk cId="3445812967" sldId="4443"/>
        </pc:sldMkLst>
      </pc:sldChg>
      <pc:sldChg chg="add ord modNotesTx">
        <pc:chgData name="Melissa Murphy" userId="cc531149-e90c-40a1-9c76-6c71612bf075" providerId="ADAL" clId="{78E7B232-AAD1-8B43-B888-696582A8EE5E}" dt="2025-01-05T17:54:39.273" v="1546"/>
        <pc:sldMkLst>
          <pc:docMk/>
          <pc:sldMk cId="3454966506" sldId="4446"/>
        </pc:sldMkLst>
      </pc:sldChg>
      <pc:sldChg chg="modSp add mod modNotesTx">
        <pc:chgData name="Melissa Murphy" userId="cc531149-e90c-40a1-9c76-6c71612bf075" providerId="ADAL" clId="{78E7B232-AAD1-8B43-B888-696582A8EE5E}" dt="2025-01-02T19:27:11.029" v="1051" actId="20577"/>
        <pc:sldMkLst>
          <pc:docMk/>
          <pc:sldMk cId="2557214951" sldId="4447"/>
        </pc:sldMkLst>
      </pc:sldChg>
      <pc:sldChg chg="modSp add mod modNotesTx">
        <pc:chgData name="Melissa Murphy" userId="cc531149-e90c-40a1-9c76-6c71612bf075" providerId="ADAL" clId="{78E7B232-AAD1-8B43-B888-696582A8EE5E}" dt="2025-01-02T19:27:38.824" v="1055" actId="20577"/>
        <pc:sldMkLst>
          <pc:docMk/>
          <pc:sldMk cId="263561109" sldId="4448"/>
        </pc:sldMkLst>
      </pc:sldChg>
      <pc:sldChg chg="modSp add mod modNotesTx">
        <pc:chgData name="Melissa Murphy" userId="cc531149-e90c-40a1-9c76-6c71612bf075" providerId="ADAL" clId="{78E7B232-AAD1-8B43-B888-696582A8EE5E}" dt="2025-01-05T18:06:29.369" v="1800"/>
        <pc:sldMkLst>
          <pc:docMk/>
          <pc:sldMk cId="1802037688" sldId="4449"/>
        </pc:sldMkLst>
      </pc:sldChg>
      <pc:sldChg chg="modSp add mod ord">
        <pc:chgData name="Melissa Murphy" userId="cc531149-e90c-40a1-9c76-6c71612bf075" providerId="ADAL" clId="{78E7B232-AAD1-8B43-B888-696582A8EE5E}" dt="2025-01-02T16:01:50.655" v="526" actId="20578"/>
        <pc:sldMkLst>
          <pc:docMk/>
          <pc:sldMk cId="1356183106" sldId="4450"/>
        </pc:sldMkLst>
      </pc:sldChg>
      <pc:sldChg chg="modSp add del mod modNotesTx">
        <pc:chgData name="Melissa Murphy" userId="cc531149-e90c-40a1-9c76-6c71612bf075" providerId="ADAL" clId="{78E7B232-AAD1-8B43-B888-696582A8EE5E}" dt="2025-01-03T16:48:55.789" v="1271" actId="2696"/>
        <pc:sldMkLst>
          <pc:docMk/>
          <pc:sldMk cId="2777480252" sldId="4452"/>
        </pc:sldMkLst>
      </pc:sldChg>
      <pc:sldChg chg="modSp add mod">
        <pc:chgData name="Melissa Murphy" userId="cc531149-e90c-40a1-9c76-6c71612bf075" providerId="ADAL" clId="{78E7B232-AAD1-8B43-B888-696582A8EE5E}" dt="2025-01-03T16:54:28.429" v="1540" actId="20577"/>
        <pc:sldMkLst>
          <pc:docMk/>
          <pc:sldMk cId="267843809" sldId="4453"/>
        </pc:sldMkLst>
      </pc:sldChg>
      <pc:sldChg chg="new del">
        <pc:chgData name="Melissa Murphy" userId="cc531149-e90c-40a1-9c76-6c71612bf075" providerId="ADAL" clId="{78E7B232-AAD1-8B43-B888-696582A8EE5E}" dt="2025-01-05T17:49:47.059" v="1542" actId="680"/>
        <pc:sldMkLst>
          <pc:docMk/>
          <pc:sldMk cId="4182863303" sldId="4454"/>
        </pc:sldMkLst>
      </pc:sldChg>
      <pc:sldMasterChg chg="delSldLayout">
        <pc:chgData name="Melissa Murphy" userId="cc531149-e90c-40a1-9c76-6c71612bf075" providerId="ADAL" clId="{78E7B232-AAD1-8B43-B888-696582A8EE5E}" dt="2025-01-03T14:51:04.205" v="1058" actId="2696"/>
        <pc:sldMasterMkLst>
          <pc:docMk/>
          <pc:sldMasterMk cId="1480873864" sldId="2147484168"/>
        </pc:sldMasterMkLst>
        <pc:sldLayoutChg chg="del">
          <pc:chgData name="Melissa Murphy" userId="cc531149-e90c-40a1-9c76-6c71612bf075" providerId="ADAL" clId="{78E7B232-AAD1-8B43-B888-696582A8EE5E}" dt="2025-01-03T14:51:04.205" v="1058" actId="2696"/>
          <pc:sldLayoutMkLst>
            <pc:docMk/>
            <pc:sldMasterMk cId="1480873864" sldId="2147484168"/>
            <pc:sldLayoutMk cId="1903749625" sldId="2147484257"/>
          </pc:sldLayoutMkLst>
        </pc:sldLayoutChg>
      </pc:sldMasterChg>
    </pc:docChg>
  </pc:docChgLst>
  <pc:docChgLst>
    <pc:chgData name="Eliza V. Byrne" userId="76d28b7f-b71e-49ef-aa91-bc6bd302a0e0" providerId="ADAL" clId="{E8A56C17-0B29-4ECF-8AAE-937F3DD44AA3}"/>
    <pc:docChg chg="undo custSel addSld delSld modSld sldOrd">
      <pc:chgData name="Eliza V. Byrne" userId="76d28b7f-b71e-49ef-aa91-bc6bd302a0e0" providerId="ADAL" clId="{E8A56C17-0B29-4ECF-8AAE-937F3DD44AA3}" dt="2025-01-08T14:10:03.486" v="3751" actId="20577"/>
      <pc:docMkLst>
        <pc:docMk/>
      </pc:docMkLst>
      <pc:sldChg chg="modSp mod addCm delCm modCm modNotesTx">
        <pc:chgData name="Eliza V. Byrne" userId="76d28b7f-b71e-49ef-aa91-bc6bd302a0e0" providerId="ADAL" clId="{E8A56C17-0B29-4ECF-8AAE-937F3DD44AA3}" dt="2025-01-08T14:08:53.098" v="3734"/>
        <pc:sldMkLst>
          <pc:docMk/>
          <pc:sldMk cId="2732421057" sldId="264"/>
        </pc:sldMkLst>
      </pc:sldChg>
      <pc:sldChg chg="delCm">
        <pc:chgData name="Eliza V. Byrne" userId="76d28b7f-b71e-49ef-aa91-bc6bd302a0e0" providerId="ADAL" clId="{E8A56C17-0B29-4ECF-8AAE-937F3DD44AA3}" dt="2025-01-08T14:08:58.009" v="3735"/>
        <pc:sldMkLst>
          <pc:docMk/>
          <pc:sldMk cId="3258157473" sldId="3313"/>
        </pc:sldMkLst>
      </pc:sldChg>
      <pc:sldChg chg="modNotesTx">
        <pc:chgData name="Eliza V. Byrne" userId="76d28b7f-b71e-49ef-aa91-bc6bd302a0e0" providerId="ADAL" clId="{E8A56C17-0B29-4ECF-8AAE-937F3DD44AA3}" dt="2025-01-08T14:10:03.486" v="3751" actId="20577"/>
        <pc:sldMkLst>
          <pc:docMk/>
          <pc:sldMk cId="1736165163" sldId="4169"/>
        </pc:sldMkLst>
      </pc:sldChg>
      <pc:sldChg chg="modSp mod">
        <pc:chgData name="Eliza V. Byrne" userId="76d28b7f-b71e-49ef-aa91-bc6bd302a0e0" providerId="ADAL" clId="{E8A56C17-0B29-4ECF-8AAE-937F3DD44AA3}" dt="2025-01-03T23:34:52.375" v="3175" actId="20577"/>
        <pc:sldMkLst>
          <pc:docMk/>
          <pc:sldMk cId="644589343" sldId="4229"/>
        </pc:sldMkLst>
      </pc:sldChg>
      <pc:sldChg chg="modSp mod">
        <pc:chgData name="Eliza V. Byrne" userId="76d28b7f-b71e-49ef-aa91-bc6bd302a0e0" providerId="ADAL" clId="{E8A56C17-0B29-4ECF-8AAE-937F3DD44AA3}" dt="2025-01-03T13:09:46.292" v="1463" actId="20577"/>
        <pc:sldMkLst>
          <pc:docMk/>
          <pc:sldMk cId="2589903445" sldId="4240"/>
        </pc:sldMkLst>
      </pc:sldChg>
      <pc:sldChg chg="addSp delSp modSp mod ord modClrScheme chgLayout modNotesTx">
        <pc:chgData name="Eliza V. Byrne" userId="76d28b7f-b71e-49ef-aa91-bc6bd302a0e0" providerId="ADAL" clId="{E8A56C17-0B29-4ECF-8AAE-937F3DD44AA3}" dt="2025-01-03T23:13:08.037" v="2938"/>
        <pc:sldMkLst>
          <pc:docMk/>
          <pc:sldMk cId="339453188" sldId="4243"/>
        </pc:sldMkLst>
      </pc:sldChg>
      <pc:sldChg chg="addSp delSp modSp mod modClrScheme addCm delCm chgLayout modNotesTx">
        <pc:chgData name="Eliza V. Byrne" userId="76d28b7f-b71e-49ef-aa91-bc6bd302a0e0" providerId="ADAL" clId="{E8A56C17-0B29-4ECF-8AAE-937F3DD44AA3}" dt="2025-01-08T14:08:48.707" v="3733"/>
        <pc:sldMkLst>
          <pc:docMk/>
          <pc:sldMk cId="1473742650" sldId="4244"/>
        </pc:sldMkLst>
      </pc:sldChg>
      <pc:sldChg chg="addSp delSp modSp mod addCm delCm modNotesTx">
        <pc:chgData name="Eliza V. Byrne" userId="76d28b7f-b71e-49ef-aa91-bc6bd302a0e0" providerId="ADAL" clId="{E8A56C17-0B29-4ECF-8AAE-937F3DD44AA3}" dt="2025-01-03T23:10:56.450" v="2935"/>
        <pc:sldMkLst>
          <pc:docMk/>
          <pc:sldMk cId="1964123619" sldId="4246"/>
        </pc:sldMkLst>
      </pc:sldChg>
      <pc:sldChg chg="addSp delSp modSp new mod modNotesTx">
        <pc:chgData name="Eliza V. Byrne" userId="76d28b7f-b71e-49ef-aa91-bc6bd302a0e0" providerId="ADAL" clId="{E8A56C17-0B29-4ECF-8AAE-937F3DD44AA3}" dt="2025-01-02T16:09:52.782" v="38" actId="20577"/>
        <pc:sldMkLst>
          <pc:docMk/>
          <pc:sldMk cId="1526903876" sldId="4247"/>
        </pc:sldMkLst>
      </pc:sldChg>
      <pc:sldChg chg="modNotesTx">
        <pc:chgData name="Eliza V. Byrne" userId="76d28b7f-b71e-49ef-aa91-bc6bd302a0e0" providerId="ADAL" clId="{E8A56C17-0B29-4ECF-8AAE-937F3DD44AA3}" dt="2025-01-02T19:31:56.413" v="230" actId="20577"/>
        <pc:sldMkLst>
          <pc:docMk/>
          <pc:sldMk cId="752438024" sldId="4395"/>
        </pc:sldMkLst>
      </pc:sldChg>
      <pc:sldChg chg="addCm">
        <pc:chgData name="Eliza V. Byrne" userId="76d28b7f-b71e-49ef-aa91-bc6bd302a0e0" providerId="ADAL" clId="{E8A56C17-0B29-4ECF-8AAE-937F3DD44AA3}" dt="2025-01-03T12:17:23.424" v="231"/>
        <pc:sldMkLst>
          <pc:docMk/>
          <pc:sldMk cId="2231444655" sldId="4429"/>
        </pc:sldMkLst>
      </pc:sldChg>
      <pc:sldChg chg="modSp mod">
        <pc:chgData name="Eliza V. Byrne" userId="76d28b7f-b71e-49ef-aa91-bc6bd302a0e0" providerId="ADAL" clId="{E8A56C17-0B29-4ECF-8AAE-937F3DD44AA3}" dt="2025-01-03T23:35:05.152" v="3188" actId="20577"/>
        <pc:sldMkLst>
          <pc:docMk/>
          <pc:sldMk cId="2557214951" sldId="4447"/>
        </pc:sldMkLst>
      </pc:sldChg>
      <pc:sldChg chg="modSp mod">
        <pc:chgData name="Eliza V. Byrne" userId="76d28b7f-b71e-49ef-aa91-bc6bd302a0e0" providerId="ADAL" clId="{E8A56C17-0B29-4ECF-8AAE-937F3DD44AA3}" dt="2025-01-03T23:35:17.343" v="3201" actId="20577"/>
        <pc:sldMkLst>
          <pc:docMk/>
          <pc:sldMk cId="263561109" sldId="4448"/>
        </pc:sldMkLst>
      </pc:sldChg>
      <pc:sldChg chg="modSp mod">
        <pc:chgData name="Eliza V. Byrne" userId="76d28b7f-b71e-49ef-aa91-bc6bd302a0e0" providerId="ADAL" clId="{E8A56C17-0B29-4ECF-8AAE-937F3DD44AA3}" dt="2025-01-03T23:35:30.177" v="3214" actId="20577"/>
        <pc:sldMkLst>
          <pc:docMk/>
          <pc:sldMk cId="1802037688" sldId="4449"/>
        </pc:sldMkLst>
      </pc:sldChg>
      <pc:sldChg chg="modSp new mod modNotesTx">
        <pc:chgData name="Eliza V. Byrne" userId="76d28b7f-b71e-49ef-aa91-bc6bd302a0e0" providerId="ADAL" clId="{E8A56C17-0B29-4ECF-8AAE-937F3DD44AA3}" dt="2025-01-04T00:18:08.663" v="3726" actId="20577"/>
        <pc:sldMkLst>
          <pc:docMk/>
          <pc:sldMk cId="309342723" sldId="4451"/>
        </pc:sldMkLst>
        <pc:spChg chg="mod">
          <ac:chgData name="Eliza V. Byrne" userId="76d28b7f-b71e-49ef-aa91-bc6bd302a0e0" providerId="ADAL" clId="{E8A56C17-0B29-4ECF-8AAE-937F3DD44AA3}" dt="2025-01-02T16:10:36.690" v="68" actId="20577"/>
          <ac:spMkLst>
            <pc:docMk/>
            <pc:sldMk cId="309342723" sldId="4451"/>
            <ac:spMk id="2" creationId="{DCF77952-C5D9-7C71-E290-0AD70955AC68}"/>
          </ac:spMkLst>
        </pc:spChg>
      </pc:sldChg>
      <pc:sldChg chg="modSp mod delCm modCm">
        <pc:chgData name="Eliza V. Byrne" userId="76d28b7f-b71e-49ef-aa91-bc6bd302a0e0" providerId="ADAL" clId="{E8A56C17-0B29-4ECF-8AAE-937F3DD44AA3}" dt="2025-01-06T16:22:28.015" v="3732"/>
        <pc:sldMkLst>
          <pc:docMk/>
          <pc:sldMk cId="267843809" sldId="4453"/>
        </pc:sldMkLst>
      </pc:sldChg>
      <pc:sldChg chg="delSp modSp add del mod">
        <pc:chgData name="Eliza V. Byrne" userId="76d28b7f-b71e-49ef-aa91-bc6bd302a0e0" providerId="ADAL" clId="{E8A56C17-0B29-4ECF-8AAE-937F3DD44AA3}" dt="2025-01-03T23:32:47.575" v="3159" actId="47"/>
        <pc:sldMkLst>
          <pc:docMk/>
          <pc:sldMk cId="1058026692" sldId="4454"/>
        </pc:sldMkLst>
      </pc:sldChg>
      <pc:sldChg chg="delSp modSp add del mod">
        <pc:chgData name="Eliza V. Byrne" userId="76d28b7f-b71e-49ef-aa91-bc6bd302a0e0" providerId="ADAL" clId="{E8A56C17-0B29-4ECF-8AAE-937F3DD44AA3}" dt="2025-01-03T22:48:12.272" v="2836" actId="47"/>
        <pc:sldMkLst>
          <pc:docMk/>
          <pc:sldMk cId="1298888921" sldId="445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BF94F3-54A5-FB49-ABD5-6409DAA5C2C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FD2A2A7A-3082-CE43-8B85-7F73B4879186}">
      <dgm:prSet phldrT="[Text]" custT="1"/>
      <dgm:spPr/>
      <dgm:t>
        <a:bodyPr/>
        <a:lstStyle/>
        <a:p>
          <a:r>
            <a:rPr lang="en-US" sz="1600" dirty="0"/>
            <a:t>System Reform</a:t>
          </a:r>
        </a:p>
      </dgm:t>
    </dgm:pt>
    <dgm:pt modelId="{249326ED-8B4C-BD4A-8A6B-44B8EBEAC458}" type="parTrans" cxnId="{DB9461F5-16B9-C245-9A07-E5FD8B3996C0}">
      <dgm:prSet/>
      <dgm:spPr/>
      <dgm:t>
        <a:bodyPr/>
        <a:lstStyle/>
        <a:p>
          <a:endParaRPr lang="en-US" sz="1600"/>
        </a:p>
      </dgm:t>
    </dgm:pt>
    <dgm:pt modelId="{465F0483-C861-CC47-B66B-7603637D877F}" type="sibTrans" cxnId="{DB9461F5-16B9-C245-9A07-E5FD8B3996C0}">
      <dgm:prSet/>
      <dgm:spPr/>
      <dgm:t>
        <a:bodyPr/>
        <a:lstStyle/>
        <a:p>
          <a:endParaRPr lang="en-US" sz="1600"/>
        </a:p>
      </dgm:t>
    </dgm:pt>
    <dgm:pt modelId="{0966BCE9-16AE-D841-91E3-6CCB1E1CDB54}">
      <dgm:prSet phldrT="[Text]" custT="1"/>
      <dgm:spPr/>
      <dgm:t>
        <a:bodyPr/>
        <a:lstStyle/>
        <a:p>
          <a:r>
            <a:rPr lang="en-US" sz="1600" dirty="0"/>
            <a:t>Regional Supervision</a:t>
          </a:r>
        </a:p>
      </dgm:t>
    </dgm:pt>
    <dgm:pt modelId="{F6B9FA38-C2E0-4345-BF1D-AAC7D933BABA}" type="parTrans" cxnId="{B753C93B-F535-5645-9AC0-95D0B46B0286}">
      <dgm:prSet/>
      <dgm:spPr/>
      <dgm:t>
        <a:bodyPr/>
        <a:lstStyle/>
        <a:p>
          <a:endParaRPr lang="en-US" sz="1600"/>
        </a:p>
      </dgm:t>
    </dgm:pt>
    <dgm:pt modelId="{3579AFDC-86E8-4B48-8489-347B807A9EA8}" type="sibTrans" cxnId="{B753C93B-F535-5645-9AC0-95D0B46B0286}">
      <dgm:prSet/>
      <dgm:spPr/>
      <dgm:t>
        <a:bodyPr/>
        <a:lstStyle/>
        <a:p>
          <a:endParaRPr lang="en-US" sz="1600"/>
        </a:p>
      </dgm:t>
    </dgm:pt>
    <dgm:pt modelId="{45D6F7D3-323B-504B-BF7C-FDC9F289A9B1}">
      <dgm:prSet phldrT="[Text]" custT="1"/>
      <dgm:spPr/>
      <dgm:t>
        <a:bodyPr/>
        <a:lstStyle/>
        <a:p>
          <a:r>
            <a:rPr lang="en-US" sz="1600" dirty="0"/>
            <a:t>Memoranda of Agreement</a:t>
          </a:r>
        </a:p>
      </dgm:t>
    </dgm:pt>
    <dgm:pt modelId="{991E4289-4390-7E4C-A941-E10B1E8593D7}" type="parTrans" cxnId="{01D58FC8-CB3E-9349-8753-EEF7318F4719}">
      <dgm:prSet/>
      <dgm:spPr/>
      <dgm:t>
        <a:bodyPr/>
        <a:lstStyle/>
        <a:p>
          <a:endParaRPr lang="en-US" sz="1600"/>
        </a:p>
      </dgm:t>
    </dgm:pt>
    <dgm:pt modelId="{3CF8DA67-F566-6948-B788-42D53155DD4B}" type="sibTrans" cxnId="{01D58FC8-CB3E-9349-8753-EEF7318F4719}">
      <dgm:prSet/>
      <dgm:spPr/>
      <dgm:t>
        <a:bodyPr/>
        <a:lstStyle/>
        <a:p>
          <a:endParaRPr lang="en-US" sz="1600"/>
        </a:p>
      </dgm:t>
    </dgm:pt>
    <dgm:pt modelId="{16BC432F-94D1-754C-BDC5-E9FAFD5D8B35}">
      <dgm:prSet custT="1"/>
      <dgm:spPr/>
      <dgm:t>
        <a:bodyPr/>
        <a:lstStyle/>
        <a:p>
          <a:r>
            <a:rPr lang="en-US" sz="1600" dirty="0"/>
            <a:t>Child Well-Being Transformation Council</a:t>
          </a:r>
        </a:p>
      </dgm:t>
    </dgm:pt>
    <dgm:pt modelId="{8CA91E75-9C4A-3142-9D29-75712F25011E}" type="parTrans" cxnId="{B1AFF98E-7BC3-DA41-A245-07D795A2A627}">
      <dgm:prSet/>
      <dgm:spPr/>
      <dgm:t>
        <a:bodyPr/>
        <a:lstStyle/>
        <a:p>
          <a:endParaRPr lang="en-US" sz="1600"/>
        </a:p>
      </dgm:t>
    </dgm:pt>
    <dgm:pt modelId="{A30B7D79-C05E-7249-8DDF-7D6F273FB635}" type="sibTrans" cxnId="{B1AFF98E-7BC3-DA41-A245-07D795A2A627}">
      <dgm:prSet/>
      <dgm:spPr/>
      <dgm:t>
        <a:bodyPr/>
        <a:lstStyle/>
        <a:p>
          <a:endParaRPr lang="en-US" sz="1600"/>
        </a:p>
      </dgm:t>
    </dgm:pt>
    <dgm:pt modelId="{B88C08D7-4559-C34A-9D3E-B3D713F264D5}">
      <dgm:prSet custT="1"/>
      <dgm:spPr/>
      <dgm:t>
        <a:bodyPr/>
        <a:lstStyle/>
        <a:p>
          <a:r>
            <a:rPr lang="en-US" sz="1600" dirty="0"/>
            <a:t>Regional Departments of Social Services</a:t>
          </a:r>
        </a:p>
      </dgm:t>
    </dgm:pt>
    <dgm:pt modelId="{3F8D0395-3BAA-A54B-8EB6-0589768C24B6}" type="parTrans" cxnId="{3E3FD587-B834-8C41-AB30-B5C8ED5EAE08}">
      <dgm:prSet/>
      <dgm:spPr/>
      <dgm:t>
        <a:bodyPr/>
        <a:lstStyle/>
        <a:p>
          <a:endParaRPr lang="en-US" sz="1600"/>
        </a:p>
      </dgm:t>
    </dgm:pt>
    <dgm:pt modelId="{61C05BDA-DB26-9949-AF64-DB88C26343E9}" type="sibTrans" cxnId="{3E3FD587-B834-8C41-AB30-B5C8ED5EAE08}">
      <dgm:prSet/>
      <dgm:spPr/>
      <dgm:t>
        <a:bodyPr/>
        <a:lstStyle/>
        <a:p>
          <a:endParaRPr lang="en-US" sz="1600"/>
        </a:p>
      </dgm:t>
    </dgm:pt>
    <dgm:pt modelId="{E6BF5DE6-1858-6041-9B8C-61A313777B8C}" type="pres">
      <dgm:prSet presAssocID="{4CBF94F3-54A5-FB49-ABD5-6409DAA5C2C8}" presName="linear" presStyleCnt="0">
        <dgm:presLayoutVars>
          <dgm:dir/>
          <dgm:animLvl val="lvl"/>
          <dgm:resizeHandles val="exact"/>
        </dgm:presLayoutVars>
      </dgm:prSet>
      <dgm:spPr/>
    </dgm:pt>
    <dgm:pt modelId="{E9358B98-A5B9-6949-8DD4-2FDEFD6590DC}" type="pres">
      <dgm:prSet presAssocID="{FD2A2A7A-3082-CE43-8B85-7F73B4879186}" presName="parentLin" presStyleCnt="0"/>
      <dgm:spPr/>
    </dgm:pt>
    <dgm:pt modelId="{889A39E4-1EFD-3D4F-8B18-D53F8446ABAF}" type="pres">
      <dgm:prSet presAssocID="{FD2A2A7A-3082-CE43-8B85-7F73B4879186}" presName="parentLeftMargin" presStyleLbl="node1" presStyleIdx="0" presStyleCnt="5"/>
      <dgm:spPr/>
    </dgm:pt>
    <dgm:pt modelId="{B09187A7-93C0-6243-8CC6-BC0F4B4B40D5}" type="pres">
      <dgm:prSet presAssocID="{FD2A2A7A-3082-CE43-8B85-7F73B4879186}" presName="parentText" presStyleLbl="node1" presStyleIdx="0" presStyleCnt="5">
        <dgm:presLayoutVars>
          <dgm:chMax val="0"/>
          <dgm:bulletEnabled val="1"/>
        </dgm:presLayoutVars>
      </dgm:prSet>
      <dgm:spPr/>
    </dgm:pt>
    <dgm:pt modelId="{6C285282-D930-EB43-90E4-84D1C3C68BFE}" type="pres">
      <dgm:prSet presAssocID="{FD2A2A7A-3082-CE43-8B85-7F73B4879186}" presName="negativeSpace" presStyleCnt="0"/>
      <dgm:spPr/>
    </dgm:pt>
    <dgm:pt modelId="{35102BE2-DDA1-4D4E-A243-452DB0571D0E}" type="pres">
      <dgm:prSet presAssocID="{FD2A2A7A-3082-CE43-8B85-7F73B4879186}" presName="childText" presStyleLbl="conFgAcc1" presStyleIdx="0" presStyleCnt="5">
        <dgm:presLayoutVars>
          <dgm:bulletEnabled val="1"/>
        </dgm:presLayoutVars>
      </dgm:prSet>
      <dgm:spPr/>
    </dgm:pt>
    <dgm:pt modelId="{53D851FE-8586-A14A-86A0-DAA984CB74F4}" type="pres">
      <dgm:prSet presAssocID="{465F0483-C861-CC47-B66B-7603637D877F}" presName="spaceBetweenRectangles" presStyleCnt="0"/>
      <dgm:spPr/>
    </dgm:pt>
    <dgm:pt modelId="{13C157E2-414E-0540-950F-C5BA484A7602}" type="pres">
      <dgm:prSet presAssocID="{0966BCE9-16AE-D841-91E3-6CCB1E1CDB54}" presName="parentLin" presStyleCnt="0"/>
      <dgm:spPr/>
    </dgm:pt>
    <dgm:pt modelId="{C3D22737-B175-B746-A268-F790073695D9}" type="pres">
      <dgm:prSet presAssocID="{0966BCE9-16AE-D841-91E3-6CCB1E1CDB54}" presName="parentLeftMargin" presStyleLbl="node1" presStyleIdx="0" presStyleCnt="5"/>
      <dgm:spPr/>
    </dgm:pt>
    <dgm:pt modelId="{EEFF29E5-CA83-FD42-AEEA-6F0DF5FAD4A6}" type="pres">
      <dgm:prSet presAssocID="{0966BCE9-16AE-D841-91E3-6CCB1E1CDB54}" presName="parentText" presStyleLbl="node1" presStyleIdx="1" presStyleCnt="5">
        <dgm:presLayoutVars>
          <dgm:chMax val="0"/>
          <dgm:bulletEnabled val="1"/>
        </dgm:presLayoutVars>
      </dgm:prSet>
      <dgm:spPr/>
    </dgm:pt>
    <dgm:pt modelId="{AEA676EE-362F-E147-9437-AAE92992FC9D}" type="pres">
      <dgm:prSet presAssocID="{0966BCE9-16AE-D841-91E3-6CCB1E1CDB54}" presName="negativeSpace" presStyleCnt="0"/>
      <dgm:spPr/>
    </dgm:pt>
    <dgm:pt modelId="{03A54724-A862-DA48-9DD0-02CEE6572D93}" type="pres">
      <dgm:prSet presAssocID="{0966BCE9-16AE-D841-91E3-6CCB1E1CDB54}" presName="childText" presStyleLbl="conFgAcc1" presStyleIdx="1" presStyleCnt="5">
        <dgm:presLayoutVars>
          <dgm:bulletEnabled val="1"/>
        </dgm:presLayoutVars>
      </dgm:prSet>
      <dgm:spPr/>
    </dgm:pt>
    <dgm:pt modelId="{781B520A-DCD5-AF47-BF80-9B2120B0B47D}" type="pres">
      <dgm:prSet presAssocID="{3579AFDC-86E8-4B48-8489-347B807A9EA8}" presName="spaceBetweenRectangles" presStyleCnt="0"/>
      <dgm:spPr/>
    </dgm:pt>
    <dgm:pt modelId="{15DA57CD-B88E-1245-B804-D9387049ACD3}" type="pres">
      <dgm:prSet presAssocID="{45D6F7D3-323B-504B-BF7C-FDC9F289A9B1}" presName="parentLin" presStyleCnt="0"/>
      <dgm:spPr/>
    </dgm:pt>
    <dgm:pt modelId="{39C94ADE-81CA-914A-9AAF-23C50AF5D553}" type="pres">
      <dgm:prSet presAssocID="{45D6F7D3-323B-504B-BF7C-FDC9F289A9B1}" presName="parentLeftMargin" presStyleLbl="node1" presStyleIdx="1" presStyleCnt="5"/>
      <dgm:spPr/>
    </dgm:pt>
    <dgm:pt modelId="{858D6768-9378-5A45-895A-CDA90EC9A52E}" type="pres">
      <dgm:prSet presAssocID="{45D6F7D3-323B-504B-BF7C-FDC9F289A9B1}" presName="parentText" presStyleLbl="node1" presStyleIdx="2" presStyleCnt="5">
        <dgm:presLayoutVars>
          <dgm:chMax val="0"/>
          <dgm:bulletEnabled val="1"/>
        </dgm:presLayoutVars>
      </dgm:prSet>
      <dgm:spPr/>
    </dgm:pt>
    <dgm:pt modelId="{89E390D6-9C18-0148-976C-6552C454FF09}" type="pres">
      <dgm:prSet presAssocID="{45D6F7D3-323B-504B-BF7C-FDC9F289A9B1}" presName="negativeSpace" presStyleCnt="0"/>
      <dgm:spPr/>
    </dgm:pt>
    <dgm:pt modelId="{91CB0D5C-58CE-C040-9EE5-088808C6147E}" type="pres">
      <dgm:prSet presAssocID="{45D6F7D3-323B-504B-BF7C-FDC9F289A9B1}" presName="childText" presStyleLbl="conFgAcc1" presStyleIdx="2" presStyleCnt="5">
        <dgm:presLayoutVars>
          <dgm:bulletEnabled val="1"/>
        </dgm:presLayoutVars>
      </dgm:prSet>
      <dgm:spPr/>
    </dgm:pt>
    <dgm:pt modelId="{4BBEA641-B9AA-B54B-80EB-C95BA559B5BA}" type="pres">
      <dgm:prSet presAssocID="{3CF8DA67-F566-6948-B788-42D53155DD4B}" presName="spaceBetweenRectangles" presStyleCnt="0"/>
      <dgm:spPr/>
    </dgm:pt>
    <dgm:pt modelId="{0BBE92D2-319C-544D-A2B1-84023C8D62B3}" type="pres">
      <dgm:prSet presAssocID="{16BC432F-94D1-754C-BDC5-E9FAFD5D8B35}" presName="parentLin" presStyleCnt="0"/>
      <dgm:spPr/>
    </dgm:pt>
    <dgm:pt modelId="{026A0ADB-1704-5E4E-8F46-218F08BCE732}" type="pres">
      <dgm:prSet presAssocID="{16BC432F-94D1-754C-BDC5-E9FAFD5D8B35}" presName="parentLeftMargin" presStyleLbl="node1" presStyleIdx="2" presStyleCnt="5"/>
      <dgm:spPr/>
    </dgm:pt>
    <dgm:pt modelId="{5C360600-9A14-BE43-B23E-D37691EEECC7}" type="pres">
      <dgm:prSet presAssocID="{16BC432F-94D1-754C-BDC5-E9FAFD5D8B35}" presName="parentText" presStyleLbl="node1" presStyleIdx="3" presStyleCnt="5">
        <dgm:presLayoutVars>
          <dgm:chMax val="0"/>
          <dgm:bulletEnabled val="1"/>
        </dgm:presLayoutVars>
      </dgm:prSet>
      <dgm:spPr/>
    </dgm:pt>
    <dgm:pt modelId="{D5F3ECBF-8939-DC4B-9D42-F991FA601D7A}" type="pres">
      <dgm:prSet presAssocID="{16BC432F-94D1-754C-BDC5-E9FAFD5D8B35}" presName="negativeSpace" presStyleCnt="0"/>
      <dgm:spPr/>
    </dgm:pt>
    <dgm:pt modelId="{74E68CB3-10DE-1E4A-A999-A733B35B595A}" type="pres">
      <dgm:prSet presAssocID="{16BC432F-94D1-754C-BDC5-E9FAFD5D8B35}" presName="childText" presStyleLbl="conFgAcc1" presStyleIdx="3" presStyleCnt="5">
        <dgm:presLayoutVars>
          <dgm:bulletEnabled val="1"/>
        </dgm:presLayoutVars>
      </dgm:prSet>
      <dgm:spPr/>
    </dgm:pt>
    <dgm:pt modelId="{F593325B-121B-B546-A9D4-66EFFF94CB3C}" type="pres">
      <dgm:prSet presAssocID="{A30B7D79-C05E-7249-8DDF-7D6F273FB635}" presName="spaceBetweenRectangles" presStyleCnt="0"/>
      <dgm:spPr/>
    </dgm:pt>
    <dgm:pt modelId="{74815733-01EA-5E45-B1B6-4522D0596E0E}" type="pres">
      <dgm:prSet presAssocID="{B88C08D7-4559-C34A-9D3E-B3D713F264D5}" presName="parentLin" presStyleCnt="0"/>
      <dgm:spPr/>
    </dgm:pt>
    <dgm:pt modelId="{0F1A05DC-A9FE-B54B-BAA8-D656C6283753}" type="pres">
      <dgm:prSet presAssocID="{B88C08D7-4559-C34A-9D3E-B3D713F264D5}" presName="parentLeftMargin" presStyleLbl="node1" presStyleIdx="3" presStyleCnt="5"/>
      <dgm:spPr/>
    </dgm:pt>
    <dgm:pt modelId="{6B936C78-203D-EB42-8BDE-52F7C254215F}" type="pres">
      <dgm:prSet presAssocID="{B88C08D7-4559-C34A-9D3E-B3D713F264D5}" presName="parentText" presStyleLbl="node1" presStyleIdx="4" presStyleCnt="5">
        <dgm:presLayoutVars>
          <dgm:chMax val="0"/>
          <dgm:bulletEnabled val="1"/>
        </dgm:presLayoutVars>
      </dgm:prSet>
      <dgm:spPr/>
    </dgm:pt>
    <dgm:pt modelId="{952FFFEA-DAC9-A847-9B39-55F539CB1551}" type="pres">
      <dgm:prSet presAssocID="{B88C08D7-4559-C34A-9D3E-B3D713F264D5}" presName="negativeSpace" presStyleCnt="0"/>
      <dgm:spPr/>
    </dgm:pt>
    <dgm:pt modelId="{9B5F7481-A1F5-DE4B-9816-CDB8B6A838C4}" type="pres">
      <dgm:prSet presAssocID="{B88C08D7-4559-C34A-9D3E-B3D713F264D5}" presName="childText" presStyleLbl="conFgAcc1" presStyleIdx="4" presStyleCnt="5">
        <dgm:presLayoutVars>
          <dgm:bulletEnabled val="1"/>
        </dgm:presLayoutVars>
      </dgm:prSet>
      <dgm:spPr/>
    </dgm:pt>
  </dgm:ptLst>
  <dgm:cxnLst>
    <dgm:cxn modelId="{AC651514-A923-8D45-87D0-D0F7414F5069}" type="presOf" srcId="{FD2A2A7A-3082-CE43-8B85-7F73B4879186}" destId="{889A39E4-1EFD-3D4F-8B18-D53F8446ABAF}" srcOrd="0" destOrd="0" presId="urn:microsoft.com/office/officeart/2005/8/layout/list1"/>
    <dgm:cxn modelId="{48599B23-B7DA-7542-8FE9-BE2E9981FC58}" type="presOf" srcId="{16BC432F-94D1-754C-BDC5-E9FAFD5D8B35}" destId="{026A0ADB-1704-5E4E-8F46-218F08BCE732}" srcOrd="0" destOrd="0" presId="urn:microsoft.com/office/officeart/2005/8/layout/list1"/>
    <dgm:cxn modelId="{B753C93B-F535-5645-9AC0-95D0B46B0286}" srcId="{4CBF94F3-54A5-FB49-ABD5-6409DAA5C2C8}" destId="{0966BCE9-16AE-D841-91E3-6CCB1E1CDB54}" srcOrd="1" destOrd="0" parTransId="{F6B9FA38-C2E0-4345-BF1D-AAC7D933BABA}" sibTransId="{3579AFDC-86E8-4B48-8489-347B807A9EA8}"/>
    <dgm:cxn modelId="{A477BF41-BCC1-F44D-A217-4D74B5187A81}" type="presOf" srcId="{45D6F7D3-323B-504B-BF7C-FDC9F289A9B1}" destId="{858D6768-9378-5A45-895A-CDA90EC9A52E}" srcOrd="1" destOrd="0" presId="urn:microsoft.com/office/officeart/2005/8/layout/list1"/>
    <dgm:cxn modelId="{6941065A-0CF8-B44F-BB9E-AE986783C2E3}" type="presOf" srcId="{0966BCE9-16AE-D841-91E3-6CCB1E1CDB54}" destId="{C3D22737-B175-B746-A268-F790073695D9}" srcOrd="0" destOrd="0" presId="urn:microsoft.com/office/officeart/2005/8/layout/list1"/>
    <dgm:cxn modelId="{E44CFB76-3F33-9B4D-93B0-F0B114E12079}" type="presOf" srcId="{16BC432F-94D1-754C-BDC5-E9FAFD5D8B35}" destId="{5C360600-9A14-BE43-B23E-D37691EEECC7}" srcOrd="1" destOrd="0" presId="urn:microsoft.com/office/officeart/2005/8/layout/list1"/>
    <dgm:cxn modelId="{3E3FD587-B834-8C41-AB30-B5C8ED5EAE08}" srcId="{4CBF94F3-54A5-FB49-ABD5-6409DAA5C2C8}" destId="{B88C08D7-4559-C34A-9D3E-B3D713F264D5}" srcOrd="4" destOrd="0" parTransId="{3F8D0395-3BAA-A54B-8EB6-0589768C24B6}" sibTransId="{61C05BDA-DB26-9949-AF64-DB88C26343E9}"/>
    <dgm:cxn modelId="{8F14E88D-B035-2C4E-B448-E94AEBAD23C9}" type="presOf" srcId="{B88C08D7-4559-C34A-9D3E-B3D713F264D5}" destId="{0F1A05DC-A9FE-B54B-BAA8-D656C6283753}" srcOrd="0" destOrd="0" presId="urn:microsoft.com/office/officeart/2005/8/layout/list1"/>
    <dgm:cxn modelId="{7514808E-D736-184D-8A60-85CACA550C0A}" type="presOf" srcId="{45D6F7D3-323B-504B-BF7C-FDC9F289A9B1}" destId="{39C94ADE-81CA-914A-9AAF-23C50AF5D553}" srcOrd="0" destOrd="0" presId="urn:microsoft.com/office/officeart/2005/8/layout/list1"/>
    <dgm:cxn modelId="{B1AFF98E-7BC3-DA41-A245-07D795A2A627}" srcId="{4CBF94F3-54A5-FB49-ABD5-6409DAA5C2C8}" destId="{16BC432F-94D1-754C-BDC5-E9FAFD5D8B35}" srcOrd="3" destOrd="0" parTransId="{8CA91E75-9C4A-3142-9D29-75712F25011E}" sibTransId="{A30B7D79-C05E-7249-8DDF-7D6F273FB635}"/>
    <dgm:cxn modelId="{4C0577B8-AF88-A244-8072-51AA444AE2A2}" type="presOf" srcId="{0966BCE9-16AE-D841-91E3-6CCB1E1CDB54}" destId="{EEFF29E5-CA83-FD42-AEEA-6F0DF5FAD4A6}" srcOrd="1" destOrd="0" presId="urn:microsoft.com/office/officeart/2005/8/layout/list1"/>
    <dgm:cxn modelId="{D8AA1CBA-BA96-7640-8026-7447CAA07E9F}" type="presOf" srcId="{B88C08D7-4559-C34A-9D3E-B3D713F264D5}" destId="{6B936C78-203D-EB42-8BDE-52F7C254215F}" srcOrd="1" destOrd="0" presId="urn:microsoft.com/office/officeart/2005/8/layout/list1"/>
    <dgm:cxn modelId="{01D58FC8-CB3E-9349-8753-EEF7318F4719}" srcId="{4CBF94F3-54A5-FB49-ABD5-6409DAA5C2C8}" destId="{45D6F7D3-323B-504B-BF7C-FDC9F289A9B1}" srcOrd="2" destOrd="0" parTransId="{991E4289-4390-7E4C-A941-E10B1E8593D7}" sibTransId="{3CF8DA67-F566-6948-B788-42D53155DD4B}"/>
    <dgm:cxn modelId="{E25006F1-B5C9-5448-BB3A-203D0316947F}" type="presOf" srcId="{4CBF94F3-54A5-FB49-ABD5-6409DAA5C2C8}" destId="{E6BF5DE6-1858-6041-9B8C-61A313777B8C}" srcOrd="0" destOrd="0" presId="urn:microsoft.com/office/officeart/2005/8/layout/list1"/>
    <dgm:cxn modelId="{DB9461F5-16B9-C245-9A07-E5FD8B3996C0}" srcId="{4CBF94F3-54A5-FB49-ABD5-6409DAA5C2C8}" destId="{FD2A2A7A-3082-CE43-8B85-7F73B4879186}" srcOrd="0" destOrd="0" parTransId="{249326ED-8B4C-BD4A-8A6B-44B8EBEAC458}" sibTransId="{465F0483-C861-CC47-B66B-7603637D877F}"/>
    <dgm:cxn modelId="{690CD5FD-2803-3E4C-B811-62D1B6AFA685}" type="presOf" srcId="{FD2A2A7A-3082-CE43-8B85-7F73B4879186}" destId="{B09187A7-93C0-6243-8CC6-BC0F4B4B40D5}" srcOrd="1" destOrd="0" presId="urn:microsoft.com/office/officeart/2005/8/layout/list1"/>
    <dgm:cxn modelId="{C98B655C-5DCD-A44C-A5BC-D49F86E14B86}" type="presParOf" srcId="{E6BF5DE6-1858-6041-9B8C-61A313777B8C}" destId="{E9358B98-A5B9-6949-8DD4-2FDEFD6590DC}" srcOrd="0" destOrd="0" presId="urn:microsoft.com/office/officeart/2005/8/layout/list1"/>
    <dgm:cxn modelId="{C2C7AE58-C43E-EE4C-8548-0ECC48B95903}" type="presParOf" srcId="{E9358B98-A5B9-6949-8DD4-2FDEFD6590DC}" destId="{889A39E4-1EFD-3D4F-8B18-D53F8446ABAF}" srcOrd="0" destOrd="0" presId="urn:microsoft.com/office/officeart/2005/8/layout/list1"/>
    <dgm:cxn modelId="{4AD33312-5838-5243-9337-C70F17458F35}" type="presParOf" srcId="{E9358B98-A5B9-6949-8DD4-2FDEFD6590DC}" destId="{B09187A7-93C0-6243-8CC6-BC0F4B4B40D5}" srcOrd="1" destOrd="0" presId="urn:microsoft.com/office/officeart/2005/8/layout/list1"/>
    <dgm:cxn modelId="{0F45DFF5-E4EF-FC4C-AA0C-BBC5DB4644A1}" type="presParOf" srcId="{E6BF5DE6-1858-6041-9B8C-61A313777B8C}" destId="{6C285282-D930-EB43-90E4-84D1C3C68BFE}" srcOrd="1" destOrd="0" presId="urn:microsoft.com/office/officeart/2005/8/layout/list1"/>
    <dgm:cxn modelId="{54CE5AB5-4049-6E45-A27E-B63DB3382025}" type="presParOf" srcId="{E6BF5DE6-1858-6041-9B8C-61A313777B8C}" destId="{35102BE2-DDA1-4D4E-A243-452DB0571D0E}" srcOrd="2" destOrd="0" presId="urn:microsoft.com/office/officeart/2005/8/layout/list1"/>
    <dgm:cxn modelId="{D6C38D86-9E06-F849-BB64-01C81406C030}" type="presParOf" srcId="{E6BF5DE6-1858-6041-9B8C-61A313777B8C}" destId="{53D851FE-8586-A14A-86A0-DAA984CB74F4}" srcOrd="3" destOrd="0" presId="urn:microsoft.com/office/officeart/2005/8/layout/list1"/>
    <dgm:cxn modelId="{65385714-6D03-2842-AABE-1C712AA41AD3}" type="presParOf" srcId="{E6BF5DE6-1858-6041-9B8C-61A313777B8C}" destId="{13C157E2-414E-0540-950F-C5BA484A7602}" srcOrd="4" destOrd="0" presId="urn:microsoft.com/office/officeart/2005/8/layout/list1"/>
    <dgm:cxn modelId="{457566E6-F4C7-5D4C-A1AF-315016FA8B3A}" type="presParOf" srcId="{13C157E2-414E-0540-950F-C5BA484A7602}" destId="{C3D22737-B175-B746-A268-F790073695D9}" srcOrd="0" destOrd="0" presId="urn:microsoft.com/office/officeart/2005/8/layout/list1"/>
    <dgm:cxn modelId="{E6EFF590-F20B-6B4D-8316-A3272C2B868B}" type="presParOf" srcId="{13C157E2-414E-0540-950F-C5BA484A7602}" destId="{EEFF29E5-CA83-FD42-AEEA-6F0DF5FAD4A6}" srcOrd="1" destOrd="0" presId="urn:microsoft.com/office/officeart/2005/8/layout/list1"/>
    <dgm:cxn modelId="{6F591DF7-1E07-0841-B362-1F222D8DF175}" type="presParOf" srcId="{E6BF5DE6-1858-6041-9B8C-61A313777B8C}" destId="{AEA676EE-362F-E147-9437-AAE92992FC9D}" srcOrd="5" destOrd="0" presId="urn:microsoft.com/office/officeart/2005/8/layout/list1"/>
    <dgm:cxn modelId="{91EFCBBD-EA4C-0A4D-8E3F-507CA788B312}" type="presParOf" srcId="{E6BF5DE6-1858-6041-9B8C-61A313777B8C}" destId="{03A54724-A862-DA48-9DD0-02CEE6572D93}" srcOrd="6" destOrd="0" presId="urn:microsoft.com/office/officeart/2005/8/layout/list1"/>
    <dgm:cxn modelId="{CA91CB14-5290-F74B-AA61-65A508CD9783}" type="presParOf" srcId="{E6BF5DE6-1858-6041-9B8C-61A313777B8C}" destId="{781B520A-DCD5-AF47-BF80-9B2120B0B47D}" srcOrd="7" destOrd="0" presId="urn:microsoft.com/office/officeart/2005/8/layout/list1"/>
    <dgm:cxn modelId="{A1EAD2B2-24C5-B747-9FBA-79AB3FF7E116}" type="presParOf" srcId="{E6BF5DE6-1858-6041-9B8C-61A313777B8C}" destId="{15DA57CD-B88E-1245-B804-D9387049ACD3}" srcOrd="8" destOrd="0" presId="urn:microsoft.com/office/officeart/2005/8/layout/list1"/>
    <dgm:cxn modelId="{AE0A64CE-C02A-4B41-8F58-F9459DBD57D4}" type="presParOf" srcId="{15DA57CD-B88E-1245-B804-D9387049ACD3}" destId="{39C94ADE-81CA-914A-9AAF-23C50AF5D553}" srcOrd="0" destOrd="0" presId="urn:microsoft.com/office/officeart/2005/8/layout/list1"/>
    <dgm:cxn modelId="{8657F117-9D56-9C46-9554-9854B43C8504}" type="presParOf" srcId="{15DA57CD-B88E-1245-B804-D9387049ACD3}" destId="{858D6768-9378-5A45-895A-CDA90EC9A52E}" srcOrd="1" destOrd="0" presId="urn:microsoft.com/office/officeart/2005/8/layout/list1"/>
    <dgm:cxn modelId="{D984F977-5EB0-F84B-9121-42788B5F9109}" type="presParOf" srcId="{E6BF5DE6-1858-6041-9B8C-61A313777B8C}" destId="{89E390D6-9C18-0148-976C-6552C454FF09}" srcOrd="9" destOrd="0" presId="urn:microsoft.com/office/officeart/2005/8/layout/list1"/>
    <dgm:cxn modelId="{B15EB6B4-550E-4443-A468-83F952B0F68F}" type="presParOf" srcId="{E6BF5DE6-1858-6041-9B8C-61A313777B8C}" destId="{91CB0D5C-58CE-C040-9EE5-088808C6147E}" srcOrd="10" destOrd="0" presId="urn:microsoft.com/office/officeart/2005/8/layout/list1"/>
    <dgm:cxn modelId="{2C591F34-E06D-A545-B57E-D8B7608606FC}" type="presParOf" srcId="{E6BF5DE6-1858-6041-9B8C-61A313777B8C}" destId="{4BBEA641-B9AA-B54B-80EB-C95BA559B5BA}" srcOrd="11" destOrd="0" presId="urn:microsoft.com/office/officeart/2005/8/layout/list1"/>
    <dgm:cxn modelId="{8F6E03AB-1A02-5343-B11F-995A3DF680BB}" type="presParOf" srcId="{E6BF5DE6-1858-6041-9B8C-61A313777B8C}" destId="{0BBE92D2-319C-544D-A2B1-84023C8D62B3}" srcOrd="12" destOrd="0" presId="urn:microsoft.com/office/officeart/2005/8/layout/list1"/>
    <dgm:cxn modelId="{7AE0F307-7FF2-8845-A61D-51E01C397C27}" type="presParOf" srcId="{0BBE92D2-319C-544D-A2B1-84023C8D62B3}" destId="{026A0ADB-1704-5E4E-8F46-218F08BCE732}" srcOrd="0" destOrd="0" presId="urn:microsoft.com/office/officeart/2005/8/layout/list1"/>
    <dgm:cxn modelId="{6328B876-6A3A-F242-9480-F83D90127553}" type="presParOf" srcId="{0BBE92D2-319C-544D-A2B1-84023C8D62B3}" destId="{5C360600-9A14-BE43-B23E-D37691EEECC7}" srcOrd="1" destOrd="0" presId="urn:microsoft.com/office/officeart/2005/8/layout/list1"/>
    <dgm:cxn modelId="{D6A232D4-534E-3F42-A157-9AB883326411}" type="presParOf" srcId="{E6BF5DE6-1858-6041-9B8C-61A313777B8C}" destId="{D5F3ECBF-8939-DC4B-9D42-F991FA601D7A}" srcOrd="13" destOrd="0" presId="urn:microsoft.com/office/officeart/2005/8/layout/list1"/>
    <dgm:cxn modelId="{C1E02ABF-8CD7-9F45-A669-65B4EDA590EA}" type="presParOf" srcId="{E6BF5DE6-1858-6041-9B8C-61A313777B8C}" destId="{74E68CB3-10DE-1E4A-A999-A733B35B595A}" srcOrd="14" destOrd="0" presId="urn:microsoft.com/office/officeart/2005/8/layout/list1"/>
    <dgm:cxn modelId="{8C8F5555-1708-434A-9AB6-530CE93C8563}" type="presParOf" srcId="{E6BF5DE6-1858-6041-9B8C-61A313777B8C}" destId="{F593325B-121B-B546-A9D4-66EFFF94CB3C}" srcOrd="15" destOrd="0" presId="urn:microsoft.com/office/officeart/2005/8/layout/list1"/>
    <dgm:cxn modelId="{5081F52B-3AC3-F347-96B4-6A61AEA8C47A}" type="presParOf" srcId="{E6BF5DE6-1858-6041-9B8C-61A313777B8C}" destId="{74815733-01EA-5E45-B1B6-4522D0596E0E}" srcOrd="16" destOrd="0" presId="urn:microsoft.com/office/officeart/2005/8/layout/list1"/>
    <dgm:cxn modelId="{7459EB56-076F-8243-B7F2-EFBB4128AB72}" type="presParOf" srcId="{74815733-01EA-5E45-B1B6-4522D0596E0E}" destId="{0F1A05DC-A9FE-B54B-BAA8-D656C6283753}" srcOrd="0" destOrd="0" presId="urn:microsoft.com/office/officeart/2005/8/layout/list1"/>
    <dgm:cxn modelId="{B2377444-185D-7040-8DA5-81D026E80194}" type="presParOf" srcId="{74815733-01EA-5E45-B1B6-4522D0596E0E}" destId="{6B936C78-203D-EB42-8BDE-52F7C254215F}" srcOrd="1" destOrd="0" presId="urn:microsoft.com/office/officeart/2005/8/layout/list1"/>
    <dgm:cxn modelId="{2D2B14BD-AB84-C849-A28F-2D7DD538FF3C}" type="presParOf" srcId="{E6BF5DE6-1858-6041-9B8C-61A313777B8C}" destId="{952FFFEA-DAC9-A847-9B39-55F539CB1551}" srcOrd="17" destOrd="0" presId="urn:microsoft.com/office/officeart/2005/8/layout/list1"/>
    <dgm:cxn modelId="{C941E0E7-2196-1D4B-A579-E259BCD0CAF7}" type="presParOf" srcId="{E6BF5DE6-1858-6041-9B8C-61A313777B8C}" destId="{9B5F7481-A1F5-DE4B-9816-CDB8B6A838C4}"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88A8B7-85BA-254F-9D4E-891B2745A27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0AEB8042-B2BB-FD49-9D7F-A9159DBE7009}">
      <dgm:prSet phldrT="[Text]"/>
      <dgm:spPr/>
      <dgm:t>
        <a:bodyPr/>
        <a:lstStyle/>
        <a:p>
          <a:r>
            <a:rPr lang="en-US" dirty="0"/>
            <a:t>Philosophy</a:t>
          </a:r>
        </a:p>
      </dgm:t>
    </dgm:pt>
    <dgm:pt modelId="{3DD80B35-4B6D-1F4F-969E-03D184BCD4AF}" type="parTrans" cxnId="{B6F35771-708C-4347-BD27-64A554DAE32C}">
      <dgm:prSet/>
      <dgm:spPr/>
      <dgm:t>
        <a:bodyPr/>
        <a:lstStyle/>
        <a:p>
          <a:endParaRPr lang="en-US"/>
        </a:p>
      </dgm:t>
    </dgm:pt>
    <dgm:pt modelId="{4AB35BA1-F57E-9546-9FF6-7838CFDDBC3F}" type="sibTrans" cxnId="{B6F35771-708C-4347-BD27-64A554DAE32C}">
      <dgm:prSet/>
      <dgm:spPr/>
      <dgm:t>
        <a:bodyPr/>
        <a:lstStyle/>
        <a:p>
          <a:endParaRPr lang="en-US"/>
        </a:p>
      </dgm:t>
    </dgm:pt>
    <dgm:pt modelId="{8ED466CB-59BC-7045-A5A9-503D97F29793}">
      <dgm:prSet phldrT="[Text]"/>
      <dgm:spPr/>
      <dgm:t>
        <a:bodyPr/>
        <a:lstStyle/>
        <a:p>
          <a:r>
            <a:rPr lang="en-US" dirty="0"/>
            <a:t>Process</a:t>
          </a:r>
        </a:p>
      </dgm:t>
    </dgm:pt>
    <dgm:pt modelId="{E92E7B86-5571-3D4F-81C1-B8224343952D}" type="parTrans" cxnId="{1F5436C8-554A-B749-B7D4-4E5A914347C4}">
      <dgm:prSet/>
      <dgm:spPr/>
      <dgm:t>
        <a:bodyPr/>
        <a:lstStyle/>
        <a:p>
          <a:endParaRPr lang="en-US"/>
        </a:p>
      </dgm:t>
    </dgm:pt>
    <dgm:pt modelId="{AAB5564A-6D4D-B24C-A57D-8D059DF38CD6}" type="sibTrans" cxnId="{1F5436C8-554A-B749-B7D4-4E5A914347C4}">
      <dgm:prSet/>
      <dgm:spPr/>
      <dgm:t>
        <a:bodyPr/>
        <a:lstStyle/>
        <a:p>
          <a:endParaRPr lang="en-US"/>
        </a:p>
      </dgm:t>
    </dgm:pt>
    <dgm:pt modelId="{B25A891F-0368-F14B-AAE7-1F7C6CC4D711}">
      <dgm:prSet phldrT="[Text]"/>
      <dgm:spPr/>
      <dgm:t>
        <a:bodyPr/>
        <a:lstStyle/>
        <a:p>
          <a:r>
            <a:rPr lang="en-US" dirty="0"/>
            <a:t>System</a:t>
          </a:r>
        </a:p>
      </dgm:t>
    </dgm:pt>
    <dgm:pt modelId="{04D75D33-75D6-8F44-A0D7-8E3705BD7A2B}" type="parTrans" cxnId="{DA9E3BF9-F885-034F-BD0F-C79871D14AB0}">
      <dgm:prSet/>
      <dgm:spPr/>
      <dgm:t>
        <a:bodyPr/>
        <a:lstStyle/>
        <a:p>
          <a:endParaRPr lang="en-US"/>
        </a:p>
      </dgm:t>
    </dgm:pt>
    <dgm:pt modelId="{D61A9E9F-33A5-8446-83F0-CA5E316120D3}" type="sibTrans" cxnId="{DA9E3BF9-F885-034F-BD0F-C79871D14AB0}">
      <dgm:prSet/>
      <dgm:spPr/>
      <dgm:t>
        <a:bodyPr/>
        <a:lstStyle/>
        <a:p>
          <a:endParaRPr lang="en-US"/>
        </a:p>
      </dgm:t>
    </dgm:pt>
    <dgm:pt modelId="{D9FD367B-8580-1F40-871E-14F26F33EB77}" type="pres">
      <dgm:prSet presAssocID="{2C88A8B7-85BA-254F-9D4E-891B2745A270}" presName="Name0" presStyleCnt="0">
        <dgm:presLayoutVars>
          <dgm:chMax val="7"/>
          <dgm:chPref val="7"/>
          <dgm:dir/>
        </dgm:presLayoutVars>
      </dgm:prSet>
      <dgm:spPr/>
    </dgm:pt>
    <dgm:pt modelId="{B47C732D-6273-8C4E-9618-C54D99FF2033}" type="pres">
      <dgm:prSet presAssocID="{2C88A8B7-85BA-254F-9D4E-891B2745A270}" presName="Name1" presStyleCnt="0"/>
      <dgm:spPr/>
    </dgm:pt>
    <dgm:pt modelId="{FC4C4D66-4672-2046-83DF-0FEE7E253F8A}" type="pres">
      <dgm:prSet presAssocID="{2C88A8B7-85BA-254F-9D4E-891B2745A270}" presName="cycle" presStyleCnt="0"/>
      <dgm:spPr/>
    </dgm:pt>
    <dgm:pt modelId="{6591B127-46A4-1B4F-A1AD-D0110298D44F}" type="pres">
      <dgm:prSet presAssocID="{2C88A8B7-85BA-254F-9D4E-891B2745A270}" presName="srcNode" presStyleLbl="node1" presStyleIdx="0" presStyleCnt="3"/>
      <dgm:spPr/>
    </dgm:pt>
    <dgm:pt modelId="{7CA8BD08-18CE-794F-8D52-C2778D9A819B}" type="pres">
      <dgm:prSet presAssocID="{2C88A8B7-85BA-254F-9D4E-891B2745A270}" presName="conn" presStyleLbl="parChTrans1D2" presStyleIdx="0" presStyleCnt="1"/>
      <dgm:spPr/>
    </dgm:pt>
    <dgm:pt modelId="{7F463768-EFB0-7E43-8387-DE38BC730F78}" type="pres">
      <dgm:prSet presAssocID="{2C88A8B7-85BA-254F-9D4E-891B2745A270}" presName="extraNode" presStyleLbl="node1" presStyleIdx="0" presStyleCnt="3"/>
      <dgm:spPr/>
    </dgm:pt>
    <dgm:pt modelId="{B1862952-387C-0442-BC0B-539C132E7989}" type="pres">
      <dgm:prSet presAssocID="{2C88A8B7-85BA-254F-9D4E-891B2745A270}" presName="dstNode" presStyleLbl="node1" presStyleIdx="0" presStyleCnt="3"/>
      <dgm:spPr/>
    </dgm:pt>
    <dgm:pt modelId="{7642F3B2-23E3-DE40-9746-5252A8CE655B}" type="pres">
      <dgm:prSet presAssocID="{0AEB8042-B2BB-FD49-9D7F-A9159DBE7009}" presName="text_1" presStyleLbl="node1" presStyleIdx="0" presStyleCnt="3" custLinFactNeighborX="213" custLinFactNeighborY="-3906">
        <dgm:presLayoutVars>
          <dgm:bulletEnabled val="1"/>
        </dgm:presLayoutVars>
      </dgm:prSet>
      <dgm:spPr/>
    </dgm:pt>
    <dgm:pt modelId="{0C68E983-EA5A-BB41-9F13-CC4B4DA9D69D}" type="pres">
      <dgm:prSet presAssocID="{0AEB8042-B2BB-FD49-9D7F-A9159DBE7009}" presName="accent_1" presStyleCnt="0"/>
      <dgm:spPr/>
    </dgm:pt>
    <dgm:pt modelId="{7CC90EFC-6F00-B54B-A8BC-8A1D40E49B72}" type="pres">
      <dgm:prSet presAssocID="{0AEB8042-B2BB-FD49-9D7F-A9159DBE7009}" presName="accentRepeatNode" presStyleLbl="solidFgAcc1" presStyleIdx="0" presStyleCnt="3"/>
      <dgm:spPr/>
    </dgm:pt>
    <dgm:pt modelId="{AB17C8C9-F4D3-344B-A05C-8DEB2CA3F97E}" type="pres">
      <dgm:prSet presAssocID="{8ED466CB-59BC-7045-A5A9-503D97F29793}" presName="text_2" presStyleLbl="node1" presStyleIdx="1" presStyleCnt="3">
        <dgm:presLayoutVars>
          <dgm:bulletEnabled val="1"/>
        </dgm:presLayoutVars>
      </dgm:prSet>
      <dgm:spPr/>
    </dgm:pt>
    <dgm:pt modelId="{6154AF7B-CE21-6747-BF86-A329AEB3534C}" type="pres">
      <dgm:prSet presAssocID="{8ED466CB-59BC-7045-A5A9-503D97F29793}" presName="accent_2" presStyleCnt="0"/>
      <dgm:spPr/>
    </dgm:pt>
    <dgm:pt modelId="{D9C0FA34-937D-484D-9EA8-E9CF2B40D3EF}" type="pres">
      <dgm:prSet presAssocID="{8ED466CB-59BC-7045-A5A9-503D97F29793}" presName="accentRepeatNode" presStyleLbl="solidFgAcc1" presStyleIdx="1" presStyleCnt="3" custLinFactNeighborX="2152" custLinFactNeighborY="-87"/>
      <dgm:spPr/>
    </dgm:pt>
    <dgm:pt modelId="{F5AD5AD8-1D4D-EC4C-ABF2-D89B90C38488}" type="pres">
      <dgm:prSet presAssocID="{B25A891F-0368-F14B-AAE7-1F7C6CC4D711}" presName="text_3" presStyleLbl="node1" presStyleIdx="2" presStyleCnt="3">
        <dgm:presLayoutVars>
          <dgm:bulletEnabled val="1"/>
        </dgm:presLayoutVars>
      </dgm:prSet>
      <dgm:spPr/>
    </dgm:pt>
    <dgm:pt modelId="{08DFDF1C-5563-C94F-B475-D610A3301611}" type="pres">
      <dgm:prSet presAssocID="{B25A891F-0368-F14B-AAE7-1F7C6CC4D711}" presName="accent_3" presStyleCnt="0"/>
      <dgm:spPr/>
    </dgm:pt>
    <dgm:pt modelId="{1D3884A8-DC29-9B4A-810D-435F185A5C4E}" type="pres">
      <dgm:prSet presAssocID="{B25A891F-0368-F14B-AAE7-1F7C6CC4D711}" presName="accentRepeatNode" presStyleLbl="solidFgAcc1" presStyleIdx="2" presStyleCnt="3"/>
      <dgm:spPr/>
    </dgm:pt>
  </dgm:ptLst>
  <dgm:cxnLst>
    <dgm:cxn modelId="{E36DBB09-F8B4-744A-AB07-9A2ADD3082C2}" type="presOf" srcId="{4AB35BA1-F57E-9546-9FF6-7838CFDDBC3F}" destId="{7CA8BD08-18CE-794F-8D52-C2778D9A819B}" srcOrd="0" destOrd="0" presId="urn:microsoft.com/office/officeart/2008/layout/VerticalCurvedList"/>
    <dgm:cxn modelId="{AC380D5F-C57C-3D41-B538-9E131DD1E8B3}" type="presOf" srcId="{8ED466CB-59BC-7045-A5A9-503D97F29793}" destId="{AB17C8C9-F4D3-344B-A05C-8DEB2CA3F97E}" srcOrd="0" destOrd="0" presId="urn:microsoft.com/office/officeart/2008/layout/VerticalCurvedList"/>
    <dgm:cxn modelId="{B6F35771-708C-4347-BD27-64A554DAE32C}" srcId="{2C88A8B7-85BA-254F-9D4E-891B2745A270}" destId="{0AEB8042-B2BB-FD49-9D7F-A9159DBE7009}" srcOrd="0" destOrd="0" parTransId="{3DD80B35-4B6D-1F4F-969E-03D184BCD4AF}" sibTransId="{4AB35BA1-F57E-9546-9FF6-7838CFDDBC3F}"/>
    <dgm:cxn modelId="{1F5436C8-554A-B749-B7D4-4E5A914347C4}" srcId="{2C88A8B7-85BA-254F-9D4E-891B2745A270}" destId="{8ED466CB-59BC-7045-A5A9-503D97F29793}" srcOrd="1" destOrd="0" parTransId="{E92E7B86-5571-3D4F-81C1-B8224343952D}" sibTransId="{AAB5564A-6D4D-B24C-A57D-8D059DF38CD6}"/>
    <dgm:cxn modelId="{C231B5CC-35DA-CD48-A375-98BA353F7A1E}" type="presOf" srcId="{2C88A8B7-85BA-254F-9D4E-891B2745A270}" destId="{D9FD367B-8580-1F40-871E-14F26F33EB77}" srcOrd="0" destOrd="0" presId="urn:microsoft.com/office/officeart/2008/layout/VerticalCurvedList"/>
    <dgm:cxn modelId="{CA07E6DE-3D15-B640-8D43-3FA2FE8C8D8E}" type="presOf" srcId="{0AEB8042-B2BB-FD49-9D7F-A9159DBE7009}" destId="{7642F3B2-23E3-DE40-9746-5252A8CE655B}" srcOrd="0" destOrd="0" presId="urn:microsoft.com/office/officeart/2008/layout/VerticalCurvedList"/>
    <dgm:cxn modelId="{316F7FF2-08AE-0244-8CAE-60FBF3C15FDF}" type="presOf" srcId="{B25A891F-0368-F14B-AAE7-1F7C6CC4D711}" destId="{F5AD5AD8-1D4D-EC4C-ABF2-D89B90C38488}" srcOrd="0" destOrd="0" presId="urn:microsoft.com/office/officeart/2008/layout/VerticalCurvedList"/>
    <dgm:cxn modelId="{DA9E3BF9-F885-034F-BD0F-C79871D14AB0}" srcId="{2C88A8B7-85BA-254F-9D4E-891B2745A270}" destId="{B25A891F-0368-F14B-AAE7-1F7C6CC4D711}" srcOrd="2" destOrd="0" parTransId="{04D75D33-75D6-8F44-A0D7-8E3705BD7A2B}" sibTransId="{D61A9E9F-33A5-8446-83F0-CA5E316120D3}"/>
    <dgm:cxn modelId="{0A30C775-8A59-924D-847F-0E17C33A071C}" type="presParOf" srcId="{D9FD367B-8580-1F40-871E-14F26F33EB77}" destId="{B47C732D-6273-8C4E-9618-C54D99FF2033}" srcOrd="0" destOrd="0" presId="urn:microsoft.com/office/officeart/2008/layout/VerticalCurvedList"/>
    <dgm:cxn modelId="{1AC8C929-216C-7A44-9FA1-6841190338B0}" type="presParOf" srcId="{B47C732D-6273-8C4E-9618-C54D99FF2033}" destId="{FC4C4D66-4672-2046-83DF-0FEE7E253F8A}" srcOrd="0" destOrd="0" presId="urn:microsoft.com/office/officeart/2008/layout/VerticalCurvedList"/>
    <dgm:cxn modelId="{E16AAAEC-8A59-3E43-B5F0-5DB06CBB01E3}" type="presParOf" srcId="{FC4C4D66-4672-2046-83DF-0FEE7E253F8A}" destId="{6591B127-46A4-1B4F-A1AD-D0110298D44F}" srcOrd="0" destOrd="0" presId="urn:microsoft.com/office/officeart/2008/layout/VerticalCurvedList"/>
    <dgm:cxn modelId="{EB8983AD-B2ED-8341-A1A9-4A620159FEE3}" type="presParOf" srcId="{FC4C4D66-4672-2046-83DF-0FEE7E253F8A}" destId="{7CA8BD08-18CE-794F-8D52-C2778D9A819B}" srcOrd="1" destOrd="0" presId="urn:microsoft.com/office/officeart/2008/layout/VerticalCurvedList"/>
    <dgm:cxn modelId="{BC4DBA74-C164-DD45-BBF8-34790B96E327}" type="presParOf" srcId="{FC4C4D66-4672-2046-83DF-0FEE7E253F8A}" destId="{7F463768-EFB0-7E43-8387-DE38BC730F78}" srcOrd="2" destOrd="0" presId="urn:microsoft.com/office/officeart/2008/layout/VerticalCurvedList"/>
    <dgm:cxn modelId="{88F1253B-8554-1F4D-AC6B-4A28055BA2B8}" type="presParOf" srcId="{FC4C4D66-4672-2046-83DF-0FEE7E253F8A}" destId="{B1862952-387C-0442-BC0B-539C132E7989}" srcOrd="3" destOrd="0" presId="urn:microsoft.com/office/officeart/2008/layout/VerticalCurvedList"/>
    <dgm:cxn modelId="{5254F548-1FAE-E24F-A384-3FF90A7764FC}" type="presParOf" srcId="{B47C732D-6273-8C4E-9618-C54D99FF2033}" destId="{7642F3B2-23E3-DE40-9746-5252A8CE655B}" srcOrd="1" destOrd="0" presId="urn:microsoft.com/office/officeart/2008/layout/VerticalCurvedList"/>
    <dgm:cxn modelId="{EABAE36A-6699-E64F-8338-E0D17D21416F}" type="presParOf" srcId="{B47C732D-6273-8C4E-9618-C54D99FF2033}" destId="{0C68E983-EA5A-BB41-9F13-CC4B4DA9D69D}" srcOrd="2" destOrd="0" presId="urn:microsoft.com/office/officeart/2008/layout/VerticalCurvedList"/>
    <dgm:cxn modelId="{D4D67798-D490-C149-8E94-586B35260738}" type="presParOf" srcId="{0C68E983-EA5A-BB41-9F13-CC4B4DA9D69D}" destId="{7CC90EFC-6F00-B54B-A8BC-8A1D40E49B72}" srcOrd="0" destOrd="0" presId="urn:microsoft.com/office/officeart/2008/layout/VerticalCurvedList"/>
    <dgm:cxn modelId="{32A2B70D-981A-3F4A-B102-39788049DCBA}" type="presParOf" srcId="{B47C732D-6273-8C4E-9618-C54D99FF2033}" destId="{AB17C8C9-F4D3-344B-A05C-8DEB2CA3F97E}" srcOrd="3" destOrd="0" presId="urn:microsoft.com/office/officeart/2008/layout/VerticalCurvedList"/>
    <dgm:cxn modelId="{4736407F-1031-A443-8C43-3F40DE8CB492}" type="presParOf" srcId="{B47C732D-6273-8C4E-9618-C54D99FF2033}" destId="{6154AF7B-CE21-6747-BF86-A329AEB3534C}" srcOrd="4" destOrd="0" presId="urn:microsoft.com/office/officeart/2008/layout/VerticalCurvedList"/>
    <dgm:cxn modelId="{6F1FBAA6-132A-1248-A248-48440EDEA7C6}" type="presParOf" srcId="{6154AF7B-CE21-6747-BF86-A329AEB3534C}" destId="{D9C0FA34-937D-484D-9EA8-E9CF2B40D3EF}" srcOrd="0" destOrd="0" presId="urn:microsoft.com/office/officeart/2008/layout/VerticalCurvedList"/>
    <dgm:cxn modelId="{3EFA5A08-BD04-DF48-8CC2-58FCED6AE530}" type="presParOf" srcId="{B47C732D-6273-8C4E-9618-C54D99FF2033}" destId="{F5AD5AD8-1D4D-EC4C-ABF2-D89B90C38488}" srcOrd="5" destOrd="0" presId="urn:microsoft.com/office/officeart/2008/layout/VerticalCurvedList"/>
    <dgm:cxn modelId="{3587791E-37F0-6548-B6FD-C38DF24F3D9B}" type="presParOf" srcId="{B47C732D-6273-8C4E-9618-C54D99FF2033}" destId="{08DFDF1C-5563-C94F-B475-D610A3301611}" srcOrd="6" destOrd="0" presId="urn:microsoft.com/office/officeart/2008/layout/VerticalCurvedList"/>
    <dgm:cxn modelId="{0DE44724-8494-2945-AE34-1FCBDAF05B3B}" type="presParOf" srcId="{08DFDF1C-5563-C94F-B475-D610A3301611}" destId="{1D3884A8-DC29-9B4A-810D-435F185A5C4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B444B4-5C0E-FC42-993F-CED5D0A219BC}"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E243CA33-F59E-504C-8E7F-BB400D872E96}">
      <dgm:prSet phldrT="[Text]"/>
      <dgm:spPr/>
      <dgm:t>
        <a:bodyPr/>
        <a:lstStyle/>
        <a:p>
          <a:r>
            <a:rPr lang="en-US" dirty="0"/>
            <a:t>Child Welfare</a:t>
          </a:r>
        </a:p>
      </dgm:t>
    </dgm:pt>
    <dgm:pt modelId="{C199D447-1A80-D24B-AC87-95D1B4041122}" type="parTrans" cxnId="{7A7C69E3-9771-D641-81C7-59BFA71CDE0D}">
      <dgm:prSet/>
      <dgm:spPr/>
      <dgm:t>
        <a:bodyPr/>
        <a:lstStyle/>
        <a:p>
          <a:endParaRPr lang="en-US"/>
        </a:p>
      </dgm:t>
    </dgm:pt>
    <dgm:pt modelId="{35979EAE-DEF1-1E43-A8D6-6F97498880AB}" type="sibTrans" cxnId="{7A7C69E3-9771-D641-81C7-59BFA71CDE0D}">
      <dgm:prSet/>
      <dgm:spPr/>
      <dgm:t>
        <a:bodyPr/>
        <a:lstStyle/>
        <a:p>
          <a:endParaRPr lang="en-US"/>
        </a:p>
      </dgm:t>
    </dgm:pt>
    <dgm:pt modelId="{B3A142FD-BC2E-B64C-AFAB-D223F619A223}">
      <dgm:prSet phldrT="[Text]"/>
      <dgm:spPr/>
      <dgm:t>
        <a:bodyPr/>
        <a:lstStyle/>
        <a:p>
          <a:r>
            <a:rPr lang="en-US" dirty="0"/>
            <a:t>Child Support</a:t>
          </a:r>
        </a:p>
      </dgm:t>
    </dgm:pt>
    <dgm:pt modelId="{9232AC43-49F4-B844-B8E0-7A161E2E9C72}" type="parTrans" cxnId="{785AC24D-72EF-EF44-BDD6-D606C924687D}">
      <dgm:prSet/>
      <dgm:spPr/>
      <dgm:t>
        <a:bodyPr/>
        <a:lstStyle/>
        <a:p>
          <a:endParaRPr lang="en-US"/>
        </a:p>
      </dgm:t>
    </dgm:pt>
    <dgm:pt modelId="{0D1A6DB0-5EE0-CD46-84C5-0563A850C237}" type="sibTrans" cxnId="{785AC24D-72EF-EF44-BDD6-D606C924687D}">
      <dgm:prSet/>
      <dgm:spPr/>
      <dgm:t>
        <a:bodyPr/>
        <a:lstStyle/>
        <a:p>
          <a:endParaRPr lang="en-US"/>
        </a:p>
      </dgm:t>
    </dgm:pt>
    <dgm:pt modelId="{59680F86-4411-2B42-805C-7829FC982A69}">
      <dgm:prSet phldrT="[Text]"/>
      <dgm:spPr/>
      <dgm:t>
        <a:bodyPr/>
        <a:lstStyle/>
        <a:p>
          <a:r>
            <a:rPr lang="en-US" dirty="0"/>
            <a:t>Economic and Family Services</a:t>
          </a:r>
        </a:p>
      </dgm:t>
    </dgm:pt>
    <dgm:pt modelId="{AAEB975F-DF5E-C34B-ADA7-B502FB8154DC}" type="parTrans" cxnId="{3D5EA263-BADB-8A4E-A793-0BCEBEBE035C}">
      <dgm:prSet/>
      <dgm:spPr/>
      <dgm:t>
        <a:bodyPr/>
        <a:lstStyle/>
        <a:p>
          <a:endParaRPr lang="en-US"/>
        </a:p>
      </dgm:t>
    </dgm:pt>
    <dgm:pt modelId="{4A1FD152-9E5B-F940-83C6-A2D5C0BC694C}" type="sibTrans" cxnId="{3D5EA263-BADB-8A4E-A793-0BCEBEBE035C}">
      <dgm:prSet/>
      <dgm:spPr/>
      <dgm:t>
        <a:bodyPr/>
        <a:lstStyle/>
        <a:p>
          <a:endParaRPr lang="en-US"/>
        </a:p>
      </dgm:t>
    </dgm:pt>
    <dgm:pt modelId="{68402E3E-A278-9746-B41A-0C96EAB20836}">
      <dgm:prSet phldrT="[Text]"/>
      <dgm:spPr/>
      <dgm:t>
        <a:bodyPr/>
        <a:lstStyle/>
        <a:p>
          <a:r>
            <a:rPr lang="en-US" dirty="0"/>
            <a:t>Adult Services</a:t>
          </a:r>
        </a:p>
      </dgm:t>
    </dgm:pt>
    <dgm:pt modelId="{92674306-A9E5-E24C-9666-7EE76B579666}" type="parTrans" cxnId="{435FD1CE-2BD9-6244-938B-DBA68AD9F951}">
      <dgm:prSet/>
      <dgm:spPr/>
      <dgm:t>
        <a:bodyPr/>
        <a:lstStyle/>
        <a:p>
          <a:endParaRPr lang="en-US"/>
        </a:p>
      </dgm:t>
    </dgm:pt>
    <dgm:pt modelId="{ADC9FDEA-8FA5-AD48-BBA7-69B93FC14AEE}" type="sibTrans" cxnId="{435FD1CE-2BD9-6244-938B-DBA68AD9F951}">
      <dgm:prSet/>
      <dgm:spPr/>
      <dgm:t>
        <a:bodyPr/>
        <a:lstStyle/>
        <a:p>
          <a:endParaRPr lang="en-US"/>
        </a:p>
      </dgm:t>
    </dgm:pt>
    <dgm:pt modelId="{F84E8B59-CEE5-2745-A3BA-D6FD8F81033F}" type="pres">
      <dgm:prSet presAssocID="{6BB444B4-5C0E-FC42-993F-CED5D0A219BC}" presName="matrix" presStyleCnt="0">
        <dgm:presLayoutVars>
          <dgm:chMax val="1"/>
          <dgm:dir/>
          <dgm:resizeHandles val="exact"/>
        </dgm:presLayoutVars>
      </dgm:prSet>
      <dgm:spPr/>
    </dgm:pt>
    <dgm:pt modelId="{85FBD7E5-F9F3-004A-8B73-D456DF83668A}" type="pres">
      <dgm:prSet presAssocID="{6BB444B4-5C0E-FC42-993F-CED5D0A219BC}" presName="diamond" presStyleLbl="bgShp" presStyleIdx="0" presStyleCnt="1"/>
      <dgm:spPr/>
    </dgm:pt>
    <dgm:pt modelId="{62ECC775-FD5D-7E4E-BCA0-ADD8BCE98F67}" type="pres">
      <dgm:prSet presAssocID="{6BB444B4-5C0E-FC42-993F-CED5D0A219BC}" presName="quad1" presStyleLbl="node1" presStyleIdx="0" presStyleCnt="4">
        <dgm:presLayoutVars>
          <dgm:chMax val="0"/>
          <dgm:chPref val="0"/>
          <dgm:bulletEnabled val="1"/>
        </dgm:presLayoutVars>
      </dgm:prSet>
      <dgm:spPr/>
    </dgm:pt>
    <dgm:pt modelId="{9F15CC5F-135A-F94C-B479-E3485CC557DA}" type="pres">
      <dgm:prSet presAssocID="{6BB444B4-5C0E-FC42-993F-CED5D0A219BC}" presName="quad2" presStyleLbl="node1" presStyleIdx="1" presStyleCnt="4">
        <dgm:presLayoutVars>
          <dgm:chMax val="0"/>
          <dgm:chPref val="0"/>
          <dgm:bulletEnabled val="1"/>
        </dgm:presLayoutVars>
      </dgm:prSet>
      <dgm:spPr/>
    </dgm:pt>
    <dgm:pt modelId="{21904286-EDAB-654A-9407-E36EA3BCD7B4}" type="pres">
      <dgm:prSet presAssocID="{6BB444B4-5C0E-FC42-993F-CED5D0A219BC}" presName="quad3" presStyleLbl="node1" presStyleIdx="2" presStyleCnt="4">
        <dgm:presLayoutVars>
          <dgm:chMax val="0"/>
          <dgm:chPref val="0"/>
          <dgm:bulletEnabled val="1"/>
        </dgm:presLayoutVars>
      </dgm:prSet>
      <dgm:spPr/>
    </dgm:pt>
    <dgm:pt modelId="{4F53A372-E9C3-CE4A-B8C3-1B4BB78CC573}" type="pres">
      <dgm:prSet presAssocID="{6BB444B4-5C0E-FC42-993F-CED5D0A219BC}" presName="quad4" presStyleLbl="node1" presStyleIdx="3" presStyleCnt="4">
        <dgm:presLayoutVars>
          <dgm:chMax val="0"/>
          <dgm:chPref val="0"/>
          <dgm:bulletEnabled val="1"/>
        </dgm:presLayoutVars>
      </dgm:prSet>
      <dgm:spPr/>
    </dgm:pt>
  </dgm:ptLst>
  <dgm:cxnLst>
    <dgm:cxn modelId="{85DE3C0A-893E-5F44-90D2-B90092CD1809}" type="presOf" srcId="{68402E3E-A278-9746-B41A-0C96EAB20836}" destId="{4F53A372-E9C3-CE4A-B8C3-1B4BB78CC573}" srcOrd="0" destOrd="0" presId="urn:microsoft.com/office/officeart/2005/8/layout/matrix3"/>
    <dgm:cxn modelId="{A82D2727-3540-5D4F-A8E0-E610819D5660}" type="presOf" srcId="{E243CA33-F59E-504C-8E7F-BB400D872E96}" destId="{62ECC775-FD5D-7E4E-BCA0-ADD8BCE98F67}" srcOrd="0" destOrd="0" presId="urn:microsoft.com/office/officeart/2005/8/layout/matrix3"/>
    <dgm:cxn modelId="{785AC24D-72EF-EF44-BDD6-D606C924687D}" srcId="{6BB444B4-5C0E-FC42-993F-CED5D0A219BC}" destId="{B3A142FD-BC2E-B64C-AFAB-D223F619A223}" srcOrd="1" destOrd="0" parTransId="{9232AC43-49F4-B844-B8E0-7A161E2E9C72}" sibTransId="{0D1A6DB0-5EE0-CD46-84C5-0563A850C237}"/>
    <dgm:cxn modelId="{3D5EA263-BADB-8A4E-A793-0BCEBEBE035C}" srcId="{6BB444B4-5C0E-FC42-993F-CED5D0A219BC}" destId="{59680F86-4411-2B42-805C-7829FC982A69}" srcOrd="2" destOrd="0" parTransId="{AAEB975F-DF5E-C34B-ADA7-B502FB8154DC}" sibTransId="{4A1FD152-9E5B-F940-83C6-A2D5C0BC694C}"/>
    <dgm:cxn modelId="{679EF36F-2E27-684B-9425-6B436CC424E1}" type="presOf" srcId="{59680F86-4411-2B42-805C-7829FC982A69}" destId="{21904286-EDAB-654A-9407-E36EA3BCD7B4}" srcOrd="0" destOrd="0" presId="urn:microsoft.com/office/officeart/2005/8/layout/matrix3"/>
    <dgm:cxn modelId="{FF02B8C9-E98B-7E4F-82AA-2973F116B351}" type="presOf" srcId="{6BB444B4-5C0E-FC42-993F-CED5D0A219BC}" destId="{F84E8B59-CEE5-2745-A3BA-D6FD8F81033F}" srcOrd="0" destOrd="0" presId="urn:microsoft.com/office/officeart/2005/8/layout/matrix3"/>
    <dgm:cxn modelId="{435FD1CE-2BD9-6244-938B-DBA68AD9F951}" srcId="{6BB444B4-5C0E-FC42-993F-CED5D0A219BC}" destId="{68402E3E-A278-9746-B41A-0C96EAB20836}" srcOrd="3" destOrd="0" parTransId="{92674306-A9E5-E24C-9666-7EE76B579666}" sibTransId="{ADC9FDEA-8FA5-AD48-BBA7-69B93FC14AEE}"/>
    <dgm:cxn modelId="{7A7C69E3-9771-D641-81C7-59BFA71CDE0D}" srcId="{6BB444B4-5C0E-FC42-993F-CED5D0A219BC}" destId="{E243CA33-F59E-504C-8E7F-BB400D872E96}" srcOrd="0" destOrd="0" parTransId="{C199D447-1A80-D24B-AC87-95D1B4041122}" sibTransId="{35979EAE-DEF1-1E43-A8D6-6F97498880AB}"/>
    <dgm:cxn modelId="{B5B609E9-7984-094B-A301-7151699A4F5D}" type="presOf" srcId="{B3A142FD-BC2E-B64C-AFAB-D223F619A223}" destId="{9F15CC5F-135A-F94C-B479-E3485CC557DA}" srcOrd="0" destOrd="0" presId="urn:microsoft.com/office/officeart/2005/8/layout/matrix3"/>
    <dgm:cxn modelId="{4BBE502B-5C7D-744C-8B1F-A61647DF4129}" type="presParOf" srcId="{F84E8B59-CEE5-2745-A3BA-D6FD8F81033F}" destId="{85FBD7E5-F9F3-004A-8B73-D456DF83668A}" srcOrd="0" destOrd="0" presId="urn:microsoft.com/office/officeart/2005/8/layout/matrix3"/>
    <dgm:cxn modelId="{EEF276F7-AB46-9940-AA93-FD95E7A7562B}" type="presParOf" srcId="{F84E8B59-CEE5-2745-A3BA-D6FD8F81033F}" destId="{62ECC775-FD5D-7E4E-BCA0-ADD8BCE98F67}" srcOrd="1" destOrd="0" presId="urn:microsoft.com/office/officeart/2005/8/layout/matrix3"/>
    <dgm:cxn modelId="{731DB9A1-3A3E-9447-995A-E09FF7FBC5FE}" type="presParOf" srcId="{F84E8B59-CEE5-2745-A3BA-D6FD8F81033F}" destId="{9F15CC5F-135A-F94C-B479-E3485CC557DA}" srcOrd="2" destOrd="0" presId="urn:microsoft.com/office/officeart/2005/8/layout/matrix3"/>
    <dgm:cxn modelId="{B1CC018F-DEB0-124F-A5F7-2F7270E33F9A}" type="presParOf" srcId="{F84E8B59-CEE5-2745-A3BA-D6FD8F81033F}" destId="{21904286-EDAB-654A-9407-E36EA3BCD7B4}" srcOrd="3" destOrd="0" presId="urn:microsoft.com/office/officeart/2005/8/layout/matrix3"/>
    <dgm:cxn modelId="{DDDE6163-7FAE-FC42-A44C-C80CA3E45FF8}" type="presParOf" srcId="{F84E8B59-CEE5-2745-A3BA-D6FD8F81033F}" destId="{4F53A372-E9C3-CE4A-B8C3-1B4BB78CC57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FCACD1-AAC1-DF47-BC63-1F037B8093D7}"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C3A26B0B-5805-FA44-8513-8C7FD0589835}">
      <dgm:prSet phldrT="[Text]" custT="1"/>
      <dgm:spPr/>
      <dgm:t>
        <a:bodyPr/>
        <a:lstStyle/>
        <a:p>
          <a:r>
            <a:rPr lang="en-US" sz="2800" dirty="0"/>
            <a:t>ESTABLISH GOVERNANCE TEAM</a:t>
          </a:r>
        </a:p>
      </dgm:t>
    </dgm:pt>
    <dgm:pt modelId="{B5A03B04-6BC0-FF44-8819-AB3B8E1510DA}" type="parTrans" cxnId="{BD5E90D1-5BDB-5142-9D30-A6DE38A5129F}">
      <dgm:prSet/>
      <dgm:spPr/>
      <dgm:t>
        <a:bodyPr/>
        <a:lstStyle/>
        <a:p>
          <a:endParaRPr lang="en-US"/>
        </a:p>
      </dgm:t>
    </dgm:pt>
    <dgm:pt modelId="{8DD39E47-FDE1-3142-8109-A44221871043}" type="sibTrans" cxnId="{BD5E90D1-5BDB-5142-9D30-A6DE38A5129F}">
      <dgm:prSet/>
      <dgm:spPr/>
      <dgm:t>
        <a:bodyPr/>
        <a:lstStyle/>
        <a:p>
          <a:endParaRPr lang="en-US"/>
        </a:p>
      </dgm:t>
    </dgm:pt>
    <dgm:pt modelId="{0C1C3967-8C6B-7A4A-BB7B-FEB924DCD7B1}">
      <dgm:prSet phldrT="[Text]"/>
      <dgm:spPr/>
      <dgm:t>
        <a:bodyPr/>
        <a:lstStyle/>
        <a:p>
          <a:r>
            <a:rPr lang="en-US" dirty="0"/>
            <a:t>ASSESS READINESS</a:t>
          </a:r>
        </a:p>
      </dgm:t>
    </dgm:pt>
    <dgm:pt modelId="{0D5F2F83-955A-8E4B-97DA-63854646F26B}" type="parTrans" cxnId="{9D9A1BB8-C4B5-114E-AEF2-8C66487C6799}">
      <dgm:prSet/>
      <dgm:spPr/>
      <dgm:t>
        <a:bodyPr/>
        <a:lstStyle/>
        <a:p>
          <a:endParaRPr lang="en-US"/>
        </a:p>
      </dgm:t>
    </dgm:pt>
    <dgm:pt modelId="{B61319CF-9834-D64F-A38C-1FE760B9B312}" type="sibTrans" cxnId="{9D9A1BB8-C4B5-114E-AEF2-8C66487C6799}">
      <dgm:prSet/>
      <dgm:spPr/>
      <dgm:t>
        <a:bodyPr/>
        <a:lstStyle/>
        <a:p>
          <a:endParaRPr lang="en-US"/>
        </a:p>
      </dgm:t>
    </dgm:pt>
    <dgm:pt modelId="{C4B1A336-3FE8-834B-9E09-0E92856F67F9}">
      <dgm:prSet phldrT="[Text]"/>
      <dgm:spPr/>
      <dgm:t>
        <a:bodyPr/>
        <a:lstStyle/>
        <a:p>
          <a:r>
            <a:rPr lang="en-US" dirty="0"/>
            <a:t>DEVELOP CQI MODEL</a:t>
          </a:r>
        </a:p>
      </dgm:t>
    </dgm:pt>
    <dgm:pt modelId="{BD10119D-277A-DE4F-BB0A-D73ACDF03E58}" type="parTrans" cxnId="{8F0F363D-02A7-CB4C-B867-E8DC46277565}">
      <dgm:prSet/>
      <dgm:spPr/>
      <dgm:t>
        <a:bodyPr/>
        <a:lstStyle/>
        <a:p>
          <a:endParaRPr lang="en-US"/>
        </a:p>
      </dgm:t>
    </dgm:pt>
    <dgm:pt modelId="{F15D456E-A3EA-D449-B232-A25649A0429F}" type="sibTrans" cxnId="{8F0F363D-02A7-CB4C-B867-E8DC46277565}">
      <dgm:prSet/>
      <dgm:spPr/>
      <dgm:t>
        <a:bodyPr/>
        <a:lstStyle/>
        <a:p>
          <a:endParaRPr lang="en-US"/>
        </a:p>
      </dgm:t>
    </dgm:pt>
    <dgm:pt modelId="{5614C6FA-F133-664B-8C96-AED85D11989D}">
      <dgm:prSet/>
      <dgm:spPr/>
      <dgm:t>
        <a:bodyPr/>
        <a:lstStyle/>
        <a:p>
          <a:r>
            <a:rPr lang="en-US" dirty="0"/>
            <a:t>DEVELOP TRAINING</a:t>
          </a:r>
        </a:p>
      </dgm:t>
    </dgm:pt>
    <dgm:pt modelId="{475D1064-A444-3A44-9442-690AFB292E41}" type="parTrans" cxnId="{86B22EE5-5B2E-A643-83D8-FC1ABE859E88}">
      <dgm:prSet/>
      <dgm:spPr/>
      <dgm:t>
        <a:bodyPr/>
        <a:lstStyle/>
        <a:p>
          <a:endParaRPr lang="en-US"/>
        </a:p>
      </dgm:t>
    </dgm:pt>
    <dgm:pt modelId="{F9B74524-D438-FB40-BFFB-82DCAEF8394A}" type="sibTrans" cxnId="{86B22EE5-5B2E-A643-83D8-FC1ABE859E88}">
      <dgm:prSet/>
      <dgm:spPr/>
      <dgm:t>
        <a:bodyPr/>
        <a:lstStyle/>
        <a:p>
          <a:endParaRPr lang="en-US"/>
        </a:p>
      </dgm:t>
    </dgm:pt>
    <dgm:pt modelId="{27E45330-F359-A84D-8AC1-D2E6E3BCB69B}" type="pres">
      <dgm:prSet presAssocID="{55FCACD1-AAC1-DF47-BC63-1F037B8093D7}" presName="linear" presStyleCnt="0">
        <dgm:presLayoutVars>
          <dgm:dir/>
          <dgm:animLvl val="lvl"/>
          <dgm:resizeHandles val="exact"/>
        </dgm:presLayoutVars>
      </dgm:prSet>
      <dgm:spPr/>
    </dgm:pt>
    <dgm:pt modelId="{E3FACB4D-AA98-5A4B-89C4-2E171FE343B4}" type="pres">
      <dgm:prSet presAssocID="{C3A26B0B-5805-FA44-8513-8C7FD0589835}" presName="parentLin" presStyleCnt="0"/>
      <dgm:spPr/>
    </dgm:pt>
    <dgm:pt modelId="{1E83E9E7-1420-E949-9FC3-F8E00F182E91}" type="pres">
      <dgm:prSet presAssocID="{C3A26B0B-5805-FA44-8513-8C7FD0589835}" presName="parentLeftMargin" presStyleLbl="node1" presStyleIdx="0" presStyleCnt="4"/>
      <dgm:spPr/>
    </dgm:pt>
    <dgm:pt modelId="{F22FF37E-744C-C343-9401-E6AABE858BB6}" type="pres">
      <dgm:prSet presAssocID="{C3A26B0B-5805-FA44-8513-8C7FD0589835}" presName="parentText" presStyleLbl="node1" presStyleIdx="0" presStyleCnt="4">
        <dgm:presLayoutVars>
          <dgm:chMax val="0"/>
          <dgm:bulletEnabled val="1"/>
        </dgm:presLayoutVars>
      </dgm:prSet>
      <dgm:spPr/>
    </dgm:pt>
    <dgm:pt modelId="{2E02BB58-550D-3646-BA11-B6FF561BFF60}" type="pres">
      <dgm:prSet presAssocID="{C3A26B0B-5805-FA44-8513-8C7FD0589835}" presName="negativeSpace" presStyleCnt="0"/>
      <dgm:spPr/>
    </dgm:pt>
    <dgm:pt modelId="{B2CF1BF8-9B61-4148-AF8F-031BA0DDA3C0}" type="pres">
      <dgm:prSet presAssocID="{C3A26B0B-5805-FA44-8513-8C7FD0589835}" presName="childText" presStyleLbl="conFgAcc1" presStyleIdx="0" presStyleCnt="4">
        <dgm:presLayoutVars>
          <dgm:bulletEnabled val="1"/>
        </dgm:presLayoutVars>
      </dgm:prSet>
      <dgm:spPr/>
    </dgm:pt>
    <dgm:pt modelId="{47CC52C5-F6F9-CF4A-96E7-E9F8FB9E1766}" type="pres">
      <dgm:prSet presAssocID="{8DD39E47-FDE1-3142-8109-A44221871043}" presName="spaceBetweenRectangles" presStyleCnt="0"/>
      <dgm:spPr/>
    </dgm:pt>
    <dgm:pt modelId="{2BC57DFB-18F5-1347-9836-2C535B341FC5}" type="pres">
      <dgm:prSet presAssocID="{0C1C3967-8C6B-7A4A-BB7B-FEB924DCD7B1}" presName="parentLin" presStyleCnt="0"/>
      <dgm:spPr/>
    </dgm:pt>
    <dgm:pt modelId="{C41BCEEB-D2AC-194B-BDE8-12F01A1CD18F}" type="pres">
      <dgm:prSet presAssocID="{0C1C3967-8C6B-7A4A-BB7B-FEB924DCD7B1}" presName="parentLeftMargin" presStyleLbl="node1" presStyleIdx="0" presStyleCnt="4"/>
      <dgm:spPr/>
    </dgm:pt>
    <dgm:pt modelId="{9AF1D155-843C-214F-B891-95F7EF094DB8}" type="pres">
      <dgm:prSet presAssocID="{0C1C3967-8C6B-7A4A-BB7B-FEB924DCD7B1}" presName="parentText" presStyleLbl="node1" presStyleIdx="1" presStyleCnt="4">
        <dgm:presLayoutVars>
          <dgm:chMax val="0"/>
          <dgm:bulletEnabled val="1"/>
        </dgm:presLayoutVars>
      </dgm:prSet>
      <dgm:spPr/>
    </dgm:pt>
    <dgm:pt modelId="{B4E30E5A-969D-244F-B265-4EEC09E876A2}" type="pres">
      <dgm:prSet presAssocID="{0C1C3967-8C6B-7A4A-BB7B-FEB924DCD7B1}" presName="negativeSpace" presStyleCnt="0"/>
      <dgm:spPr/>
    </dgm:pt>
    <dgm:pt modelId="{C383E7D4-B57C-0747-95A7-D062912736F6}" type="pres">
      <dgm:prSet presAssocID="{0C1C3967-8C6B-7A4A-BB7B-FEB924DCD7B1}" presName="childText" presStyleLbl="conFgAcc1" presStyleIdx="1" presStyleCnt="4">
        <dgm:presLayoutVars>
          <dgm:bulletEnabled val="1"/>
        </dgm:presLayoutVars>
      </dgm:prSet>
      <dgm:spPr/>
    </dgm:pt>
    <dgm:pt modelId="{2AA70FE5-034A-7949-8411-B3C44CE65BBD}" type="pres">
      <dgm:prSet presAssocID="{B61319CF-9834-D64F-A38C-1FE760B9B312}" presName="spaceBetweenRectangles" presStyleCnt="0"/>
      <dgm:spPr/>
    </dgm:pt>
    <dgm:pt modelId="{24CFBCF6-C625-8045-808D-0DF5474E24A2}" type="pres">
      <dgm:prSet presAssocID="{C4B1A336-3FE8-834B-9E09-0E92856F67F9}" presName="parentLin" presStyleCnt="0"/>
      <dgm:spPr/>
    </dgm:pt>
    <dgm:pt modelId="{6D03235E-FD7F-584D-AE9F-6E880BA0FEBE}" type="pres">
      <dgm:prSet presAssocID="{C4B1A336-3FE8-834B-9E09-0E92856F67F9}" presName="parentLeftMargin" presStyleLbl="node1" presStyleIdx="1" presStyleCnt="4"/>
      <dgm:spPr/>
    </dgm:pt>
    <dgm:pt modelId="{098B5DA3-AF2E-2C42-A5C6-8C294E444890}" type="pres">
      <dgm:prSet presAssocID="{C4B1A336-3FE8-834B-9E09-0E92856F67F9}" presName="parentText" presStyleLbl="node1" presStyleIdx="2" presStyleCnt="4">
        <dgm:presLayoutVars>
          <dgm:chMax val="0"/>
          <dgm:bulletEnabled val="1"/>
        </dgm:presLayoutVars>
      </dgm:prSet>
      <dgm:spPr/>
    </dgm:pt>
    <dgm:pt modelId="{F85C36DE-5664-2740-A012-A0E8B4CB566E}" type="pres">
      <dgm:prSet presAssocID="{C4B1A336-3FE8-834B-9E09-0E92856F67F9}" presName="negativeSpace" presStyleCnt="0"/>
      <dgm:spPr/>
    </dgm:pt>
    <dgm:pt modelId="{5008F725-020E-E14A-9CB7-D4F9417598B8}" type="pres">
      <dgm:prSet presAssocID="{C4B1A336-3FE8-834B-9E09-0E92856F67F9}" presName="childText" presStyleLbl="conFgAcc1" presStyleIdx="2" presStyleCnt="4">
        <dgm:presLayoutVars>
          <dgm:bulletEnabled val="1"/>
        </dgm:presLayoutVars>
      </dgm:prSet>
      <dgm:spPr/>
    </dgm:pt>
    <dgm:pt modelId="{331CAE83-7558-B547-8CB6-A6E2F0403916}" type="pres">
      <dgm:prSet presAssocID="{F15D456E-A3EA-D449-B232-A25649A0429F}" presName="spaceBetweenRectangles" presStyleCnt="0"/>
      <dgm:spPr/>
    </dgm:pt>
    <dgm:pt modelId="{47B717C6-D187-EC47-9910-D913820EF5D8}" type="pres">
      <dgm:prSet presAssocID="{5614C6FA-F133-664B-8C96-AED85D11989D}" presName="parentLin" presStyleCnt="0"/>
      <dgm:spPr/>
    </dgm:pt>
    <dgm:pt modelId="{5F853372-FC12-8240-900C-74278F1B7851}" type="pres">
      <dgm:prSet presAssocID="{5614C6FA-F133-664B-8C96-AED85D11989D}" presName="parentLeftMargin" presStyleLbl="node1" presStyleIdx="2" presStyleCnt="4"/>
      <dgm:spPr/>
    </dgm:pt>
    <dgm:pt modelId="{2ED66069-5CD3-C24C-9E39-64A30CCD0E41}" type="pres">
      <dgm:prSet presAssocID="{5614C6FA-F133-664B-8C96-AED85D11989D}" presName="parentText" presStyleLbl="node1" presStyleIdx="3" presStyleCnt="4">
        <dgm:presLayoutVars>
          <dgm:chMax val="0"/>
          <dgm:bulletEnabled val="1"/>
        </dgm:presLayoutVars>
      </dgm:prSet>
      <dgm:spPr/>
    </dgm:pt>
    <dgm:pt modelId="{F5E3FD04-DCEF-3E4D-8D71-59FFFDEF347B}" type="pres">
      <dgm:prSet presAssocID="{5614C6FA-F133-664B-8C96-AED85D11989D}" presName="negativeSpace" presStyleCnt="0"/>
      <dgm:spPr/>
    </dgm:pt>
    <dgm:pt modelId="{AE2C3A21-D5ED-3F4C-B3DD-8CA685B4939F}" type="pres">
      <dgm:prSet presAssocID="{5614C6FA-F133-664B-8C96-AED85D11989D}" presName="childText" presStyleLbl="conFgAcc1" presStyleIdx="3" presStyleCnt="4">
        <dgm:presLayoutVars>
          <dgm:bulletEnabled val="1"/>
        </dgm:presLayoutVars>
      </dgm:prSet>
      <dgm:spPr/>
    </dgm:pt>
  </dgm:ptLst>
  <dgm:cxnLst>
    <dgm:cxn modelId="{8CF78E16-EB08-8C4A-B200-7EF84BD11D95}" type="presOf" srcId="{C3A26B0B-5805-FA44-8513-8C7FD0589835}" destId="{F22FF37E-744C-C343-9401-E6AABE858BB6}" srcOrd="1" destOrd="0" presId="urn:microsoft.com/office/officeart/2005/8/layout/list1"/>
    <dgm:cxn modelId="{A63B4A23-210D-6943-A7F3-18EB17B143AD}" type="presOf" srcId="{5614C6FA-F133-664B-8C96-AED85D11989D}" destId="{2ED66069-5CD3-C24C-9E39-64A30CCD0E41}" srcOrd="1" destOrd="0" presId="urn:microsoft.com/office/officeart/2005/8/layout/list1"/>
    <dgm:cxn modelId="{8F0F363D-02A7-CB4C-B867-E8DC46277565}" srcId="{55FCACD1-AAC1-DF47-BC63-1F037B8093D7}" destId="{C4B1A336-3FE8-834B-9E09-0E92856F67F9}" srcOrd="2" destOrd="0" parTransId="{BD10119D-277A-DE4F-BB0A-D73ACDF03E58}" sibTransId="{F15D456E-A3EA-D449-B232-A25649A0429F}"/>
    <dgm:cxn modelId="{C781BC70-C308-9F4B-BF03-54E548150B32}" type="presOf" srcId="{C4B1A336-3FE8-834B-9E09-0E92856F67F9}" destId="{6D03235E-FD7F-584D-AE9F-6E880BA0FEBE}" srcOrd="0" destOrd="0" presId="urn:microsoft.com/office/officeart/2005/8/layout/list1"/>
    <dgm:cxn modelId="{71705677-C739-C74E-92C4-DBC89200F7D1}" type="presOf" srcId="{C3A26B0B-5805-FA44-8513-8C7FD0589835}" destId="{1E83E9E7-1420-E949-9FC3-F8E00F182E91}" srcOrd="0" destOrd="0" presId="urn:microsoft.com/office/officeart/2005/8/layout/list1"/>
    <dgm:cxn modelId="{B355A08B-A0D2-D545-AA58-0C3AB30961E2}" type="presOf" srcId="{5614C6FA-F133-664B-8C96-AED85D11989D}" destId="{5F853372-FC12-8240-900C-74278F1B7851}" srcOrd="0" destOrd="0" presId="urn:microsoft.com/office/officeart/2005/8/layout/list1"/>
    <dgm:cxn modelId="{CC7AC59C-CA9A-DC42-B335-FFC838B3B6A9}" type="presOf" srcId="{55FCACD1-AAC1-DF47-BC63-1F037B8093D7}" destId="{27E45330-F359-A84D-8AC1-D2E6E3BCB69B}" srcOrd="0" destOrd="0" presId="urn:microsoft.com/office/officeart/2005/8/layout/list1"/>
    <dgm:cxn modelId="{F4FF3DA2-525E-A54F-9F6A-882B14127607}" type="presOf" srcId="{C4B1A336-3FE8-834B-9E09-0E92856F67F9}" destId="{098B5DA3-AF2E-2C42-A5C6-8C294E444890}" srcOrd="1" destOrd="0" presId="urn:microsoft.com/office/officeart/2005/8/layout/list1"/>
    <dgm:cxn modelId="{668386B1-1AC6-E142-AF82-9F780F69318F}" type="presOf" srcId="{0C1C3967-8C6B-7A4A-BB7B-FEB924DCD7B1}" destId="{9AF1D155-843C-214F-B891-95F7EF094DB8}" srcOrd="1" destOrd="0" presId="urn:microsoft.com/office/officeart/2005/8/layout/list1"/>
    <dgm:cxn modelId="{9D9A1BB8-C4B5-114E-AEF2-8C66487C6799}" srcId="{55FCACD1-AAC1-DF47-BC63-1F037B8093D7}" destId="{0C1C3967-8C6B-7A4A-BB7B-FEB924DCD7B1}" srcOrd="1" destOrd="0" parTransId="{0D5F2F83-955A-8E4B-97DA-63854646F26B}" sibTransId="{B61319CF-9834-D64F-A38C-1FE760B9B312}"/>
    <dgm:cxn modelId="{BD5E90D1-5BDB-5142-9D30-A6DE38A5129F}" srcId="{55FCACD1-AAC1-DF47-BC63-1F037B8093D7}" destId="{C3A26B0B-5805-FA44-8513-8C7FD0589835}" srcOrd="0" destOrd="0" parTransId="{B5A03B04-6BC0-FF44-8819-AB3B8E1510DA}" sibTransId="{8DD39E47-FDE1-3142-8109-A44221871043}"/>
    <dgm:cxn modelId="{CF96A3E4-541B-F84C-87E2-6E20DD20B67B}" type="presOf" srcId="{0C1C3967-8C6B-7A4A-BB7B-FEB924DCD7B1}" destId="{C41BCEEB-D2AC-194B-BDE8-12F01A1CD18F}" srcOrd="0" destOrd="0" presId="urn:microsoft.com/office/officeart/2005/8/layout/list1"/>
    <dgm:cxn modelId="{86B22EE5-5B2E-A643-83D8-FC1ABE859E88}" srcId="{55FCACD1-AAC1-DF47-BC63-1F037B8093D7}" destId="{5614C6FA-F133-664B-8C96-AED85D11989D}" srcOrd="3" destOrd="0" parTransId="{475D1064-A444-3A44-9442-690AFB292E41}" sibTransId="{F9B74524-D438-FB40-BFFB-82DCAEF8394A}"/>
    <dgm:cxn modelId="{45231783-DE96-1D46-9062-549A7F648289}" type="presParOf" srcId="{27E45330-F359-A84D-8AC1-D2E6E3BCB69B}" destId="{E3FACB4D-AA98-5A4B-89C4-2E171FE343B4}" srcOrd="0" destOrd="0" presId="urn:microsoft.com/office/officeart/2005/8/layout/list1"/>
    <dgm:cxn modelId="{8991E501-10C7-3440-BD88-00D7C52FD63A}" type="presParOf" srcId="{E3FACB4D-AA98-5A4B-89C4-2E171FE343B4}" destId="{1E83E9E7-1420-E949-9FC3-F8E00F182E91}" srcOrd="0" destOrd="0" presId="urn:microsoft.com/office/officeart/2005/8/layout/list1"/>
    <dgm:cxn modelId="{972175DF-87AC-0448-AC04-0775DEEB4598}" type="presParOf" srcId="{E3FACB4D-AA98-5A4B-89C4-2E171FE343B4}" destId="{F22FF37E-744C-C343-9401-E6AABE858BB6}" srcOrd="1" destOrd="0" presId="urn:microsoft.com/office/officeart/2005/8/layout/list1"/>
    <dgm:cxn modelId="{73C2B2D5-DF71-DC47-B761-4A41EB3C3ABD}" type="presParOf" srcId="{27E45330-F359-A84D-8AC1-D2E6E3BCB69B}" destId="{2E02BB58-550D-3646-BA11-B6FF561BFF60}" srcOrd="1" destOrd="0" presId="urn:microsoft.com/office/officeart/2005/8/layout/list1"/>
    <dgm:cxn modelId="{E28B8ED8-63E3-864F-8DB5-AA1749DB7E2F}" type="presParOf" srcId="{27E45330-F359-A84D-8AC1-D2E6E3BCB69B}" destId="{B2CF1BF8-9B61-4148-AF8F-031BA0DDA3C0}" srcOrd="2" destOrd="0" presId="urn:microsoft.com/office/officeart/2005/8/layout/list1"/>
    <dgm:cxn modelId="{4842702F-7753-8543-872C-A428DB91DD2F}" type="presParOf" srcId="{27E45330-F359-A84D-8AC1-D2E6E3BCB69B}" destId="{47CC52C5-F6F9-CF4A-96E7-E9F8FB9E1766}" srcOrd="3" destOrd="0" presId="urn:microsoft.com/office/officeart/2005/8/layout/list1"/>
    <dgm:cxn modelId="{EFECF7DF-E55E-E041-B4D3-9BD952B5EBC4}" type="presParOf" srcId="{27E45330-F359-A84D-8AC1-D2E6E3BCB69B}" destId="{2BC57DFB-18F5-1347-9836-2C535B341FC5}" srcOrd="4" destOrd="0" presId="urn:microsoft.com/office/officeart/2005/8/layout/list1"/>
    <dgm:cxn modelId="{76B0F77A-E17E-C141-B2C2-647CD73BEDC4}" type="presParOf" srcId="{2BC57DFB-18F5-1347-9836-2C535B341FC5}" destId="{C41BCEEB-D2AC-194B-BDE8-12F01A1CD18F}" srcOrd="0" destOrd="0" presId="urn:microsoft.com/office/officeart/2005/8/layout/list1"/>
    <dgm:cxn modelId="{8C5FCEA3-64CF-FE42-8771-8F335EDF657F}" type="presParOf" srcId="{2BC57DFB-18F5-1347-9836-2C535B341FC5}" destId="{9AF1D155-843C-214F-B891-95F7EF094DB8}" srcOrd="1" destOrd="0" presId="urn:microsoft.com/office/officeart/2005/8/layout/list1"/>
    <dgm:cxn modelId="{8E336132-4D34-CE4F-B069-BD4244802848}" type="presParOf" srcId="{27E45330-F359-A84D-8AC1-D2E6E3BCB69B}" destId="{B4E30E5A-969D-244F-B265-4EEC09E876A2}" srcOrd="5" destOrd="0" presId="urn:microsoft.com/office/officeart/2005/8/layout/list1"/>
    <dgm:cxn modelId="{8B889D2A-0D40-C046-9A67-F3A15DCCEBD3}" type="presParOf" srcId="{27E45330-F359-A84D-8AC1-D2E6E3BCB69B}" destId="{C383E7D4-B57C-0747-95A7-D062912736F6}" srcOrd="6" destOrd="0" presId="urn:microsoft.com/office/officeart/2005/8/layout/list1"/>
    <dgm:cxn modelId="{7E32DF9A-B786-DB4A-B009-35CD60AF1617}" type="presParOf" srcId="{27E45330-F359-A84D-8AC1-D2E6E3BCB69B}" destId="{2AA70FE5-034A-7949-8411-B3C44CE65BBD}" srcOrd="7" destOrd="0" presId="urn:microsoft.com/office/officeart/2005/8/layout/list1"/>
    <dgm:cxn modelId="{228AF21A-9B76-D246-A618-763D3838C6D7}" type="presParOf" srcId="{27E45330-F359-A84D-8AC1-D2E6E3BCB69B}" destId="{24CFBCF6-C625-8045-808D-0DF5474E24A2}" srcOrd="8" destOrd="0" presId="urn:microsoft.com/office/officeart/2005/8/layout/list1"/>
    <dgm:cxn modelId="{665E0760-5D4D-3940-B63B-A28AB57FFE6B}" type="presParOf" srcId="{24CFBCF6-C625-8045-808D-0DF5474E24A2}" destId="{6D03235E-FD7F-584D-AE9F-6E880BA0FEBE}" srcOrd="0" destOrd="0" presId="urn:microsoft.com/office/officeart/2005/8/layout/list1"/>
    <dgm:cxn modelId="{802EEC1B-D4F9-6846-9E0E-94EE8C021716}" type="presParOf" srcId="{24CFBCF6-C625-8045-808D-0DF5474E24A2}" destId="{098B5DA3-AF2E-2C42-A5C6-8C294E444890}" srcOrd="1" destOrd="0" presId="urn:microsoft.com/office/officeart/2005/8/layout/list1"/>
    <dgm:cxn modelId="{2E783A4A-B51A-D14F-86B3-8862A1FAB180}" type="presParOf" srcId="{27E45330-F359-A84D-8AC1-D2E6E3BCB69B}" destId="{F85C36DE-5664-2740-A012-A0E8B4CB566E}" srcOrd="9" destOrd="0" presId="urn:microsoft.com/office/officeart/2005/8/layout/list1"/>
    <dgm:cxn modelId="{FE9F7089-7191-CA4A-80CD-F69DBF291648}" type="presParOf" srcId="{27E45330-F359-A84D-8AC1-D2E6E3BCB69B}" destId="{5008F725-020E-E14A-9CB7-D4F9417598B8}" srcOrd="10" destOrd="0" presId="urn:microsoft.com/office/officeart/2005/8/layout/list1"/>
    <dgm:cxn modelId="{EA296C8B-A8FB-A844-9E38-28A54BCB7384}" type="presParOf" srcId="{27E45330-F359-A84D-8AC1-D2E6E3BCB69B}" destId="{331CAE83-7558-B547-8CB6-A6E2F0403916}" srcOrd="11" destOrd="0" presId="urn:microsoft.com/office/officeart/2005/8/layout/list1"/>
    <dgm:cxn modelId="{CED062E6-6BB7-0C45-807D-ECB0253A1AD7}" type="presParOf" srcId="{27E45330-F359-A84D-8AC1-D2E6E3BCB69B}" destId="{47B717C6-D187-EC47-9910-D913820EF5D8}" srcOrd="12" destOrd="0" presId="urn:microsoft.com/office/officeart/2005/8/layout/list1"/>
    <dgm:cxn modelId="{EC370BCB-8965-B44C-822B-06577C2C908C}" type="presParOf" srcId="{47B717C6-D187-EC47-9910-D913820EF5D8}" destId="{5F853372-FC12-8240-900C-74278F1B7851}" srcOrd="0" destOrd="0" presId="urn:microsoft.com/office/officeart/2005/8/layout/list1"/>
    <dgm:cxn modelId="{8CFE4364-4D1E-914C-93BD-E6D2E15106D8}" type="presParOf" srcId="{47B717C6-D187-EC47-9910-D913820EF5D8}" destId="{2ED66069-5CD3-C24C-9E39-64A30CCD0E41}" srcOrd="1" destOrd="0" presId="urn:microsoft.com/office/officeart/2005/8/layout/list1"/>
    <dgm:cxn modelId="{C8F3759D-294E-724C-8A62-1EB0DDB36022}" type="presParOf" srcId="{27E45330-F359-A84D-8AC1-D2E6E3BCB69B}" destId="{F5E3FD04-DCEF-3E4D-8D71-59FFFDEF347B}" srcOrd="13" destOrd="0" presId="urn:microsoft.com/office/officeart/2005/8/layout/list1"/>
    <dgm:cxn modelId="{F9EA4B83-9397-244F-9064-42CB74F66555}" type="presParOf" srcId="{27E45330-F359-A84D-8AC1-D2E6E3BCB69B}" destId="{AE2C3A21-D5ED-3F4C-B3DD-8CA685B4939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02BE2-DDA1-4D4E-A243-452DB0571D0E}">
      <dsp:nvSpPr>
        <dsp:cNvPr id="0" name=""/>
        <dsp:cNvSpPr/>
      </dsp:nvSpPr>
      <dsp:spPr>
        <a:xfrm>
          <a:off x="0" y="380004"/>
          <a:ext cx="39878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9187A7-93C0-6243-8CC6-BC0F4B4B40D5}">
      <dsp:nvSpPr>
        <dsp:cNvPr id="0" name=""/>
        <dsp:cNvSpPr/>
      </dsp:nvSpPr>
      <dsp:spPr>
        <a:xfrm>
          <a:off x="199390" y="70044"/>
          <a:ext cx="279146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511" tIns="0" rIns="105511" bIns="0" numCol="1" spcCol="1270" anchor="ctr" anchorCtr="0">
          <a:noAutofit/>
        </a:bodyPr>
        <a:lstStyle/>
        <a:p>
          <a:pPr marL="0" lvl="0" indent="0" algn="l" defTabSz="711200">
            <a:lnSpc>
              <a:spcPct val="90000"/>
            </a:lnSpc>
            <a:spcBef>
              <a:spcPct val="0"/>
            </a:spcBef>
            <a:spcAft>
              <a:spcPct val="35000"/>
            </a:spcAft>
            <a:buNone/>
          </a:pPr>
          <a:r>
            <a:rPr lang="en-US" sz="1600" kern="1200" dirty="0"/>
            <a:t>System Reform</a:t>
          </a:r>
        </a:p>
      </dsp:txBody>
      <dsp:txXfrm>
        <a:off x="229652" y="100306"/>
        <a:ext cx="2730936" cy="559396"/>
      </dsp:txXfrm>
    </dsp:sp>
    <dsp:sp modelId="{03A54724-A862-DA48-9DD0-02CEE6572D93}">
      <dsp:nvSpPr>
        <dsp:cNvPr id="0" name=""/>
        <dsp:cNvSpPr/>
      </dsp:nvSpPr>
      <dsp:spPr>
        <a:xfrm>
          <a:off x="0" y="1332563"/>
          <a:ext cx="39878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FF29E5-CA83-FD42-AEEA-6F0DF5FAD4A6}">
      <dsp:nvSpPr>
        <dsp:cNvPr id="0" name=""/>
        <dsp:cNvSpPr/>
      </dsp:nvSpPr>
      <dsp:spPr>
        <a:xfrm>
          <a:off x="199390" y="1022603"/>
          <a:ext cx="279146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511" tIns="0" rIns="105511" bIns="0" numCol="1" spcCol="1270" anchor="ctr" anchorCtr="0">
          <a:noAutofit/>
        </a:bodyPr>
        <a:lstStyle/>
        <a:p>
          <a:pPr marL="0" lvl="0" indent="0" algn="l" defTabSz="711200">
            <a:lnSpc>
              <a:spcPct val="90000"/>
            </a:lnSpc>
            <a:spcBef>
              <a:spcPct val="0"/>
            </a:spcBef>
            <a:spcAft>
              <a:spcPct val="35000"/>
            </a:spcAft>
            <a:buNone/>
          </a:pPr>
          <a:r>
            <a:rPr lang="en-US" sz="1600" kern="1200" dirty="0"/>
            <a:t>Regional Supervision</a:t>
          </a:r>
        </a:p>
      </dsp:txBody>
      <dsp:txXfrm>
        <a:off x="229652" y="1052865"/>
        <a:ext cx="2730936" cy="559396"/>
      </dsp:txXfrm>
    </dsp:sp>
    <dsp:sp modelId="{91CB0D5C-58CE-C040-9EE5-088808C6147E}">
      <dsp:nvSpPr>
        <dsp:cNvPr id="0" name=""/>
        <dsp:cNvSpPr/>
      </dsp:nvSpPr>
      <dsp:spPr>
        <a:xfrm>
          <a:off x="0" y="2285123"/>
          <a:ext cx="39878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8D6768-9378-5A45-895A-CDA90EC9A52E}">
      <dsp:nvSpPr>
        <dsp:cNvPr id="0" name=""/>
        <dsp:cNvSpPr/>
      </dsp:nvSpPr>
      <dsp:spPr>
        <a:xfrm>
          <a:off x="199390" y="1975164"/>
          <a:ext cx="279146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511" tIns="0" rIns="105511" bIns="0" numCol="1" spcCol="1270" anchor="ctr" anchorCtr="0">
          <a:noAutofit/>
        </a:bodyPr>
        <a:lstStyle/>
        <a:p>
          <a:pPr marL="0" lvl="0" indent="0" algn="l" defTabSz="711200">
            <a:lnSpc>
              <a:spcPct val="90000"/>
            </a:lnSpc>
            <a:spcBef>
              <a:spcPct val="0"/>
            </a:spcBef>
            <a:spcAft>
              <a:spcPct val="35000"/>
            </a:spcAft>
            <a:buNone/>
          </a:pPr>
          <a:r>
            <a:rPr lang="en-US" sz="1600" kern="1200" dirty="0"/>
            <a:t>Memoranda of Agreement</a:t>
          </a:r>
        </a:p>
      </dsp:txBody>
      <dsp:txXfrm>
        <a:off x="229652" y="2005426"/>
        <a:ext cx="2730936" cy="559396"/>
      </dsp:txXfrm>
    </dsp:sp>
    <dsp:sp modelId="{74E68CB3-10DE-1E4A-A999-A733B35B595A}">
      <dsp:nvSpPr>
        <dsp:cNvPr id="0" name=""/>
        <dsp:cNvSpPr/>
      </dsp:nvSpPr>
      <dsp:spPr>
        <a:xfrm>
          <a:off x="0" y="3237684"/>
          <a:ext cx="39878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360600-9A14-BE43-B23E-D37691EEECC7}">
      <dsp:nvSpPr>
        <dsp:cNvPr id="0" name=""/>
        <dsp:cNvSpPr/>
      </dsp:nvSpPr>
      <dsp:spPr>
        <a:xfrm>
          <a:off x="199390" y="2927724"/>
          <a:ext cx="279146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511" tIns="0" rIns="105511" bIns="0" numCol="1" spcCol="1270" anchor="ctr" anchorCtr="0">
          <a:noAutofit/>
        </a:bodyPr>
        <a:lstStyle/>
        <a:p>
          <a:pPr marL="0" lvl="0" indent="0" algn="l" defTabSz="711200">
            <a:lnSpc>
              <a:spcPct val="90000"/>
            </a:lnSpc>
            <a:spcBef>
              <a:spcPct val="0"/>
            </a:spcBef>
            <a:spcAft>
              <a:spcPct val="35000"/>
            </a:spcAft>
            <a:buNone/>
          </a:pPr>
          <a:r>
            <a:rPr lang="en-US" sz="1600" kern="1200" dirty="0"/>
            <a:t>Child Well-Being Transformation Council</a:t>
          </a:r>
        </a:p>
      </dsp:txBody>
      <dsp:txXfrm>
        <a:off x="229652" y="2957986"/>
        <a:ext cx="2730936" cy="559396"/>
      </dsp:txXfrm>
    </dsp:sp>
    <dsp:sp modelId="{9B5F7481-A1F5-DE4B-9816-CDB8B6A838C4}">
      <dsp:nvSpPr>
        <dsp:cNvPr id="0" name=""/>
        <dsp:cNvSpPr/>
      </dsp:nvSpPr>
      <dsp:spPr>
        <a:xfrm>
          <a:off x="0" y="4190244"/>
          <a:ext cx="39878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936C78-203D-EB42-8BDE-52F7C254215F}">
      <dsp:nvSpPr>
        <dsp:cNvPr id="0" name=""/>
        <dsp:cNvSpPr/>
      </dsp:nvSpPr>
      <dsp:spPr>
        <a:xfrm>
          <a:off x="199390" y="3880284"/>
          <a:ext cx="279146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511" tIns="0" rIns="105511" bIns="0" numCol="1" spcCol="1270" anchor="ctr" anchorCtr="0">
          <a:noAutofit/>
        </a:bodyPr>
        <a:lstStyle/>
        <a:p>
          <a:pPr marL="0" lvl="0" indent="0" algn="l" defTabSz="711200">
            <a:lnSpc>
              <a:spcPct val="90000"/>
            </a:lnSpc>
            <a:spcBef>
              <a:spcPct val="0"/>
            </a:spcBef>
            <a:spcAft>
              <a:spcPct val="35000"/>
            </a:spcAft>
            <a:buNone/>
          </a:pPr>
          <a:r>
            <a:rPr lang="en-US" sz="1600" kern="1200" dirty="0"/>
            <a:t>Regional Departments of Social Services</a:t>
          </a:r>
        </a:p>
      </dsp:txBody>
      <dsp:txXfrm>
        <a:off x="229652" y="3910546"/>
        <a:ext cx="2730936"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8BD08-18CE-794F-8D52-C2778D9A819B}">
      <dsp:nvSpPr>
        <dsp:cNvPr id="0" name=""/>
        <dsp:cNvSpPr/>
      </dsp:nvSpPr>
      <dsp:spPr>
        <a:xfrm>
          <a:off x="-4755981" y="-728982"/>
          <a:ext cx="5664840" cy="5664840"/>
        </a:xfrm>
        <a:prstGeom prst="blockArc">
          <a:avLst>
            <a:gd name="adj1" fmla="val 18900000"/>
            <a:gd name="adj2" fmla="val 2700000"/>
            <a:gd name="adj3" fmla="val 381"/>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42F3B2-23E3-DE40-9746-5252A8CE655B}">
      <dsp:nvSpPr>
        <dsp:cNvPr id="0" name=""/>
        <dsp:cNvSpPr/>
      </dsp:nvSpPr>
      <dsp:spPr>
        <a:xfrm>
          <a:off x="598175" y="387823"/>
          <a:ext cx="6408118" cy="8413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7841"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Philosophy</a:t>
          </a:r>
        </a:p>
      </dsp:txBody>
      <dsp:txXfrm>
        <a:off x="598175" y="387823"/>
        <a:ext cx="6408118" cy="841375"/>
      </dsp:txXfrm>
    </dsp:sp>
    <dsp:sp modelId="{7CC90EFC-6F00-B54B-A8BC-8A1D40E49B72}">
      <dsp:nvSpPr>
        <dsp:cNvPr id="0" name=""/>
        <dsp:cNvSpPr/>
      </dsp:nvSpPr>
      <dsp:spPr>
        <a:xfrm>
          <a:off x="58666" y="315515"/>
          <a:ext cx="1051718" cy="10517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17C8C9-F4D3-344B-A05C-8DEB2CA3F97E}">
      <dsp:nvSpPr>
        <dsp:cNvPr id="0" name=""/>
        <dsp:cNvSpPr/>
      </dsp:nvSpPr>
      <dsp:spPr>
        <a:xfrm>
          <a:off x="890365" y="1682750"/>
          <a:ext cx="6102279" cy="8413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7841"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Process</a:t>
          </a:r>
        </a:p>
      </dsp:txBody>
      <dsp:txXfrm>
        <a:off x="890365" y="1682750"/>
        <a:ext cx="6102279" cy="841375"/>
      </dsp:txXfrm>
    </dsp:sp>
    <dsp:sp modelId="{D9C0FA34-937D-484D-9EA8-E9CF2B40D3EF}">
      <dsp:nvSpPr>
        <dsp:cNvPr id="0" name=""/>
        <dsp:cNvSpPr/>
      </dsp:nvSpPr>
      <dsp:spPr>
        <a:xfrm>
          <a:off x="387139" y="1576663"/>
          <a:ext cx="1051718" cy="10517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AD5AD8-1D4D-EC4C-ABF2-D89B90C38488}">
      <dsp:nvSpPr>
        <dsp:cNvPr id="0" name=""/>
        <dsp:cNvSpPr/>
      </dsp:nvSpPr>
      <dsp:spPr>
        <a:xfrm>
          <a:off x="584525" y="2944812"/>
          <a:ext cx="6408118" cy="8413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7841"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t>System</a:t>
          </a:r>
        </a:p>
      </dsp:txBody>
      <dsp:txXfrm>
        <a:off x="584525" y="2944812"/>
        <a:ext cx="6408118" cy="841375"/>
      </dsp:txXfrm>
    </dsp:sp>
    <dsp:sp modelId="{1D3884A8-DC29-9B4A-810D-435F185A5C4E}">
      <dsp:nvSpPr>
        <dsp:cNvPr id="0" name=""/>
        <dsp:cNvSpPr/>
      </dsp:nvSpPr>
      <dsp:spPr>
        <a:xfrm>
          <a:off x="58666" y="2839640"/>
          <a:ext cx="1051718" cy="10517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BD7E5-F9F3-004A-8B73-D456DF83668A}">
      <dsp:nvSpPr>
        <dsp:cNvPr id="0" name=""/>
        <dsp:cNvSpPr/>
      </dsp:nvSpPr>
      <dsp:spPr>
        <a:xfrm>
          <a:off x="1421609" y="0"/>
          <a:ext cx="4206240" cy="4206240"/>
        </a:xfrm>
        <a:prstGeom prst="diamond">
          <a:avLst/>
        </a:prstGeom>
        <a:solidFill>
          <a:schemeClr val="accent1">
            <a:tint val="40000"/>
            <a:hueOff val="0"/>
            <a:satOff val="0"/>
            <a:lumOff val="0"/>
            <a:alphaOff val="0"/>
          </a:schemeClr>
        </a:solidFill>
        <a:ln>
          <a:noFill/>
        </a:ln>
        <a:effectLst>
          <a:outerShdw blurRad="50800" dist="15875" dir="5400000" algn="ctr" rotWithShape="0">
            <a:srgbClr val="000000">
              <a:alpha val="68000"/>
            </a:srgbClr>
          </a:outerShdw>
        </a:effectLst>
      </dsp:spPr>
      <dsp:style>
        <a:lnRef idx="0">
          <a:scrgbClr r="0" g="0" b="0"/>
        </a:lnRef>
        <a:fillRef idx="1">
          <a:scrgbClr r="0" g="0" b="0"/>
        </a:fillRef>
        <a:effectRef idx="2">
          <a:scrgbClr r="0" g="0" b="0"/>
        </a:effectRef>
        <a:fontRef idx="minor"/>
      </dsp:style>
    </dsp:sp>
    <dsp:sp modelId="{62ECC775-FD5D-7E4E-BCA0-ADD8BCE98F67}">
      <dsp:nvSpPr>
        <dsp:cNvPr id="0" name=""/>
        <dsp:cNvSpPr/>
      </dsp:nvSpPr>
      <dsp:spPr>
        <a:xfrm>
          <a:off x="1821202" y="399592"/>
          <a:ext cx="1640433" cy="1640433"/>
        </a:xfrm>
        <a:prstGeom prst="roundRect">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Child Welfare</a:t>
          </a:r>
        </a:p>
      </dsp:txBody>
      <dsp:txXfrm>
        <a:off x="1901281" y="479671"/>
        <a:ext cx="1480275" cy="1480275"/>
      </dsp:txXfrm>
    </dsp:sp>
    <dsp:sp modelId="{9F15CC5F-135A-F94C-B479-E3485CC557DA}">
      <dsp:nvSpPr>
        <dsp:cNvPr id="0" name=""/>
        <dsp:cNvSpPr/>
      </dsp:nvSpPr>
      <dsp:spPr>
        <a:xfrm>
          <a:off x="3587823" y="399592"/>
          <a:ext cx="1640433" cy="1640433"/>
        </a:xfrm>
        <a:prstGeom prst="roundRect">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Child Support</a:t>
          </a:r>
        </a:p>
      </dsp:txBody>
      <dsp:txXfrm>
        <a:off x="3667902" y="479671"/>
        <a:ext cx="1480275" cy="1480275"/>
      </dsp:txXfrm>
    </dsp:sp>
    <dsp:sp modelId="{21904286-EDAB-654A-9407-E36EA3BCD7B4}">
      <dsp:nvSpPr>
        <dsp:cNvPr id="0" name=""/>
        <dsp:cNvSpPr/>
      </dsp:nvSpPr>
      <dsp:spPr>
        <a:xfrm>
          <a:off x="1821202" y="2166213"/>
          <a:ext cx="1640433" cy="1640433"/>
        </a:xfrm>
        <a:prstGeom prst="roundRect">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Economic and Family Services</a:t>
          </a:r>
        </a:p>
      </dsp:txBody>
      <dsp:txXfrm>
        <a:off x="1901281" y="2246292"/>
        <a:ext cx="1480275" cy="1480275"/>
      </dsp:txXfrm>
    </dsp:sp>
    <dsp:sp modelId="{4F53A372-E9C3-CE4A-B8C3-1B4BB78CC573}">
      <dsp:nvSpPr>
        <dsp:cNvPr id="0" name=""/>
        <dsp:cNvSpPr/>
      </dsp:nvSpPr>
      <dsp:spPr>
        <a:xfrm>
          <a:off x="3587823" y="2166213"/>
          <a:ext cx="1640433" cy="1640433"/>
        </a:xfrm>
        <a:prstGeom prst="roundRect">
          <a:avLst/>
        </a:prstGeom>
        <a:gradFill rotWithShape="0">
          <a:gsLst>
            <a:gs pos="0">
              <a:schemeClr val="accent1">
                <a:hueOff val="0"/>
                <a:satOff val="0"/>
                <a:lumOff val="0"/>
                <a:alphaOff val="0"/>
                <a:tint val="85000"/>
                <a:shade val="98000"/>
                <a:satMod val="110000"/>
                <a:lumMod val="103000"/>
              </a:schemeClr>
            </a:gs>
            <a:gs pos="50000">
              <a:schemeClr val="accent1">
                <a:hueOff val="0"/>
                <a:satOff val="0"/>
                <a:lumOff val="0"/>
                <a:alphaOff val="0"/>
                <a:shade val="85000"/>
                <a:satMod val="105000"/>
                <a:lumMod val="100000"/>
              </a:schemeClr>
            </a:gs>
            <a:gs pos="100000">
              <a:schemeClr val="accent1">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Adult Services</a:t>
          </a:r>
        </a:p>
      </dsp:txBody>
      <dsp:txXfrm>
        <a:off x="3667902" y="2246292"/>
        <a:ext cx="1480275" cy="14802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F1BF8-9B61-4148-AF8F-031BA0DDA3C0}">
      <dsp:nvSpPr>
        <dsp:cNvPr id="0" name=""/>
        <dsp:cNvSpPr/>
      </dsp:nvSpPr>
      <dsp:spPr>
        <a:xfrm>
          <a:off x="0" y="687503"/>
          <a:ext cx="6223450"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2FF37E-744C-C343-9401-E6AABE858BB6}">
      <dsp:nvSpPr>
        <dsp:cNvPr id="0" name=""/>
        <dsp:cNvSpPr/>
      </dsp:nvSpPr>
      <dsp:spPr>
        <a:xfrm>
          <a:off x="311172" y="244703"/>
          <a:ext cx="4356415"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662" tIns="0" rIns="164662" bIns="0" numCol="1" spcCol="1270" anchor="ctr" anchorCtr="0">
          <a:noAutofit/>
        </a:bodyPr>
        <a:lstStyle/>
        <a:p>
          <a:pPr marL="0" lvl="0" indent="0" algn="l" defTabSz="1244600">
            <a:lnSpc>
              <a:spcPct val="90000"/>
            </a:lnSpc>
            <a:spcBef>
              <a:spcPct val="0"/>
            </a:spcBef>
            <a:spcAft>
              <a:spcPct val="35000"/>
            </a:spcAft>
            <a:buNone/>
          </a:pPr>
          <a:r>
            <a:rPr lang="en-US" sz="2800" kern="1200" dirty="0"/>
            <a:t>ESTABLISH GOVERNANCE TEAM</a:t>
          </a:r>
        </a:p>
      </dsp:txBody>
      <dsp:txXfrm>
        <a:off x="354403" y="287934"/>
        <a:ext cx="4269953" cy="799138"/>
      </dsp:txXfrm>
    </dsp:sp>
    <dsp:sp modelId="{C383E7D4-B57C-0747-95A7-D062912736F6}">
      <dsp:nvSpPr>
        <dsp:cNvPr id="0" name=""/>
        <dsp:cNvSpPr/>
      </dsp:nvSpPr>
      <dsp:spPr>
        <a:xfrm>
          <a:off x="0" y="2048303"/>
          <a:ext cx="6223450"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F1D155-843C-214F-B891-95F7EF094DB8}">
      <dsp:nvSpPr>
        <dsp:cNvPr id="0" name=""/>
        <dsp:cNvSpPr/>
      </dsp:nvSpPr>
      <dsp:spPr>
        <a:xfrm>
          <a:off x="311172" y="1605503"/>
          <a:ext cx="4356415"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662" tIns="0" rIns="164662" bIns="0" numCol="1" spcCol="1270" anchor="ctr" anchorCtr="0">
          <a:noAutofit/>
        </a:bodyPr>
        <a:lstStyle/>
        <a:p>
          <a:pPr marL="0" lvl="0" indent="0" algn="l" defTabSz="1333500">
            <a:lnSpc>
              <a:spcPct val="90000"/>
            </a:lnSpc>
            <a:spcBef>
              <a:spcPct val="0"/>
            </a:spcBef>
            <a:spcAft>
              <a:spcPct val="35000"/>
            </a:spcAft>
            <a:buNone/>
          </a:pPr>
          <a:r>
            <a:rPr lang="en-US" sz="3000" kern="1200" dirty="0"/>
            <a:t>ASSESS READINESS</a:t>
          </a:r>
        </a:p>
      </dsp:txBody>
      <dsp:txXfrm>
        <a:off x="354403" y="1648734"/>
        <a:ext cx="4269953" cy="799138"/>
      </dsp:txXfrm>
    </dsp:sp>
    <dsp:sp modelId="{5008F725-020E-E14A-9CB7-D4F9417598B8}">
      <dsp:nvSpPr>
        <dsp:cNvPr id="0" name=""/>
        <dsp:cNvSpPr/>
      </dsp:nvSpPr>
      <dsp:spPr>
        <a:xfrm>
          <a:off x="0" y="3409103"/>
          <a:ext cx="6223450"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8B5DA3-AF2E-2C42-A5C6-8C294E444890}">
      <dsp:nvSpPr>
        <dsp:cNvPr id="0" name=""/>
        <dsp:cNvSpPr/>
      </dsp:nvSpPr>
      <dsp:spPr>
        <a:xfrm>
          <a:off x="311172" y="2966303"/>
          <a:ext cx="4356415"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662" tIns="0" rIns="164662" bIns="0" numCol="1" spcCol="1270" anchor="ctr" anchorCtr="0">
          <a:noAutofit/>
        </a:bodyPr>
        <a:lstStyle/>
        <a:p>
          <a:pPr marL="0" lvl="0" indent="0" algn="l" defTabSz="1333500">
            <a:lnSpc>
              <a:spcPct val="90000"/>
            </a:lnSpc>
            <a:spcBef>
              <a:spcPct val="0"/>
            </a:spcBef>
            <a:spcAft>
              <a:spcPct val="35000"/>
            </a:spcAft>
            <a:buNone/>
          </a:pPr>
          <a:r>
            <a:rPr lang="en-US" sz="3000" kern="1200" dirty="0"/>
            <a:t>DEVELOP CQI MODEL</a:t>
          </a:r>
        </a:p>
      </dsp:txBody>
      <dsp:txXfrm>
        <a:off x="354403" y="3009534"/>
        <a:ext cx="4269953" cy="799138"/>
      </dsp:txXfrm>
    </dsp:sp>
    <dsp:sp modelId="{AE2C3A21-D5ED-3F4C-B3DD-8CA685B4939F}">
      <dsp:nvSpPr>
        <dsp:cNvPr id="0" name=""/>
        <dsp:cNvSpPr/>
      </dsp:nvSpPr>
      <dsp:spPr>
        <a:xfrm>
          <a:off x="0" y="4769903"/>
          <a:ext cx="6223450"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D66069-5CD3-C24C-9E39-64A30CCD0E41}">
      <dsp:nvSpPr>
        <dsp:cNvPr id="0" name=""/>
        <dsp:cNvSpPr/>
      </dsp:nvSpPr>
      <dsp:spPr>
        <a:xfrm>
          <a:off x="311172" y="4327103"/>
          <a:ext cx="4356415" cy="88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662" tIns="0" rIns="164662" bIns="0" numCol="1" spcCol="1270" anchor="ctr" anchorCtr="0">
          <a:noAutofit/>
        </a:bodyPr>
        <a:lstStyle/>
        <a:p>
          <a:pPr marL="0" lvl="0" indent="0" algn="l" defTabSz="1333500">
            <a:lnSpc>
              <a:spcPct val="90000"/>
            </a:lnSpc>
            <a:spcBef>
              <a:spcPct val="0"/>
            </a:spcBef>
            <a:spcAft>
              <a:spcPct val="35000"/>
            </a:spcAft>
            <a:buNone/>
          </a:pPr>
          <a:r>
            <a:rPr lang="en-US" sz="3000" kern="1200" dirty="0"/>
            <a:t>DEVELOP TRAINING</a:t>
          </a:r>
        </a:p>
      </dsp:txBody>
      <dsp:txXfrm>
        <a:off x="354403" y="4370334"/>
        <a:ext cx="4269953" cy="7991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1"/>
            <a:ext cx="3077739" cy="471054"/>
          </a:xfrm>
          <a:prstGeom prst="rect">
            <a:avLst/>
          </a:prstGeom>
        </p:spPr>
        <p:txBody>
          <a:bodyPr vert="horz" lIns="94229" tIns="47114" rIns="94229" bIns="47114" rtlCol="0"/>
          <a:lstStyle>
            <a:lvl1pPr algn="r">
              <a:defRPr sz="1200"/>
            </a:lvl1pPr>
          </a:lstStyle>
          <a:p>
            <a:fld id="{FB7B87B5-B6D2-4435-8A9F-59E906CF193E}" type="datetimeFigureOut">
              <a:rPr lang="en-US" smtClean="0"/>
              <a:t>4/1/25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19D8708-5538-4A3B-8FA9-ADB58218D630}" type="slidenum">
              <a:rPr lang="en-US" smtClean="0"/>
              <a:t>‹#›</a:t>
            </a:fld>
            <a:endParaRPr lang="en-US"/>
          </a:p>
        </p:txBody>
      </p:sp>
    </p:spTree>
    <p:extLst>
      <p:ext uri="{BB962C8B-B14F-4D97-AF65-F5344CB8AC3E}">
        <p14:creationId xmlns:p14="http://schemas.microsoft.com/office/powerpoint/2010/main" val="1826457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defTabSz="471145">
              <a:defRPr/>
            </a:pPr>
            <a:fld id="{541A58C1-7206-41E7-B891-5ED5627F457A}" type="slidenum">
              <a:rPr lang="en-US">
                <a:solidFill>
                  <a:prstClr val="black"/>
                </a:solidFill>
                <a:latin typeface="Calibri" panose="020F0502020204030204"/>
              </a:rPr>
              <a:pPr defTabSz="471145">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197889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Rylan’s Law, enacted in 2017, governs a legislatively required, statewide reformation of North Carolina’s social services and child welfare programs. North Carolina recognizes that more accountability and oversight are needed for County Departments of Social Services to produce better performance and outcomes. Rylan’s Law provides North Carolina with a blueprint for how we can collectively transform social services to improve outcomes for families and children. There are 5 key components to Rylan’s Law. 1) It requires an independent assessment to evaluate the current system. NC chose Public Knowledge to be their partner in that process, and remains a partner today. 2) The law requires that NC move towards a regional structure to improve collaboration, 3)All counties have a contractual obligation with DHHS to monitor annual performance for all social service programs. 4) To promote a more coordinated approach to services that help improve outcomes for children, the General Assembly created the Child Well-Being and Transformation Council to work collaboratively in providing public services to children. And 5) Rylan’s law give counties the option to create regional departments of social services to provide more flexibility to combine resources and improve the provision of social services among more than one county. </a:t>
            </a:r>
          </a:p>
          <a:p>
            <a:r>
              <a:rPr lang="en-US" dirty="0"/>
              <a:t>Having a strong CQI process that promotes proactive responses to challenging situations is critical for enacting Rylan’s Law across social service departments. </a:t>
            </a:r>
          </a:p>
        </p:txBody>
      </p:sp>
      <p:sp>
        <p:nvSpPr>
          <p:cNvPr id="4" name="Slide Number Placeholder 3"/>
          <p:cNvSpPr>
            <a:spLocks noGrp="1"/>
          </p:cNvSpPr>
          <p:nvPr>
            <p:ph type="sldNum" sz="quarter" idx="5"/>
          </p:nvPr>
        </p:nvSpPr>
        <p:spPr/>
        <p:txBody>
          <a:bodyPr/>
          <a:lstStyle/>
          <a:p>
            <a:fld id="{419D8708-5538-4A3B-8FA9-ADB58218D630}" type="slidenum">
              <a:rPr lang="en-US" smtClean="0"/>
              <a:t>2</a:t>
            </a:fld>
            <a:endParaRPr lang="en-US"/>
          </a:p>
        </p:txBody>
      </p:sp>
    </p:spTree>
    <p:extLst>
      <p:ext uri="{BB962C8B-B14F-4D97-AF65-F5344CB8AC3E}">
        <p14:creationId xmlns:p14="http://schemas.microsoft.com/office/powerpoint/2010/main" val="240434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800"/>
              </a:spcBef>
              <a:spcAft>
                <a:spcPts val="800"/>
              </a:spcAft>
            </a:pPr>
            <a:r>
              <a:rPr lang="en-US" sz="1800" dirty="0">
                <a:effectLst/>
                <a:latin typeface="Lucida Sans Unicode" panose="020B0602030504020204" pitchFamily="34" charset="0"/>
                <a:ea typeface="Times New Roman" panose="02020603050405020304" pitchFamily="18" charset="0"/>
                <a:cs typeface="Lucida Sans Unicode" panose="020B0602030504020204" pitchFamily="34" charset="0"/>
              </a:rPr>
              <a:t>CQI is defined as the complete process of identifying, describing, and analyzing strengths and problems and then testing, implementing, learning from, and revising solutions.</a:t>
            </a:r>
            <a:r>
              <a:rPr lang="en-US" sz="1800" baseline="30000" dirty="0">
                <a:effectLst/>
                <a:latin typeface="Lucida Sans Unicode" panose="020B0602030504020204" pitchFamily="34" charset="0"/>
                <a:ea typeface="Times New Roman" panose="02020603050405020304" pitchFamily="18" charset="0"/>
                <a:cs typeface="Lucida Sans Unicode" panose="020B0602030504020204" pitchFamily="34" charset="0"/>
              </a:rPr>
              <a:t>1</a:t>
            </a:r>
            <a:r>
              <a:rPr lang="en-US" sz="1800" dirty="0">
                <a:effectLst/>
                <a:latin typeface="Lucida Sans Unicode" panose="020B0602030504020204" pitchFamily="34" charset="0"/>
                <a:ea typeface="Times New Roman" panose="02020603050405020304" pitchFamily="18" charset="0"/>
                <a:cs typeface="Lucida Sans Unicode" panose="020B0602030504020204" pitchFamily="34" charset="0"/>
              </a:rPr>
              <a:t> It relies on an organizational or system culture that is proactive and supports continuous </a:t>
            </a:r>
            <a:r>
              <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rPr>
              <a:t>learning. It is dependent upon the active inclusion and participation of staff at all levels of the agency as well as system partners. Partners may include youth, families, adults, courts, and other stakeholders. </a:t>
            </a:r>
          </a:p>
          <a:p>
            <a:pPr marL="342900" marR="0" lvl="0" indent="-342900">
              <a:spcBef>
                <a:spcPts val="200"/>
              </a:spcBef>
              <a:spcAft>
                <a:spcPts val="200"/>
              </a:spcAft>
              <a:buFont typeface="Wingdings" pitchFamily="2" charset="2"/>
              <a:buChar char=""/>
            </a:pPr>
            <a:r>
              <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rPr>
              <a:t>It is a philosophy; it places a high value on improvement.</a:t>
            </a:r>
          </a:p>
          <a:p>
            <a:pPr marL="342900" marR="0" lvl="0" indent="-342900">
              <a:spcBef>
                <a:spcPts val="200"/>
              </a:spcBef>
              <a:spcAft>
                <a:spcPts val="200"/>
              </a:spcAft>
              <a:buFont typeface="Wingdings" pitchFamily="2" charset="2"/>
              <a:buChar char=""/>
            </a:pPr>
            <a:r>
              <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rPr>
              <a:t>It is a process; it seeks to identify, describe, analyze strengths and problems, then test, implement, learn from, and revise solutions.</a:t>
            </a:r>
          </a:p>
          <a:p>
            <a:r>
              <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rPr>
              <a:t>        It is a system, a coherent set of components that supports the continuous </a:t>
            </a:r>
          </a:p>
          <a:p>
            <a:endPar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ucida Sans Unicode" panose="020B0602030504020204" pitchFamily="34" charset="0"/>
                <a:ea typeface="MS Mincho" panose="02020609040205080304" pitchFamily="49" charset="-128"/>
                <a:cs typeface="Times New Roman" panose="02020603050405020304" pitchFamily="18" charset="0"/>
              </a:rPr>
              <a:t>The CQI process includes a set of essential tasks that take organizations from problem identification to developing a credible hypothesis about its cause. The process may be iterative as the discovery of new information can lead to new questions and deeper data analysis. </a:t>
            </a:r>
            <a:r>
              <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419D8708-5538-4A3B-8FA9-ADB58218D630}" type="slidenum">
              <a:rPr lang="en-US" smtClean="0"/>
              <a:t>3</a:t>
            </a:fld>
            <a:endParaRPr lang="en-US"/>
          </a:p>
        </p:txBody>
      </p:sp>
    </p:spTree>
    <p:extLst>
      <p:ext uri="{BB962C8B-B14F-4D97-AF65-F5344CB8AC3E}">
        <p14:creationId xmlns:p14="http://schemas.microsoft.com/office/powerpoint/2010/main" val="2475859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rPr>
              <a:t>Successes and challenges are a regular part of work in the human services. Successes help validate our decision to work in a field that supports the people of North Carolina. Challenges can be frustrating and leave us feeling at a loss. But how do we improve? How do we know what actions we should take for improvement? And how do we know if our actions are having the intended impact? That is the goal of continuous quality improvement or CQI.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rPr>
              <a:t>In 2022, NC with support from Public Knowledge, developed a CQI model to use across the following programs: Child Welfare, Child Support, Economic and Family Services including Food and Nutrition Services and Work First, and Adult Services. A goal for the NC Cross-Program CQI model is to establish a common framework facilitated by authentic partnerships and a teaming structure that supports the seamless and quality delivery of services and benefits to those served.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rPr>
              <a:t>Successful implementation of the model included training, coaching, and support to train staff and apply the model to improve practice and impact for all services involved families across systems.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rPr>
              <a:t>The NC Cross-Program CQI Cycle allows DSS and DAS programs to effectively use data to systematically make decisions that will lead to desirable change at the state, regional, and county levels. </a:t>
            </a:r>
            <a:endParaRPr lang="en-US" dirty="0"/>
          </a:p>
        </p:txBody>
      </p:sp>
      <p:sp>
        <p:nvSpPr>
          <p:cNvPr id="4" name="Slide Number Placeholder 3"/>
          <p:cNvSpPr>
            <a:spLocks noGrp="1"/>
          </p:cNvSpPr>
          <p:nvPr>
            <p:ph type="sldNum" sz="quarter" idx="5"/>
          </p:nvPr>
        </p:nvSpPr>
        <p:spPr/>
        <p:txBody>
          <a:bodyPr/>
          <a:lstStyle/>
          <a:p>
            <a:fld id="{419D8708-5538-4A3B-8FA9-ADB58218D630}" type="slidenum">
              <a:rPr lang="en-US" smtClean="0"/>
              <a:t>4</a:t>
            </a:fld>
            <a:endParaRPr lang="en-US"/>
          </a:p>
        </p:txBody>
      </p:sp>
    </p:spTree>
    <p:extLst>
      <p:ext uri="{BB962C8B-B14F-4D97-AF65-F5344CB8AC3E}">
        <p14:creationId xmlns:p14="http://schemas.microsoft.com/office/powerpoint/2010/main" val="1186231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a new model for CQI requires multiple steps. First, a Governance team was established that included representatives from DSS and DAS program areas. This </a:t>
            </a:r>
            <a:r>
              <a:rPr lang="en-US" dirty="0" err="1"/>
              <a:t>mujlti</a:t>
            </a:r>
            <a:r>
              <a:rPr lang="en-US" dirty="0"/>
              <a:t>-disciplinary team set a vision for CQI, set goals and strategic priorities, and promoted a program culture and climate to support CQI efforts at the state, program, regional and local levels. Once a Governance team was established, A readiness process that aimed to assess staff and stakeholder motivation and capacity across all program areas was established. This work included identifying data sources, and developing surveys to assess department readiness. After thorough research and vetting of CQI models, NC chose a model and developed an implementation approach for the cross-program model selected. And finally, a CQI foundational training program was developed to provide problem solving approaches to social service issues across departments.</a:t>
            </a:r>
          </a:p>
        </p:txBody>
      </p:sp>
      <p:sp>
        <p:nvSpPr>
          <p:cNvPr id="4" name="Slide Number Placeholder 3"/>
          <p:cNvSpPr>
            <a:spLocks noGrp="1"/>
          </p:cNvSpPr>
          <p:nvPr>
            <p:ph type="sldNum" sz="quarter" idx="5"/>
          </p:nvPr>
        </p:nvSpPr>
        <p:spPr/>
        <p:txBody>
          <a:bodyPr/>
          <a:lstStyle/>
          <a:p>
            <a:fld id="{419D8708-5538-4A3B-8FA9-ADB58218D630}" type="slidenum">
              <a:rPr lang="en-US" smtClean="0"/>
              <a:t>5</a:t>
            </a:fld>
            <a:endParaRPr lang="en-US"/>
          </a:p>
        </p:txBody>
      </p:sp>
    </p:spTree>
    <p:extLst>
      <p:ext uri="{BB962C8B-B14F-4D97-AF65-F5344CB8AC3E}">
        <p14:creationId xmlns:p14="http://schemas.microsoft.com/office/powerpoint/2010/main" val="3102955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800"/>
              </a:spcBef>
              <a:spcAft>
                <a:spcPts val="800"/>
              </a:spcAft>
            </a:pPr>
            <a:r>
              <a:rPr lang="en-US" sz="1800" dirty="0">
                <a:effectLst/>
                <a:latin typeface="Lucida Sans Unicode" panose="020B0602030504020204" pitchFamily="34" charset="0"/>
                <a:ea typeface="Times New Roman" panose="02020603050405020304" pitchFamily="18" charset="0"/>
                <a:cs typeface="Times New Roman" panose="02020603050405020304" pitchFamily="18" charset="0"/>
              </a:rPr>
              <a:t>Leadership across the divisions spent several months going over CQI models and cycles, as well as each division’s current cycle, crafting the cross-program CQI cycle to be used across all divisions. The primary purpose of this is that while the content may be different, the state wants counties to experience the same way consistently.​</a:t>
            </a:r>
          </a:p>
          <a:p>
            <a:pPr marL="457200" marR="0" indent="-457200">
              <a:spcBef>
                <a:spcPts val="800"/>
              </a:spcBef>
              <a:spcAft>
                <a:spcPts val="600"/>
              </a:spcAft>
              <a:tabLst>
                <a:tab pos="457200" algn="l"/>
                <a:tab pos="457200" algn="l"/>
              </a:tabLst>
            </a:pPr>
            <a:r>
              <a:rPr lang="en-US" sz="1800" b="1" kern="1600" dirty="0">
                <a:effectLst/>
                <a:latin typeface="Lucida Sans Unicode" panose="020B0602030504020204" pitchFamily="34" charset="0"/>
                <a:cs typeface="Arial" panose="020B0604020202020204" pitchFamily="34" charset="0"/>
              </a:rPr>
              <a:t>The resulting four step CQI cycle is called the Four C’s: </a:t>
            </a:r>
          </a:p>
          <a:p>
            <a:pPr marL="457200" marR="0" indent="-457200">
              <a:spcBef>
                <a:spcPts val="800"/>
              </a:spcBef>
              <a:spcAft>
                <a:spcPts val="600"/>
              </a:spcAft>
              <a:tabLst>
                <a:tab pos="457200" algn="l"/>
                <a:tab pos="457200" algn="l"/>
              </a:tabLst>
            </a:pPr>
            <a:r>
              <a:rPr lang="en-US" sz="1800" b="0" kern="1600" dirty="0">
                <a:effectLst/>
                <a:latin typeface="Lucida Sans Unicode" panose="020B0602030504020204" pitchFamily="34" charset="0"/>
                <a:cs typeface="Arial" panose="020B0604020202020204" pitchFamily="34" charset="0"/>
              </a:rPr>
              <a:t>In the first phase of Collect, DSS and DAS programs examine multiple sources of data to identify programmatic strengths at the state, regional, and county levels and identify a root cause to an issue.</a:t>
            </a:r>
          </a:p>
          <a:p>
            <a:pPr marL="457200" marR="0" indent="-457200">
              <a:spcBef>
                <a:spcPts val="800"/>
              </a:spcBef>
              <a:spcAft>
                <a:spcPts val="600"/>
              </a:spcAft>
              <a:tabLst>
                <a:tab pos="457200" algn="l"/>
                <a:tab pos="457200" algn="l"/>
              </a:tabLst>
            </a:pPr>
            <a:r>
              <a:rPr lang="en-US" sz="1800" b="0" kern="1600" dirty="0">
                <a:effectLst/>
                <a:latin typeface="Lucida Sans Unicode" panose="020B0602030504020204" pitchFamily="34" charset="0"/>
                <a:cs typeface="Arial" panose="020B0604020202020204" pitchFamily="34" charset="0"/>
              </a:rPr>
              <a:t>In the second phase of Create, programs research solutions to address the root cause of the problem by assessing its feasibility and effectiveness </a:t>
            </a:r>
          </a:p>
          <a:p>
            <a:pPr marL="457200" marR="0" indent="-457200">
              <a:spcBef>
                <a:spcPts val="800"/>
              </a:spcBef>
              <a:spcAft>
                <a:spcPts val="600"/>
              </a:spcAft>
              <a:tabLst>
                <a:tab pos="457200" algn="l"/>
                <a:tab pos="457200" algn="l"/>
              </a:tabLst>
            </a:pPr>
            <a:r>
              <a:rPr lang="en-US" sz="1800" b="0" kern="1600" dirty="0">
                <a:effectLst/>
                <a:latin typeface="Lucida Sans Unicode" panose="020B0602030504020204" pitchFamily="34" charset="0"/>
                <a:cs typeface="Arial" panose="020B0604020202020204" pitchFamily="34" charset="0"/>
              </a:rPr>
              <a:t>In the third phase of Change, the program develops an implementation plan for addressing the solution, which includes defining the activities and goals, developing a communication plan, and</a:t>
            </a:r>
          </a:p>
          <a:p>
            <a:pPr marL="457200" marR="0" indent="-457200">
              <a:spcBef>
                <a:spcPts val="800"/>
              </a:spcBef>
              <a:spcAft>
                <a:spcPts val="600"/>
              </a:spcAft>
              <a:tabLst>
                <a:tab pos="457200" algn="l"/>
                <a:tab pos="457200" algn="l"/>
              </a:tabLst>
            </a:pPr>
            <a:r>
              <a:rPr lang="en-US" sz="1800" b="0" kern="1600" dirty="0">
                <a:effectLst/>
                <a:latin typeface="Lucida Sans Unicode" panose="020B0602030504020204" pitchFamily="34" charset="0"/>
                <a:cs typeface="Arial" panose="020B0604020202020204" pitchFamily="34" charset="0"/>
              </a:rPr>
              <a:t>delivering training to program area staff.</a:t>
            </a:r>
          </a:p>
          <a:p>
            <a:pPr marL="457200" marR="0" indent="-457200">
              <a:spcBef>
                <a:spcPts val="800"/>
              </a:spcBef>
              <a:spcAft>
                <a:spcPts val="600"/>
              </a:spcAft>
              <a:tabLst>
                <a:tab pos="457200" algn="l"/>
                <a:tab pos="457200" algn="l"/>
              </a:tabLst>
            </a:pPr>
            <a:r>
              <a:rPr lang="en-US" sz="1800" b="0" kern="1600" dirty="0">
                <a:effectLst/>
                <a:latin typeface="Lucida Sans Unicode" panose="020B0602030504020204" pitchFamily="34" charset="0"/>
                <a:cs typeface="Arial" panose="020B0604020202020204" pitchFamily="34" charset="0"/>
              </a:rPr>
              <a:t>In the last phase of Check, programs monitor the progress of the implemented solution to the problem. This evaluation requires actively assessing data, asking the right questions, and identifying strengths and opportunities of the solution and the implementation process.</a:t>
            </a:r>
          </a:p>
          <a:p>
            <a:pPr marL="457200" marR="0" indent="-457200">
              <a:spcBef>
                <a:spcPts val="800"/>
              </a:spcBef>
              <a:spcAft>
                <a:spcPts val="600"/>
              </a:spcAft>
              <a:tabLst>
                <a:tab pos="457200" algn="l"/>
                <a:tab pos="457200" algn="l"/>
              </a:tabLst>
            </a:pPr>
            <a:r>
              <a:rPr lang="en-US" sz="1800" b="0" kern="1600" dirty="0">
                <a:effectLst/>
                <a:latin typeface="Lucida Sans Unicode" panose="020B0602030504020204" pitchFamily="34" charset="0"/>
                <a:cs typeface="Arial" panose="020B0604020202020204" pitchFamily="34" charset="0"/>
              </a:rPr>
              <a:t>Now that you have a background about NC’s CQI cycle, please talk to your supervisor about accessing the CQI foundational training, </a:t>
            </a:r>
            <a:r>
              <a:rPr lang="en-US" sz="1800" b="0" kern="1600">
                <a:effectLst/>
                <a:latin typeface="Lucida Sans Unicode" panose="020B0602030504020204" pitchFamily="34" charset="0"/>
                <a:cs typeface="Arial" panose="020B0604020202020204" pitchFamily="34" charset="0"/>
              </a:rPr>
              <a:t>which digs </a:t>
            </a:r>
            <a:r>
              <a:rPr lang="en-US" sz="1800" b="0" kern="1600" dirty="0">
                <a:effectLst/>
                <a:latin typeface="Lucida Sans Unicode" panose="020B0602030504020204" pitchFamily="34" charset="0"/>
                <a:cs typeface="Arial" panose="020B0604020202020204" pitchFamily="34" charset="0"/>
              </a:rPr>
              <a:t>deeper into CQI and each phase of the cycle. </a:t>
            </a:r>
          </a:p>
        </p:txBody>
      </p:sp>
      <p:sp>
        <p:nvSpPr>
          <p:cNvPr id="4" name="Slide Number Placeholder 3"/>
          <p:cNvSpPr>
            <a:spLocks noGrp="1"/>
          </p:cNvSpPr>
          <p:nvPr>
            <p:ph type="sldNum" sz="quarter" idx="5"/>
          </p:nvPr>
        </p:nvSpPr>
        <p:spPr/>
        <p:txBody>
          <a:bodyPr/>
          <a:lstStyle/>
          <a:p>
            <a:pPr defTabSz="471145">
              <a:defRPr/>
            </a:pPr>
            <a:fld id="{B3887134-6E03-4718-838A-8176CC72FCF0}" type="slidenum">
              <a:rPr lang="en-US">
                <a:solidFill>
                  <a:prstClr val="black"/>
                </a:solidFill>
                <a:latin typeface="Calibri" panose="020F0502020204030204"/>
              </a:rPr>
              <a:pPr defTabSz="471145">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4268034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hite Logo Navy">
    <p:spTree>
      <p:nvGrpSpPr>
        <p:cNvPr id="1" name=""/>
        <p:cNvGrpSpPr/>
        <p:nvPr/>
      </p:nvGrpSpPr>
      <p:grpSpPr>
        <a:xfrm>
          <a:off x="0" y="0"/>
          <a:ext cx="0" cy="0"/>
          <a:chOff x="0" y="0"/>
          <a:chExt cx="0" cy="0"/>
        </a:xfrm>
      </p:grpSpPr>
      <p:pic>
        <p:nvPicPr>
          <p:cNvPr id="2" name="Picture 1" descr="A light bulb from a ceiling&#10;&#10;Description automatically generated with low confidence">
            <a:extLst>
              <a:ext uri="{FF2B5EF4-FFF2-40B4-BE49-F238E27FC236}">
                <a16:creationId xmlns:a16="http://schemas.microsoft.com/office/drawing/2014/main" id="{7A925769-DB46-E94A-9900-29720818A1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1984" y="0"/>
            <a:ext cx="4570016" cy="6858000"/>
          </a:xfrm>
          <a:prstGeom prst="rect">
            <a:avLst/>
          </a:prstGeom>
        </p:spPr>
      </p:pic>
      <p:pic>
        <p:nvPicPr>
          <p:cNvPr id="20" name="Picture 19">
            <a:extLst>
              <a:ext uri="{FF2B5EF4-FFF2-40B4-BE49-F238E27FC236}">
                <a16:creationId xmlns:a16="http://schemas.microsoft.com/office/drawing/2014/main" id="{4F5B0E23-49F4-94D6-83A3-7AEECB0DB599}"/>
              </a:ext>
            </a:extLst>
          </p:cNvPr>
          <p:cNvPicPr>
            <a:picLocks noChangeAspect="1"/>
          </p:cNvPicPr>
          <p:nvPr userDrawn="1"/>
        </p:nvPicPr>
        <p:blipFill rotWithShape="1">
          <a:blip r:embed="rId3"/>
          <a:srcRect l="2466" t="2382" b="3149"/>
          <a:stretch/>
        </p:blipFill>
        <p:spPr>
          <a:xfrm>
            <a:off x="0" y="1"/>
            <a:ext cx="10415454" cy="6858000"/>
          </a:xfrm>
          <a:prstGeom prst="rect">
            <a:avLst/>
          </a:prstGeom>
        </p:spPr>
      </p:pic>
      <p:sp>
        <p:nvSpPr>
          <p:cNvPr id="23" name="Subtitle 2">
            <a:extLst>
              <a:ext uri="{FF2B5EF4-FFF2-40B4-BE49-F238E27FC236}">
                <a16:creationId xmlns:a16="http://schemas.microsoft.com/office/drawing/2014/main" id="{D46FF923-2F3A-D2A7-B55B-08CF057365DE}"/>
              </a:ext>
            </a:extLst>
          </p:cNvPr>
          <p:cNvSpPr>
            <a:spLocks noGrp="1"/>
          </p:cNvSpPr>
          <p:nvPr>
            <p:ph type="subTitle" idx="1"/>
          </p:nvPr>
        </p:nvSpPr>
        <p:spPr>
          <a:xfrm>
            <a:off x="2100502" y="4972862"/>
            <a:ext cx="6991938" cy="760354"/>
          </a:xfrm>
          <a:prstGeom prst="rect">
            <a:avLst/>
          </a:prstGeom>
        </p:spPr>
        <p:txBody>
          <a:bodyPr anchor="ct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3" name="Title 1">
            <a:extLst>
              <a:ext uri="{FF2B5EF4-FFF2-40B4-BE49-F238E27FC236}">
                <a16:creationId xmlns:a16="http://schemas.microsoft.com/office/drawing/2014/main" id="{49C9A9C2-EA99-57A9-3285-A2F7D8D1354B}"/>
              </a:ext>
            </a:extLst>
          </p:cNvPr>
          <p:cNvSpPr>
            <a:spLocks noGrp="1"/>
          </p:cNvSpPr>
          <p:nvPr>
            <p:ph type="ctrTitle"/>
          </p:nvPr>
        </p:nvSpPr>
        <p:spPr>
          <a:xfrm>
            <a:off x="597877" y="2216426"/>
            <a:ext cx="7323992"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6" name="Date Placeholder 5">
            <a:extLst>
              <a:ext uri="{FF2B5EF4-FFF2-40B4-BE49-F238E27FC236}">
                <a16:creationId xmlns:a16="http://schemas.microsoft.com/office/drawing/2014/main" id="{63D11065-CFA9-6026-4D7F-C6296F797C16}"/>
              </a:ext>
            </a:extLst>
          </p:cNvPr>
          <p:cNvSpPr>
            <a:spLocks noGrp="1"/>
          </p:cNvSpPr>
          <p:nvPr>
            <p:ph type="dt" sz="half" idx="10"/>
          </p:nvPr>
        </p:nvSpPr>
        <p:spPr/>
        <p:txBody>
          <a:bodyPr/>
          <a:lstStyle/>
          <a:p>
            <a:fld id="{771BEA20-D0C4-5A4D-964B-CEB0838AD26A}" type="datetime1">
              <a:rPr lang="en-US" smtClean="0"/>
              <a:t>4/1/25</a:t>
            </a:fld>
            <a:endParaRPr lang="en-US"/>
          </a:p>
        </p:txBody>
      </p:sp>
      <p:sp>
        <p:nvSpPr>
          <p:cNvPr id="9" name="Footer Placeholder 8">
            <a:extLst>
              <a:ext uri="{FF2B5EF4-FFF2-40B4-BE49-F238E27FC236}">
                <a16:creationId xmlns:a16="http://schemas.microsoft.com/office/drawing/2014/main" id="{6EDCF4F0-C107-C8E9-A7DB-2C0805848D74}"/>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1F00DFCC-743D-23EF-D0AA-064F02B77C92}"/>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3" name="Picture 12" descr="A picture containing application&#10;&#10;Description automatically generated">
            <a:extLst>
              <a:ext uri="{FF2B5EF4-FFF2-40B4-BE49-F238E27FC236}">
                <a16:creationId xmlns:a16="http://schemas.microsoft.com/office/drawing/2014/main" id="{D9445523-4EA8-BCA8-02E2-D994D4E25E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185" y="655646"/>
            <a:ext cx="3640975" cy="1080156"/>
          </a:xfrm>
          <a:prstGeom prst="rect">
            <a:avLst/>
          </a:prstGeom>
        </p:spPr>
      </p:pic>
    </p:spTree>
    <p:extLst>
      <p:ext uri="{BB962C8B-B14F-4D97-AF65-F5344CB8AC3E}">
        <p14:creationId xmlns:p14="http://schemas.microsoft.com/office/powerpoint/2010/main" val="4042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0 Title Slide White Logo Navy Dark Blue Ribbon">
    <p:spTree>
      <p:nvGrpSpPr>
        <p:cNvPr id="1" name=""/>
        <p:cNvGrpSpPr/>
        <p:nvPr/>
      </p:nvGrpSpPr>
      <p:grpSpPr>
        <a:xfrm>
          <a:off x="0" y="0"/>
          <a:ext cx="0" cy="0"/>
          <a:chOff x="0" y="0"/>
          <a:chExt cx="0" cy="0"/>
        </a:xfrm>
      </p:grpSpPr>
      <p:sp>
        <p:nvSpPr>
          <p:cNvPr id="2" name="Manual Input 1">
            <a:extLst>
              <a:ext uri="{FF2B5EF4-FFF2-40B4-BE49-F238E27FC236}">
                <a16:creationId xmlns:a16="http://schemas.microsoft.com/office/drawing/2014/main" id="{46A2FBED-6DF3-CE35-08D5-33AAA9AEF4AE}"/>
              </a:ext>
            </a:extLst>
          </p:cNvPr>
          <p:cNvSpPr/>
          <p:nvPr userDrawn="1"/>
        </p:nvSpPr>
        <p:spPr>
          <a:xfrm rot="16200000">
            <a:off x="6224646" y="906778"/>
            <a:ext cx="6857999" cy="5044439"/>
          </a:xfrm>
          <a:prstGeom prst="flowChartManualInp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A7E6922-56A0-9CA6-3061-1D368481FBDE}"/>
              </a:ext>
            </a:extLst>
          </p:cNvPr>
          <p:cNvPicPr>
            <a:picLocks noChangeAspect="1"/>
          </p:cNvPicPr>
          <p:nvPr userDrawn="1"/>
        </p:nvPicPr>
        <p:blipFill rotWithShape="1">
          <a:blip r:embed="rId2"/>
          <a:srcRect l="2924" t="1468" b="1615"/>
          <a:stretch/>
        </p:blipFill>
        <p:spPr>
          <a:xfrm>
            <a:off x="0" y="0"/>
            <a:ext cx="10117438" cy="6858000"/>
          </a:xfrm>
          <a:prstGeom prst="rect">
            <a:avLst/>
          </a:prstGeom>
        </p:spPr>
      </p:pic>
      <p:sp>
        <p:nvSpPr>
          <p:cNvPr id="23" name="Subtitle 2">
            <a:extLst>
              <a:ext uri="{FF2B5EF4-FFF2-40B4-BE49-F238E27FC236}">
                <a16:creationId xmlns:a16="http://schemas.microsoft.com/office/drawing/2014/main" id="{D46FF923-2F3A-D2A7-B55B-08CF057365DE}"/>
              </a:ext>
            </a:extLst>
          </p:cNvPr>
          <p:cNvSpPr>
            <a:spLocks noGrp="1"/>
          </p:cNvSpPr>
          <p:nvPr>
            <p:ph type="subTitle" idx="1"/>
          </p:nvPr>
        </p:nvSpPr>
        <p:spPr>
          <a:xfrm>
            <a:off x="2345366" y="5105195"/>
            <a:ext cx="6991938" cy="760354"/>
          </a:xfrm>
          <a:prstGeom prst="rect">
            <a:avLst/>
          </a:prstGeom>
        </p:spPr>
        <p:txBody>
          <a:bodyPr anchor="ct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8" name="Title 1">
            <a:extLst>
              <a:ext uri="{FF2B5EF4-FFF2-40B4-BE49-F238E27FC236}">
                <a16:creationId xmlns:a16="http://schemas.microsoft.com/office/drawing/2014/main" id="{42384452-33A0-F015-18C9-24E4529FEDFC}"/>
              </a:ext>
            </a:extLst>
          </p:cNvPr>
          <p:cNvSpPr>
            <a:spLocks noGrp="1"/>
          </p:cNvSpPr>
          <p:nvPr>
            <p:ph type="ctrTitle"/>
          </p:nvPr>
        </p:nvSpPr>
        <p:spPr>
          <a:xfrm>
            <a:off x="597877" y="2216426"/>
            <a:ext cx="7323992"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1A8652E2-C253-2115-2E84-FEEFC147F2C6}"/>
              </a:ext>
            </a:extLst>
          </p:cNvPr>
          <p:cNvSpPr>
            <a:spLocks noGrp="1"/>
          </p:cNvSpPr>
          <p:nvPr>
            <p:ph type="dt" sz="half" idx="10"/>
          </p:nvPr>
        </p:nvSpPr>
        <p:spPr/>
        <p:txBody>
          <a:bodyPr/>
          <a:lstStyle/>
          <a:p>
            <a:fld id="{ADAD94D8-B796-8544-A500-ED4288AE1092}" type="datetime1">
              <a:rPr lang="en-US" smtClean="0"/>
              <a:t>4/1/25</a:t>
            </a:fld>
            <a:endParaRPr lang="en-US"/>
          </a:p>
        </p:txBody>
      </p:sp>
      <p:sp>
        <p:nvSpPr>
          <p:cNvPr id="6" name="Footer Placeholder 5">
            <a:extLst>
              <a:ext uri="{FF2B5EF4-FFF2-40B4-BE49-F238E27FC236}">
                <a16:creationId xmlns:a16="http://schemas.microsoft.com/office/drawing/2014/main" id="{6BF2D875-E8E8-430B-D21E-1E1017BDD8D9}"/>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28EC2F40-8A3E-8570-2B52-2DB94608BA91}"/>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3" name="Picture 12" descr="A picture containing application&#10;&#10;Description automatically generated">
            <a:extLst>
              <a:ext uri="{FF2B5EF4-FFF2-40B4-BE49-F238E27FC236}">
                <a16:creationId xmlns:a16="http://schemas.microsoft.com/office/drawing/2014/main" id="{3963CB24-E7F8-0282-8356-BCCA75706C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185" y="655646"/>
            <a:ext cx="3640975" cy="1080156"/>
          </a:xfrm>
          <a:prstGeom prst="rect">
            <a:avLst/>
          </a:prstGeom>
        </p:spPr>
      </p:pic>
    </p:spTree>
    <p:extLst>
      <p:ext uri="{BB962C8B-B14F-4D97-AF65-F5344CB8AC3E}">
        <p14:creationId xmlns:p14="http://schemas.microsoft.com/office/powerpoint/2010/main" val="27974332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ntent and Quotes Ligh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641922-01C1-ACE0-6B0C-EACCC92D3C1A}"/>
              </a:ext>
            </a:extLst>
          </p:cNvPr>
          <p:cNvSpPr/>
          <p:nvPr userDrawn="1"/>
        </p:nvSpPr>
        <p:spPr>
          <a:xfrm>
            <a:off x="6031899" y="-4762"/>
            <a:ext cx="6096000" cy="6858000"/>
          </a:xfrm>
          <a:prstGeom prst="rect">
            <a:avLst/>
          </a:prstGeom>
          <a:solidFill>
            <a:srgbClr val="DCFFF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24F4355-B7A0-3D18-4FB4-875D89E84FA3}"/>
              </a:ext>
            </a:extLst>
          </p:cNvPr>
          <p:cNvSpPr>
            <a:spLocks noGrp="1"/>
          </p:cNvSpPr>
          <p:nvPr>
            <p:ph idx="1"/>
          </p:nvPr>
        </p:nvSpPr>
        <p:spPr>
          <a:xfrm>
            <a:off x="599032" y="2040923"/>
            <a:ext cx="4541000" cy="4114800"/>
          </a:xfrm>
          <a:prstGeom prst="rect">
            <a:avLst/>
          </a:prstGeo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006426EB-FA95-3E1B-928F-1019933B1F71}"/>
              </a:ext>
            </a:extLst>
          </p:cNvPr>
          <p:cNvSpPr>
            <a:spLocks noGrp="1"/>
          </p:cNvSpPr>
          <p:nvPr>
            <p:ph type="body" sz="quarter" idx="10"/>
          </p:nvPr>
        </p:nvSpPr>
        <p:spPr>
          <a:xfrm>
            <a:off x="7481888" y="2189163"/>
            <a:ext cx="3086100" cy="2470150"/>
          </a:xfrm>
          <a:prstGeom prst="rect">
            <a:avLst/>
          </a:prstGeom>
        </p:spPr>
        <p:txBody>
          <a:bodyPr/>
          <a:lstStyle>
            <a:lvl1pPr marL="0" indent="0">
              <a:buNone/>
              <a:defRPr/>
            </a:lvl1pPr>
          </a:lstStyle>
          <a:p>
            <a:pPr lvl="0"/>
            <a:r>
              <a:rPr lang="en-US"/>
              <a:t>Click to edit Master text styles</a:t>
            </a:r>
          </a:p>
        </p:txBody>
      </p:sp>
      <p:sp>
        <p:nvSpPr>
          <p:cNvPr id="10" name="Date Placeholder 9">
            <a:extLst>
              <a:ext uri="{FF2B5EF4-FFF2-40B4-BE49-F238E27FC236}">
                <a16:creationId xmlns:a16="http://schemas.microsoft.com/office/drawing/2014/main" id="{B43FF044-18C0-9094-68BF-AE8366B0A7AE}"/>
              </a:ext>
            </a:extLst>
          </p:cNvPr>
          <p:cNvSpPr>
            <a:spLocks noGrp="1"/>
          </p:cNvSpPr>
          <p:nvPr>
            <p:ph type="dt" sz="half" idx="11"/>
          </p:nvPr>
        </p:nvSpPr>
        <p:spPr/>
        <p:txBody>
          <a:bodyPr/>
          <a:lstStyle/>
          <a:p>
            <a:fld id="{2F9401FD-C867-4446-9E50-430271AC3250}" type="datetime1">
              <a:rPr lang="en-US" smtClean="0"/>
              <a:t>4/1/25</a:t>
            </a:fld>
            <a:endParaRPr lang="en-US"/>
          </a:p>
        </p:txBody>
      </p:sp>
      <p:sp>
        <p:nvSpPr>
          <p:cNvPr id="13" name="Footer Placeholder 12">
            <a:extLst>
              <a:ext uri="{FF2B5EF4-FFF2-40B4-BE49-F238E27FC236}">
                <a16:creationId xmlns:a16="http://schemas.microsoft.com/office/drawing/2014/main" id="{B90EE3E6-8C2E-7B79-58E5-ABAA60A5ADBC}"/>
              </a:ext>
            </a:extLst>
          </p:cNvPr>
          <p:cNvSpPr>
            <a:spLocks noGrp="1"/>
          </p:cNvSpPr>
          <p:nvPr>
            <p:ph type="ftr" sz="quarter" idx="12"/>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62E3687A-50D2-40A5-B63D-44EABA05FEA7}"/>
              </a:ext>
            </a:extLst>
          </p:cNvPr>
          <p:cNvSpPr>
            <a:spLocks noGrp="1"/>
          </p:cNvSpPr>
          <p:nvPr>
            <p:ph type="sldNum" sz="quarter" idx="13"/>
          </p:nvPr>
        </p:nvSpPr>
        <p:spPr/>
        <p:txBody>
          <a:bodyPr/>
          <a:lstStyle/>
          <a:p>
            <a:fld id="{CCC1480D-4707-4A7B-B0EF-2D144A5CE62D}" type="slidenum">
              <a:rPr lang="en-US" smtClean="0"/>
              <a:t>‹#›</a:t>
            </a:fld>
            <a:endParaRPr lang="en-US"/>
          </a:p>
        </p:txBody>
      </p:sp>
      <p:sp>
        <p:nvSpPr>
          <p:cNvPr id="16" name="Title 6">
            <a:extLst>
              <a:ext uri="{FF2B5EF4-FFF2-40B4-BE49-F238E27FC236}">
                <a16:creationId xmlns:a16="http://schemas.microsoft.com/office/drawing/2014/main" id="{6AEAE9D6-D322-56B0-67DF-7798FF8B401B}"/>
              </a:ext>
            </a:extLst>
          </p:cNvPr>
          <p:cNvSpPr>
            <a:spLocks noGrp="1"/>
          </p:cNvSpPr>
          <p:nvPr>
            <p:ph type="title"/>
          </p:nvPr>
        </p:nvSpPr>
        <p:spPr>
          <a:xfrm>
            <a:off x="599032" y="852854"/>
            <a:ext cx="4541000" cy="837834"/>
          </a:xfrm>
          <a:prstGeom prst="rect">
            <a:avLst/>
          </a:prstGeom>
        </p:spPr>
        <p:txBody>
          <a:bodyPr/>
          <a:lstStyle>
            <a:lvl1pPr marL="0" algn="ctr" defTabSz="914400" rtl="0" eaLnBrk="1" latinLnBrk="0" hangingPunct="1">
              <a:lnSpc>
                <a:spcPct val="85000"/>
              </a:lnSpc>
              <a:spcBef>
                <a:spcPct val="0"/>
              </a:spcBef>
              <a:buNone/>
              <a:defRPr lang="en-US" sz="3000" b="1" kern="1200" cap="all" baseline="0" dirty="0">
                <a:solidFill>
                  <a:schemeClr val="tx2"/>
                </a:solidFill>
                <a:latin typeface="Lucida Sans Unicode" panose="020B0602030504020204" pitchFamily="34" charset="0"/>
                <a:ea typeface="+mj-ea"/>
                <a:cs typeface="+mj-cs"/>
              </a:defRPr>
            </a:lvl1pPr>
          </a:lstStyle>
          <a:p>
            <a:r>
              <a:rPr lang="en-US"/>
              <a:t>Click to edit Master title style</a:t>
            </a:r>
          </a:p>
        </p:txBody>
      </p:sp>
      <p:sp>
        <p:nvSpPr>
          <p:cNvPr id="6" name="Freeform: Shape 8">
            <a:extLst>
              <a:ext uri="{FF2B5EF4-FFF2-40B4-BE49-F238E27FC236}">
                <a16:creationId xmlns:a16="http://schemas.microsoft.com/office/drawing/2014/main" id="{AD489675-46B8-5A4E-C26F-1CFDB02741A6}"/>
              </a:ext>
            </a:extLst>
          </p:cNvPr>
          <p:cNvSpPr>
            <a:spLocks noChangeAspect="1"/>
          </p:cNvSpPr>
          <p:nvPr userDrawn="1"/>
        </p:nvSpPr>
        <p:spPr bwMode="auto">
          <a:xfrm>
            <a:off x="8926033" y="4919637"/>
            <a:ext cx="1467027" cy="1143000"/>
          </a:xfrm>
          <a:custGeom>
            <a:avLst/>
            <a:gdLst>
              <a:gd name="T0" fmla="+- 0 4552 3958"/>
              <a:gd name="T1" fmla="*/ T0 w 1245"/>
              <a:gd name="T2" fmla="+- 0 4435 4170"/>
              <a:gd name="T3" fmla="*/ 4435 h 970"/>
              <a:gd name="T4" fmla="+- 0 4510 3958"/>
              <a:gd name="T5" fmla="*/ T4 w 1245"/>
              <a:gd name="T6" fmla="+- 0 4311 4170"/>
              <a:gd name="T7" fmla="*/ 4311 h 970"/>
              <a:gd name="T8" fmla="+- 0 4429 3958"/>
              <a:gd name="T9" fmla="*/ T8 w 1245"/>
              <a:gd name="T10" fmla="+- 0 4225 4170"/>
              <a:gd name="T11" fmla="*/ 4225 h 970"/>
              <a:gd name="T12" fmla="+- 0 4327 3958"/>
              <a:gd name="T13" fmla="*/ T12 w 1245"/>
              <a:gd name="T14" fmla="+- 0 4181 4170"/>
              <a:gd name="T15" fmla="*/ 4181 h 970"/>
              <a:gd name="T16" fmla="+- 0 4258 3958"/>
              <a:gd name="T17" fmla="*/ T16 w 1245"/>
              <a:gd name="T18" fmla="+- 0 4172 4170"/>
              <a:gd name="T19" fmla="*/ 4172 h 970"/>
              <a:gd name="T20" fmla="+- 0 4237 3958"/>
              <a:gd name="T21" fmla="*/ T20 w 1245"/>
              <a:gd name="T22" fmla="+- 0 4170 4170"/>
              <a:gd name="T23" fmla="*/ 4170 h 970"/>
              <a:gd name="T24" fmla="+- 0 4155 3958"/>
              <a:gd name="T25" fmla="*/ T24 w 1245"/>
              <a:gd name="T26" fmla="+- 0 4179 4170"/>
              <a:gd name="T27" fmla="*/ 4179 h 970"/>
              <a:gd name="T28" fmla="+- 0 4036 3958"/>
              <a:gd name="T29" fmla="*/ T28 w 1245"/>
              <a:gd name="T30" fmla="+- 0 4248 4170"/>
              <a:gd name="T31" fmla="*/ 4248 h 970"/>
              <a:gd name="T32" fmla="+- 0 3968 3958"/>
              <a:gd name="T33" fmla="*/ T32 w 1245"/>
              <a:gd name="T34" fmla="+- 0 4367 4170"/>
              <a:gd name="T35" fmla="*/ 4367 h 970"/>
              <a:gd name="T36" fmla="+- 0 3968 3958"/>
              <a:gd name="T37" fmla="*/ T36 w 1245"/>
              <a:gd name="T38" fmla="+- 0 4510 4170"/>
              <a:gd name="T39" fmla="*/ 4510 h 970"/>
              <a:gd name="T40" fmla="+- 0 4036 3958"/>
              <a:gd name="T41" fmla="*/ T40 w 1245"/>
              <a:gd name="T42" fmla="+- 0 4628 4170"/>
              <a:gd name="T43" fmla="*/ 4628 h 970"/>
              <a:gd name="T44" fmla="+- 0 4155 3958"/>
              <a:gd name="T45" fmla="*/ T44 w 1245"/>
              <a:gd name="T46" fmla="+- 0 4697 4170"/>
              <a:gd name="T47" fmla="*/ 4697 h 970"/>
              <a:gd name="T48" fmla="+- 0 4271 3958"/>
              <a:gd name="T49" fmla="*/ T48 w 1245"/>
              <a:gd name="T50" fmla="+- 0 4703 4170"/>
              <a:gd name="T51" fmla="*/ 4703 h 970"/>
              <a:gd name="T52" fmla="+- 0 4354 3958"/>
              <a:gd name="T53" fmla="*/ T52 w 1245"/>
              <a:gd name="T54" fmla="+- 0 4674 4170"/>
              <a:gd name="T55" fmla="*/ 4674 h 970"/>
              <a:gd name="T56" fmla="+- 0 4390 3958"/>
              <a:gd name="T57" fmla="*/ T56 w 1245"/>
              <a:gd name="T58" fmla="+- 0 4655 4170"/>
              <a:gd name="T59" fmla="*/ 4655 h 970"/>
              <a:gd name="T60" fmla="+- 0 4390 3958"/>
              <a:gd name="T61" fmla="*/ T60 w 1245"/>
              <a:gd name="T62" fmla="+- 0 4663 4170"/>
              <a:gd name="T63" fmla="*/ 4663 h 970"/>
              <a:gd name="T64" fmla="+- 0 4364 3958"/>
              <a:gd name="T65" fmla="*/ T64 w 1245"/>
              <a:gd name="T66" fmla="+- 0 4785 4170"/>
              <a:gd name="T67" fmla="*/ 4785 h 970"/>
              <a:gd name="T68" fmla="+- 0 4284 3958"/>
              <a:gd name="T69" fmla="*/ T68 w 1245"/>
              <a:gd name="T70" fmla="+- 0 4907 4170"/>
              <a:gd name="T71" fmla="*/ 4907 h 970"/>
              <a:gd name="T72" fmla="+- 0 4152 3958"/>
              <a:gd name="T73" fmla="*/ T72 w 1245"/>
              <a:gd name="T74" fmla="+- 0 5029 4170"/>
              <a:gd name="T75" fmla="*/ 5029 h 970"/>
              <a:gd name="T76" fmla="+- 0 4097 3958"/>
              <a:gd name="T77" fmla="*/ T76 w 1245"/>
              <a:gd name="T78" fmla="+- 0 5139 4170"/>
              <a:gd name="T79" fmla="*/ 5139 h 970"/>
              <a:gd name="T80" fmla="+- 0 4250 3958"/>
              <a:gd name="T81" fmla="*/ T80 w 1245"/>
              <a:gd name="T82" fmla="+- 0 5033 4170"/>
              <a:gd name="T83" fmla="*/ 5033 h 970"/>
              <a:gd name="T84" fmla="+- 0 4371 3958"/>
              <a:gd name="T85" fmla="*/ T84 w 1245"/>
              <a:gd name="T86" fmla="+- 0 4923 4170"/>
              <a:gd name="T87" fmla="*/ 4923 h 970"/>
              <a:gd name="T88" fmla="+- 0 4463 3958"/>
              <a:gd name="T89" fmla="*/ T88 w 1245"/>
              <a:gd name="T90" fmla="+- 0 4809 4170"/>
              <a:gd name="T91" fmla="*/ 4809 h 970"/>
              <a:gd name="T92" fmla="+- 0 4524 3958"/>
              <a:gd name="T93" fmla="*/ T92 w 1245"/>
              <a:gd name="T94" fmla="+- 0 4692 4170"/>
              <a:gd name="T95" fmla="*/ 4692 h 970"/>
              <a:gd name="T96" fmla="+- 0 4554 3958"/>
              <a:gd name="T97" fmla="*/ T96 w 1245"/>
              <a:gd name="T98" fmla="+- 0 4571 4170"/>
              <a:gd name="T99" fmla="*/ 4571 h 970"/>
              <a:gd name="T100" fmla="+- 0 5203 3958"/>
              <a:gd name="T101" fmla="*/ T100 w 1245"/>
              <a:gd name="T102" fmla="+- 0 4509 4170"/>
              <a:gd name="T103" fmla="*/ 4509 h 970"/>
              <a:gd name="T104" fmla="+- 0 5182 3958"/>
              <a:gd name="T105" fmla="*/ T104 w 1245"/>
              <a:gd name="T106" fmla="+- 0 4369 4170"/>
              <a:gd name="T107" fmla="*/ 4369 h 970"/>
              <a:gd name="T108" fmla="+- 0 5118 3958"/>
              <a:gd name="T109" fmla="*/ T108 w 1245"/>
              <a:gd name="T110" fmla="+- 0 4262 4170"/>
              <a:gd name="T111" fmla="*/ 4262 h 970"/>
              <a:gd name="T112" fmla="+- 0 5028 3958"/>
              <a:gd name="T113" fmla="*/ T112 w 1245"/>
              <a:gd name="T114" fmla="+- 0 4199 4170"/>
              <a:gd name="T115" fmla="*/ 4199 h 970"/>
              <a:gd name="T116" fmla="+- 0 4920 3958"/>
              <a:gd name="T117" fmla="*/ T116 w 1245"/>
              <a:gd name="T118" fmla="+- 0 4174 4170"/>
              <a:gd name="T119" fmla="*/ 4174 h 970"/>
              <a:gd name="T120" fmla="+- 0 4897 3958"/>
              <a:gd name="T121" fmla="*/ T120 w 1245"/>
              <a:gd name="T122" fmla="+- 0 4171 4170"/>
              <a:gd name="T123" fmla="*/ 4171 h 970"/>
              <a:gd name="T124" fmla="+- 0 4875 3958"/>
              <a:gd name="T125" fmla="*/ T124 w 1245"/>
              <a:gd name="T126" fmla="+- 0 4170 4170"/>
              <a:gd name="T127" fmla="*/ 4170 h 970"/>
              <a:gd name="T128" fmla="+- 0 4756 3958"/>
              <a:gd name="T129" fmla="*/ T128 w 1245"/>
              <a:gd name="T130" fmla="+- 0 4198 4170"/>
              <a:gd name="T131" fmla="*/ 4198 h 970"/>
              <a:gd name="T132" fmla="+- 0 4665 3958"/>
              <a:gd name="T133" fmla="*/ T132 w 1245"/>
              <a:gd name="T134" fmla="+- 0 4272 4170"/>
              <a:gd name="T135" fmla="*/ 4272 h 970"/>
              <a:gd name="T136" fmla="+- 0 4632 3958"/>
              <a:gd name="T137" fmla="*/ T136 w 1245"/>
              <a:gd name="T138" fmla="+- 0 4322 4170"/>
              <a:gd name="T139" fmla="*/ 4322 h 970"/>
              <a:gd name="T140" fmla="+- 0 4614 3958"/>
              <a:gd name="T141" fmla="*/ T140 w 1245"/>
              <a:gd name="T142" fmla="+- 0 4378 4170"/>
              <a:gd name="T143" fmla="*/ 4378 h 970"/>
              <a:gd name="T144" fmla="+- 0 4609 3958"/>
              <a:gd name="T145" fmla="*/ T144 w 1245"/>
              <a:gd name="T146" fmla="+- 0 4408 4170"/>
              <a:gd name="T147" fmla="*/ 4408 h 970"/>
              <a:gd name="T148" fmla="+- 0 4607 3958"/>
              <a:gd name="T149" fmla="*/ T148 w 1245"/>
              <a:gd name="T150" fmla="+- 0 4438 4170"/>
              <a:gd name="T151" fmla="*/ 4438 h 970"/>
              <a:gd name="T152" fmla="+- 0 4644 3958"/>
              <a:gd name="T153" fmla="*/ T152 w 1245"/>
              <a:gd name="T154" fmla="+- 0 4574 4170"/>
              <a:gd name="T155" fmla="*/ 4574 h 970"/>
              <a:gd name="T156" fmla="+- 0 4740 3958"/>
              <a:gd name="T157" fmla="*/ T156 w 1245"/>
              <a:gd name="T158" fmla="+- 0 4670 4170"/>
              <a:gd name="T159" fmla="*/ 4670 h 970"/>
              <a:gd name="T160" fmla="+- 0 4875 3958"/>
              <a:gd name="T161" fmla="*/ T160 w 1245"/>
              <a:gd name="T162" fmla="+- 0 4707 4170"/>
              <a:gd name="T163" fmla="*/ 4707 h 970"/>
              <a:gd name="T164" fmla="+- 0 4961 3958"/>
              <a:gd name="T165" fmla="*/ T164 w 1245"/>
              <a:gd name="T166" fmla="+- 0 4693 4170"/>
              <a:gd name="T167" fmla="*/ 4693 h 970"/>
              <a:gd name="T168" fmla="+- 0 5035 3958"/>
              <a:gd name="T169" fmla="*/ T168 w 1245"/>
              <a:gd name="T170" fmla="+- 0 4653 4170"/>
              <a:gd name="T171" fmla="*/ 4653 h 970"/>
              <a:gd name="T172" fmla="+- 0 5036 3958"/>
              <a:gd name="T173" fmla="*/ T172 w 1245"/>
              <a:gd name="T174" fmla="+- 0 4660 4170"/>
              <a:gd name="T175" fmla="*/ 4660 h 970"/>
              <a:gd name="T176" fmla="+- 0 5029 3958"/>
              <a:gd name="T177" fmla="*/ T176 w 1245"/>
              <a:gd name="T178" fmla="+- 0 4724 4170"/>
              <a:gd name="T179" fmla="*/ 4724 h 970"/>
              <a:gd name="T180" fmla="+- 0 4976 3958"/>
              <a:gd name="T181" fmla="*/ T180 w 1245"/>
              <a:gd name="T182" fmla="+- 0 4846 4170"/>
              <a:gd name="T183" fmla="*/ 4846 h 970"/>
              <a:gd name="T184" fmla="+- 0 4870 3958"/>
              <a:gd name="T185" fmla="*/ T184 w 1245"/>
              <a:gd name="T186" fmla="+- 0 4968 4170"/>
              <a:gd name="T187" fmla="*/ 4968 h 970"/>
              <a:gd name="T188" fmla="+- 0 4711 3958"/>
              <a:gd name="T189" fmla="*/ T188 w 1245"/>
              <a:gd name="T190" fmla="+- 0 5090 4170"/>
              <a:gd name="T191" fmla="*/ 5090 h 970"/>
              <a:gd name="T192" fmla="+- 0 4823 3958"/>
              <a:gd name="T193" fmla="*/ T192 w 1245"/>
              <a:gd name="T194" fmla="+- 0 5087 4170"/>
              <a:gd name="T195" fmla="*/ 5087 h 970"/>
              <a:gd name="T196" fmla="+- 0 4960 3958"/>
              <a:gd name="T197" fmla="*/ T196 w 1245"/>
              <a:gd name="T198" fmla="+- 0 4979 4170"/>
              <a:gd name="T199" fmla="*/ 4979 h 970"/>
              <a:gd name="T200" fmla="+- 0 5066 3958"/>
              <a:gd name="T201" fmla="*/ T200 w 1245"/>
              <a:gd name="T202" fmla="+- 0 4867 4170"/>
              <a:gd name="T203" fmla="*/ 4867 h 970"/>
              <a:gd name="T204" fmla="+- 0 5142 3958"/>
              <a:gd name="T205" fmla="*/ T204 w 1245"/>
              <a:gd name="T206" fmla="+- 0 4751 4170"/>
              <a:gd name="T207" fmla="*/ 4751 h 970"/>
              <a:gd name="T208" fmla="+- 0 5188 3958"/>
              <a:gd name="T209" fmla="*/ T208 w 1245"/>
              <a:gd name="T210" fmla="+- 0 4632 4170"/>
              <a:gd name="T211" fmla="*/ 4632 h 970"/>
              <a:gd name="T212" fmla="+- 0 5203 3958"/>
              <a:gd name="T213" fmla="*/ T212 w 1245"/>
              <a:gd name="T214" fmla="+- 0 4509 4170"/>
              <a:gd name="T215" fmla="*/ 4509 h 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245" h="970">
                <a:moveTo>
                  <a:pt x="600" y="339"/>
                </a:moveTo>
                <a:lnTo>
                  <a:pt x="594" y="265"/>
                </a:lnTo>
                <a:lnTo>
                  <a:pt x="578" y="199"/>
                </a:lnTo>
                <a:lnTo>
                  <a:pt x="552" y="141"/>
                </a:lnTo>
                <a:lnTo>
                  <a:pt x="514" y="92"/>
                </a:lnTo>
                <a:lnTo>
                  <a:pt x="471" y="55"/>
                </a:lnTo>
                <a:lnTo>
                  <a:pt x="423" y="28"/>
                </a:lnTo>
                <a:lnTo>
                  <a:pt x="369" y="11"/>
                </a:lnTo>
                <a:lnTo>
                  <a:pt x="311" y="3"/>
                </a:lnTo>
                <a:lnTo>
                  <a:pt x="300" y="2"/>
                </a:lnTo>
                <a:lnTo>
                  <a:pt x="290" y="1"/>
                </a:lnTo>
                <a:lnTo>
                  <a:pt x="279" y="0"/>
                </a:lnTo>
                <a:lnTo>
                  <a:pt x="268" y="0"/>
                </a:lnTo>
                <a:lnTo>
                  <a:pt x="197" y="9"/>
                </a:lnTo>
                <a:lnTo>
                  <a:pt x="133" y="36"/>
                </a:lnTo>
                <a:lnTo>
                  <a:pt x="78" y="78"/>
                </a:lnTo>
                <a:lnTo>
                  <a:pt x="37" y="133"/>
                </a:lnTo>
                <a:lnTo>
                  <a:pt x="10" y="197"/>
                </a:lnTo>
                <a:lnTo>
                  <a:pt x="0" y="268"/>
                </a:lnTo>
                <a:lnTo>
                  <a:pt x="10" y="340"/>
                </a:lnTo>
                <a:lnTo>
                  <a:pt x="37" y="404"/>
                </a:lnTo>
                <a:lnTo>
                  <a:pt x="78" y="458"/>
                </a:lnTo>
                <a:lnTo>
                  <a:pt x="133" y="500"/>
                </a:lnTo>
                <a:lnTo>
                  <a:pt x="197" y="527"/>
                </a:lnTo>
                <a:lnTo>
                  <a:pt x="268" y="537"/>
                </a:lnTo>
                <a:lnTo>
                  <a:pt x="313" y="533"/>
                </a:lnTo>
                <a:lnTo>
                  <a:pt x="356" y="522"/>
                </a:lnTo>
                <a:lnTo>
                  <a:pt x="396" y="504"/>
                </a:lnTo>
                <a:lnTo>
                  <a:pt x="432" y="480"/>
                </a:lnTo>
                <a:lnTo>
                  <a:pt x="432" y="485"/>
                </a:lnTo>
                <a:lnTo>
                  <a:pt x="432" y="489"/>
                </a:lnTo>
                <a:lnTo>
                  <a:pt x="432" y="493"/>
                </a:lnTo>
                <a:lnTo>
                  <a:pt x="426" y="554"/>
                </a:lnTo>
                <a:lnTo>
                  <a:pt x="406" y="615"/>
                </a:lnTo>
                <a:lnTo>
                  <a:pt x="373" y="676"/>
                </a:lnTo>
                <a:lnTo>
                  <a:pt x="326" y="737"/>
                </a:lnTo>
                <a:lnTo>
                  <a:pt x="267" y="798"/>
                </a:lnTo>
                <a:lnTo>
                  <a:pt x="194" y="859"/>
                </a:lnTo>
                <a:lnTo>
                  <a:pt x="108" y="920"/>
                </a:lnTo>
                <a:lnTo>
                  <a:pt x="139" y="969"/>
                </a:lnTo>
                <a:lnTo>
                  <a:pt x="219" y="917"/>
                </a:lnTo>
                <a:lnTo>
                  <a:pt x="292" y="863"/>
                </a:lnTo>
                <a:lnTo>
                  <a:pt x="356" y="809"/>
                </a:lnTo>
                <a:lnTo>
                  <a:pt x="413" y="753"/>
                </a:lnTo>
                <a:lnTo>
                  <a:pt x="463" y="697"/>
                </a:lnTo>
                <a:lnTo>
                  <a:pt x="505" y="639"/>
                </a:lnTo>
                <a:lnTo>
                  <a:pt x="539" y="581"/>
                </a:lnTo>
                <a:lnTo>
                  <a:pt x="566" y="522"/>
                </a:lnTo>
                <a:lnTo>
                  <a:pt x="585" y="462"/>
                </a:lnTo>
                <a:lnTo>
                  <a:pt x="596" y="401"/>
                </a:lnTo>
                <a:lnTo>
                  <a:pt x="600" y="339"/>
                </a:lnTo>
                <a:close/>
                <a:moveTo>
                  <a:pt x="1245" y="339"/>
                </a:moveTo>
                <a:lnTo>
                  <a:pt x="1240" y="265"/>
                </a:lnTo>
                <a:lnTo>
                  <a:pt x="1224" y="199"/>
                </a:lnTo>
                <a:lnTo>
                  <a:pt x="1197" y="141"/>
                </a:lnTo>
                <a:lnTo>
                  <a:pt x="1160" y="92"/>
                </a:lnTo>
                <a:lnTo>
                  <a:pt x="1117" y="56"/>
                </a:lnTo>
                <a:lnTo>
                  <a:pt x="1070" y="29"/>
                </a:lnTo>
                <a:lnTo>
                  <a:pt x="1018" y="11"/>
                </a:lnTo>
                <a:lnTo>
                  <a:pt x="962" y="4"/>
                </a:lnTo>
                <a:lnTo>
                  <a:pt x="951" y="2"/>
                </a:lnTo>
                <a:lnTo>
                  <a:pt x="939" y="1"/>
                </a:lnTo>
                <a:lnTo>
                  <a:pt x="928" y="0"/>
                </a:lnTo>
                <a:lnTo>
                  <a:pt x="917" y="0"/>
                </a:lnTo>
                <a:lnTo>
                  <a:pt x="855" y="7"/>
                </a:lnTo>
                <a:lnTo>
                  <a:pt x="798" y="28"/>
                </a:lnTo>
                <a:lnTo>
                  <a:pt x="748" y="60"/>
                </a:lnTo>
                <a:lnTo>
                  <a:pt x="707" y="102"/>
                </a:lnTo>
                <a:lnTo>
                  <a:pt x="688" y="127"/>
                </a:lnTo>
                <a:lnTo>
                  <a:pt x="674" y="152"/>
                </a:lnTo>
                <a:lnTo>
                  <a:pt x="663" y="179"/>
                </a:lnTo>
                <a:lnTo>
                  <a:pt x="656" y="208"/>
                </a:lnTo>
                <a:lnTo>
                  <a:pt x="653" y="223"/>
                </a:lnTo>
                <a:lnTo>
                  <a:pt x="651" y="238"/>
                </a:lnTo>
                <a:lnTo>
                  <a:pt x="650" y="253"/>
                </a:lnTo>
                <a:lnTo>
                  <a:pt x="649" y="268"/>
                </a:lnTo>
                <a:lnTo>
                  <a:pt x="659" y="340"/>
                </a:lnTo>
                <a:lnTo>
                  <a:pt x="686" y="404"/>
                </a:lnTo>
                <a:lnTo>
                  <a:pt x="728" y="458"/>
                </a:lnTo>
                <a:lnTo>
                  <a:pt x="782" y="500"/>
                </a:lnTo>
                <a:lnTo>
                  <a:pt x="846" y="527"/>
                </a:lnTo>
                <a:lnTo>
                  <a:pt x="917" y="537"/>
                </a:lnTo>
                <a:lnTo>
                  <a:pt x="961" y="533"/>
                </a:lnTo>
                <a:lnTo>
                  <a:pt x="1003" y="523"/>
                </a:lnTo>
                <a:lnTo>
                  <a:pt x="1042" y="506"/>
                </a:lnTo>
                <a:lnTo>
                  <a:pt x="1077" y="483"/>
                </a:lnTo>
                <a:lnTo>
                  <a:pt x="1077" y="487"/>
                </a:lnTo>
                <a:lnTo>
                  <a:pt x="1078" y="490"/>
                </a:lnTo>
                <a:lnTo>
                  <a:pt x="1078" y="493"/>
                </a:lnTo>
                <a:lnTo>
                  <a:pt x="1071" y="554"/>
                </a:lnTo>
                <a:lnTo>
                  <a:pt x="1051" y="615"/>
                </a:lnTo>
                <a:lnTo>
                  <a:pt x="1018" y="676"/>
                </a:lnTo>
                <a:lnTo>
                  <a:pt x="972" y="737"/>
                </a:lnTo>
                <a:lnTo>
                  <a:pt x="912" y="798"/>
                </a:lnTo>
                <a:lnTo>
                  <a:pt x="839" y="859"/>
                </a:lnTo>
                <a:lnTo>
                  <a:pt x="753" y="920"/>
                </a:lnTo>
                <a:lnTo>
                  <a:pt x="785" y="969"/>
                </a:lnTo>
                <a:lnTo>
                  <a:pt x="865" y="917"/>
                </a:lnTo>
                <a:lnTo>
                  <a:pt x="937" y="863"/>
                </a:lnTo>
                <a:lnTo>
                  <a:pt x="1002" y="809"/>
                </a:lnTo>
                <a:lnTo>
                  <a:pt x="1059" y="753"/>
                </a:lnTo>
                <a:lnTo>
                  <a:pt x="1108" y="697"/>
                </a:lnTo>
                <a:lnTo>
                  <a:pt x="1150" y="639"/>
                </a:lnTo>
                <a:lnTo>
                  <a:pt x="1184" y="581"/>
                </a:lnTo>
                <a:lnTo>
                  <a:pt x="1211" y="522"/>
                </a:lnTo>
                <a:lnTo>
                  <a:pt x="1230" y="462"/>
                </a:lnTo>
                <a:lnTo>
                  <a:pt x="1241" y="401"/>
                </a:lnTo>
                <a:lnTo>
                  <a:pt x="1245" y="339"/>
                </a:lnTo>
                <a:close/>
              </a:path>
            </a:pathLst>
          </a:custGeom>
          <a:solidFill>
            <a:schemeClr val="accent2"/>
          </a:solidFill>
          <a:ln>
            <a:noFill/>
          </a:ln>
        </p:spPr>
        <p:txBody>
          <a:bodyPr rot="0" vert="horz" wrap="square" lIns="91440" tIns="45720" rIns="91440" bIns="45720" anchor="t" anchorCtr="0" upright="1">
            <a:noAutofit/>
          </a:bodyPr>
          <a:lstStyle/>
          <a:p>
            <a:endParaRPr lang="en-US"/>
          </a:p>
        </p:txBody>
      </p:sp>
      <p:sp>
        <p:nvSpPr>
          <p:cNvPr id="8" name="Double Bracket 7">
            <a:extLst>
              <a:ext uri="{FF2B5EF4-FFF2-40B4-BE49-F238E27FC236}">
                <a16:creationId xmlns:a16="http://schemas.microsoft.com/office/drawing/2014/main" id="{A4C8E015-9C7D-048E-F594-381C0C1B68E0}"/>
              </a:ext>
            </a:extLst>
          </p:cNvPr>
          <p:cNvSpPr/>
          <p:nvPr userDrawn="1"/>
        </p:nvSpPr>
        <p:spPr>
          <a:xfrm>
            <a:off x="6938972" y="1512104"/>
            <a:ext cx="4281854" cy="3833791"/>
          </a:xfrm>
          <a:prstGeom prst="bracketPair">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7" name="Group 16">
            <a:extLst>
              <a:ext uri="{FF2B5EF4-FFF2-40B4-BE49-F238E27FC236}">
                <a16:creationId xmlns:a16="http://schemas.microsoft.com/office/drawing/2014/main" id="{0EAC1FBD-3006-DE72-1E61-86AFB6970D4A}"/>
              </a:ext>
            </a:extLst>
          </p:cNvPr>
          <p:cNvGrpSpPr>
            <a:grpSpLocks noChangeAspect="1"/>
          </p:cNvGrpSpPr>
          <p:nvPr userDrawn="1"/>
        </p:nvGrpSpPr>
        <p:grpSpPr bwMode="auto">
          <a:xfrm>
            <a:off x="7727383" y="717625"/>
            <a:ext cx="1505837" cy="1143000"/>
            <a:chOff x="-1" y="0"/>
            <a:chExt cx="1245" cy="945"/>
          </a:xfrm>
          <a:solidFill>
            <a:schemeClr val="accent2"/>
          </a:solidFill>
        </p:grpSpPr>
        <p:sp>
          <p:nvSpPr>
            <p:cNvPr id="18" name="AutoShape 22">
              <a:extLst>
                <a:ext uri="{FF2B5EF4-FFF2-40B4-BE49-F238E27FC236}">
                  <a16:creationId xmlns:a16="http://schemas.microsoft.com/office/drawing/2014/main" id="{EF011A3F-1280-A9C8-35F1-73CE214FB411}"/>
                </a:ext>
              </a:extLst>
            </p:cNvPr>
            <p:cNvSpPr>
              <a:spLocks/>
            </p:cNvSpPr>
            <p:nvPr userDrawn="1"/>
          </p:nvSpPr>
          <p:spPr bwMode="auto">
            <a:xfrm>
              <a:off x="-1" y="0"/>
              <a:ext cx="1245" cy="945"/>
            </a:xfrm>
            <a:custGeom>
              <a:avLst/>
              <a:gdLst>
                <a:gd name="T0" fmla="*/ 576 w 1245"/>
                <a:gd name="T1" fmla="*/ 597 h 945"/>
                <a:gd name="T2" fmla="*/ 508 w 1245"/>
                <a:gd name="T3" fmla="*/ 481 h 945"/>
                <a:gd name="T4" fmla="*/ 392 w 1245"/>
                <a:gd name="T5" fmla="*/ 414 h 945"/>
                <a:gd name="T6" fmla="*/ 279 w 1245"/>
                <a:gd name="T7" fmla="*/ 408 h 945"/>
                <a:gd name="T8" fmla="*/ 200 w 1245"/>
                <a:gd name="T9" fmla="*/ 435 h 945"/>
                <a:gd name="T10" fmla="*/ 173 w 1245"/>
                <a:gd name="T11" fmla="*/ 398 h 945"/>
                <a:gd name="T12" fmla="*/ 227 w 1245"/>
                <a:gd name="T13" fmla="*/ 282 h 945"/>
                <a:gd name="T14" fmla="*/ 330 w 1245"/>
                <a:gd name="T15" fmla="*/ 165 h 945"/>
                <a:gd name="T16" fmla="*/ 483 w 1245"/>
                <a:gd name="T17" fmla="*/ 48 h 945"/>
                <a:gd name="T18" fmla="*/ 366 w 1245"/>
                <a:gd name="T19" fmla="*/ 57 h 945"/>
                <a:gd name="T20" fmla="*/ 222 w 1245"/>
                <a:gd name="T21" fmla="*/ 173 h 945"/>
                <a:gd name="T22" fmla="*/ 113 w 1245"/>
                <a:gd name="T23" fmla="*/ 294 h 945"/>
                <a:gd name="T24" fmla="*/ 41 w 1245"/>
                <a:gd name="T25" fmla="*/ 420 h 945"/>
                <a:gd name="T26" fmla="*/ 5 w 1245"/>
                <a:gd name="T27" fmla="*/ 549 h 945"/>
                <a:gd name="T28" fmla="*/ 5 w 1245"/>
                <a:gd name="T29" fmla="*/ 689 h 945"/>
                <a:gd name="T30" fmla="*/ 47 w 1245"/>
                <a:gd name="T31" fmla="*/ 809 h 945"/>
                <a:gd name="T32" fmla="*/ 129 w 1245"/>
                <a:gd name="T33" fmla="*/ 895 h 945"/>
                <a:gd name="T34" fmla="*/ 235 w 1245"/>
                <a:gd name="T35" fmla="*/ 939 h 945"/>
                <a:gd name="T36" fmla="*/ 357 w 1245"/>
                <a:gd name="T37" fmla="*/ 940 h 945"/>
                <a:gd name="T38" fmla="*/ 461 w 1245"/>
                <a:gd name="T39" fmla="*/ 905 h 945"/>
                <a:gd name="T40" fmla="*/ 538 w 1245"/>
                <a:gd name="T41" fmla="*/ 837 h 945"/>
                <a:gd name="T42" fmla="*/ 577 w 1245"/>
                <a:gd name="T43" fmla="*/ 753 h 945"/>
                <a:gd name="T44" fmla="*/ 582 w 1245"/>
                <a:gd name="T45" fmla="*/ 703 h 945"/>
                <a:gd name="T46" fmla="*/ 585 w 1245"/>
                <a:gd name="T47" fmla="*/ 679 h 945"/>
                <a:gd name="T48" fmla="*/ 1245 w 1245"/>
                <a:gd name="T49" fmla="*/ 667 h 945"/>
                <a:gd name="T50" fmla="*/ 1209 w 1245"/>
                <a:gd name="T51" fmla="*/ 535 h 945"/>
                <a:gd name="T52" fmla="*/ 1115 w 1245"/>
                <a:gd name="T53" fmla="*/ 440 h 945"/>
                <a:gd name="T54" fmla="*/ 982 w 1245"/>
                <a:gd name="T55" fmla="*/ 404 h 945"/>
                <a:gd name="T56" fmla="*/ 888 w 1245"/>
                <a:gd name="T57" fmla="*/ 422 h 945"/>
                <a:gd name="T58" fmla="*/ 809 w 1245"/>
                <a:gd name="T59" fmla="*/ 470 h 945"/>
                <a:gd name="T60" fmla="*/ 808 w 1245"/>
                <a:gd name="T61" fmla="*/ 467 h 945"/>
                <a:gd name="T62" fmla="*/ 815 w 1245"/>
                <a:gd name="T63" fmla="*/ 406 h 945"/>
                <a:gd name="T64" fmla="*/ 867 w 1245"/>
                <a:gd name="T65" fmla="*/ 286 h 945"/>
                <a:gd name="T66" fmla="*/ 971 w 1245"/>
                <a:gd name="T67" fmla="*/ 167 h 945"/>
                <a:gd name="T68" fmla="*/ 1127 w 1245"/>
                <a:gd name="T69" fmla="*/ 48 h 945"/>
                <a:gd name="T70" fmla="*/ 1010 w 1245"/>
                <a:gd name="T71" fmla="*/ 57 h 945"/>
                <a:gd name="T72" fmla="*/ 866 w 1245"/>
                <a:gd name="T73" fmla="*/ 173 h 945"/>
                <a:gd name="T74" fmla="*/ 757 w 1245"/>
                <a:gd name="T75" fmla="*/ 294 h 945"/>
                <a:gd name="T76" fmla="*/ 685 w 1245"/>
                <a:gd name="T77" fmla="*/ 420 h 945"/>
                <a:gd name="T78" fmla="*/ 649 w 1245"/>
                <a:gd name="T79" fmla="*/ 549 h 945"/>
                <a:gd name="T80" fmla="*/ 649 w 1245"/>
                <a:gd name="T81" fmla="*/ 689 h 945"/>
                <a:gd name="T82" fmla="*/ 691 w 1245"/>
                <a:gd name="T83" fmla="*/ 809 h 945"/>
                <a:gd name="T84" fmla="*/ 773 w 1245"/>
                <a:gd name="T85" fmla="*/ 895 h 945"/>
                <a:gd name="T86" fmla="*/ 879 w 1245"/>
                <a:gd name="T87" fmla="*/ 939 h 945"/>
                <a:gd name="T88" fmla="*/ 1001 w 1245"/>
                <a:gd name="T89" fmla="*/ 940 h 945"/>
                <a:gd name="T90" fmla="*/ 1105 w 1245"/>
                <a:gd name="T91" fmla="*/ 905 h 945"/>
                <a:gd name="T92" fmla="*/ 1155 w 1245"/>
                <a:gd name="T93" fmla="*/ 868 h 945"/>
                <a:gd name="T94" fmla="*/ 1172 w 1245"/>
                <a:gd name="T95" fmla="*/ 848 h 945"/>
                <a:gd name="T96" fmla="*/ 1180 w 1245"/>
                <a:gd name="T97" fmla="*/ 841 h 945"/>
                <a:gd name="T98" fmla="*/ 1209 w 1245"/>
                <a:gd name="T99" fmla="*/ 800 h 945"/>
                <a:gd name="T100" fmla="*/ 1241 w 1245"/>
                <a:gd name="T101" fmla="*/ 7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945">
                  <a:moveTo>
                    <a:pt x="585" y="667"/>
                  </a:moveTo>
                  <a:lnTo>
                    <a:pt x="576" y="597"/>
                  </a:lnTo>
                  <a:lnTo>
                    <a:pt x="549" y="534"/>
                  </a:lnTo>
                  <a:lnTo>
                    <a:pt x="508" y="481"/>
                  </a:lnTo>
                  <a:lnTo>
                    <a:pt x="455" y="440"/>
                  </a:lnTo>
                  <a:lnTo>
                    <a:pt x="392" y="414"/>
                  </a:lnTo>
                  <a:lnTo>
                    <a:pt x="322" y="404"/>
                  </a:lnTo>
                  <a:lnTo>
                    <a:pt x="279" y="408"/>
                  </a:lnTo>
                  <a:lnTo>
                    <a:pt x="238" y="418"/>
                  </a:lnTo>
                  <a:lnTo>
                    <a:pt x="200" y="435"/>
                  </a:lnTo>
                  <a:lnTo>
                    <a:pt x="165" y="457"/>
                  </a:lnTo>
                  <a:lnTo>
                    <a:pt x="173" y="398"/>
                  </a:lnTo>
                  <a:lnTo>
                    <a:pt x="194" y="340"/>
                  </a:lnTo>
                  <a:lnTo>
                    <a:pt x="227" y="282"/>
                  </a:lnTo>
                  <a:lnTo>
                    <a:pt x="272" y="223"/>
                  </a:lnTo>
                  <a:lnTo>
                    <a:pt x="330" y="165"/>
                  </a:lnTo>
                  <a:lnTo>
                    <a:pt x="400" y="106"/>
                  </a:lnTo>
                  <a:lnTo>
                    <a:pt x="483" y="48"/>
                  </a:lnTo>
                  <a:lnTo>
                    <a:pt x="452" y="0"/>
                  </a:lnTo>
                  <a:lnTo>
                    <a:pt x="366" y="57"/>
                  </a:lnTo>
                  <a:lnTo>
                    <a:pt x="289" y="114"/>
                  </a:lnTo>
                  <a:lnTo>
                    <a:pt x="222" y="173"/>
                  </a:lnTo>
                  <a:lnTo>
                    <a:pt x="163" y="233"/>
                  </a:lnTo>
                  <a:lnTo>
                    <a:pt x="113" y="294"/>
                  </a:lnTo>
                  <a:lnTo>
                    <a:pt x="72" y="356"/>
                  </a:lnTo>
                  <a:lnTo>
                    <a:pt x="41" y="420"/>
                  </a:lnTo>
                  <a:lnTo>
                    <a:pt x="18" y="484"/>
                  </a:lnTo>
                  <a:lnTo>
                    <a:pt x="5" y="549"/>
                  </a:lnTo>
                  <a:lnTo>
                    <a:pt x="0" y="616"/>
                  </a:lnTo>
                  <a:lnTo>
                    <a:pt x="5" y="689"/>
                  </a:lnTo>
                  <a:lnTo>
                    <a:pt x="21" y="753"/>
                  </a:lnTo>
                  <a:lnTo>
                    <a:pt x="47" y="809"/>
                  </a:lnTo>
                  <a:lnTo>
                    <a:pt x="84" y="857"/>
                  </a:lnTo>
                  <a:lnTo>
                    <a:pt x="129" y="895"/>
                  </a:lnTo>
                  <a:lnTo>
                    <a:pt x="179" y="923"/>
                  </a:lnTo>
                  <a:lnTo>
                    <a:pt x="235" y="939"/>
                  </a:lnTo>
                  <a:lnTo>
                    <a:pt x="296" y="944"/>
                  </a:lnTo>
                  <a:lnTo>
                    <a:pt x="357" y="940"/>
                  </a:lnTo>
                  <a:lnTo>
                    <a:pt x="412" y="927"/>
                  </a:lnTo>
                  <a:lnTo>
                    <a:pt x="461" y="905"/>
                  </a:lnTo>
                  <a:lnTo>
                    <a:pt x="504" y="874"/>
                  </a:lnTo>
                  <a:lnTo>
                    <a:pt x="538" y="837"/>
                  </a:lnTo>
                  <a:lnTo>
                    <a:pt x="563" y="797"/>
                  </a:lnTo>
                  <a:lnTo>
                    <a:pt x="577" y="753"/>
                  </a:lnTo>
                  <a:lnTo>
                    <a:pt x="582" y="704"/>
                  </a:lnTo>
                  <a:lnTo>
                    <a:pt x="582" y="703"/>
                  </a:lnTo>
                  <a:lnTo>
                    <a:pt x="584" y="691"/>
                  </a:lnTo>
                  <a:lnTo>
                    <a:pt x="585" y="679"/>
                  </a:lnTo>
                  <a:lnTo>
                    <a:pt x="585" y="667"/>
                  </a:lnTo>
                  <a:close/>
                  <a:moveTo>
                    <a:pt x="1245" y="667"/>
                  </a:moveTo>
                  <a:lnTo>
                    <a:pt x="1235" y="597"/>
                  </a:lnTo>
                  <a:lnTo>
                    <a:pt x="1209" y="535"/>
                  </a:lnTo>
                  <a:lnTo>
                    <a:pt x="1168" y="481"/>
                  </a:lnTo>
                  <a:lnTo>
                    <a:pt x="1115" y="440"/>
                  </a:lnTo>
                  <a:lnTo>
                    <a:pt x="1052" y="414"/>
                  </a:lnTo>
                  <a:lnTo>
                    <a:pt x="982" y="404"/>
                  </a:lnTo>
                  <a:lnTo>
                    <a:pt x="933" y="409"/>
                  </a:lnTo>
                  <a:lnTo>
                    <a:pt x="888" y="422"/>
                  </a:lnTo>
                  <a:lnTo>
                    <a:pt x="846" y="443"/>
                  </a:lnTo>
                  <a:lnTo>
                    <a:pt x="809" y="470"/>
                  </a:lnTo>
                  <a:lnTo>
                    <a:pt x="809" y="468"/>
                  </a:lnTo>
                  <a:lnTo>
                    <a:pt x="808" y="467"/>
                  </a:lnTo>
                  <a:lnTo>
                    <a:pt x="808" y="465"/>
                  </a:lnTo>
                  <a:lnTo>
                    <a:pt x="815" y="406"/>
                  </a:lnTo>
                  <a:lnTo>
                    <a:pt x="834" y="346"/>
                  </a:lnTo>
                  <a:lnTo>
                    <a:pt x="867" y="286"/>
                  </a:lnTo>
                  <a:lnTo>
                    <a:pt x="913" y="227"/>
                  </a:lnTo>
                  <a:lnTo>
                    <a:pt x="971" y="167"/>
                  </a:lnTo>
                  <a:lnTo>
                    <a:pt x="1043" y="107"/>
                  </a:lnTo>
                  <a:lnTo>
                    <a:pt x="1127" y="48"/>
                  </a:lnTo>
                  <a:lnTo>
                    <a:pt x="1096" y="0"/>
                  </a:lnTo>
                  <a:lnTo>
                    <a:pt x="1010" y="57"/>
                  </a:lnTo>
                  <a:lnTo>
                    <a:pt x="933" y="114"/>
                  </a:lnTo>
                  <a:lnTo>
                    <a:pt x="866" y="173"/>
                  </a:lnTo>
                  <a:lnTo>
                    <a:pt x="807" y="233"/>
                  </a:lnTo>
                  <a:lnTo>
                    <a:pt x="757" y="294"/>
                  </a:lnTo>
                  <a:lnTo>
                    <a:pt x="716" y="356"/>
                  </a:lnTo>
                  <a:lnTo>
                    <a:pt x="685" y="420"/>
                  </a:lnTo>
                  <a:lnTo>
                    <a:pt x="662" y="484"/>
                  </a:lnTo>
                  <a:lnTo>
                    <a:pt x="649" y="549"/>
                  </a:lnTo>
                  <a:lnTo>
                    <a:pt x="644" y="616"/>
                  </a:lnTo>
                  <a:lnTo>
                    <a:pt x="649" y="689"/>
                  </a:lnTo>
                  <a:lnTo>
                    <a:pt x="665" y="753"/>
                  </a:lnTo>
                  <a:lnTo>
                    <a:pt x="691" y="809"/>
                  </a:lnTo>
                  <a:lnTo>
                    <a:pt x="728" y="857"/>
                  </a:lnTo>
                  <a:lnTo>
                    <a:pt x="773" y="895"/>
                  </a:lnTo>
                  <a:lnTo>
                    <a:pt x="823" y="923"/>
                  </a:lnTo>
                  <a:lnTo>
                    <a:pt x="879" y="939"/>
                  </a:lnTo>
                  <a:lnTo>
                    <a:pt x="940" y="944"/>
                  </a:lnTo>
                  <a:lnTo>
                    <a:pt x="1001" y="940"/>
                  </a:lnTo>
                  <a:lnTo>
                    <a:pt x="1056" y="927"/>
                  </a:lnTo>
                  <a:lnTo>
                    <a:pt x="1105" y="905"/>
                  </a:lnTo>
                  <a:lnTo>
                    <a:pt x="1148" y="874"/>
                  </a:lnTo>
                  <a:lnTo>
                    <a:pt x="1155" y="868"/>
                  </a:lnTo>
                  <a:lnTo>
                    <a:pt x="1161" y="860"/>
                  </a:lnTo>
                  <a:lnTo>
                    <a:pt x="1172" y="848"/>
                  </a:lnTo>
                  <a:lnTo>
                    <a:pt x="1175" y="844"/>
                  </a:lnTo>
                  <a:lnTo>
                    <a:pt x="1180" y="841"/>
                  </a:lnTo>
                  <a:lnTo>
                    <a:pt x="1183" y="836"/>
                  </a:lnTo>
                  <a:lnTo>
                    <a:pt x="1209" y="800"/>
                  </a:lnTo>
                  <a:lnTo>
                    <a:pt x="1228" y="759"/>
                  </a:lnTo>
                  <a:lnTo>
                    <a:pt x="1241" y="714"/>
                  </a:lnTo>
                  <a:lnTo>
                    <a:pt x="1245"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40870659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ntent and Quotes Dark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3A5810-58C1-06B9-355E-6E8BBFB84AD6}"/>
              </a:ext>
            </a:extLst>
          </p:cNvPr>
          <p:cNvGrpSpPr/>
          <p:nvPr/>
        </p:nvGrpSpPr>
        <p:grpSpPr>
          <a:xfrm>
            <a:off x="6096000" y="0"/>
            <a:ext cx="6096000" cy="6858000"/>
            <a:chOff x="6096000" y="0"/>
            <a:chExt cx="6096000" cy="6858000"/>
          </a:xfrm>
        </p:grpSpPr>
        <p:sp>
          <p:nvSpPr>
            <p:cNvPr id="3" name="Rectangle 2">
              <a:extLst>
                <a:ext uri="{FF2B5EF4-FFF2-40B4-BE49-F238E27FC236}">
                  <a16:creationId xmlns:a16="http://schemas.microsoft.com/office/drawing/2014/main" id="{66348113-AB14-9651-3699-7B4655157AF5}"/>
                </a:ext>
              </a:extLst>
            </p:cNvPr>
            <p:cNvSpPr/>
            <p:nvPr/>
          </p:nvSpPr>
          <p:spPr>
            <a:xfrm>
              <a:off x="6096000" y="0"/>
              <a:ext cx="6096000" cy="6858000"/>
            </a:xfrm>
            <a:prstGeom prst="rect">
              <a:avLst/>
            </a:prstGeom>
            <a:solidFill>
              <a:srgbClr val="DCFFF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6B88C23-69DB-7DF8-AA68-BC640F232178}"/>
                </a:ext>
              </a:extLst>
            </p:cNvPr>
            <p:cNvSpPr>
              <a:spLocks noChangeAspect="1"/>
            </p:cNvSpPr>
            <p:nvPr/>
          </p:nvSpPr>
          <p:spPr bwMode="auto">
            <a:xfrm>
              <a:off x="8926033" y="4919637"/>
              <a:ext cx="1467027" cy="1143000"/>
            </a:xfrm>
            <a:custGeom>
              <a:avLst/>
              <a:gdLst>
                <a:gd name="T0" fmla="+- 0 4552 3958"/>
                <a:gd name="T1" fmla="*/ T0 w 1245"/>
                <a:gd name="T2" fmla="+- 0 4435 4170"/>
                <a:gd name="T3" fmla="*/ 4435 h 970"/>
                <a:gd name="T4" fmla="+- 0 4510 3958"/>
                <a:gd name="T5" fmla="*/ T4 w 1245"/>
                <a:gd name="T6" fmla="+- 0 4311 4170"/>
                <a:gd name="T7" fmla="*/ 4311 h 970"/>
                <a:gd name="T8" fmla="+- 0 4429 3958"/>
                <a:gd name="T9" fmla="*/ T8 w 1245"/>
                <a:gd name="T10" fmla="+- 0 4225 4170"/>
                <a:gd name="T11" fmla="*/ 4225 h 970"/>
                <a:gd name="T12" fmla="+- 0 4327 3958"/>
                <a:gd name="T13" fmla="*/ T12 w 1245"/>
                <a:gd name="T14" fmla="+- 0 4181 4170"/>
                <a:gd name="T15" fmla="*/ 4181 h 970"/>
                <a:gd name="T16" fmla="+- 0 4258 3958"/>
                <a:gd name="T17" fmla="*/ T16 w 1245"/>
                <a:gd name="T18" fmla="+- 0 4172 4170"/>
                <a:gd name="T19" fmla="*/ 4172 h 970"/>
                <a:gd name="T20" fmla="+- 0 4237 3958"/>
                <a:gd name="T21" fmla="*/ T20 w 1245"/>
                <a:gd name="T22" fmla="+- 0 4170 4170"/>
                <a:gd name="T23" fmla="*/ 4170 h 970"/>
                <a:gd name="T24" fmla="+- 0 4155 3958"/>
                <a:gd name="T25" fmla="*/ T24 w 1245"/>
                <a:gd name="T26" fmla="+- 0 4179 4170"/>
                <a:gd name="T27" fmla="*/ 4179 h 970"/>
                <a:gd name="T28" fmla="+- 0 4036 3958"/>
                <a:gd name="T29" fmla="*/ T28 w 1245"/>
                <a:gd name="T30" fmla="+- 0 4248 4170"/>
                <a:gd name="T31" fmla="*/ 4248 h 970"/>
                <a:gd name="T32" fmla="+- 0 3968 3958"/>
                <a:gd name="T33" fmla="*/ T32 w 1245"/>
                <a:gd name="T34" fmla="+- 0 4367 4170"/>
                <a:gd name="T35" fmla="*/ 4367 h 970"/>
                <a:gd name="T36" fmla="+- 0 3968 3958"/>
                <a:gd name="T37" fmla="*/ T36 w 1245"/>
                <a:gd name="T38" fmla="+- 0 4510 4170"/>
                <a:gd name="T39" fmla="*/ 4510 h 970"/>
                <a:gd name="T40" fmla="+- 0 4036 3958"/>
                <a:gd name="T41" fmla="*/ T40 w 1245"/>
                <a:gd name="T42" fmla="+- 0 4628 4170"/>
                <a:gd name="T43" fmla="*/ 4628 h 970"/>
                <a:gd name="T44" fmla="+- 0 4155 3958"/>
                <a:gd name="T45" fmla="*/ T44 w 1245"/>
                <a:gd name="T46" fmla="+- 0 4697 4170"/>
                <a:gd name="T47" fmla="*/ 4697 h 970"/>
                <a:gd name="T48" fmla="+- 0 4271 3958"/>
                <a:gd name="T49" fmla="*/ T48 w 1245"/>
                <a:gd name="T50" fmla="+- 0 4703 4170"/>
                <a:gd name="T51" fmla="*/ 4703 h 970"/>
                <a:gd name="T52" fmla="+- 0 4354 3958"/>
                <a:gd name="T53" fmla="*/ T52 w 1245"/>
                <a:gd name="T54" fmla="+- 0 4674 4170"/>
                <a:gd name="T55" fmla="*/ 4674 h 970"/>
                <a:gd name="T56" fmla="+- 0 4390 3958"/>
                <a:gd name="T57" fmla="*/ T56 w 1245"/>
                <a:gd name="T58" fmla="+- 0 4655 4170"/>
                <a:gd name="T59" fmla="*/ 4655 h 970"/>
                <a:gd name="T60" fmla="+- 0 4390 3958"/>
                <a:gd name="T61" fmla="*/ T60 w 1245"/>
                <a:gd name="T62" fmla="+- 0 4663 4170"/>
                <a:gd name="T63" fmla="*/ 4663 h 970"/>
                <a:gd name="T64" fmla="+- 0 4364 3958"/>
                <a:gd name="T65" fmla="*/ T64 w 1245"/>
                <a:gd name="T66" fmla="+- 0 4785 4170"/>
                <a:gd name="T67" fmla="*/ 4785 h 970"/>
                <a:gd name="T68" fmla="+- 0 4284 3958"/>
                <a:gd name="T69" fmla="*/ T68 w 1245"/>
                <a:gd name="T70" fmla="+- 0 4907 4170"/>
                <a:gd name="T71" fmla="*/ 4907 h 970"/>
                <a:gd name="T72" fmla="+- 0 4152 3958"/>
                <a:gd name="T73" fmla="*/ T72 w 1245"/>
                <a:gd name="T74" fmla="+- 0 5029 4170"/>
                <a:gd name="T75" fmla="*/ 5029 h 970"/>
                <a:gd name="T76" fmla="+- 0 4097 3958"/>
                <a:gd name="T77" fmla="*/ T76 w 1245"/>
                <a:gd name="T78" fmla="+- 0 5139 4170"/>
                <a:gd name="T79" fmla="*/ 5139 h 970"/>
                <a:gd name="T80" fmla="+- 0 4250 3958"/>
                <a:gd name="T81" fmla="*/ T80 w 1245"/>
                <a:gd name="T82" fmla="+- 0 5033 4170"/>
                <a:gd name="T83" fmla="*/ 5033 h 970"/>
                <a:gd name="T84" fmla="+- 0 4371 3958"/>
                <a:gd name="T85" fmla="*/ T84 w 1245"/>
                <a:gd name="T86" fmla="+- 0 4923 4170"/>
                <a:gd name="T87" fmla="*/ 4923 h 970"/>
                <a:gd name="T88" fmla="+- 0 4463 3958"/>
                <a:gd name="T89" fmla="*/ T88 w 1245"/>
                <a:gd name="T90" fmla="+- 0 4809 4170"/>
                <a:gd name="T91" fmla="*/ 4809 h 970"/>
                <a:gd name="T92" fmla="+- 0 4524 3958"/>
                <a:gd name="T93" fmla="*/ T92 w 1245"/>
                <a:gd name="T94" fmla="+- 0 4692 4170"/>
                <a:gd name="T95" fmla="*/ 4692 h 970"/>
                <a:gd name="T96" fmla="+- 0 4554 3958"/>
                <a:gd name="T97" fmla="*/ T96 w 1245"/>
                <a:gd name="T98" fmla="+- 0 4571 4170"/>
                <a:gd name="T99" fmla="*/ 4571 h 970"/>
                <a:gd name="T100" fmla="+- 0 5203 3958"/>
                <a:gd name="T101" fmla="*/ T100 w 1245"/>
                <a:gd name="T102" fmla="+- 0 4509 4170"/>
                <a:gd name="T103" fmla="*/ 4509 h 970"/>
                <a:gd name="T104" fmla="+- 0 5182 3958"/>
                <a:gd name="T105" fmla="*/ T104 w 1245"/>
                <a:gd name="T106" fmla="+- 0 4369 4170"/>
                <a:gd name="T107" fmla="*/ 4369 h 970"/>
                <a:gd name="T108" fmla="+- 0 5118 3958"/>
                <a:gd name="T109" fmla="*/ T108 w 1245"/>
                <a:gd name="T110" fmla="+- 0 4262 4170"/>
                <a:gd name="T111" fmla="*/ 4262 h 970"/>
                <a:gd name="T112" fmla="+- 0 5028 3958"/>
                <a:gd name="T113" fmla="*/ T112 w 1245"/>
                <a:gd name="T114" fmla="+- 0 4199 4170"/>
                <a:gd name="T115" fmla="*/ 4199 h 970"/>
                <a:gd name="T116" fmla="+- 0 4920 3958"/>
                <a:gd name="T117" fmla="*/ T116 w 1245"/>
                <a:gd name="T118" fmla="+- 0 4174 4170"/>
                <a:gd name="T119" fmla="*/ 4174 h 970"/>
                <a:gd name="T120" fmla="+- 0 4897 3958"/>
                <a:gd name="T121" fmla="*/ T120 w 1245"/>
                <a:gd name="T122" fmla="+- 0 4171 4170"/>
                <a:gd name="T123" fmla="*/ 4171 h 970"/>
                <a:gd name="T124" fmla="+- 0 4875 3958"/>
                <a:gd name="T125" fmla="*/ T124 w 1245"/>
                <a:gd name="T126" fmla="+- 0 4170 4170"/>
                <a:gd name="T127" fmla="*/ 4170 h 970"/>
                <a:gd name="T128" fmla="+- 0 4756 3958"/>
                <a:gd name="T129" fmla="*/ T128 w 1245"/>
                <a:gd name="T130" fmla="+- 0 4198 4170"/>
                <a:gd name="T131" fmla="*/ 4198 h 970"/>
                <a:gd name="T132" fmla="+- 0 4665 3958"/>
                <a:gd name="T133" fmla="*/ T132 w 1245"/>
                <a:gd name="T134" fmla="+- 0 4272 4170"/>
                <a:gd name="T135" fmla="*/ 4272 h 970"/>
                <a:gd name="T136" fmla="+- 0 4632 3958"/>
                <a:gd name="T137" fmla="*/ T136 w 1245"/>
                <a:gd name="T138" fmla="+- 0 4322 4170"/>
                <a:gd name="T139" fmla="*/ 4322 h 970"/>
                <a:gd name="T140" fmla="+- 0 4614 3958"/>
                <a:gd name="T141" fmla="*/ T140 w 1245"/>
                <a:gd name="T142" fmla="+- 0 4378 4170"/>
                <a:gd name="T143" fmla="*/ 4378 h 970"/>
                <a:gd name="T144" fmla="+- 0 4609 3958"/>
                <a:gd name="T145" fmla="*/ T144 w 1245"/>
                <a:gd name="T146" fmla="+- 0 4408 4170"/>
                <a:gd name="T147" fmla="*/ 4408 h 970"/>
                <a:gd name="T148" fmla="+- 0 4607 3958"/>
                <a:gd name="T149" fmla="*/ T148 w 1245"/>
                <a:gd name="T150" fmla="+- 0 4438 4170"/>
                <a:gd name="T151" fmla="*/ 4438 h 970"/>
                <a:gd name="T152" fmla="+- 0 4644 3958"/>
                <a:gd name="T153" fmla="*/ T152 w 1245"/>
                <a:gd name="T154" fmla="+- 0 4574 4170"/>
                <a:gd name="T155" fmla="*/ 4574 h 970"/>
                <a:gd name="T156" fmla="+- 0 4740 3958"/>
                <a:gd name="T157" fmla="*/ T156 w 1245"/>
                <a:gd name="T158" fmla="+- 0 4670 4170"/>
                <a:gd name="T159" fmla="*/ 4670 h 970"/>
                <a:gd name="T160" fmla="+- 0 4875 3958"/>
                <a:gd name="T161" fmla="*/ T160 w 1245"/>
                <a:gd name="T162" fmla="+- 0 4707 4170"/>
                <a:gd name="T163" fmla="*/ 4707 h 970"/>
                <a:gd name="T164" fmla="+- 0 4961 3958"/>
                <a:gd name="T165" fmla="*/ T164 w 1245"/>
                <a:gd name="T166" fmla="+- 0 4693 4170"/>
                <a:gd name="T167" fmla="*/ 4693 h 970"/>
                <a:gd name="T168" fmla="+- 0 5035 3958"/>
                <a:gd name="T169" fmla="*/ T168 w 1245"/>
                <a:gd name="T170" fmla="+- 0 4653 4170"/>
                <a:gd name="T171" fmla="*/ 4653 h 970"/>
                <a:gd name="T172" fmla="+- 0 5036 3958"/>
                <a:gd name="T173" fmla="*/ T172 w 1245"/>
                <a:gd name="T174" fmla="+- 0 4660 4170"/>
                <a:gd name="T175" fmla="*/ 4660 h 970"/>
                <a:gd name="T176" fmla="+- 0 5029 3958"/>
                <a:gd name="T177" fmla="*/ T176 w 1245"/>
                <a:gd name="T178" fmla="+- 0 4724 4170"/>
                <a:gd name="T179" fmla="*/ 4724 h 970"/>
                <a:gd name="T180" fmla="+- 0 4976 3958"/>
                <a:gd name="T181" fmla="*/ T180 w 1245"/>
                <a:gd name="T182" fmla="+- 0 4846 4170"/>
                <a:gd name="T183" fmla="*/ 4846 h 970"/>
                <a:gd name="T184" fmla="+- 0 4870 3958"/>
                <a:gd name="T185" fmla="*/ T184 w 1245"/>
                <a:gd name="T186" fmla="+- 0 4968 4170"/>
                <a:gd name="T187" fmla="*/ 4968 h 970"/>
                <a:gd name="T188" fmla="+- 0 4711 3958"/>
                <a:gd name="T189" fmla="*/ T188 w 1245"/>
                <a:gd name="T190" fmla="+- 0 5090 4170"/>
                <a:gd name="T191" fmla="*/ 5090 h 970"/>
                <a:gd name="T192" fmla="+- 0 4823 3958"/>
                <a:gd name="T193" fmla="*/ T192 w 1245"/>
                <a:gd name="T194" fmla="+- 0 5087 4170"/>
                <a:gd name="T195" fmla="*/ 5087 h 970"/>
                <a:gd name="T196" fmla="+- 0 4960 3958"/>
                <a:gd name="T197" fmla="*/ T196 w 1245"/>
                <a:gd name="T198" fmla="+- 0 4979 4170"/>
                <a:gd name="T199" fmla="*/ 4979 h 970"/>
                <a:gd name="T200" fmla="+- 0 5066 3958"/>
                <a:gd name="T201" fmla="*/ T200 w 1245"/>
                <a:gd name="T202" fmla="+- 0 4867 4170"/>
                <a:gd name="T203" fmla="*/ 4867 h 970"/>
                <a:gd name="T204" fmla="+- 0 5142 3958"/>
                <a:gd name="T205" fmla="*/ T204 w 1245"/>
                <a:gd name="T206" fmla="+- 0 4751 4170"/>
                <a:gd name="T207" fmla="*/ 4751 h 970"/>
                <a:gd name="T208" fmla="+- 0 5188 3958"/>
                <a:gd name="T209" fmla="*/ T208 w 1245"/>
                <a:gd name="T210" fmla="+- 0 4632 4170"/>
                <a:gd name="T211" fmla="*/ 4632 h 970"/>
                <a:gd name="T212" fmla="+- 0 5203 3958"/>
                <a:gd name="T213" fmla="*/ T212 w 1245"/>
                <a:gd name="T214" fmla="+- 0 4509 4170"/>
                <a:gd name="T215" fmla="*/ 4509 h 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245" h="970">
                  <a:moveTo>
                    <a:pt x="600" y="339"/>
                  </a:moveTo>
                  <a:lnTo>
                    <a:pt x="594" y="265"/>
                  </a:lnTo>
                  <a:lnTo>
                    <a:pt x="578" y="199"/>
                  </a:lnTo>
                  <a:lnTo>
                    <a:pt x="552" y="141"/>
                  </a:lnTo>
                  <a:lnTo>
                    <a:pt x="514" y="92"/>
                  </a:lnTo>
                  <a:lnTo>
                    <a:pt x="471" y="55"/>
                  </a:lnTo>
                  <a:lnTo>
                    <a:pt x="423" y="28"/>
                  </a:lnTo>
                  <a:lnTo>
                    <a:pt x="369" y="11"/>
                  </a:lnTo>
                  <a:lnTo>
                    <a:pt x="311" y="3"/>
                  </a:lnTo>
                  <a:lnTo>
                    <a:pt x="300" y="2"/>
                  </a:lnTo>
                  <a:lnTo>
                    <a:pt x="290" y="1"/>
                  </a:lnTo>
                  <a:lnTo>
                    <a:pt x="279" y="0"/>
                  </a:lnTo>
                  <a:lnTo>
                    <a:pt x="268" y="0"/>
                  </a:lnTo>
                  <a:lnTo>
                    <a:pt x="197" y="9"/>
                  </a:lnTo>
                  <a:lnTo>
                    <a:pt x="133" y="36"/>
                  </a:lnTo>
                  <a:lnTo>
                    <a:pt x="78" y="78"/>
                  </a:lnTo>
                  <a:lnTo>
                    <a:pt x="37" y="133"/>
                  </a:lnTo>
                  <a:lnTo>
                    <a:pt x="10" y="197"/>
                  </a:lnTo>
                  <a:lnTo>
                    <a:pt x="0" y="268"/>
                  </a:lnTo>
                  <a:lnTo>
                    <a:pt x="10" y="340"/>
                  </a:lnTo>
                  <a:lnTo>
                    <a:pt x="37" y="404"/>
                  </a:lnTo>
                  <a:lnTo>
                    <a:pt x="78" y="458"/>
                  </a:lnTo>
                  <a:lnTo>
                    <a:pt x="133" y="500"/>
                  </a:lnTo>
                  <a:lnTo>
                    <a:pt x="197" y="527"/>
                  </a:lnTo>
                  <a:lnTo>
                    <a:pt x="268" y="537"/>
                  </a:lnTo>
                  <a:lnTo>
                    <a:pt x="313" y="533"/>
                  </a:lnTo>
                  <a:lnTo>
                    <a:pt x="356" y="522"/>
                  </a:lnTo>
                  <a:lnTo>
                    <a:pt x="396" y="504"/>
                  </a:lnTo>
                  <a:lnTo>
                    <a:pt x="432" y="480"/>
                  </a:lnTo>
                  <a:lnTo>
                    <a:pt x="432" y="485"/>
                  </a:lnTo>
                  <a:lnTo>
                    <a:pt x="432" y="489"/>
                  </a:lnTo>
                  <a:lnTo>
                    <a:pt x="432" y="493"/>
                  </a:lnTo>
                  <a:lnTo>
                    <a:pt x="426" y="554"/>
                  </a:lnTo>
                  <a:lnTo>
                    <a:pt x="406" y="615"/>
                  </a:lnTo>
                  <a:lnTo>
                    <a:pt x="373" y="676"/>
                  </a:lnTo>
                  <a:lnTo>
                    <a:pt x="326" y="737"/>
                  </a:lnTo>
                  <a:lnTo>
                    <a:pt x="267" y="798"/>
                  </a:lnTo>
                  <a:lnTo>
                    <a:pt x="194" y="859"/>
                  </a:lnTo>
                  <a:lnTo>
                    <a:pt x="108" y="920"/>
                  </a:lnTo>
                  <a:lnTo>
                    <a:pt x="139" y="969"/>
                  </a:lnTo>
                  <a:lnTo>
                    <a:pt x="219" y="917"/>
                  </a:lnTo>
                  <a:lnTo>
                    <a:pt x="292" y="863"/>
                  </a:lnTo>
                  <a:lnTo>
                    <a:pt x="356" y="809"/>
                  </a:lnTo>
                  <a:lnTo>
                    <a:pt x="413" y="753"/>
                  </a:lnTo>
                  <a:lnTo>
                    <a:pt x="463" y="697"/>
                  </a:lnTo>
                  <a:lnTo>
                    <a:pt x="505" y="639"/>
                  </a:lnTo>
                  <a:lnTo>
                    <a:pt x="539" y="581"/>
                  </a:lnTo>
                  <a:lnTo>
                    <a:pt x="566" y="522"/>
                  </a:lnTo>
                  <a:lnTo>
                    <a:pt x="585" y="462"/>
                  </a:lnTo>
                  <a:lnTo>
                    <a:pt x="596" y="401"/>
                  </a:lnTo>
                  <a:lnTo>
                    <a:pt x="600" y="339"/>
                  </a:lnTo>
                  <a:close/>
                  <a:moveTo>
                    <a:pt x="1245" y="339"/>
                  </a:moveTo>
                  <a:lnTo>
                    <a:pt x="1240" y="265"/>
                  </a:lnTo>
                  <a:lnTo>
                    <a:pt x="1224" y="199"/>
                  </a:lnTo>
                  <a:lnTo>
                    <a:pt x="1197" y="141"/>
                  </a:lnTo>
                  <a:lnTo>
                    <a:pt x="1160" y="92"/>
                  </a:lnTo>
                  <a:lnTo>
                    <a:pt x="1117" y="56"/>
                  </a:lnTo>
                  <a:lnTo>
                    <a:pt x="1070" y="29"/>
                  </a:lnTo>
                  <a:lnTo>
                    <a:pt x="1018" y="11"/>
                  </a:lnTo>
                  <a:lnTo>
                    <a:pt x="962" y="4"/>
                  </a:lnTo>
                  <a:lnTo>
                    <a:pt x="951" y="2"/>
                  </a:lnTo>
                  <a:lnTo>
                    <a:pt x="939" y="1"/>
                  </a:lnTo>
                  <a:lnTo>
                    <a:pt x="928" y="0"/>
                  </a:lnTo>
                  <a:lnTo>
                    <a:pt x="917" y="0"/>
                  </a:lnTo>
                  <a:lnTo>
                    <a:pt x="855" y="7"/>
                  </a:lnTo>
                  <a:lnTo>
                    <a:pt x="798" y="28"/>
                  </a:lnTo>
                  <a:lnTo>
                    <a:pt x="748" y="60"/>
                  </a:lnTo>
                  <a:lnTo>
                    <a:pt x="707" y="102"/>
                  </a:lnTo>
                  <a:lnTo>
                    <a:pt x="688" y="127"/>
                  </a:lnTo>
                  <a:lnTo>
                    <a:pt x="674" y="152"/>
                  </a:lnTo>
                  <a:lnTo>
                    <a:pt x="663" y="179"/>
                  </a:lnTo>
                  <a:lnTo>
                    <a:pt x="656" y="208"/>
                  </a:lnTo>
                  <a:lnTo>
                    <a:pt x="653" y="223"/>
                  </a:lnTo>
                  <a:lnTo>
                    <a:pt x="651" y="238"/>
                  </a:lnTo>
                  <a:lnTo>
                    <a:pt x="650" y="253"/>
                  </a:lnTo>
                  <a:lnTo>
                    <a:pt x="649" y="268"/>
                  </a:lnTo>
                  <a:lnTo>
                    <a:pt x="659" y="340"/>
                  </a:lnTo>
                  <a:lnTo>
                    <a:pt x="686" y="404"/>
                  </a:lnTo>
                  <a:lnTo>
                    <a:pt x="728" y="458"/>
                  </a:lnTo>
                  <a:lnTo>
                    <a:pt x="782" y="500"/>
                  </a:lnTo>
                  <a:lnTo>
                    <a:pt x="846" y="527"/>
                  </a:lnTo>
                  <a:lnTo>
                    <a:pt x="917" y="537"/>
                  </a:lnTo>
                  <a:lnTo>
                    <a:pt x="961" y="533"/>
                  </a:lnTo>
                  <a:lnTo>
                    <a:pt x="1003" y="523"/>
                  </a:lnTo>
                  <a:lnTo>
                    <a:pt x="1042" y="506"/>
                  </a:lnTo>
                  <a:lnTo>
                    <a:pt x="1077" y="483"/>
                  </a:lnTo>
                  <a:lnTo>
                    <a:pt x="1077" y="487"/>
                  </a:lnTo>
                  <a:lnTo>
                    <a:pt x="1078" y="490"/>
                  </a:lnTo>
                  <a:lnTo>
                    <a:pt x="1078" y="493"/>
                  </a:lnTo>
                  <a:lnTo>
                    <a:pt x="1071" y="554"/>
                  </a:lnTo>
                  <a:lnTo>
                    <a:pt x="1051" y="615"/>
                  </a:lnTo>
                  <a:lnTo>
                    <a:pt x="1018" y="676"/>
                  </a:lnTo>
                  <a:lnTo>
                    <a:pt x="972" y="737"/>
                  </a:lnTo>
                  <a:lnTo>
                    <a:pt x="912" y="798"/>
                  </a:lnTo>
                  <a:lnTo>
                    <a:pt x="839" y="859"/>
                  </a:lnTo>
                  <a:lnTo>
                    <a:pt x="753" y="920"/>
                  </a:lnTo>
                  <a:lnTo>
                    <a:pt x="785" y="969"/>
                  </a:lnTo>
                  <a:lnTo>
                    <a:pt x="865" y="917"/>
                  </a:lnTo>
                  <a:lnTo>
                    <a:pt x="937" y="863"/>
                  </a:lnTo>
                  <a:lnTo>
                    <a:pt x="1002" y="809"/>
                  </a:lnTo>
                  <a:lnTo>
                    <a:pt x="1059" y="753"/>
                  </a:lnTo>
                  <a:lnTo>
                    <a:pt x="1108" y="697"/>
                  </a:lnTo>
                  <a:lnTo>
                    <a:pt x="1150" y="639"/>
                  </a:lnTo>
                  <a:lnTo>
                    <a:pt x="1184" y="581"/>
                  </a:lnTo>
                  <a:lnTo>
                    <a:pt x="1211" y="522"/>
                  </a:lnTo>
                  <a:lnTo>
                    <a:pt x="1230" y="462"/>
                  </a:lnTo>
                  <a:lnTo>
                    <a:pt x="1241" y="401"/>
                  </a:lnTo>
                  <a:lnTo>
                    <a:pt x="1245" y="339"/>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4" name="Double Bracket 13">
              <a:extLst>
                <a:ext uri="{FF2B5EF4-FFF2-40B4-BE49-F238E27FC236}">
                  <a16:creationId xmlns:a16="http://schemas.microsoft.com/office/drawing/2014/main" id="{C8D44DB1-2373-02C1-56AC-E6B785819995}"/>
                </a:ext>
              </a:extLst>
            </p:cNvPr>
            <p:cNvSpPr/>
            <p:nvPr/>
          </p:nvSpPr>
          <p:spPr>
            <a:xfrm>
              <a:off x="6938972" y="1512104"/>
              <a:ext cx="4281854" cy="3833791"/>
            </a:xfrm>
            <a:prstGeom prst="bracketPair">
              <a:avLst/>
            </a:prstGeom>
            <a:ln w="76200">
              <a:solidFill>
                <a:schemeClr val="tx2"/>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1" name="Group 10">
              <a:extLst>
                <a:ext uri="{FF2B5EF4-FFF2-40B4-BE49-F238E27FC236}">
                  <a16:creationId xmlns:a16="http://schemas.microsoft.com/office/drawing/2014/main" id="{2092C07A-720F-FCF8-DF58-36D203233941}"/>
                </a:ext>
              </a:extLst>
            </p:cNvPr>
            <p:cNvGrpSpPr>
              <a:grpSpLocks noChangeAspect="1"/>
            </p:cNvGrpSpPr>
            <p:nvPr/>
          </p:nvGrpSpPr>
          <p:grpSpPr bwMode="auto">
            <a:xfrm>
              <a:off x="7727383" y="717625"/>
              <a:ext cx="1505837" cy="1143000"/>
              <a:chOff x="-1" y="0"/>
              <a:chExt cx="1245" cy="945"/>
            </a:xfrm>
            <a:solidFill>
              <a:schemeClr val="tx2"/>
            </a:solidFill>
          </p:grpSpPr>
          <p:sp>
            <p:nvSpPr>
              <p:cNvPr id="12" name="AutoShape 22">
                <a:extLst>
                  <a:ext uri="{FF2B5EF4-FFF2-40B4-BE49-F238E27FC236}">
                    <a16:creationId xmlns:a16="http://schemas.microsoft.com/office/drawing/2014/main" id="{6639AE46-FE79-6114-5D41-AA62D6EB04C0}"/>
                  </a:ext>
                </a:extLst>
              </p:cNvPr>
              <p:cNvSpPr>
                <a:spLocks/>
              </p:cNvSpPr>
              <p:nvPr/>
            </p:nvSpPr>
            <p:spPr bwMode="auto">
              <a:xfrm>
                <a:off x="-1" y="0"/>
                <a:ext cx="1245" cy="945"/>
              </a:xfrm>
              <a:custGeom>
                <a:avLst/>
                <a:gdLst>
                  <a:gd name="T0" fmla="*/ 576 w 1245"/>
                  <a:gd name="T1" fmla="*/ 597 h 945"/>
                  <a:gd name="T2" fmla="*/ 508 w 1245"/>
                  <a:gd name="T3" fmla="*/ 481 h 945"/>
                  <a:gd name="T4" fmla="*/ 392 w 1245"/>
                  <a:gd name="T5" fmla="*/ 414 h 945"/>
                  <a:gd name="T6" fmla="*/ 279 w 1245"/>
                  <a:gd name="T7" fmla="*/ 408 h 945"/>
                  <a:gd name="T8" fmla="*/ 200 w 1245"/>
                  <a:gd name="T9" fmla="*/ 435 h 945"/>
                  <a:gd name="T10" fmla="*/ 173 w 1245"/>
                  <a:gd name="T11" fmla="*/ 398 h 945"/>
                  <a:gd name="T12" fmla="*/ 227 w 1245"/>
                  <a:gd name="T13" fmla="*/ 282 h 945"/>
                  <a:gd name="T14" fmla="*/ 330 w 1245"/>
                  <a:gd name="T15" fmla="*/ 165 h 945"/>
                  <a:gd name="T16" fmla="*/ 483 w 1245"/>
                  <a:gd name="T17" fmla="*/ 48 h 945"/>
                  <a:gd name="T18" fmla="*/ 366 w 1245"/>
                  <a:gd name="T19" fmla="*/ 57 h 945"/>
                  <a:gd name="T20" fmla="*/ 222 w 1245"/>
                  <a:gd name="T21" fmla="*/ 173 h 945"/>
                  <a:gd name="T22" fmla="*/ 113 w 1245"/>
                  <a:gd name="T23" fmla="*/ 294 h 945"/>
                  <a:gd name="T24" fmla="*/ 41 w 1245"/>
                  <a:gd name="T25" fmla="*/ 420 h 945"/>
                  <a:gd name="T26" fmla="*/ 5 w 1245"/>
                  <a:gd name="T27" fmla="*/ 549 h 945"/>
                  <a:gd name="T28" fmla="*/ 5 w 1245"/>
                  <a:gd name="T29" fmla="*/ 689 h 945"/>
                  <a:gd name="T30" fmla="*/ 47 w 1245"/>
                  <a:gd name="T31" fmla="*/ 809 h 945"/>
                  <a:gd name="T32" fmla="*/ 129 w 1245"/>
                  <a:gd name="T33" fmla="*/ 895 h 945"/>
                  <a:gd name="T34" fmla="*/ 235 w 1245"/>
                  <a:gd name="T35" fmla="*/ 939 h 945"/>
                  <a:gd name="T36" fmla="*/ 357 w 1245"/>
                  <a:gd name="T37" fmla="*/ 940 h 945"/>
                  <a:gd name="T38" fmla="*/ 461 w 1245"/>
                  <a:gd name="T39" fmla="*/ 905 h 945"/>
                  <a:gd name="T40" fmla="*/ 538 w 1245"/>
                  <a:gd name="T41" fmla="*/ 837 h 945"/>
                  <a:gd name="T42" fmla="*/ 577 w 1245"/>
                  <a:gd name="T43" fmla="*/ 753 h 945"/>
                  <a:gd name="T44" fmla="*/ 582 w 1245"/>
                  <a:gd name="T45" fmla="*/ 703 h 945"/>
                  <a:gd name="T46" fmla="*/ 585 w 1245"/>
                  <a:gd name="T47" fmla="*/ 679 h 945"/>
                  <a:gd name="T48" fmla="*/ 1245 w 1245"/>
                  <a:gd name="T49" fmla="*/ 667 h 945"/>
                  <a:gd name="T50" fmla="*/ 1209 w 1245"/>
                  <a:gd name="T51" fmla="*/ 535 h 945"/>
                  <a:gd name="T52" fmla="*/ 1115 w 1245"/>
                  <a:gd name="T53" fmla="*/ 440 h 945"/>
                  <a:gd name="T54" fmla="*/ 982 w 1245"/>
                  <a:gd name="T55" fmla="*/ 404 h 945"/>
                  <a:gd name="T56" fmla="*/ 888 w 1245"/>
                  <a:gd name="T57" fmla="*/ 422 h 945"/>
                  <a:gd name="T58" fmla="*/ 809 w 1245"/>
                  <a:gd name="T59" fmla="*/ 470 h 945"/>
                  <a:gd name="T60" fmla="*/ 808 w 1245"/>
                  <a:gd name="T61" fmla="*/ 467 h 945"/>
                  <a:gd name="T62" fmla="*/ 815 w 1245"/>
                  <a:gd name="T63" fmla="*/ 406 h 945"/>
                  <a:gd name="T64" fmla="*/ 867 w 1245"/>
                  <a:gd name="T65" fmla="*/ 286 h 945"/>
                  <a:gd name="T66" fmla="*/ 971 w 1245"/>
                  <a:gd name="T67" fmla="*/ 167 h 945"/>
                  <a:gd name="T68" fmla="*/ 1127 w 1245"/>
                  <a:gd name="T69" fmla="*/ 48 h 945"/>
                  <a:gd name="T70" fmla="*/ 1010 w 1245"/>
                  <a:gd name="T71" fmla="*/ 57 h 945"/>
                  <a:gd name="T72" fmla="*/ 866 w 1245"/>
                  <a:gd name="T73" fmla="*/ 173 h 945"/>
                  <a:gd name="T74" fmla="*/ 757 w 1245"/>
                  <a:gd name="T75" fmla="*/ 294 h 945"/>
                  <a:gd name="T76" fmla="*/ 685 w 1245"/>
                  <a:gd name="T77" fmla="*/ 420 h 945"/>
                  <a:gd name="T78" fmla="*/ 649 w 1245"/>
                  <a:gd name="T79" fmla="*/ 549 h 945"/>
                  <a:gd name="T80" fmla="*/ 649 w 1245"/>
                  <a:gd name="T81" fmla="*/ 689 h 945"/>
                  <a:gd name="T82" fmla="*/ 691 w 1245"/>
                  <a:gd name="T83" fmla="*/ 809 h 945"/>
                  <a:gd name="T84" fmla="*/ 773 w 1245"/>
                  <a:gd name="T85" fmla="*/ 895 h 945"/>
                  <a:gd name="T86" fmla="*/ 879 w 1245"/>
                  <a:gd name="T87" fmla="*/ 939 h 945"/>
                  <a:gd name="T88" fmla="*/ 1001 w 1245"/>
                  <a:gd name="T89" fmla="*/ 940 h 945"/>
                  <a:gd name="T90" fmla="*/ 1105 w 1245"/>
                  <a:gd name="T91" fmla="*/ 905 h 945"/>
                  <a:gd name="T92" fmla="*/ 1155 w 1245"/>
                  <a:gd name="T93" fmla="*/ 868 h 945"/>
                  <a:gd name="T94" fmla="*/ 1172 w 1245"/>
                  <a:gd name="T95" fmla="*/ 848 h 945"/>
                  <a:gd name="T96" fmla="*/ 1180 w 1245"/>
                  <a:gd name="T97" fmla="*/ 841 h 945"/>
                  <a:gd name="T98" fmla="*/ 1209 w 1245"/>
                  <a:gd name="T99" fmla="*/ 800 h 945"/>
                  <a:gd name="T100" fmla="*/ 1241 w 1245"/>
                  <a:gd name="T101" fmla="*/ 7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945">
                    <a:moveTo>
                      <a:pt x="585" y="667"/>
                    </a:moveTo>
                    <a:lnTo>
                      <a:pt x="576" y="597"/>
                    </a:lnTo>
                    <a:lnTo>
                      <a:pt x="549" y="534"/>
                    </a:lnTo>
                    <a:lnTo>
                      <a:pt x="508" y="481"/>
                    </a:lnTo>
                    <a:lnTo>
                      <a:pt x="455" y="440"/>
                    </a:lnTo>
                    <a:lnTo>
                      <a:pt x="392" y="414"/>
                    </a:lnTo>
                    <a:lnTo>
                      <a:pt x="322" y="404"/>
                    </a:lnTo>
                    <a:lnTo>
                      <a:pt x="279" y="408"/>
                    </a:lnTo>
                    <a:lnTo>
                      <a:pt x="238" y="418"/>
                    </a:lnTo>
                    <a:lnTo>
                      <a:pt x="200" y="435"/>
                    </a:lnTo>
                    <a:lnTo>
                      <a:pt x="165" y="457"/>
                    </a:lnTo>
                    <a:lnTo>
                      <a:pt x="173" y="398"/>
                    </a:lnTo>
                    <a:lnTo>
                      <a:pt x="194" y="340"/>
                    </a:lnTo>
                    <a:lnTo>
                      <a:pt x="227" y="282"/>
                    </a:lnTo>
                    <a:lnTo>
                      <a:pt x="272" y="223"/>
                    </a:lnTo>
                    <a:lnTo>
                      <a:pt x="330" y="165"/>
                    </a:lnTo>
                    <a:lnTo>
                      <a:pt x="400" y="106"/>
                    </a:lnTo>
                    <a:lnTo>
                      <a:pt x="483" y="48"/>
                    </a:lnTo>
                    <a:lnTo>
                      <a:pt x="452" y="0"/>
                    </a:lnTo>
                    <a:lnTo>
                      <a:pt x="366" y="57"/>
                    </a:lnTo>
                    <a:lnTo>
                      <a:pt x="289" y="114"/>
                    </a:lnTo>
                    <a:lnTo>
                      <a:pt x="222" y="173"/>
                    </a:lnTo>
                    <a:lnTo>
                      <a:pt x="163" y="233"/>
                    </a:lnTo>
                    <a:lnTo>
                      <a:pt x="113" y="294"/>
                    </a:lnTo>
                    <a:lnTo>
                      <a:pt x="72" y="356"/>
                    </a:lnTo>
                    <a:lnTo>
                      <a:pt x="41" y="420"/>
                    </a:lnTo>
                    <a:lnTo>
                      <a:pt x="18" y="484"/>
                    </a:lnTo>
                    <a:lnTo>
                      <a:pt x="5" y="549"/>
                    </a:lnTo>
                    <a:lnTo>
                      <a:pt x="0" y="616"/>
                    </a:lnTo>
                    <a:lnTo>
                      <a:pt x="5" y="689"/>
                    </a:lnTo>
                    <a:lnTo>
                      <a:pt x="21" y="753"/>
                    </a:lnTo>
                    <a:lnTo>
                      <a:pt x="47" y="809"/>
                    </a:lnTo>
                    <a:lnTo>
                      <a:pt x="84" y="857"/>
                    </a:lnTo>
                    <a:lnTo>
                      <a:pt x="129" y="895"/>
                    </a:lnTo>
                    <a:lnTo>
                      <a:pt x="179" y="923"/>
                    </a:lnTo>
                    <a:lnTo>
                      <a:pt x="235" y="939"/>
                    </a:lnTo>
                    <a:lnTo>
                      <a:pt x="296" y="944"/>
                    </a:lnTo>
                    <a:lnTo>
                      <a:pt x="357" y="940"/>
                    </a:lnTo>
                    <a:lnTo>
                      <a:pt x="412" y="927"/>
                    </a:lnTo>
                    <a:lnTo>
                      <a:pt x="461" y="905"/>
                    </a:lnTo>
                    <a:lnTo>
                      <a:pt x="504" y="874"/>
                    </a:lnTo>
                    <a:lnTo>
                      <a:pt x="538" y="837"/>
                    </a:lnTo>
                    <a:lnTo>
                      <a:pt x="563" y="797"/>
                    </a:lnTo>
                    <a:lnTo>
                      <a:pt x="577" y="753"/>
                    </a:lnTo>
                    <a:lnTo>
                      <a:pt x="582" y="704"/>
                    </a:lnTo>
                    <a:lnTo>
                      <a:pt x="582" y="703"/>
                    </a:lnTo>
                    <a:lnTo>
                      <a:pt x="584" y="691"/>
                    </a:lnTo>
                    <a:lnTo>
                      <a:pt x="585" y="679"/>
                    </a:lnTo>
                    <a:lnTo>
                      <a:pt x="585" y="667"/>
                    </a:lnTo>
                    <a:close/>
                    <a:moveTo>
                      <a:pt x="1245" y="667"/>
                    </a:moveTo>
                    <a:lnTo>
                      <a:pt x="1235" y="597"/>
                    </a:lnTo>
                    <a:lnTo>
                      <a:pt x="1209" y="535"/>
                    </a:lnTo>
                    <a:lnTo>
                      <a:pt x="1168" y="481"/>
                    </a:lnTo>
                    <a:lnTo>
                      <a:pt x="1115" y="440"/>
                    </a:lnTo>
                    <a:lnTo>
                      <a:pt x="1052" y="414"/>
                    </a:lnTo>
                    <a:lnTo>
                      <a:pt x="982" y="404"/>
                    </a:lnTo>
                    <a:lnTo>
                      <a:pt x="933" y="409"/>
                    </a:lnTo>
                    <a:lnTo>
                      <a:pt x="888" y="422"/>
                    </a:lnTo>
                    <a:lnTo>
                      <a:pt x="846" y="443"/>
                    </a:lnTo>
                    <a:lnTo>
                      <a:pt x="809" y="470"/>
                    </a:lnTo>
                    <a:lnTo>
                      <a:pt x="809" y="468"/>
                    </a:lnTo>
                    <a:lnTo>
                      <a:pt x="808" y="467"/>
                    </a:lnTo>
                    <a:lnTo>
                      <a:pt x="808" y="465"/>
                    </a:lnTo>
                    <a:lnTo>
                      <a:pt x="815" y="406"/>
                    </a:lnTo>
                    <a:lnTo>
                      <a:pt x="834" y="346"/>
                    </a:lnTo>
                    <a:lnTo>
                      <a:pt x="867" y="286"/>
                    </a:lnTo>
                    <a:lnTo>
                      <a:pt x="913" y="227"/>
                    </a:lnTo>
                    <a:lnTo>
                      <a:pt x="971" y="167"/>
                    </a:lnTo>
                    <a:lnTo>
                      <a:pt x="1043" y="107"/>
                    </a:lnTo>
                    <a:lnTo>
                      <a:pt x="1127" y="48"/>
                    </a:lnTo>
                    <a:lnTo>
                      <a:pt x="1096" y="0"/>
                    </a:lnTo>
                    <a:lnTo>
                      <a:pt x="1010" y="57"/>
                    </a:lnTo>
                    <a:lnTo>
                      <a:pt x="933" y="114"/>
                    </a:lnTo>
                    <a:lnTo>
                      <a:pt x="866" y="173"/>
                    </a:lnTo>
                    <a:lnTo>
                      <a:pt x="807" y="233"/>
                    </a:lnTo>
                    <a:lnTo>
                      <a:pt x="757" y="294"/>
                    </a:lnTo>
                    <a:lnTo>
                      <a:pt x="716" y="356"/>
                    </a:lnTo>
                    <a:lnTo>
                      <a:pt x="685" y="420"/>
                    </a:lnTo>
                    <a:lnTo>
                      <a:pt x="662" y="484"/>
                    </a:lnTo>
                    <a:lnTo>
                      <a:pt x="649" y="549"/>
                    </a:lnTo>
                    <a:lnTo>
                      <a:pt x="644" y="616"/>
                    </a:lnTo>
                    <a:lnTo>
                      <a:pt x="649" y="689"/>
                    </a:lnTo>
                    <a:lnTo>
                      <a:pt x="665" y="753"/>
                    </a:lnTo>
                    <a:lnTo>
                      <a:pt x="691" y="809"/>
                    </a:lnTo>
                    <a:lnTo>
                      <a:pt x="728" y="857"/>
                    </a:lnTo>
                    <a:lnTo>
                      <a:pt x="773" y="895"/>
                    </a:lnTo>
                    <a:lnTo>
                      <a:pt x="823" y="923"/>
                    </a:lnTo>
                    <a:lnTo>
                      <a:pt x="879" y="939"/>
                    </a:lnTo>
                    <a:lnTo>
                      <a:pt x="940" y="944"/>
                    </a:lnTo>
                    <a:lnTo>
                      <a:pt x="1001" y="940"/>
                    </a:lnTo>
                    <a:lnTo>
                      <a:pt x="1056" y="927"/>
                    </a:lnTo>
                    <a:lnTo>
                      <a:pt x="1105" y="905"/>
                    </a:lnTo>
                    <a:lnTo>
                      <a:pt x="1148" y="874"/>
                    </a:lnTo>
                    <a:lnTo>
                      <a:pt x="1155" y="868"/>
                    </a:lnTo>
                    <a:lnTo>
                      <a:pt x="1161" y="860"/>
                    </a:lnTo>
                    <a:lnTo>
                      <a:pt x="1172" y="848"/>
                    </a:lnTo>
                    <a:lnTo>
                      <a:pt x="1175" y="844"/>
                    </a:lnTo>
                    <a:lnTo>
                      <a:pt x="1180" y="841"/>
                    </a:lnTo>
                    <a:lnTo>
                      <a:pt x="1183" y="836"/>
                    </a:lnTo>
                    <a:lnTo>
                      <a:pt x="1209" y="800"/>
                    </a:lnTo>
                    <a:lnTo>
                      <a:pt x="1228" y="759"/>
                    </a:lnTo>
                    <a:lnTo>
                      <a:pt x="1241" y="714"/>
                    </a:lnTo>
                    <a:lnTo>
                      <a:pt x="1245"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grpSp>
      <p:sp>
        <p:nvSpPr>
          <p:cNvPr id="4" name="Content Placeholder 2">
            <a:extLst>
              <a:ext uri="{FF2B5EF4-FFF2-40B4-BE49-F238E27FC236}">
                <a16:creationId xmlns:a16="http://schemas.microsoft.com/office/drawing/2014/main" id="{A24F4355-B7A0-3D18-4FB4-875D89E84FA3}"/>
              </a:ext>
            </a:extLst>
          </p:cNvPr>
          <p:cNvSpPr>
            <a:spLocks noGrp="1"/>
          </p:cNvSpPr>
          <p:nvPr>
            <p:ph idx="1"/>
          </p:nvPr>
        </p:nvSpPr>
        <p:spPr>
          <a:xfrm>
            <a:off x="599032" y="2040923"/>
            <a:ext cx="4541000" cy="4114800"/>
          </a:xfrm>
          <a:prstGeom prst="rect">
            <a:avLst/>
          </a:prstGeo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8CB80EB8-518E-6A77-5B22-68AEFE43F0CF}"/>
              </a:ext>
            </a:extLst>
          </p:cNvPr>
          <p:cNvSpPr>
            <a:spLocks noGrp="1"/>
          </p:cNvSpPr>
          <p:nvPr>
            <p:ph type="title"/>
          </p:nvPr>
        </p:nvSpPr>
        <p:spPr>
          <a:xfrm>
            <a:off x="599032" y="852854"/>
            <a:ext cx="4541000" cy="837834"/>
          </a:xfrm>
          <a:prstGeom prst="rect">
            <a:avLst/>
          </a:prstGeom>
        </p:spPr>
        <p:txBody>
          <a:bodyPr/>
          <a:lstStyle>
            <a:lvl1pPr marL="0" algn="ctr" defTabSz="914400" rtl="0" eaLnBrk="1" latinLnBrk="0" hangingPunct="1">
              <a:lnSpc>
                <a:spcPct val="85000"/>
              </a:lnSpc>
              <a:spcBef>
                <a:spcPct val="0"/>
              </a:spcBef>
              <a:buNone/>
              <a:defRPr lang="en-US" sz="3000" b="1" kern="1200" cap="all" baseline="0" dirty="0">
                <a:solidFill>
                  <a:schemeClr val="tx2"/>
                </a:solidFill>
                <a:latin typeface="Lucida Sans Unicode" panose="020B0602030504020204" pitchFamily="34" charset="0"/>
                <a:ea typeface="+mj-ea"/>
                <a:cs typeface="+mj-cs"/>
              </a:defRPr>
            </a:lvl1pPr>
          </a:lstStyle>
          <a:p>
            <a:r>
              <a:rPr lang="en-US"/>
              <a:t>Click to edit Master title style</a:t>
            </a:r>
          </a:p>
        </p:txBody>
      </p:sp>
      <p:sp>
        <p:nvSpPr>
          <p:cNvPr id="8" name="Text Placeholder 7">
            <a:extLst>
              <a:ext uri="{FF2B5EF4-FFF2-40B4-BE49-F238E27FC236}">
                <a16:creationId xmlns:a16="http://schemas.microsoft.com/office/drawing/2014/main" id="{BCD0D590-88D9-4EB8-0110-4208367C2DC7}"/>
              </a:ext>
            </a:extLst>
          </p:cNvPr>
          <p:cNvSpPr>
            <a:spLocks noGrp="1"/>
          </p:cNvSpPr>
          <p:nvPr>
            <p:ph type="body" sz="quarter" idx="10"/>
          </p:nvPr>
        </p:nvSpPr>
        <p:spPr>
          <a:xfrm>
            <a:off x="7481888" y="2189163"/>
            <a:ext cx="3086100" cy="2470150"/>
          </a:xfrm>
          <a:prstGeom prst="rect">
            <a:avLst/>
          </a:prstGeom>
        </p:spPr>
        <p:txBody>
          <a:bodyPr/>
          <a:lstStyle>
            <a:lvl1pPr marL="0" indent="0">
              <a:buNone/>
              <a:defRPr/>
            </a:lvl1pPr>
          </a:lstStyle>
          <a:p>
            <a:pPr lvl="0"/>
            <a:r>
              <a:rPr lang="en-US"/>
              <a:t>Click to edit Master text styles</a:t>
            </a:r>
          </a:p>
        </p:txBody>
      </p:sp>
      <p:sp>
        <p:nvSpPr>
          <p:cNvPr id="10" name="Date Placeholder 9">
            <a:extLst>
              <a:ext uri="{FF2B5EF4-FFF2-40B4-BE49-F238E27FC236}">
                <a16:creationId xmlns:a16="http://schemas.microsoft.com/office/drawing/2014/main" id="{6D588D95-589D-C571-CB1F-E17EB67687C2}"/>
              </a:ext>
            </a:extLst>
          </p:cNvPr>
          <p:cNvSpPr>
            <a:spLocks noGrp="1"/>
          </p:cNvSpPr>
          <p:nvPr>
            <p:ph type="dt" sz="half" idx="11"/>
          </p:nvPr>
        </p:nvSpPr>
        <p:spPr/>
        <p:txBody>
          <a:bodyPr/>
          <a:lstStyle/>
          <a:p>
            <a:fld id="{B12D2CA1-FA9E-9A46-BCCE-61CAD8EAFE67}" type="datetime1">
              <a:rPr lang="en-US" smtClean="0"/>
              <a:t>4/1/25</a:t>
            </a:fld>
            <a:endParaRPr lang="en-US"/>
          </a:p>
        </p:txBody>
      </p:sp>
      <p:sp>
        <p:nvSpPr>
          <p:cNvPr id="13" name="Footer Placeholder 12">
            <a:extLst>
              <a:ext uri="{FF2B5EF4-FFF2-40B4-BE49-F238E27FC236}">
                <a16:creationId xmlns:a16="http://schemas.microsoft.com/office/drawing/2014/main" id="{ADFE2A61-AED5-414E-A36F-04D73701320E}"/>
              </a:ext>
            </a:extLst>
          </p:cNvPr>
          <p:cNvSpPr>
            <a:spLocks noGrp="1"/>
          </p:cNvSpPr>
          <p:nvPr>
            <p:ph type="ftr" sz="quarter" idx="12"/>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88D0C904-E72F-8D00-7230-841FB2261A79}"/>
              </a:ext>
            </a:extLst>
          </p:cNvPr>
          <p:cNvSpPr>
            <a:spLocks noGrp="1"/>
          </p:cNvSpPr>
          <p:nvPr>
            <p:ph type="sldNum" sz="quarter" idx="13"/>
          </p:nvPr>
        </p:nvSpPr>
        <p:spPr/>
        <p:txBody>
          <a:bodyPr/>
          <a:lstStyle/>
          <a:p>
            <a:fld id="{CCC1480D-4707-4A7B-B0EF-2D144A5CE62D}" type="slidenum">
              <a:rPr lang="en-US" smtClean="0"/>
              <a:t>‹#›</a:t>
            </a:fld>
            <a:endParaRPr lang="en-US"/>
          </a:p>
        </p:txBody>
      </p:sp>
      <p:sp>
        <p:nvSpPr>
          <p:cNvPr id="5" name="Rectangle 4">
            <a:extLst>
              <a:ext uri="{FF2B5EF4-FFF2-40B4-BE49-F238E27FC236}">
                <a16:creationId xmlns:a16="http://schemas.microsoft.com/office/drawing/2014/main" id="{0715C7F0-02DE-605B-13F3-0C784B9C4D57}"/>
              </a:ext>
            </a:extLst>
          </p:cNvPr>
          <p:cNvSpPr/>
          <p:nvPr userDrawn="1"/>
        </p:nvSpPr>
        <p:spPr>
          <a:xfrm>
            <a:off x="6096000" y="0"/>
            <a:ext cx="6096000" cy="6858000"/>
          </a:xfrm>
          <a:prstGeom prst="rect">
            <a:avLst/>
          </a:prstGeom>
          <a:solidFill>
            <a:srgbClr val="DCFFF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8">
            <a:extLst>
              <a:ext uri="{FF2B5EF4-FFF2-40B4-BE49-F238E27FC236}">
                <a16:creationId xmlns:a16="http://schemas.microsoft.com/office/drawing/2014/main" id="{B9E04CC5-0CB0-F3DE-EB78-C88ECB1E64B9}"/>
              </a:ext>
            </a:extLst>
          </p:cNvPr>
          <p:cNvSpPr>
            <a:spLocks noChangeAspect="1"/>
          </p:cNvSpPr>
          <p:nvPr userDrawn="1"/>
        </p:nvSpPr>
        <p:spPr bwMode="auto">
          <a:xfrm>
            <a:off x="8926033" y="4919637"/>
            <a:ext cx="1467027" cy="1143000"/>
          </a:xfrm>
          <a:custGeom>
            <a:avLst/>
            <a:gdLst>
              <a:gd name="T0" fmla="+- 0 4552 3958"/>
              <a:gd name="T1" fmla="*/ T0 w 1245"/>
              <a:gd name="T2" fmla="+- 0 4435 4170"/>
              <a:gd name="T3" fmla="*/ 4435 h 970"/>
              <a:gd name="T4" fmla="+- 0 4510 3958"/>
              <a:gd name="T5" fmla="*/ T4 w 1245"/>
              <a:gd name="T6" fmla="+- 0 4311 4170"/>
              <a:gd name="T7" fmla="*/ 4311 h 970"/>
              <a:gd name="T8" fmla="+- 0 4429 3958"/>
              <a:gd name="T9" fmla="*/ T8 w 1245"/>
              <a:gd name="T10" fmla="+- 0 4225 4170"/>
              <a:gd name="T11" fmla="*/ 4225 h 970"/>
              <a:gd name="T12" fmla="+- 0 4327 3958"/>
              <a:gd name="T13" fmla="*/ T12 w 1245"/>
              <a:gd name="T14" fmla="+- 0 4181 4170"/>
              <a:gd name="T15" fmla="*/ 4181 h 970"/>
              <a:gd name="T16" fmla="+- 0 4258 3958"/>
              <a:gd name="T17" fmla="*/ T16 w 1245"/>
              <a:gd name="T18" fmla="+- 0 4172 4170"/>
              <a:gd name="T19" fmla="*/ 4172 h 970"/>
              <a:gd name="T20" fmla="+- 0 4237 3958"/>
              <a:gd name="T21" fmla="*/ T20 w 1245"/>
              <a:gd name="T22" fmla="+- 0 4170 4170"/>
              <a:gd name="T23" fmla="*/ 4170 h 970"/>
              <a:gd name="T24" fmla="+- 0 4155 3958"/>
              <a:gd name="T25" fmla="*/ T24 w 1245"/>
              <a:gd name="T26" fmla="+- 0 4179 4170"/>
              <a:gd name="T27" fmla="*/ 4179 h 970"/>
              <a:gd name="T28" fmla="+- 0 4036 3958"/>
              <a:gd name="T29" fmla="*/ T28 w 1245"/>
              <a:gd name="T30" fmla="+- 0 4248 4170"/>
              <a:gd name="T31" fmla="*/ 4248 h 970"/>
              <a:gd name="T32" fmla="+- 0 3968 3958"/>
              <a:gd name="T33" fmla="*/ T32 w 1245"/>
              <a:gd name="T34" fmla="+- 0 4367 4170"/>
              <a:gd name="T35" fmla="*/ 4367 h 970"/>
              <a:gd name="T36" fmla="+- 0 3968 3958"/>
              <a:gd name="T37" fmla="*/ T36 w 1245"/>
              <a:gd name="T38" fmla="+- 0 4510 4170"/>
              <a:gd name="T39" fmla="*/ 4510 h 970"/>
              <a:gd name="T40" fmla="+- 0 4036 3958"/>
              <a:gd name="T41" fmla="*/ T40 w 1245"/>
              <a:gd name="T42" fmla="+- 0 4628 4170"/>
              <a:gd name="T43" fmla="*/ 4628 h 970"/>
              <a:gd name="T44" fmla="+- 0 4155 3958"/>
              <a:gd name="T45" fmla="*/ T44 w 1245"/>
              <a:gd name="T46" fmla="+- 0 4697 4170"/>
              <a:gd name="T47" fmla="*/ 4697 h 970"/>
              <a:gd name="T48" fmla="+- 0 4271 3958"/>
              <a:gd name="T49" fmla="*/ T48 w 1245"/>
              <a:gd name="T50" fmla="+- 0 4703 4170"/>
              <a:gd name="T51" fmla="*/ 4703 h 970"/>
              <a:gd name="T52" fmla="+- 0 4354 3958"/>
              <a:gd name="T53" fmla="*/ T52 w 1245"/>
              <a:gd name="T54" fmla="+- 0 4674 4170"/>
              <a:gd name="T55" fmla="*/ 4674 h 970"/>
              <a:gd name="T56" fmla="+- 0 4390 3958"/>
              <a:gd name="T57" fmla="*/ T56 w 1245"/>
              <a:gd name="T58" fmla="+- 0 4655 4170"/>
              <a:gd name="T59" fmla="*/ 4655 h 970"/>
              <a:gd name="T60" fmla="+- 0 4390 3958"/>
              <a:gd name="T61" fmla="*/ T60 w 1245"/>
              <a:gd name="T62" fmla="+- 0 4663 4170"/>
              <a:gd name="T63" fmla="*/ 4663 h 970"/>
              <a:gd name="T64" fmla="+- 0 4364 3958"/>
              <a:gd name="T65" fmla="*/ T64 w 1245"/>
              <a:gd name="T66" fmla="+- 0 4785 4170"/>
              <a:gd name="T67" fmla="*/ 4785 h 970"/>
              <a:gd name="T68" fmla="+- 0 4284 3958"/>
              <a:gd name="T69" fmla="*/ T68 w 1245"/>
              <a:gd name="T70" fmla="+- 0 4907 4170"/>
              <a:gd name="T71" fmla="*/ 4907 h 970"/>
              <a:gd name="T72" fmla="+- 0 4152 3958"/>
              <a:gd name="T73" fmla="*/ T72 w 1245"/>
              <a:gd name="T74" fmla="+- 0 5029 4170"/>
              <a:gd name="T75" fmla="*/ 5029 h 970"/>
              <a:gd name="T76" fmla="+- 0 4097 3958"/>
              <a:gd name="T77" fmla="*/ T76 w 1245"/>
              <a:gd name="T78" fmla="+- 0 5139 4170"/>
              <a:gd name="T79" fmla="*/ 5139 h 970"/>
              <a:gd name="T80" fmla="+- 0 4250 3958"/>
              <a:gd name="T81" fmla="*/ T80 w 1245"/>
              <a:gd name="T82" fmla="+- 0 5033 4170"/>
              <a:gd name="T83" fmla="*/ 5033 h 970"/>
              <a:gd name="T84" fmla="+- 0 4371 3958"/>
              <a:gd name="T85" fmla="*/ T84 w 1245"/>
              <a:gd name="T86" fmla="+- 0 4923 4170"/>
              <a:gd name="T87" fmla="*/ 4923 h 970"/>
              <a:gd name="T88" fmla="+- 0 4463 3958"/>
              <a:gd name="T89" fmla="*/ T88 w 1245"/>
              <a:gd name="T90" fmla="+- 0 4809 4170"/>
              <a:gd name="T91" fmla="*/ 4809 h 970"/>
              <a:gd name="T92" fmla="+- 0 4524 3958"/>
              <a:gd name="T93" fmla="*/ T92 w 1245"/>
              <a:gd name="T94" fmla="+- 0 4692 4170"/>
              <a:gd name="T95" fmla="*/ 4692 h 970"/>
              <a:gd name="T96" fmla="+- 0 4554 3958"/>
              <a:gd name="T97" fmla="*/ T96 w 1245"/>
              <a:gd name="T98" fmla="+- 0 4571 4170"/>
              <a:gd name="T99" fmla="*/ 4571 h 970"/>
              <a:gd name="T100" fmla="+- 0 5203 3958"/>
              <a:gd name="T101" fmla="*/ T100 w 1245"/>
              <a:gd name="T102" fmla="+- 0 4509 4170"/>
              <a:gd name="T103" fmla="*/ 4509 h 970"/>
              <a:gd name="T104" fmla="+- 0 5182 3958"/>
              <a:gd name="T105" fmla="*/ T104 w 1245"/>
              <a:gd name="T106" fmla="+- 0 4369 4170"/>
              <a:gd name="T107" fmla="*/ 4369 h 970"/>
              <a:gd name="T108" fmla="+- 0 5118 3958"/>
              <a:gd name="T109" fmla="*/ T108 w 1245"/>
              <a:gd name="T110" fmla="+- 0 4262 4170"/>
              <a:gd name="T111" fmla="*/ 4262 h 970"/>
              <a:gd name="T112" fmla="+- 0 5028 3958"/>
              <a:gd name="T113" fmla="*/ T112 w 1245"/>
              <a:gd name="T114" fmla="+- 0 4199 4170"/>
              <a:gd name="T115" fmla="*/ 4199 h 970"/>
              <a:gd name="T116" fmla="+- 0 4920 3958"/>
              <a:gd name="T117" fmla="*/ T116 w 1245"/>
              <a:gd name="T118" fmla="+- 0 4174 4170"/>
              <a:gd name="T119" fmla="*/ 4174 h 970"/>
              <a:gd name="T120" fmla="+- 0 4897 3958"/>
              <a:gd name="T121" fmla="*/ T120 w 1245"/>
              <a:gd name="T122" fmla="+- 0 4171 4170"/>
              <a:gd name="T123" fmla="*/ 4171 h 970"/>
              <a:gd name="T124" fmla="+- 0 4875 3958"/>
              <a:gd name="T125" fmla="*/ T124 w 1245"/>
              <a:gd name="T126" fmla="+- 0 4170 4170"/>
              <a:gd name="T127" fmla="*/ 4170 h 970"/>
              <a:gd name="T128" fmla="+- 0 4756 3958"/>
              <a:gd name="T129" fmla="*/ T128 w 1245"/>
              <a:gd name="T130" fmla="+- 0 4198 4170"/>
              <a:gd name="T131" fmla="*/ 4198 h 970"/>
              <a:gd name="T132" fmla="+- 0 4665 3958"/>
              <a:gd name="T133" fmla="*/ T132 w 1245"/>
              <a:gd name="T134" fmla="+- 0 4272 4170"/>
              <a:gd name="T135" fmla="*/ 4272 h 970"/>
              <a:gd name="T136" fmla="+- 0 4632 3958"/>
              <a:gd name="T137" fmla="*/ T136 w 1245"/>
              <a:gd name="T138" fmla="+- 0 4322 4170"/>
              <a:gd name="T139" fmla="*/ 4322 h 970"/>
              <a:gd name="T140" fmla="+- 0 4614 3958"/>
              <a:gd name="T141" fmla="*/ T140 w 1245"/>
              <a:gd name="T142" fmla="+- 0 4378 4170"/>
              <a:gd name="T143" fmla="*/ 4378 h 970"/>
              <a:gd name="T144" fmla="+- 0 4609 3958"/>
              <a:gd name="T145" fmla="*/ T144 w 1245"/>
              <a:gd name="T146" fmla="+- 0 4408 4170"/>
              <a:gd name="T147" fmla="*/ 4408 h 970"/>
              <a:gd name="T148" fmla="+- 0 4607 3958"/>
              <a:gd name="T149" fmla="*/ T148 w 1245"/>
              <a:gd name="T150" fmla="+- 0 4438 4170"/>
              <a:gd name="T151" fmla="*/ 4438 h 970"/>
              <a:gd name="T152" fmla="+- 0 4644 3958"/>
              <a:gd name="T153" fmla="*/ T152 w 1245"/>
              <a:gd name="T154" fmla="+- 0 4574 4170"/>
              <a:gd name="T155" fmla="*/ 4574 h 970"/>
              <a:gd name="T156" fmla="+- 0 4740 3958"/>
              <a:gd name="T157" fmla="*/ T156 w 1245"/>
              <a:gd name="T158" fmla="+- 0 4670 4170"/>
              <a:gd name="T159" fmla="*/ 4670 h 970"/>
              <a:gd name="T160" fmla="+- 0 4875 3958"/>
              <a:gd name="T161" fmla="*/ T160 w 1245"/>
              <a:gd name="T162" fmla="+- 0 4707 4170"/>
              <a:gd name="T163" fmla="*/ 4707 h 970"/>
              <a:gd name="T164" fmla="+- 0 4961 3958"/>
              <a:gd name="T165" fmla="*/ T164 w 1245"/>
              <a:gd name="T166" fmla="+- 0 4693 4170"/>
              <a:gd name="T167" fmla="*/ 4693 h 970"/>
              <a:gd name="T168" fmla="+- 0 5035 3958"/>
              <a:gd name="T169" fmla="*/ T168 w 1245"/>
              <a:gd name="T170" fmla="+- 0 4653 4170"/>
              <a:gd name="T171" fmla="*/ 4653 h 970"/>
              <a:gd name="T172" fmla="+- 0 5036 3958"/>
              <a:gd name="T173" fmla="*/ T172 w 1245"/>
              <a:gd name="T174" fmla="+- 0 4660 4170"/>
              <a:gd name="T175" fmla="*/ 4660 h 970"/>
              <a:gd name="T176" fmla="+- 0 5029 3958"/>
              <a:gd name="T177" fmla="*/ T176 w 1245"/>
              <a:gd name="T178" fmla="+- 0 4724 4170"/>
              <a:gd name="T179" fmla="*/ 4724 h 970"/>
              <a:gd name="T180" fmla="+- 0 4976 3958"/>
              <a:gd name="T181" fmla="*/ T180 w 1245"/>
              <a:gd name="T182" fmla="+- 0 4846 4170"/>
              <a:gd name="T183" fmla="*/ 4846 h 970"/>
              <a:gd name="T184" fmla="+- 0 4870 3958"/>
              <a:gd name="T185" fmla="*/ T184 w 1245"/>
              <a:gd name="T186" fmla="+- 0 4968 4170"/>
              <a:gd name="T187" fmla="*/ 4968 h 970"/>
              <a:gd name="T188" fmla="+- 0 4711 3958"/>
              <a:gd name="T189" fmla="*/ T188 w 1245"/>
              <a:gd name="T190" fmla="+- 0 5090 4170"/>
              <a:gd name="T191" fmla="*/ 5090 h 970"/>
              <a:gd name="T192" fmla="+- 0 4823 3958"/>
              <a:gd name="T193" fmla="*/ T192 w 1245"/>
              <a:gd name="T194" fmla="+- 0 5087 4170"/>
              <a:gd name="T195" fmla="*/ 5087 h 970"/>
              <a:gd name="T196" fmla="+- 0 4960 3958"/>
              <a:gd name="T197" fmla="*/ T196 w 1245"/>
              <a:gd name="T198" fmla="+- 0 4979 4170"/>
              <a:gd name="T199" fmla="*/ 4979 h 970"/>
              <a:gd name="T200" fmla="+- 0 5066 3958"/>
              <a:gd name="T201" fmla="*/ T200 w 1245"/>
              <a:gd name="T202" fmla="+- 0 4867 4170"/>
              <a:gd name="T203" fmla="*/ 4867 h 970"/>
              <a:gd name="T204" fmla="+- 0 5142 3958"/>
              <a:gd name="T205" fmla="*/ T204 w 1245"/>
              <a:gd name="T206" fmla="+- 0 4751 4170"/>
              <a:gd name="T207" fmla="*/ 4751 h 970"/>
              <a:gd name="T208" fmla="+- 0 5188 3958"/>
              <a:gd name="T209" fmla="*/ T208 w 1245"/>
              <a:gd name="T210" fmla="+- 0 4632 4170"/>
              <a:gd name="T211" fmla="*/ 4632 h 970"/>
              <a:gd name="T212" fmla="+- 0 5203 3958"/>
              <a:gd name="T213" fmla="*/ T212 w 1245"/>
              <a:gd name="T214" fmla="+- 0 4509 4170"/>
              <a:gd name="T215" fmla="*/ 4509 h 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245" h="970">
                <a:moveTo>
                  <a:pt x="600" y="339"/>
                </a:moveTo>
                <a:lnTo>
                  <a:pt x="594" y="265"/>
                </a:lnTo>
                <a:lnTo>
                  <a:pt x="578" y="199"/>
                </a:lnTo>
                <a:lnTo>
                  <a:pt x="552" y="141"/>
                </a:lnTo>
                <a:lnTo>
                  <a:pt x="514" y="92"/>
                </a:lnTo>
                <a:lnTo>
                  <a:pt x="471" y="55"/>
                </a:lnTo>
                <a:lnTo>
                  <a:pt x="423" y="28"/>
                </a:lnTo>
                <a:lnTo>
                  <a:pt x="369" y="11"/>
                </a:lnTo>
                <a:lnTo>
                  <a:pt x="311" y="3"/>
                </a:lnTo>
                <a:lnTo>
                  <a:pt x="300" y="2"/>
                </a:lnTo>
                <a:lnTo>
                  <a:pt x="290" y="1"/>
                </a:lnTo>
                <a:lnTo>
                  <a:pt x="279" y="0"/>
                </a:lnTo>
                <a:lnTo>
                  <a:pt x="268" y="0"/>
                </a:lnTo>
                <a:lnTo>
                  <a:pt x="197" y="9"/>
                </a:lnTo>
                <a:lnTo>
                  <a:pt x="133" y="36"/>
                </a:lnTo>
                <a:lnTo>
                  <a:pt x="78" y="78"/>
                </a:lnTo>
                <a:lnTo>
                  <a:pt x="37" y="133"/>
                </a:lnTo>
                <a:lnTo>
                  <a:pt x="10" y="197"/>
                </a:lnTo>
                <a:lnTo>
                  <a:pt x="0" y="268"/>
                </a:lnTo>
                <a:lnTo>
                  <a:pt x="10" y="340"/>
                </a:lnTo>
                <a:lnTo>
                  <a:pt x="37" y="404"/>
                </a:lnTo>
                <a:lnTo>
                  <a:pt x="78" y="458"/>
                </a:lnTo>
                <a:lnTo>
                  <a:pt x="133" y="500"/>
                </a:lnTo>
                <a:lnTo>
                  <a:pt x="197" y="527"/>
                </a:lnTo>
                <a:lnTo>
                  <a:pt x="268" y="537"/>
                </a:lnTo>
                <a:lnTo>
                  <a:pt x="313" y="533"/>
                </a:lnTo>
                <a:lnTo>
                  <a:pt x="356" y="522"/>
                </a:lnTo>
                <a:lnTo>
                  <a:pt x="396" y="504"/>
                </a:lnTo>
                <a:lnTo>
                  <a:pt x="432" y="480"/>
                </a:lnTo>
                <a:lnTo>
                  <a:pt x="432" y="485"/>
                </a:lnTo>
                <a:lnTo>
                  <a:pt x="432" y="489"/>
                </a:lnTo>
                <a:lnTo>
                  <a:pt x="432" y="493"/>
                </a:lnTo>
                <a:lnTo>
                  <a:pt x="426" y="554"/>
                </a:lnTo>
                <a:lnTo>
                  <a:pt x="406" y="615"/>
                </a:lnTo>
                <a:lnTo>
                  <a:pt x="373" y="676"/>
                </a:lnTo>
                <a:lnTo>
                  <a:pt x="326" y="737"/>
                </a:lnTo>
                <a:lnTo>
                  <a:pt x="267" y="798"/>
                </a:lnTo>
                <a:lnTo>
                  <a:pt x="194" y="859"/>
                </a:lnTo>
                <a:lnTo>
                  <a:pt x="108" y="920"/>
                </a:lnTo>
                <a:lnTo>
                  <a:pt x="139" y="969"/>
                </a:lnTo>
                <a:lnTo>
                  <a:pt x="219" y="917"/>
                </a:lnTo>
                <a:lnTo>
                  <a:pt x="292" y="863"/>
                </a:lnTo>
                <a:lnTo>
                  <a:pt x="356" y="809"/>
                </a:lnTo>
                <a:lnTo>
                  <a:pt x="413" y="753"/>
                </a:lnTo>
                <a:lnTo>
                  <a:pt x="463" y="697"/>
                </a:lnTo>
                <a:lnTo>
                  <a:pt x="505" y="639"/>
                </a:lnTo>
                <a:lnTo>
                  <a:pt x="539" y="581"/>
                </a:lnTo>
                <a:lnTo>
                  <a:pt x="566" y="522"/>
                </a:lnTo>
                <a:lnTo>
                  <a:pt x="585" y="462"/>
                </a:lnTo>
                <a:lnTo>
                  <a:pt x="596" y="401"/>
                </a:lnTo>
                <a:lnTo>
                  <a:pt x="600" y="339"/>
                </a:lnTo>
                <a:close/>
                <a:moveTo>
                  <a:pt x="1245" y="339"/>
                </a:moveTo>
                <a:lnTo>
                  <a:pt x="1240" y="265"/>
                </a:lnTo>
                <a:lnTo>
                  <a:pt x="1224" y="199"/>
                </a:lnTo>
                <a:lnTo>
                  <a:pt x="1197" y="141"/>
                </a:lnTo>
                <a:lnTo>
                  <a:pt x="1160" y="92"/>
                </a:lnTo>
                <a:lnTo>
                  <a:pt x="1117" y="56"/>
                </a:lnTo>
                <a:lnTo>
                  <a:pt x="1070" y="29"/>
                </a:lnTo>
                <a:lnTo>
                  <a:pt x="1018" y="11"/>
                </a:lnTo>
                <a:lnTo>
                  <a:pt x="962" y="4"/>
                </a:lnTo>
                <a:lnTo>
                  <a:pt x="951" y="2"/>
                </a:lnTo>
                <a:lnTo>
                  <a:pt x="939" y="1"/>
                </a:lnTo>
                <a:lnTo>
                  <a:pt x="928" y="0"/>
                </a:lnTo>
                <a:lnTo>
                  <a:pt x="917" y="0"/>
                </a:lnTo>
                <a:lnTo>
                  <a:pt x="855" y="7"/>
                </a:lnTo>
                <a:lnTo>
                  <a:pt x="798" y="28"/>
                </a:lnTo>
                <a:lnTo>
                  <a:pt x="748" y="60"/>
                </a:lnTo>
                <a:lnTo>
                  <a:pt x="707" y="102"/>
                </a:lnTo>
                <a:lnTo>
                  <a:pt x="688" y="127"/>
                </a:lnTo>
                <a:lnTo>
                  <a:pt x="674" y="152"/>
                </a:lnTo>
                <a:lnTo>
                  <a:pt x="663" y="179"/>
                </a:lnTo>
                <a:lnTo>
                  <a:pt x="656" y="208"/>
                </a:lnTo>
                <a:lnTo>
                  <a:pt x="653" y="223"/>
                </a:lnTo>
                <a:lnTo>
                  <a:pt x="651" y="238"/>
                </a:lnTo>
                <a:lnTo>
                  <a:pt x="650" y="253"/>
                </a:lnTo>
                <a:lnTo>
                  <a:pt x="649" y="268"/>
                </a:lnTo>
                <a:lnTo>
                  <a:pt x="659" y="340"/>
                </a:lnTo>
                <a:lnTo>
                  <a:pt x="686" y="404"/>
                </a:lnTo>
                <a:lnTo>
                  <a:pt x="728" y="458"/>
                </a:lnTo>
                <a:lnTo>
                  <a:pt x="782" y="500"/>
                </a:lnTo>
                <a:lnTo>
                  <a:pt x="846" y="527"/>
                </a:lnTo>
                <a:lnTo>
                  <a:pt x="917" y="537"/>
                </a:lnTo>
                <a:lnTo>
                  <a:pt x="961" y="533"/>
                </a:lnTo>
                <a:lnTo>
                  <a:pt x="1003" y="523"/>
                </a:lnTo>
                <a:lnTo>
                  <a:pt x="1042" y="506"/>
                </a:lnTo>
                <a:lnTo>
                  <a:pt x="1077" y="483"/>
                </a:lnTo>
                <a:lnTo>
                  <a:pt x="1077" y="487"/>
                </a:lnTo>
                <a:lnTo>
                  <a:pt x="1078" y="490"/>
                </a:lnTo>
                <a:lnTo>
                  <a:pt x="1078" y="493"/>
                </a:lnTo>
                <a:lnTo>
                  <a:pt x="1071" y="554"/>
                </a:lnTo>
                <a:lnTo>
                  <a:pt x="1051" y="615"/>
                </a:lnTo>
                <a:lnTo>
                  <a:pt x="1018" y="676"/>
                </a:lnTo>
                <a:lnTo>
                  <a:pt x="972" y="737"/>
                </a:lnTo>
                <a:lnTo>
                  <a:pt x="912" y="798"/>
                </a:lnTo>
                <a:lnTo>
                  <a:pt x="839" y="859"/>
                </a:lnTo>
                <a:lnTo>
                  <a:pt x="753" y="920"/>
                </a:lnTo>
                <a:lnTo>
                  <a:pt x="785" y="969"/>
                </a:lnTo>
                <a:lnTo>
                  <a:pt x="865" y="917"/>
                </a:lnTo>
                <a:lnTo>
                  <a:pt x="937" y="863"/>
                </a:lnTo>
                <a:lnTo>
                  <a:pt x="1002" y="809"/>
                </a:lnTo>
                <a:lnTo>
                  <a:pt x="1059" y="753"/>
                </a:lnTo>
                <a:lnTo>
                  <a:pt x="1108" y="697"/>
                </a:lnTo>
                <a:lnTo>
                  <a:pt x="1150" y="639"/>
                </a:lnTo>
                <a:lnTo>
                  <a:pt x="1184" y="581"/>
                </a:lnTo>
                <a:lnTo>
                  <a:pt x="1211" y="522"/>
                </a:lnTo>
                <a:lnTo>
                  <a:pt x="1230" y="462"/>
                </a:lnTo>
                <a:lnTo>
                  <a:pt x="1241" y="401"/>
                </a:lnTo>
                <a:lnTo>
                  <a:pt x="1245" y="339"/>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6" name="Double Bracket 15">
            <a:extLst>
              <a:ext uri="{FF2B5EF4-FFF2-40B4-BE49-F238E27FC236}">
                <a16:creationId xmlns:a16="http://schemas.microsoft.com/office/drawing/2014/main" id="{A52D364A-34E0-E012-6613-9C944CE61BA8}"/>
              </a:ext>
            </a:extLst>
          </p:cNvPr>
          <p:cNvSpPr/>
          <p:nvPr userDrawn="1"/>
        </p:nvSpPr>
        <p:spPr>
          <a:xfrm>
            <a:off x="6938972" y="1512104"/>
            <a:ext cx="4281854" cy="3833791"/>
          </a:xfrm>
          <a:prstGeom prst="bracketPair">
            <a:avLst/>
          </a:prstGeom>
          <a:ln w="76200">
            <a:solidFill>
              <a:schemeClr val="tx2"/>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7" name="Group 16">
            <a:extLst>
              <a:ext uri="{FF2B5EF4-FFF2-40B4-BE49-F238E27FC236}">
                <a16:creationId xmlns:a16="http://schemas.microsoft.com/office/drawing/2014/main" id="{C5056677-2CE2-D360-62BE-BE990D364D15}"/>
              </a:ext>
            </a:extLst>
          </p:cNvPr>
          <p:cNvGrpSpPr>
            <a:grpSpLocks noChangeAspect="1"/>
          </p:cNvGrpSpPr>
          <p:nvPr userDrawn="1"/>
        </p:nvGrpSpPr>
        <p:grpSpPr bwMode="auto">
          <a:xfrm>
            <a:off x="7727383" y="717625"/>
            <a:ext cx="1505837" cy="1143000"/>
            <a:chOff x="-1" y="0"/>
            <a:chExt cx="1245" cy="945"/>
          </a:xfrm>
          <a:solidFill>
            <a:schemeClr val="tx2"/>
          </a:solidFill>
        </p:grpSpPr>
        <p:sp>
          <p:nvSpPr>
            <p:cNvPr id="18" name="AutoShape 22">
              <a:extLst>
                <a:ext uri="{FF2B5EF4-FFF2-40B4-BE49-F238E27FC236}">
                  <a16:creationId xmlns:a16="http://schemas.microsoft.com/office/drawing/2014/main" id="{C2B57F38-DEFD-5E09-114B-818774083C4D}"/>
                </a:ext>
              </a:extLst>
            </p:cNvPr>
            <p:cNvSpPr>
              <a:spLocks/>
            </p:cNvSpPr>
            <p:nvPr userDrawn="1"/>
          </p:nvSpPr>
          <p:spPr bwMode="auto">
            <a:xfrm>
              <a:off x="-1" y="0"/>
              <a:ext cx="1245" cy="945"/>
            </a:xfrm>
            <a:custGeom>
              <a:avLst/>
              <a:gdLst>
                <a:gd name="T0" fmla="*/ 576 w 1245"/>
                <a:gd name="T1" fmla="*/ 597 h 945"/>
                <a:gd name="T2" fmla="*/ 508 w 1245"/>
                <a:gd name="T3" fmla="*/ 481 h 945"/>
                <a:gd name="T4" fmla="*/ 392 w 1245"/>
                <a:gd name="T5" fmla="*/ 414 h 945"/>
                <a:gd name="T6" fmla="*/ 279 w 1245"/>
                <a:gd name="T7" fmla="*/ 408 h 945"/>
                <a:gd name="T8" fmla="*/ 200 w 1245"/>
                <a:gd name="T9" fmla="*/ 435 h 945"/>
                <a:gd name="T10" fmla="*/ 173 w 1245"/>
                <a:gd name="T11" fmla="*/ 398 h 945"/>
                <a:gd name="T12" fmla="*/ 227 w 1245"/>
                <a:gd name="T13" fmla="*/ 282 h 945"/>
                <a:gd name="T14" fmla="*/ 330 w 1245"/>
                <a:gd name="T15" fmla="*/ 165 h 945"/>
                <a:gd name="T16" fmla="*/ 483 w 1245"/>
                <a:gd name="T17" fmla="*/ 48 h 945"/>
                <a:gd name="T18" fmla="*/ 366 w 1245"/>
                <a:gd name="T19" fmla="*/ 57 h 945"/>
                <a:gd name="T20" fmla="*/ 222 w 1245"/>
                <a:gd name="T21" fmla="*/ 173 h 945"/>
                <a:gd name="T22" fmla="*/ 113 w 1245"/>
                <a:gd name="T23" fmla="*/ 294 h 945"/>
                <a:gd name="T24" fmla="*/ 41 w 1245"/>
                <a:gd name="T25" fmla="*/ 420 h 945"/>
                <a:gd name="T26" fmla="*/ 5 w 1245"/>
                <a:gd name="T27" fmla="*/ 549 h 945"/>
                <a:gd name="T28" fmla="*/ 5 w 1245"/>
                <a:gd name="T29" fmla="*/ 689 h 945"/>
                <a:gd name="T30" fmla="*/ 47 w 1245"/>
                <a:gd name="T31" fmla="*/ 809 h 945"/>
                <a:gd name="T32" fmla="*/ 129 w 1245"/>
                <a:gd name="T33" fmla="*/ 895 h 945"/>
                <a:gd name="T34" fmla="*/ 235 w 1245"/>
                <a:gd name="T35" fmla="*/ 939 h 945"/>
                <a:gd name="T36" fmla="*/ 357 w 1245"/>
                <a:gd name="T37" fmla="*/ 940 h 945"/>
                <a:gd name="T38" fmla="*/ 461 w 1245"/>
                <a:gd name="T39" fmla="*/ 905 h 945"/>
                <a:gd name="T40" fmla="*/ 538 w 1245"/>
                <a:gd name="T41" fmla="*/ 837 h 945"/>
                <a:gd name="T42" fmla="*/ 577 w 1245"/>
                <a:gd name="T43" fmla="*/ 753 h 945"/>
                <a:gd name="T44" fmla="*/ 582 w 1245"/>
                <a:gd name="T45" fmla="*/ 703 h 945"/>
                <a:gd name="T46" fmla="*/ 585 w 1245"/>
                <a:gd name="T47" fmla="*/ 679 h 945"/>
                <a:gd name="T48" fmla="*/ 1245 w 1245"/>
                <a:gd name="T49" fmla="*/ 667 h 945"/>
                <a:gd name="T50" fmla="*/ 1209 w 1245"/>
                <a:gd name="T51" fmla="*/ 535 h 945"/>
                <a:gd name="T52" fmla="*/ 1115 w 1245"/>
                <a:gd name="T53" fmla="*/ 440 h 945"/>
                <a:gd name="T54" fmla="*/ 982 w 1245"/>
                <a:gd name="T55" fmla="*/ 404 h 945"/>
                <a:gd name="T56" fmla="*/ 888 w 1245"/>
                <a:gd name="T57" fmla="*/ 422 h 945"/>
                <a:gd name="T58" fmla="*/ 809 w 1245"/>
                <a:gd name="T59" fmla="*/ 470 h 945"/>
                <a:gd name="T60" fmla="*/ 808 w 1245"/>
                <a:gd name="T61" fmla="*/ 467 h 945"/>
                <a:gd name="T62" fmla="*/ 815 w 1245"/>
                <a:gd name="T63" fmla="*/ 406 h 945"/>
                <a:gd name="T64" fmla="*/ 867 w 1245"/>
                <a:gd name="T65" fmla="*/ 286 h 945"/>
                <a:gd name="T66" fmla="*/ 971 w 1245"/>
                <a:gd name="T67" fmla="*/ 167 h 945"/>
                <a:gd name="T68" fmla="*/ 1127 w 1245"/>
                <a:gd name="T69" fmla="*/ 48 h 945"/>
                <a:gd name="T70" fmla="*/ 1010 w 1245"/>
                <a:gd name="T71" fmla="*/ 57 h 945"/>
                <a:gd name="T72" fmla="*/ 866 w 1245"/>
                <a:gd name="T73" fmla="*/ 173 h 945"/>
                <a:gd name="T74" fmla="*/ 757 w 1245"/>
                <a:gd name="T75" fmla="*/ 294 h 945"/>
                <a:gd name="T76" fmla="*/ 685 w 1245"/>
                <a:gd name="T77" fmla="*/ 420 h 945"/>
                <a:gd name="T78" fmla="*/ 649 w 1245"/>
                <a:gd name="T79" fmla="*/ 549 h 945"/>
                <a:gd name="T80" fmla="*/ 649 w 1245"/>
                <a:gd name="T81" fmla="*/ 689 h 945"/>
                <a:gd name="T82" fmla="*/ 691 w 1245"/>
                <a:gd name="T83" fmla="*/ 809 h 945"/>
                <a:gd name="T84" fmla="*/ 773 w 1245"/>
                <a:gd name="T85" fmla="*/ 895 h 945"/>
                <a:gd name="T86" fmla="*/ 879 w 1245"/>
                <a:gd name="T87" fmla="*/ 939 h 945"/>
                <a:gd name="T88" fmla="*/ 1001 w 1245"/>
                <a:gd name="T89" fmla="*/ 940 h 945"/>
                <a:gd name="T90" fmla="*/ 1105 w 1245"/>
                <a:gd name="T91" fmla="*/ 905 h 945"/>
                <a:gd name="T92" fmla="*/ 1155 w 1245"/>
                <a:gd name="T93" fmla="*/ 868 h 945"/>
                <a:gd name="T94" fmla="*/ 1172 w 1245"/>
                <a:gd name="T95" fmla="*/ 848 h 945"/>
                <a:gd name="T96" fmla="*/ 1180 w 1245"/>
                <a:gd name="T97" fmla="*/ 841 h 945"/>
                <a:gd name="T98" fmla="*/ 1209 w 1245"/>
                <a:gd name="T99" fmla="*/ 800 h 945"/>
                <a:gd name="T100" fmla="*/ 1241 w 1245"/>
                <a:gd name="T101" fmla="*/ 7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945">
                  <a:moveTo>
                    <a:pt x="585" y="667"/>
                  </a:moveTo>
                  <a:lnTo>
                    <a:pt x="576" y="597"/>
                  </a:lnTo>
                  <a:lnTo>
                    <a:pt x="549" y="534"/>
                  </a:lnTo>
                  <a:lnTo>
                    <a:pt x="508" y="481"/>
                  </a:lnTo>
                  <a:lnTo>
                    <a:pt x="455" y="440"/>
                  </a:lnTo>
                  <a:lnTo>
                    <a:pt x="392" y="414"/>
                  </a:lnTo>
                  <a:lnTo>
                    <a:pt x="322" y="404"/>
                  </a:lnTo>
                  <a:lnTo>
                    <a:pt x="279" y="408"/>
                  </a:lnTo>
                  <a:lnTo>
                    <a:pt x="238" y="418"/>
                  </a:lnTo>
                  <a:lnTo>
                    <a:pt x="200" y="435"/>
                  </a:lnTo>
                  <a:lnTo>
                    <a:pt x="165" y="457"/>
                  </a:lnTo>
                  <a:lnTo>
                    <a:pt x="173" y="398"/>
                  </a:lnTo>
                  <a:lnTo>
                    <a:pt x="194" y="340"/>
                  </a:lnTo>
                  <a:lnTo>
                    <a:pt x="227" y="282"/>
                  </a:lnTo>
                  <a:lnTo>
                    <a:pt x="272" y="223"/>
                  </a:lnTo>
                  <a:lnTo>
                    <a:pt x="330" y="165"/>
                  </a:lnTo>
                  <a:lnTo>
                    <a:pt x="400" y="106"/>
                  </a:lnTo>
                  <a:lnTo>
                    <a:pt x="483" y="48"/>
                  </a:lnTo>
                  <a:lnTo>
                    <a:pt x="452" y="0"/>
                  </a:lnTo>
                  <a:lnTo>
                    <a:pt x="366" y="57"/>
                  </a:lnTo>
                  <a:lnTo>
                    <a:pt x="289" y="114"/>
                  </a:lnTo>
                  <a:lnTo>
                    <a:pt x="222" y="173"/>
                  </a:lnTo>
                  <a:lnTo>
                    <a:pt x="163" y="233"/>
                  </a:lnTo>
                  <a:lnTo>
                    <a:pt x="113" y="294"/>
                  </a:lnTo>
                  <a:lnTo>
                    <a:pt x="72" y="356"/>
                  </a:lnTo>
                  <a:lnTo>
                    <a:pt x="41" y="420"/>
                  </a:lnTo>
                  <a:lnTo>
                    <a:pt x="18" y="484"/>
                  </a:lnTo>
                  <a:lnTo>
                    <a:pt x="5" y="549"/>
                  </a:lnTo>
                  <a:lnTo>
                    <a:pt x="0" y="616"/>
                  </a:lnTo>
                  <a:lnTo>
                    <a:pt x="5" y="689"/>
                  </a:lnTo>
                  <a:lnTo>
                    <a:pt x="21" y="753"/>
                  </a:lnTo>
                  <a:lnTo>
                    <a:pt x="47" y="809"/>
                  </a:lnTo>
                  <a:lnTo>
                    <a:pt x="84" y="857"/>
                  </a:lnTo>
                  <a:lnTo>
                    <a:pt x="129" y="895"/>
                  </a:lnTo>
                  <a:lnTo>
                    <a:pt x="179" y="923"/>
                  </a:lnTo>
                  <a:lnTo>
                    <a:pt x="235" y="939"/>
                  </a:lnTo>
                  <a:lnTo>
                    <a:pt x="296" y="944"/>
                  </a:lnTo>
                  <a:lnTo>
                    <a:pt x="357" y="940"/>
                  </a:lnTo>
                  <a:lnTo>
                    <a:pt x="412" y="927"/>
                  </a:lnTo>
                  <a:lnTo>
                    <a:pt x="461" y="905"/>
                  </a:lnTo>
                  <a:lnTo>
                    <a:pt x="504" y="874"/>
                  </a:lnTo>
                  <a:lnTo>
                    <a:pt x="538" y="837"/>
                  </a:lnTo>
                  <a:lnTo>
                    <a:pt x="563" y="797"/>
                  </a:lnTo>
                  <a:lnTo>
                    <a:pt x="577" y="753"/>
                  </a:lnTo>
                  <a:lnTo>
                    <a:pt x="582" y="704"/>
                  </a:lnTo>
                  <a:lnTo>
                    <a:pt x="582" y="703"/>
                  </a:lnTo>
                  <a:lnTo>
                    <a:pt x="584" y="691"/>
                  </a:lnTo>
                  <a:lnTo>
                    <a:pt x="585" y="679"/>
                  </a:lnTo>
                  <a:lnTo>
                    <a:pt x="585" y="667"/>
                  </a:lnTo>
                  <a:close/>
                  <a:moveTo>
                    <a:pt x="1245" y="667"/>
                  </a:moveTo>
                  <a:lnTo>
                    <a:pt x="1235" y="597"/>
                  </a:lnTo>
                  <a:lnTo>
                    <a:pt x="1209" y="535"/>
                  </a:lnTo>
                  <a:lnTo>
                    <a:pt x="1168" y="481"/>
                  </a:lnTo>
                  <a:lnTo>
                    <a:pt x="1115" y="440"/>
                  </a:lnTo>
                  <a:lnTo>
                    <a:pt x="1052" y="414"/>
                  </a:lnTo>
                  <a:lnTo>
                    <a:pt x="982" y="404"/>
                  </a:lnTo>
                  <a:lnTo>
                    <a:pt x="933" y="409"/>
                  </a:lnTo>
                  <a:lnTo>
                    <a:pt x="888" y="422"/>
                  </a:lnTo>
                  <a:lnTo>
                    <a:pt x="846" y="443"/>
                  </a:lnTo>
                  <a:lnTo>
                    <a:pt x="809" y="470"/>
                  </a:lnTo>
                  <a:lnTo>
                    <a:pt x="809" y="468"/>
                  </a:lnTo>
                  <a:lnTo>
                    <a:pt x="808" y="467"/>
                  </a:lnTo>
                  <a:lnTo>
                    <a:pt x="808" y="465"/>
                  </a:lnTo>
                  <a:lnTo>
                    <a:pt x="815" y="406"/>
                  </a:lnTo>
                  <a:lnTo>
                    <a:pt x="834" y="346"/>
                  </a:lnTo>
                  <a:lnTo>
                    <a:pt x="867" y="286"/>
                  </a:lnTo>
                  <a:lnTo>
                    <a:pt x="913" y="227"/>
                  </a:lnTo>
                  <a:lnTo>
                    <a:pt x="971" y="167"/>
                  </a:lnTo>
                  <a:lnTo>
                    <a:pt x="1043" y="107"/>
                  </a:lnTo>
                  <a:lnTo>
                    <a:pt x="1127" y="48"/>
                  </a:lnTo>
                  <a:lnTo>
                    <a:pt x="1096" y="0"/>
                  </a:lnTo>
                  <a:lnTo>
                    <a:pt x="1010" y="57"/>
                  </a:lnTo>
                  <a:lnTo>
                    <a:pt x="933" y="114"/>
                  </a:lnTo>
                  <a:lnTo>
                    <a:pt x="866" y="173"/>
                  </a:lnTo>
                  <a:lnTo>
                    <a:pt x="807" y="233"/>
                  </a:lnTo>
                  <a:lnTo>
                    <a:pt x="757" y="294"/>
                  </a:lnTo>
                  <a:lnTo>
                    <a:pt x="716" y="356"/>
                  </a:lnTo>
                  <a:lnTo>
                    <a:pt x="685" y="420"/>
                  </a:lnTo>
                  <a:lnTo>
                    <a:pt x="662" y="484"/>
                  </a:lnTo>
                  <a:lnTo>
                    <a:pt x="649" y="549"/>
                  </a:lnTo>
                  <a:lnTo>
                    <a:pt x="644" y="616"/>
                  </a:lnTo>
                  <a:lnTo>
                    <a:pt x="649" y="689"/>
                  </a:lnTo>
                  <a:lnTo>
                    <a:pt x="665" y="753"/>
                  </a:lnTo>
                  <a:lnTo>
                    <a:pt x="691" y="809"/>
                  </a:lnTo>
                  <a:lnTo>
                    <a:pt x="728" y="857"/>
                  </a:lnTo>
                  <a:lnTo>
                    <a:pt x="773" y="895"/>
                  </a:lnTo>
                  <a:lnTo>
                    <a:pt x="823" y="923"/>
                  </a:lnTo>
                  <a:lnTo>
                    <a:pt x="879" y="939"/>
                  </a:lnTo>
                  <a:lnTo>
                    <a:pt x="940" y="944"/>
                  </a:lnTo>
                  <a:lnTo>
                    <a:pt x="1001" y="940"/>
                  </a:lnTo>
                  <a:lnTo>
                    <a:pt x="1056" y="927"/>
                  </a:lnTo>
                  <a:lnTo>
                    <a:pt x="1105" y="905"/>
                  </a:lnTo>
                  <a:lnTo>
                    <a:pt x="1148" y="874"/>
                  </a:lnTo>
                  <a:lnTo>
                    <a:pt x="1155" y="868"/>
                  </a:lnTo>
                  <a:lnTo>
                    <a:pt x="1161" y="860"/>
                  </a:lnTo>
                  <a:lnTo>
                    <a:pt x="1172" y="848"/>
                  </a:lnTo>
                  <a:lnTo>
                    <a:pt x="1175" y="844"/>
                  </a:lnTo>
                  <a:lnTo>
                    <a:pt x="1180" y="841"/>
                  </a:lnTo>
                  <a:lnTo>
                    <a:pt x="1183" y="836"/>
                  </a:lnTo>
                  <a:lnTo>
                    <a:pt x="1209" y="800"/>
                  </a:lnTo>
                  <a:lnTo>
                    <a:pt x="1228" y="759"/>
                  </a:lnTo>
                  <a:lnTo>
                    <a:pt x="1241" y="714"/>
                  </a:lnTo>
                  <a:lnTo>
                    <a:pt x="1245"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40063114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Horizontal Quot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19EF7-D2B3-EBD1-6056-7E86C4D25FB4}"/>
              </a:ext>
            </a:extLst>
          </p:cNvPr>
          <p:cNvSpPr/>
          <p:nvPr userDrawn="1"/>
        </p:nvSpPr>
        <p:spPr>
          <a:xfrm>
            <a:off x="-5080" y="3388995"/>
            <a:ext cx="12192000" cy="3429000"/>
          </a:xfrm>
          <a:prstGeom prst="rect">
            <a:avLst/>
          </a:prstGeom>
          <a:solidFill>
            <a:srgbClr val="DCFFF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A6CE62F-7E42-6CBD-374C-3455C939C4C2}"/>
              </a:ext>
            </a:extLst>
          </p:cNvPr>
          <p:cNvSpPr>
            <a:spLocks noGrp="1"/>
          </p:cNvSpPr>
          <p:nvPr>
            <p:ph type="title" hasCustomPrompt="1"/>
          </p:nvPr>
        </p:nvSpPr>
        <p:spPr>
          <a:xfrm>
            <a:off x="1532793" y="2624672"/>
            <a:ext cx="9308122" cy="1718781"/>
          </a:xfrm>
          <a:prstGeom prst="rect">
            <a:avLst/>
          </a:prstGeom>
        </p:spPr>
        <p:txBody>
          <a:bodyPr/>
          <a:lstStyle>
            <a:lvl1pPr algn="l">
              <a:defRPr sz="3000" b="1" cap="none">
                <a:solidFill>
                  <a:schemeClr val="tx2"/>
                </a:solidFill>
                <a:latin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E8D63AA4-30AA-F660-99B3-E3AA5023B67B}"/>
              </a:ext>
            </a:extLst>
          </p:cNvPr>
          <p:cNvSpPr>
            <a:spLocks noGrp="1"/>
          </p:cNvSpPr>
          <p:nvPr>
            <p:ph type="dt" sz="half" idx="10"/>
          </p:nvPr>
        </p:nvSpPr>
        <p:spPr/>
        <p:txBody>
          <a:bodyPr/>
          <a:lstStyle/>
          <a:p>
            <a:fld id="{10A4099B-69A9-3F4E-8240-C646D2F310A1}" type="datetime1">
              <a:rPr lang="en-US" smtClean="0"/>
              <a:t>4/1/25</a:t>
            </a:fld>
            <a:endParaRPr lang="en-US"/>
          </a:p>
        </p:txBody>
      </p:sp>
      <p:sp>
        <p:nvSpPr>
          <p:cNvPr id="6" name="Footer Placeholder 5">
            <a:extLst>
              <a:ext uri="{FF2B5EF4-FFF2-40B4-BE49-F238E27FC236}">
                <a16:creationId xmlns:a16="http://schemas.microsoft.com/office/drawing/2014/main" id="{3547A207-D18B-48A7-750C-34E22BF26E03}"/>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7" name="Slide Number Placeholder 6">
            <a:extLst>
              <a:ext uri="{FF2B5EF4-FFF2-40B4-BE49-F238E27FC236}">
                <a16:creationId xmlns:a16="http://schemas.microsoft.com/office/drawing/2014/main" id="{B392F384-FB12-E9F1-F4E3-D2184E2A4FDB}"/>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3" name="Freeform: Shape 8">
            <a:extLst>
              <a:ext uri="{FF2B5EF4-FFF2-40B4-BE49-F238E27FC236}">
                <a16:creationId xmlns:a16="http://schemas.microsoft.com/office/drawing/2014/main" id="{741A5C10-6D1E-3993-4CFC-5AC966AFCAF2}"/>
              </a:ext>
            </a:extLst>
          </p:cNvPr>
          <p:cNvSpPr>
            <a:spLocks noChangeAspect="1"/>
          </p:cNvSpPr>
          <p:nvPr userDrawn="1"/>
        </p:nvSpPr>
        <p:spPr bwMode="auto">
          <a:xfrm>
            <a:off x="9110671" y="4457407"/>
            <a:ext cx="1467027" cy="1143000"/>
          </a:xfrm>
          <a:custGeom>
            <a:avLst/>
            <a:gdLst>
              <a:gd name="T0" fmla="+- 0 4552 3958"/>
              <a:gd name="T1" fmla="*/ T0 w 1245"/>
              <a:gd name="T2" fmla="+- 0 4435 4170"/>
              <a:gd name="T3" fmla="*/ 4435 h 970"/>
              <a:gd name="T4" fmla="+- 0 4510 3958"/>
              <a:gd name="T5" fmla="*/ T4 w 1245"/>
              <a:gd name="T6" fmla="+- 0 4311 4170"/>
              <a:gd name="T7" fmla="*/ 4311 h 970"/>
              <a:gd name="T8" fmla="+- 0 4429 3958"/>
              <a:gd name="T9" fmla="*/ T8 w 1245"/>
              <a:gd name="T10" fmla="+- 0 4225 4170"/>
              <a:gd name="T11" fmla="*/ 4225 h 970"/>
              <a:gd name="T12" fmla="+- 0 4327 3958"/>
              <a:gd name="T13" fmla="*/ T12 w 1245"/>
              <a:gd name="T14" fmla="+- 0 4181 4170"/>
              <a:gd name="T15" fmla="*/ 4181 h 970"/>
              <a:gd name="T16" fmla="+- 0 4258 3958"/>
              <a:gd name="T17" fmla="*/ T16 w 1245"/>
              <a:gd name="T18" fmla="+- 0 4172 4170"/>
              <a:gd name="T19" fmla="*/ 4172 h 970"/>
              <a:gd name="T20" fmla="+- 0 4237 3958"/>
              <a:gd name="T21" fmla="*/ T20 w 1245"/>
              <a:gd name="T22" fmla="+- 0 4170 4170"/>
              <a:gd name="T23" fmla="*/ 4170 h 970"/>
              <a:gd name="T24" fmla="+- 0 4155 3958"/>
              <a:gd name="T25" fmla="*/ T24 w 1245"/>
              <a:gd name="T26" fmla="+- 0 4179 4170"/>
              <a:gd name="T27" fmla="*/ 4179 h 970"/>
              <a:gd name="T28" fmla="+- 0 4036 3958"/>
              <a:gd name="T29" fmla="*/ T28 w 1245"/>
              <a:gd name="T30" fmla="+- 0 4248 4170"/>
              <a:gd name="T31" fmla="*/ 4248 h 970"/>
              <a:gd name="T32" fmla="+- 0 3968 3958"/>
              <a:gd name="T33" fmla="*/ T32 w 1245"/>
              <a:gd name="T34" fmla="+- 0 4367 4170"/>
              <a:gd name="T35" fmla="*/ 4367 h 970"/>
              <a:gd name="T36" fmla="+- 0 3968 3958"/>
              <a:gd name="T37" fmla="*/ T36 w 1245"/>
              <a:gd name="T38" fmla="+- 0 4510 4170"/>
              <a:gd name="T39" fmla="*/ 4510 h 970"/>
              <a:gd name="T40" fmla="+- 0 4036 3958"/>
              <a:gd name="T41" fmla="*/ T40 w 1245"/>
              <a:gd name="T42" fmla="+- 0 4628 4170"/>
              <a:gd name="T43" fmla="*/ 4628 h 970"/>
              <a:gd name="T44" fmla="+- 0 4155 3958"/>
              <a:gd name="T45" fmla="*/ T44 w 1245"/>
              <a:gd name="T46" fmla="+- 0 4697 4170"/>
              <a:gd name="T47" fmla="*/ 4697 h 970"/>
              <a:gd name="T48" fmla="+- 0 4271 3958"/>
              <a:gd name="T49" fmla="*/ T48 w 1245"/>
              <a:gd name="T50" fmla="+- 0 4703 4170"/>
              <a:gd name="T51" fmla="*/ 4703 h 970"/>
              <a:gd name="T52" fmla="+- 0 4354 3958"/>
              <a:gd name="T53" fmla="*/ T52 w 1245"/>
              <a:gd name="T54" fmla="+- 0 4674 4170"/>
              <a:gd name="T55" fmla="*/ 4674 h 970"/>
              <a:gd name="T56" fmla="+- 0 4390 3958"/>
              <a:gd name="T57" fmla="*/ T56 w 1245"/>
              <a:gd name="T58" fmla="+- 0 4655 4170"/>
              <a:gd name="T59" fmla="*/ 4655 h 970"/>
              <a:gd name="T60" fmla="+- 0 4390 3958"/>
              <a:gd name="T61" fmla="*/ T60 w 1245"/>
              <a:gd name="T62" fmla="+- 0 4663 4170"/>
              <a:gd name="T63" fmla="*/ 4663 h 970"/>
              <a:gd name="T64" fmla="+- 0 4364 3958"/>
              <a:gd name="T65" fmla="*/ T64 w 1245"/>
              <a:gd name="T66" fmla="+- 0 4785 4170"/>
              <a:gd name="T67" fmla="*/ 4785 h 970"/>
              <a:gd name="T68" fmla="+- 0 4284 3958"/>
              <a:gd name="T69" fmla="*/ T68 w 1245"/>
              <a:gd name="T70" fmla="+- 0 4907 4170"/>
              <a:gd name="T71" fmla="*/ 4907 h 970"/>
              <a:gd name="T72" fmla="+- 0 4152 3958"/>
              <a:gd name="T73" fmla="*/ T72 w 1245"/>
              <a:gd name="T74" fmla="+- 0 5029 4170"/>
              <a:gd name="T75" fmla="*/ 5029 h 970"/>
              <a:gd name="T76" fmla="+- 0 4097 3958"/>
              <a:gd name="T77" fmla="*/ T76 w 1245"/>
              <a:gd name="T78" fmla="+- 0 5139 4170"/>
              <a:gd name="T79" fmla="*/ 5139 h 970"/>
              <a:gd name="T80" fmla="+- 0 4250 3958"/>
              <a:gd name="T81" fmla="*/ T80 w 1245"/>
              <a:gd name="T82" fmla="+- 0 5033 4170"/>
              <a:gd name="T83" fmla="*/ 5033 h 970"/>
              <a:gd name="T84" fmla="+- 0 4371 3958"/>
              <a:gd name="T85" fmla="*/ T84 w 1245"/>
              <a:gd name="T86" fmla="+- 0 4923 4170"/>
              <a:gd name="T87" fmla="*/ 4923 h 970"/>
              <a:gd name="T88" fmla="+- 0 4463 3958"/>
              <a:gd name="T89" fmla="*/ T88 w 1245"/>
              <a:gd name="T90" fmla="+- 0 4809 4170"/>
              <a:gd name="T91" fmla="*/ 4809 h 970"/>
              <a:gd name="T92" fmla="+- 0 4524 3958"/>
              <a:gd name="T93" fmla="*/ T92 w 1245"/>
              <a:gd name="T94" fmla="+- 0 4692 4170"/>
              <a:gd name="T95" fmla="*/ 4692 h 970"/>
              <a:gd name="T96" fmla="+- 0 4554 3958"/>
              <a:gd name="T97" fmla="*/ T96 w 1245"/>
              <a:gd name="T98" fmla="+- 0 4571 4170"/>
              <a:gd name="T99" fmla="*/ 4571 h 970"/>
              <a:gd name="T100" fmla="+- 0 5203 3958"/>
              <a:gd name="T101" fmla="*/ T100 w 1245"/>
              <a:gd name="T102" fmla="+- 0 4509 4170"/>
              <a:gd name="T103" fmla="*/ 4509 h 970"/>
              <a:gd name="T104" fmla="+- 0 5182 3958"/>
              <a:gd name="T105" fmla="*/ T104 w 1245"/>
              <a:gd name="T106" fmla="+- 0 4369 4170"/>
              <a:gd name="T107" fmla="*/ 4369 h 970"/>
              <a:gd name="T108" fmla="+- 0 5118 3958"/>
              <a:gd name="T109" fmla="*/ T108 w 1245"/>
              <a:gd name="T110" fmla="+- 0 4262 4170"/>
              <a:gd name="T111" fmla="*/ 4262 h 970"/>
              <a:gd name="T112" fmla="+- 0 5028 3958"/>
              <a:gd name="T113" fmla="*/ T112 w 1245"/>
              <a:gd name="T114" fmla="+- 0 4199 4170"/>
              <a:gd name="T115" fmla="*/ 4199 h 970"/>
              <a:gd name="T116" fmla="+- 0 4920 3958"/>
              <a:gd name="T117" fmla="*/ T116 w 1245"/>
              <a:gd name="T118" fmla="+- 0 4174 4170"/>
              <a:gd name="T119" fmla="*/ 4174 h 970"/>
              <a:gd name="T120" fmla="+- 0 4897 3958"/>
              <a:gd name="T121" fmla="*/ T120 w 1245"/>
              <a:gd name="T122" fmla="+- 0 4171 4170"/>
              <a:gd name="T123" fmla="*/ 4171 h 970"/>
              <a:gd name="T124" fmla="+- 0 4875 3958"/>
              <a:gd name="T125" fmla="*/ T124 w 1245"/>
              <a:gd name="T126" fmla="+- 0 4170 4170"/>
              <a:gd name="T127" fmla="*/ 4170 h 970"/>
              <a:gd name="T128" fmla="+- 0 4756 3958"/>
              <a:gd name="T129" fmla="*/ T128 w 1245"/>
              <a:gd name="T130" fmla="+- 0 4198 4170"/>
              <a:gd name="T131" fmla="*/ 4198 h 970"/>
              <a:gd name="T132" fmla="+- 0 4665 3958"/>
              <a:gd name="T133" fmla="*/ T132 w 1245"/>
              <a:gd name="T134" fmla="+- 0 4272 4170"/>
              <a:gd name="T135" fmla="*/ 4272 h 970"/>
              <a:gd name="T136" fmla="+- 0 4632 3958"/>
              <a:gd name="T137" fmla="*/ T136 w 1245"/>
              <a:gd name="T138" fmla="+- 0 4322 4170"/>
              <a:gd name="T139" fmla="*/ 4322 h 970"/>
              <a:gd name="T140" fmla="+- 0 4614 3958"/>
              <a:gd name="T141" fmla="*/ T140 w 1245"/>
              <a:gd name="T142" fmla="+- 0 4378 4170"/>
              <a:gd name="T143" fmla="*/ 4378 h 970"/>
              <a:gd name="T144" fmla="+- 0 4609 3958"/>
              <a:gd name="T145" fmla="*/ T144 w 1245"/>
              <a:gd name="T146" fmla="+- 0 4408 4170"/>
              <a:gd name="T147" fmla="*/ 4408 h 970"/>
              <a:gd name="T148" fmla="+- 0 4607 3958"/>
              <a:gd name="T149" fmla="*/ T148 w 1245"/>
              <a:gd name="T150" fmla="+- 0 4438 4170"/>
              <a:gd name="T151" fmla="*/ 4438 h 970"/>
              <a:gd name="T152" fmla="+- 0 4644 3958"/>
              <a:gd name="T153" fmla="*/ T152 w 1245"/>
              <a:gd name="T154" fmla="+- 0 4574 4170"/>
              <a:gd name="T155" fmla="*/ 4574 h 970"/>
              <a:gd name="T156" fmla="+- 0 4740 3958"/>
              <a:gd name="T157" fmla="*/ T156 w 1245"/>
              <a:gd name="T158" fmla="+- 0 4670 4170"/>
              <a:gd name="T159" fmla="*/ 4670 h 970"/>
              <a:gd name="T160" fmla="+- 0 4875 3958"/>
              <a:gd name="T161" fmla="*/ T160 w 1245"/>
              <a:gd name="T162" fmla="+- 0 4707 4170"/>
              <a:gd name="T163" fmla="*/ 4707 h 970"/>
              <a:gd name="T164" fmla="+- 0 4961 3958"/>
              <a:gd name="T165" fmla="*/ T164 w 1245"/>
              <a:gd name="T166" fmla="+- 0 4693 4170"/>
              <a:gd name="T167" fmla="*/ 4693 h 970"/>
              <a:gd name="T168" fmla="+- 0 5035 3958"/>
              <a:gd name="T169" fmla="*/ T168 w 1245"/>
              <a:gd name="T170" fmla="+- 0 4653 4170"/>
              <a:gd name="T171" fmla="*/ 4653 h 970"/>
              <a:gd name="T172" fmla="+- 0 5036 3958"/>
              <a:gd name="T173" fmla="*/ T172 w 1245"/>
              <a:gd name="T174" fmla="+- 0 4660 4170"/>
              <a:gd name="T175" fmla="*/ 4660 h 970"/>
              <a:gd name="T176" fmla="+- 0 5029 3958"/>
              <a:gd name="T177" fmla="*/ T176 w 1245"/>
              <a:gd name="T178" fmla="+- 0 4724 4170"/>
              <a:gd name="T179" fmla="*/ 4724 h 970"/>
              <a:gd name="T180" fmla="+- 0 4976 3958"/>
              <a:gd name="T181" fmla="*/ T180 w 1245"/>
              <a:gd name="T182" fmla="+- 0 4846 4170"/>
              <a:gd name="T183" fmla="*/ 4846 h 970"/>
              <a:gd name="T184" fmla="+- 0 4870 3958"/>
              <a:gd name="T185" fmla="*/ T184 w 1245"/>
              <a:gd name="T186" fmla="+- 0 4968 4170"/>
              <a:gd name="T187" fmla="*/ 4968 h 970"/>
              <a:gd name="T188" fmla="+- 0 4711 3958"/>
              <a:gd name="T189" fmla="*/ T188 w 1245"/>
              <a:gd name="T190" fmla="+- 0 5090 4170"/>
              <a:gd name="T191" fmla="*/ 5090 h 970"/>
              <a:gd name="T192" fmla="+- 0 4823 3958"/>
              <a:gd name="T193" fmla="*/ T192 w 1245"/>
              <a:gd name="T194" fmla="+- 0 5087 4170"/>
              <a:gd name="T195" fmla="*/ 5087 h 970"/>
              <a:gd name="T196" fmla="+- 0 4960 3958"/>
              <a:gd name="T197" fmla="*/ T196 w 1245"/>
              <a:gd name="T198" fmla="+- 0 4979 4170"/>
              <a:gd name="T199" fmla="*/ 4979 h 970"/>
              <a:gd name="T200" fmla="+- 0 5066 3958"/>
              <a:gd name="T201" fmla="*/ T200 w 1245"/>
              <a:gd name="T202" fmla="+- 0 4867 4170"/>
              <a:gd name="T203" fmla="*/ 4867 h 970"/>
              <a:gd name="T204" fmla="+- 0 5142 3958"/>
              <a:gd name="T205" fmla="*/ T204 w 1245"/>
              <a:gd name="T206" fmla="+- 0 4751 4170"/>
              <a:gd name="T207" fmla="*/ 4751 h 970"/>
              <a:gd name="T208" fmla="+- 0 5188 3958"/>
              <a:gd name="T209" fmla="*/ T208 w 1245"/>
              <a:gd name="T210" fmla="+- 0 4632 4170"/>
              <a:gd name="T211" fmla="*/ 4632 h 970"/>
              <a:gd name="T212" fmla="+- 0 5203 3958"/>
              <a:gd name="T213" fmla="*/ T212 w 1245"/>
              <a:gd name="T214" fmla="+- 0 4509 4170"/>
              <a:gd name="T215" fmla="*/ 4509 h 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245" h="970">
                <a:moveTo>
                  <a:pt x="600" y="339"/>
                </a:moveTo>
                <a:lnTo>
                  <a:pt x="594" y="265"/>
                </a:lnTo>
                <a:lnTo>
                  <a:pt x="578" y="199"/>
                </a:lnTo>
                <a:lnTo>
                  <a:pt x="552" y="141"/>
                </a:lnTo>
                <a:lnTo>
                  <a:pt x="514" y="92"/>
                </a:lnTo>
                <a:lnTo>
                  <a:pt x="471" y="55"/>
                </a:lnTo>
                <a:lnTo>
                  <a:pt x="423" y="28"/>
                </a:lnTo>
                <a:lnTo>
                  <a:pt x="369" y="11"/>
                </a:lnTo>
                <a:lnTo>
                  <a:pt x="311" y="3"/>
                </a:lnTo>
                <a:lnTo>
                  <a:pt x="300" y="2"/>
                </a:lnTo>
                <a:lnTo>
                  <a:pt x="290" y="1"/>
                </a:lnTo>
                <a:lnTo>
                  <a:pt x="279" y="0"/>
                </a:lnTo>
                <a:lnTo>
                  <a:pt x="268" y="0"/>
                </a:lnTo>
                <a:lnTo>
                  <a:pt x="197" y="9"/>
                </a:lnTo>
                <a:lnTo>
                  <a:pt x="133" y="36"/>
                </a:lnTo>
                <a:lnTo>
                  <a:pt x="78" y="78"/>
                </a:lnTo>
                <a:lnTo>
                  <a:pt x="37" y="133"/>
                </a:lnTo>
                <a:lnTo>
                  <a:pt x="10" y="197"/>
                </a:lnTo>
                <a:lnTo>
                  <a:pt x="0" y="268"/>
                </a:lnTo>
                <a:lnTo>
                  <a:pt x="10" y="340"/>
                </a:lnTo>
                <a:lnTo>
                  <a:pt x="37" y="404"/>
                </a:lnTo>
                <a:lnTo>
                  <a:pt x="78" y="458"/>
                </a:lnTo>
                <a:lnTo>
                  <a:pt x="133" y="500"/>
                </a:lnTo>
                <a:lnTo>
                  <a:pt x="197" y="527"/>
                </a:lnTo>
                <a:lnTo>
                  <a:pt x="268" y="537"/>
                </a:lnTo>
                <a:lnTo>
                  <a:pt x="313" y="533"/>
                </a:lnTo>
                <a:lnTo>
                  <a:pt x="356" y="522"/>
                </a:lnTo>
                <a:lnTo>
                  <a:pt x="396" y="504"/>
                </a:lnTo>
                <a:lnTo>
                  <a:pt x="432" y="480"/>
                </a:lnTo>
                <a:lnTo>
                  <a:pt x="432" y="485"/>
                </a:lnTo>
                <a:lnTo>
                  <a:pt x="432" y="489"/>
                </a:lnTo>
                <a:lnTo>
                  <a:pt x="432" y="493"/>
                </a:lnTo>
                <a:lnTo>
                  <a:pt x="426" y="554"/>
                </a:lnTo>
                <a:lnTo>
                  <a:pt x="406" y="615"/>
                </a:lnTo>
                <a:lnTo>
                  <a:pt x="373" y="676"/>
                </a:lnTo>
                <a:lnTo>
                  <a:pt x="326" y="737"/>
                </a:lnTo>
                <a:lnTo>
                  <a:pt x="267" y="798"/>
                </a:lnTo>
                <a:lnTo>
                  <a:pt x="194" y="859"/>
                </a:lnTo>
                <a:lnTo>
                  <a:pt x="108" y="920"/>
                </a:lnTo>
                <a:lnTo>
                  <a:pt x="139" y="969"/>
                </a:lnTo>
                <a:lnTo>
                  <a:pt x="219" y="917"/>
                </a:lnTo>
                <a:lnTo>
                  <a:pt x="292" y="863"/>
                </a:lnTo>
                <a:lnTo>
                  <a:pt x="356" y="809"/>
                </a:lnTo>
                <a:lnTo>
                  <a:pt x="413" y="753"/>
                </a:lnTo>
                <a:lnTo>
                  <a:pt x="463" y="697"/>
                </a:lnTo>
                <a:lnTo>
                  <a:pt x="505" y="639"/>
                </a:lnTo>
                <a:lnTo>
                  <a:pt x="539" y="581"/>
                </a:lnTo>
                <a:lnTo>
                  <a:pt x="566" y="522"/>
                </a:lnTo>
                <a:lnTo>
                  <a:pt x="585" y="462"/>
                </a:lnTo>
                <a:lnTo>
                  <a:pt x="596" y="401"/>
                </a:lnTo>
                <a:lnTo>
                  <a:pt x="600" y="339"/>
                </a:lnTo>
                <a:close/>
                <a:moveTo>
                  <a:pt x="1245" y="339"/>
                </a:moveTo>
                <a:lnTo>
                  <a:pt x="1240" y="265"/>
                </a:lnTo>
                <a:lnTo>
                  <a:pt x="1224" y="199"/>
                </a:lnTo>
                <a:lnTo>
                  <a:pt x="1197" y="141"/>
                </a:lnTo>
                <a:lnTo>
                  <a:pt x="1160" y="92"/>
                </a:lnTo>
                <a:lnTo>
                  <a:pt x="1117" y="56"/>
                </a:lnTo>
                <a:lnTo>
                  <a:pt x="1070" y="29"/>
                </a:lnTo>
                <a:lnTo>
                  <a:pt x="1018" y="11"/>
                </a:lnTo>
                <a:lnTo>
                  <a:pt x="962" y="4"/>
                </a:lnTo>
                <a:lnTo>
                  <a:pt x="951" y="2"/>
                </a:lnTo>
                <a:lnTo>
                  <a:pt x="939" y="1"/>
                </a:lnTo>
                <a:lnTo>
                  <a:pt x="928" y="0"/>
                </a:lnTo>
                <a:lnTo>
                  <a:pt x="917" y="0"/>
                </a:lnTo>
                <a:lnTo>
                  <a:pt x="855" y="7"/>
                </a:lnTo>
                <a:lnTo>
                  <a:pt x="798" y="28"/>
                </a:lnTo>
                <a:lnTo>
                  <a:pt x="748" y="60"/>
                </a:lnTo>
                <a:lnTo>
                  <a:pt x="707" y="102"/>
                </a:lnTo>
                <a:lnTo>
                  <a:pt x="688" y="127"/>
                </a:lnTo>
                <a:lnTo>
                  <a:pt x="674" y="152"/>
                </a:lnTo>
                <a:lnTo>
                  <a:pt x="663" y="179"/>
                </a:lnTo>
                <a:lnTo>
                  <a:pt x="656" y="208"/>
                </a:lnTo>
                <a:lnTo>
                  <a:pt x="653" y="223"/>
                </a:lnTo>
                <a:lnTo>
                  <a:pt x="651" y="238"/>
                </a:lnTo>
                <a:lnTo>
                  <a:pt x="650" y="253"/>
                </a:lnTo>
                <a:lnTo>
                  <a:pt x="649" y="268"/>
                </a:lnTo>
                <a:lnTo>
                  <a:pt x="659" y="340"/>
                </a:lnTo>
                <a:lnTo>
                  <a:pt x="686" y="404"/>
                </a:lnTo>
                <a:lnTo>
                  <a:pt x="728" y="458"/>
                </a:lnTo>
                <a:lnTo>
                  <a:pt x="782" y="500"/>
                </a:lnTo>
                <a:lnTo>
                  <a:pt x="846" y="527"/>
                </a:lnTo>
                <a:lnTo>
                  <a:pt x="917" y="537"/>
                </a:lnTo>
                <a:lnTo>
                  <a:pt x="961" y="533"/>
                </a:lnTo>
                <a:lnTo>
                  <a:pt x="1003" y="523"/>
                </a:lnTo>
                <a:lnTo>
                  <a:pt x="1042" y="506"/>
                </a:lnTo>
                <a:lnTo>
                  <a:pt x="1077" y="483"/>
                </a:lnTo>
                <a:lnTo>
                  <a:pt x="1077" y="487"/>
                </a:lnTo>
                <a:lnTo>
                  <a:pt x="1078" y="490"/>
                </a:lnTo>
                <a:lnTo>
                  <a:pt x="1078" y="493"/>
                </a:lnTo>
                <a:lnTo>
                  <a:pt x="1071" y="554"/>
                </a:lnTo>
                <a:lnTo>
                  <a:pt x="1051" y="615"/>
                </a:lnTo>
                <a:lnTo>
                  <a:pt x="1018" y="676"/>
                </a:lnTo>
                <a:lnTo>
                  <a:pt x="972" y="737"/>
                </a:lnTo>
                <a:lnTo>
                  <a:pt x="912" y="798"/>
                </a:lnTo>
                <a:lnTo>
                  <a:pt x="839" y="859"/>
                </a:lnTo>
                <a:lnTo>
                  <a:pt x="753" y="920"/>
                </a:lnTo>
                <a:lnTo>
                  <a:pt x="785" y="969"/>
                </a:lnTo>
                <a:lnTo>
                  <a:pt x="865" y="917"/>
                </a:lnTo>
                <a:lnTo>
                  <a:pt x="937" y="863"/>
                </a:lnTo>
                <a:lnTo>
                  <a:pt x="1002" y="809"/>
                </a:lnTo>
                <a:lnTo>
                  <a:pt x="1059" y="753"/>
                </a:lnTo>
                <a:lnTo>
                  <a:pt x="1108" y="697"/>
                </a:lnTo>
                <a:lnTo>
                  <a:pt x="1150" y="639"/>
                </a:lnTo>
                <a:lnTo>
                  <a:pt x="1184" y="581"/>
                </a:lnTo>
                <a:lnTo>
                  <a:pt x="1211" y="522"/>
                </a:lnTo>
                <a:lnTo>
                  <a:pt x="1230" y="462"/>
                </a:lnTo>
                <a:lnTo>
                  <a:pt x="1241" y="401"/>
                </a:lnTo>
                <a:lnTo>
                  <a:pt x="1245" y="339"/>
                </a:lnTo>
                <a:close/>
              </a:path>
            </a:pathLst>
          </a:custGeom>
          <a:solidFill>
            <a:schemeClr val="accent6"/>
          </a:solidFill>
          <a:ln>
            <a:noFill/>
          </a:ln>
        </p:spPr>
        <p:txBody>
          <a:bodyPr rot="0" vert="horz" wrap="square" lIns="91440" tIns="45720" rIns="91440" bIns="45720" anchor="t" anchorCtr="0" upright="1">
            <a:noAutofit/>
          </a:bodyPr>
          <a:lstStyle/>
          <a:p>
            <a:endParaRPr lang="en-US"/>
          </a:p>
        </p:txBody>
      </p:sp>
      <p:sp>
        <p:nvSpPr>
          <p:cNvPr id="4" name="Double Bracket 3">
            <a:extLst>
              <a:ext uri="{FF2B5EF4-FFF2-40B4-BE49-F238E27FC236}">
                <a16:creationId xmlns:a16="http://schemas.microsoft.com/office/drawing/2014/main" id="{D22D7D94-23C8-1BBB-CB00-B0C5A4C89E01}"/>
              </a:ext>
            </a:extLst>
          </p:cNvPr>
          <p:cNvSpPr/>
          <p:nvPr userDrawn="1"/>
        </p:nvSpPr>
        <p:spPr>
          <a:xfrm>
            <a:off x="1137138" y="2364786"/>
            <a:ext cx="10216662" cy="2242383"/>
          </a:xfrm>
          <a:prstGeom prst="bracketPair">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8" name="Group 7">
            <a:extLst>
              <a:ext uri="{FF2B5EF4-FFF2-40B4-BE49-F238E27FC236}">
                <a16:creationId xmlns:a16="http://schemas.microsoft.com/office/drawing/2014/main" id="{BC4A470D-D9FA-65AC-9DE7-6B8BF4CAC0D6}"/>
              </a:ext>
            </a:extLst>
          </p:cNvPr>
          <p:cNvGrpSpPr>
            <a:grpSpLocks noChangeAspect="1"/>
          </p:cNvGrpSpPr>
          <p:nvPr userDrawn="1"/>
        </p:nvGrpSpPr>
        <p:grpSpPr bwMode="auto">
          <a:xfrm>
            <a:off x="1943101" y="1371548"/>
            <a:ext cx="1505837" cy="1143000"/>
            <a:chOff x="-1" y="0"/>
            <a:chExt cx="1245" cy="945"/>
          </a:xfrm>
          <a:solidFill>
            <a:schemeClr val="accent6"/>
          </a:solidFill>
        </p:grpSpPr>
        <p:sp>
          <p:nvSpPr>
            <p:cNvPr id="9" name="AutoShape 22">
              <a:extLst>
                <a:ext uri="{FF2B5EF4-FFF2-40B4-BE49-F238E27FC236}">
                  <a16:creationId xmlns:a16="http://schemas.microsoft.com/office/drawing/2014/main" id="{EBA3785D-EE69-99E3-60C2-74D4496E0058}"/>
                </a:ext>
              </a:extLst>
            </p:cNvPr>
            <p:cNvSpPr>
              <a:spLocks/>
            </p:cNvSpPr>
            <p:nvPr userDrawn="1"/>
          </p:nvSpPr>
          <p:spPr bwMode="auto">
            <a:xfrm>
              <a:off x="-1" y="0"/>
              <a:ext cx="1245" cy="945"/>
            </a:xfrm>
            <a:custGeom>
              <a:avLst/>
              <a:gdLst>
                <a:gd name="T0" fmla="*/ 576 w 1245"/>
                <a:gd name="T1" fmla="*/ 597 h 945"/>
                <a:gd name="T2" fmla="*/ 508 w 1245"/>
                <a:gd name="T3" fmla="*/ 481 h 945"/>
                <a:gd name="T4" fmla="*/ 392 w 1245"/>
                <a:gd name="T5" fmla="*/ 414 h 945"/>
                <a:gd name="T6" fmla="*/ 279 w 1245"/>
                <a:gd name="T7" fmla="*/ 408 h 945"/>
                <a:gd name="T8" fmla="*/ 200 w 1245"/>
                <a:gd name="T9" fmla="*/ 435 h 945"/>
                <a:gd name="T10" fmla="*/ 173 w 1245"/>
                <a:gd name="T11" fmla="*/ 398 h 945"/>
                <a:gd name="T12" fmla="*/ 227 w 1245"/>
                <a:gd name="T13" fmla="*/ 282 h 945"/>
                <a:gd name="T14" fmla="*/ 330 w 1245"/>
                <a:gd name="T15" fmla="*/ 165 h 945"/>
                <a:gd name="T16" fmla="*/ 483 w 1245"/>
                <a:gd name="T17" fmla="*/ 48 h 945"/>
                <a:gd name="T18" fmla="*/ 366 w 1245"/>
                <a:gd name="T19" fmla="*/ 57 h 945"/>
                <a:gd name="T20" fmla="*/ 222 w 1245"/>
                <a:gd name="T21" fmla="*/ 173 h 945"/>
                <a:gd name="T22" fmla="*/ 113 w 1245"/>
                <a:gd name="T23" fmla="*/ 294 h 945"/>
                <a:gd name="T24" fmla="*/ 41 w 1245"/>
                <a:gd name="T25" fmla="*/ 420 h 945"/>
                <a:gd name="T26" fmla="*/ 5 w 1245"/>
                <a:gd name="T27" fmla="*/ 549 h 945"/>
                <a:gd name="T28" fmla="*/ 5 w 1245"/>
                <a:gd name="T29" fmla="*/ 689 h 945"/>
                <a:gd name="T30" fmla="*/ 47 w 1245"/>
                <a:gd name="T31" fmla="*/ 809 h 945"/>
                <a:gd name="T32" fmla="*/ 129 w 1245"/>
                <a:gd name="T33" fmla="*/ 895 h 945"/>
                <a:gd name="T34" fmla="*/ 235 w 1245"/>
                <a:gd name="T35" fmla="*/ 939 h 945"/>
                <a:gd name="T36" fmla="*/ 357 w 1245"/>
                <a:gd name="T37" fmla="*/ 940 h 945"/>
                <a:gd name="T38" fmla="*/ 461 w 1245"/>
                <a:gd name="T39" fmla="*/ 905 h 945"/>
                <a:gd name="T40" fmla="*/ 538 w 1245"/>
                <a:gd name="T41" fmla="*/ 837 h 945"/>
                <a:gd name="T42" fmla="*/ 577 w 1245"/>
                <a:gd name="T43" fmla="*/ 753 h 945"/>
                <a:gd name="T44" fmla="*/ 582 w 1245"/>
                <a:gd name="T45" fmla="*/ 703 h 945"/>
                <a:gd name="T46" fmla="*/ 585 w 1245"/>
                <a:gd name="T47" fmla="*/ 679 h 945"/>
                <a:gd name="T48" fmla="*/ 1245 w 1245"/>
                <a:gd name="T49" fmla="*/ 667 h 945"/>
                <a:gd name="T50" fmla="*/ 1209 w 1245"/>
                <a:gd name="T51" fmla="*/ 535 h 945"/>
                <a:gd name="T52" fmla="*/ 1115 w 1245"/>
                <a:gd name="T53" fmla="*/ 440 h 945"/>
                <a:gd name="T54" fmla="*/ 982 w 1245"/>
                <a:gd name="T55" fmla="*/ 404 h 945"/>
                <a:gd name="T56" fmla="*/ 888 w 1245"/>
                <a:gd name="T57" fmla="*/ 422 h 945"/>
                <a:gd name="T58" fmla="*/ 809 w 1245"/>
                <a:gd name="T59" fmla="*/ 470 h 945"/>
                <a:gd name="T60" fmla="*/ 808 w 1245"/>
                <a:gd name="T61" fmla="*/ 467 h 945"/>
                <a:gd name="T62" fmla="*/ 815 w 1245"/>
                <a:gd name="T63" fmla="*/ 406 h 945"/>
                <a:gd name="T64" fmla="*/ 867 w 1245"/>
                <a:gd name="T65" fmla="*/ 286 h 945"/>
                <a:gd name="T66" fmla="*/ 971 w 1245"/>
                <a:gd name="T67" fmla="*/ 167 h 945"/>
                <a:gd name="T68" fmla="*/ 1127 w 1245"/>
                <a:gd name="T69" fmla="*/ 48 h 945"/>
                <a:gd name="T70" fmla="*/ 1010 w 1245"/>
                <a:gd name="T71" fmla="*/ 57 h 945"/>
                <a:gd name="T72" fmla="*/ 866 w 1245"/>
                <a:gd name="T73" fmla="*/ 173 h 945"/>
                <a:gd name="T74" fmla="*/ 757 w 1245"/>
                <a:gd name="T75" fmla="*/ 294 h 945"/>
                <a:gd name="T76" fmla="*/ 685 w 1245"/>
                <a:gd name="T77" fmla="*/ 420 h 945"/>
                <a:gd name="T78" fmla="*/ 649 w 1245"/>
                <a:gd name="T79" fmla="*/ 549 h 945"/>
                <a:gd name="T80" fmla="*/ 649 w 1245"/>
                <a:gd name="T81" fmla="*/ 689 h 945"/>
                <a:gd name="T82" fmla="*/ 691 w 1245"/>
                <a:gd name="T83" fmla="*/ 809 h 945"/>
                <a:gd name="T84" fmla="*/ 773 w 1245"/>
                <a:gd name="T85" fmla="*/ 895 h 945"/>
                <a:gd name="T86" fmla="*/ 879 w 1245"/>
                <a:gd name="T87" fmla="*/ 939 h 945"/>
                <a:gd name="T88" fmla="*/ 1001 w 1245"/>
                <a:gd name="T89" fmla="*/ 940 h 945"/>
                <a:gd name="T90" fmla="*/ 1105 w 1245"/>
                <a:gd name="T91" fmla="*/ 905 h 945"/>
                <a:gd name="T92" fmla="*/ 1155 w 1245"/>
                <a:gd name="T93" fmla="*/ 868 h 945"/>
                <a:gd name="T94" fmla="*/ 1172 w 1245"/>
                <a:gd name="T95" fmla="*/ 848 h 945"/>
                <a:gd name="T96" fmla="*/ 1180 w 1245"/>
                <a:gd name="T97" fmla="*/ 841 h 945"/>
                <a:gd name="T98" fmla="*/ 1209 w 1245"/>
                <a:gd name="T99" fmla="*/ 800 h 945"/>
                <a:gd name="T100" fmla="*/ 1241 w 1245"/>
                <a:gd name="T101" fmla="*/ 7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945">
                  <a:moveTo>
                    <a:pt x="585" y="667"/>
                  </a:moveTo>
                  <a:lnTo>
                    <a:pt x="576" y="597"/>
                  </a:lnTo>
                  <a:lnTo>
                    <a:pt x="549" y="534"/>
                  </a:lnTo>
                  <a:lnTo>
                    <a:pt x="508" y="481"/>
                  </a:lnTo>
                  <a:lnTo>
                    <a:pt x="455" y="440"/>
                  </a:lnTo>
                  <a:lnTo>
                    <a:pt x="392" y="414"/>
                  </a:lnTo>
                  <a:lnTo>
                    <a:pt x="322" y="404"/>
                  </a:lnTo>
                  <a:lnTo>
                    <a:pt x="279" y="408"/>
                  </a:lnTo>
                  <a:lnTo>
                    <a:pt x="238" y="418"/>
                  </a:lnTo>
                  <a:lnTo>
                    <a:pt x="200" y="435"/>
                  </a:lnTo>
                  <a:lnTo>
                    <a:pt x="165" y="457"/>
                  </a:lnTo>
                  <a:lnTo>
                    <a:pt x="173" y="398"/>
                  </a:lnTo>
                  <a:lnTo>
                    <a:pt x="194" y="340"/>
                  </a:lnTo>
                  <a:lnTo>
                    <a:pt x="227" y="282"/>
                  </a:lnTo>
                  <a:lnTo>
                    <a:pt x="272" y="223"/>
                  </a:lnTo>
                  <a:lnTo>
                    <a:pt x="330" y="165"/>
                  </a:lnTo>
                  <a:lnTo>
                    <a:pt x="400" y="106"/>
                  </a:lnTo>
                  <a:lnTo>
                    <a:pt x="483" y="48"/>
                  </a:lnTo>
                  <a:lnTo>
                    <a:pt x="452" y="0"/>
                  </a:lnTo>
                  <a:lnTo>
                    <a:pt x="366" y="57"/>
                  </a:lnTo>
                  <a:lnTo>
                    <a:pt x="289" y="114"/>
                  </a:lnTo>
                  <a:lnTo>
                    <a:pt x="222" y="173"/>
                  </a:lnTo>
                  <a:lnTo>
                    <a:pt x="163" y="233"/>
                  </a:lnTo>
                  <a:lnTo>
                    <a:pt x="113" y="294"/>
                  </a:lnTo>
                  <a:lnTo>
                    <a:pt x="72" y="356"/>
                  </a:lnTo>
                  <a:lnTo>
                    <a:pt x="41" y="420"/>
                  </a:lnTo>
                  <a:lnTo>
                    <a:pt x="18" y="484"/>
                  </a:lnTo>
                  <a:lnTo>
                    <a:pt x="5" y="549"/>
                  </a:lnTo>
                  <a:lnTo>
                    <a:pt x="0" y="616"/>
                  </a:lnTo>
                  <a:lnTo>
                    <a:pt x="5" y="689"/>
                  </a:lnTo>
                  <a:lnTo>
                    <a:pt x="21" y="753"/>
                  </a:lnTo>
                  <a:lnTo>
                    <a:pt x="47" y="809"/>
                  </a:lnTo>
                  <a:lnTo>
                    <a:pt x="84" y="857"/>
                  </a:lnTo>
                  <a:lnTo>
                    <a:pt x="129" y="895"/>
                  </a:lnTo>
                  <a:lnTo>
                    <a:pt x="179" y="923"/>
                  </a:lnTo>
                  <a:lnTo>
                    <a:pt x="235" y="939"/>
                  </a:lnTo>
                  <a:lnTo>
                    <a:pt x="296" y="944"/>
                  </a:lnTo>
                  <a:lnTo>
                    <a:pt x="357" y="940"/>
                  </a:lnTo>
                  <a:lnTo>
                    <a:pt x="412" y="927"/>
                  </a:lnTo>
                  <a:lnTo>
                    <a:pt x="461" y="905"/>
                  </a:lnTo>
                  <a:lnTo>
                    <a:pt x="504" y="874"/>
                  </a:lnTo>
                  <a:lnTo>
                    <a:pt x="538" y="837"/>
                  </a:lnTo>
                  <a:lnTo>
                    <a:pt x="563" y="797"/>
                  </a:lnTo>
                  <a:lnTo>
                    <a:pt x="577" y="753"/>
                  </a:lnTo>
                  <a:lnTo>
                    <a:pt x="582" y="704"/>
                  </a:lnTo>
                  <a:lnTo>
                    <a:pt x="582" y="703"/>
                  </a:lnTo>
                  <a:lnTo>
                    <a:pt x="584" y="691"/>
                  </a:lnTo>
                  <a:lnTo>
                    <a:pt x="585" y="679"/>
                  </a:lnTo>
                  <a:lnTo>
                    <a:pt x="585" y="667"/>
                  </a:lnTo>
                  <a:close/>
                  <a:moveTo>
                    <a:pt x="1245" y="667"/>
                  </a:moveTo>
                  <a:lnTo>
                    <a:pt x="1235" y="597"/>
                  </a:lnTo>
                  <a:lnTo>
                    <a:pt x="1209" y="535"/>
                  </a:lnTo>
                  <a:lnTo>
                    <a:pt x="1168" y="481"/>
                  </a:lnTo>
                  <a:lnTo>
                    <a:pt x="1115" y="440"/>
                  </a:lnTo>
                  <a:lnTo>
                    <a:pt x="1052" y="414"/>
                  </a:lnTo>
                  <a:lnTo>
                    <a:pt x="982" y="404"/>
                  </a:lnTo>
                  <a:lnTo>
                    <a:pt x="933" y="409"/>
                  </a:lnTo>
                  <a:lnTo>
                    <a:pt x="888" y="422"/>
                  </a:lnTo>
                  <a:lnTo>
                    <a:pt x="846" y="443"/>
                  </a:lnTo>
                  <a:lnTo>
                    <a:pt x="809" y="470"/>
                  </a:lnTo>
                  <a:lnTo>
                    <a:pt x="809" y="468"/>
                  </a:lnTo>
                  <a:lnTo>
                    <a:pt x="808" y="467"/>
                  </a:lnTo>
                  <a:lnTo>
                    <a:pt x="808" y="465"/>
                  </a:lnTo>
                  <a:lnTo>
                    <a:pt x="815" y="406"/>
                  </a:lnTo>
                  <a:lnTo>
                    <a:pt x="834" y="346"/>
                  </a:lnTo>
                  <a:lnTo>
                    <a:pt x="867" y="286"/>
                  </a:lnTo>
                  <a:lnTo>
                    <a:pt x="913" y="227"/>
                  </a:lnTo>
                  <a:lnTo>
                    <a:pt x="971" y="167"/>
                  </a:lnTo>
                  <a:lnTo>
                    <a:pt x="1043" y="107"/>
                  </a:lnTo>
                  <a:lnTo>
                    <a:pt x="1127" y="48"/>
                  </a:lnTo>
                  <a:lnTo>
                    <a:pt x="1096" y="0"/>
                  </a:lnTo>
                  <a:lnTo>
                    <a:pt x="1010" y="57"/>
                  </a:lnTo>
                  <a:lnTo>
                    <a:pt x="933" y="114"/>
                  </a:lnTo>
                  <a:lnTo>
                    <a:pt x="866" y="173"/>
                  </a:lnTo>
                  <a:lnTo>
                    <a:pt x="807" y="233"/>
                  </a:lnTo>
                  <a:lnTo>
                    <a:pt x="757" y="294"/>
                  </a:lnTo>
                  <a:lnTo>
                    <a:pt x="716" y="356"/>
                  </a:lnTo>
                  <a:lnTo>
                    <a:pt x="685" y="420"/>
                  </a:lnTo>
                  <a:lnTo>
                    <a:pt x="662" y="484"/>
                  </a:lnTo>
                  <a:lnTo>
                    <a:pt x="649" y="549"/>
                  </a:lnTo>
                  <a:lnTo>
                    <a:pt x="644" y="616"/>
                  </a:lnTo>
                  <a:lnTo>
                    <a:pt x="649" y="689"/>
                  </a:lnTo>
                  <a:lnTo>
                    <a:pt x="665" y="753"/>
                  </a:lnTo>
                  <a:lnTo>
                    <a:pt x="691" y="809"/>
                  </a:lnTo>
                  <a:lnTo>
                    <a:pt x="728" y="857"/>
                  </a:lnTo>
                  <a:lnTo>
                    <a:pt x="773" y="895"/>
                  </a:lnTo>
                  <a:lnTo>
                    <a:pt x="823" y="923"/>
                  </a:lnTo>
                  <a:lnTo>
                    <a:pt x="879" y="939"/>
                  </a:lnTo>
                  <a:lnTo>
                    <a:pt x="940" y="944"/>
                  </a:lnTo>
                  <a:lnTo>
                    <a:pt x="1001" y="940"/>
                  </a:lnTo>
                  <a:lnTo>
                    <a:pt x="1056" y="927"/>
                  </a:lnTo>
                  <a:lnTo>
                    <a:pt x="1105" y="905"/>
                  </a:lnTo>
                  <a:lnTo>
                    <a:pt x="1148" y="874"/>
                  </a:lnTo>
                  <a:lnTo>
                    <a:pt x="1155" y="868"/>
                  </a:lnTo>
                  <a:lnTo>
                    <a:pt x="1161" y="860"/>
                  </a:lnTo>
                  <a:lnTo>
                    <a:pt x="1172" y="848"/>
                  </a:lnTo>
                  <a:lnTo>
                    <a:pt x="1175" y="844"/>
                  </a:lnTo>
                  <a:lnTo>
                    <a:pt x="1180" y="841"/>
                  </a:lnTo>
                  <a:lnTo>
                    <a:pt x="1183" y="836"/>
                  </a:lnTo>
                  <a:lnTo>
                    <a:pt x="1209" y="800"/>
                  </a:lnTo>
                  <a:lnTo>
                    <a:pt x="1228" y="759"/>
                  </a:lnTo>
                  <a:lnTo>
                    <a:pt x="1241" y="714"/>
                  </a:lnTo>
                  <a:lnTo>
                    <a:pt x="1245"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34739833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Horizontal Quote L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49D0E1-99F8-2886-4130-53AFDF453F09}"/>
              </a:ext>
            </a:extLst>
          </p:cNvPr>
          <p:cNvSpPr/>
          <p:nvPr userDrawn="1"/>
        </p:nvSpPr>
        <p:spPr>
          <a:xfrm>
            <a:off x="0" y="3429000"/>
            <a:ext cx="12192000" cy="3429000"/>
          </a:xfrm>
          <a:prstGeom prst="rect">
            <a:avLst/>
          </a:prstGeom>
          <a:solidFill>
            <a:srgbClr val="DCFFF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A6CE62F-7E42-6CBD-374C-3455C939C4C2}"/>
              </a:ext>
            </a:extLst>
          </p:cNvPr>
          <p:cNvSpPr>
            <a:spLocks noGrp="1"/>
          </p:cNvSpPr>
          <p:nvPr>
            <p:ph type="title" hasCustomPrompt="1"/>
          </p:nvPr>
        </p:nvSpPr>
        <p:spPr>
          <a:xfrm>
            <a:off x="1532793" y="2624672"/>
            <a:ext cx="9308122" cy="1718781"/>
          </a:xfrm>
          <a:prstGeom prst="rect">
            <a:avLst/>
          </a:prstGeom>
        </p:spPr>
        <p:txBody>
          <a:bodyPr/>
          <a:lstStyle>
            <a:lvl1pPr algn="l">
              <a:defRPr sz="3000" b="1" cap="none">
                <a:solidFill>
                  <a:schemeClr val="tx2"/>
                </a:solidFill>
                <a:latin typeface="Lucida Sans Unicode" panose="020B0602030504020204" pitchFamily="34" charset="0"/>
              </a:defRPr>
            </a:lvl1pPr>
          </a:lstStyle>
          <a:p>
            <a:r>
              <a:rPr lang="en-US"/>
              <a:t>Click to edit master title style</a:t>
            </a:r>
          </a:p>
        </p:txBody>
      </p:sp>
      <p:sp>
        <p:nvSpPr>
          <p:cNvPr id="6" name="Date Placeholder 5">
            <a:extLst>
              <a:ext uri="{FF2B5EF4-FFF2-40B4-BE49-F238E27FC236}">
                <a16:creationId xmlns:a16="http://schemas.microsoft.com/office/drawing/2014/main" id="{CA616EDA-E4A9-1166-3F9B-41A5AAFC54D2}"/>
              </a:ext>
            </a:extLst>
          </p:cNvPr>
          <p:cNvSpPr>
            <a:spLocks noGrp="1"/>
          </p:cNvSpPr>
          <p:nvPr>
            <p:ph type="dt" sz="half" idx="10"/>
          </p:nvPr>
        </p:nvSpPr>
        <p:spPr/>
        <p:txBody>
          <a:bodyPr/>
          <a:lstStyle/>
          <a:p>
            <a:fld id="{8E61066C-9018-6645-B819-5F2BB1AB3E25}" type="datetime1">
              <a:rPr lang="en-US" smtClean="0"/>
              <a:t>4/1/25</a:t>
            </a:fld>
            <a:endParaRPr lang="en-US"/>
          </a:p>
        </p:txBody>
      </p:sp>
      <p:sp>
        <p:nvSpPr>
          <p:cNvPr id="7" name="Footer Placeholder 6">
            <a:extLst>
              <a:ext uri="{FF2B5EF4-FFF2-40B4-BE49-F238E27FC236}">
                <a16:creationId xmlns:a16="http://schemas.microsoft.com/office/drawing/2014/main" id="{6675DC8A-41D5-9B21-D119-DAF101992C32}"/>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2FCFF397-70F2-4F0D-B5DB-BF33BA829B4E}"/>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3" name="Freeform: Shape 8">
            <a:extLst>
              <a:ext uri="{FF2B5EF4-FFF2-40B4-BE49-F238E27FC236}">
                <a16:creationId xmlns:a16="http://schemas.microsoft.com/office/drawing/2014/main" id="{EB2D6F6A-B76B-D43D-562C-3DE5EBB0A189}"/>
              </a:ext>
            </a:extLst>
          </p:cNvPr>
          <p:cNvSpPr>
            <a:spLocks noChangeAspect="1"/>
          </p:cNvSpPr>
          <p:nvPr userDrawn="1"/>
        </p:nvSpPr>
        <p:spPr bwMode="auto">
          <a:xfrm>
            <a:off x="9110671" y="4457407"/>
            <a:ext cx="1467027" cy="1143000"/>
          </a:xfrm>
          <a:custGeom>
            <a:avLst/>
            <a:gdLst>
              <a:gd name="T0" fmla="+- 0 4552 3958"/>
              <a:gd name="T1" fmla="*/ T0 w 1245"/>
              <a:gd name="T2" fmla="+- 0 4435 4170"/>
              <a:gd name="T3" fmla="*/ 4435 h 970"/>
              <a:gd name="T4" fmla="+- 0 4510 3958"/>
              <a:gd name="T5" fmla="*/ T4 w 1245"/>
              <a:gd name="T6" fmla="+- 0 4311 4170"/>
              <a:gd name="T7" fmla="*/ 4311 h 970"/>
              <a:gd name="T8" fmla="+- 0 4429 3958"/>
              <a:gd name="T9" fmla="*/ T8 w 1245"/>
              <a:gd name="T10" fmla="+- 0 4225 4170"/>
              <a:gd name="T11" fmla="*/ 4225 h 970"/>
              <a:gd name="T12" fmla="+- 0 4327 3958"/>
              <a:gd name="T13" fmla="*/ T12 w 1245"/>
              <a:gd name="T14" fmla="+- 0 4181 4170"/>
              <a:gd name="T15" fmla="*/ 4181 h 970"/>
              <a:gd name="T16" fmla="+- 0 4258 3958"/>
              <a:gd name="T17" fmla="*/ T16 w 1245"/>
              <a:gd name="T18" fmla="+- 0 4172 4170"/>
              <a:gd name="T19" fmla="*/ 4172 h 970"/>
              <a:gd name="T20" fmla="+- 0 4237 3958"/>
              <a:gd name="T21" fmla="*/ T20 w 1245"/>
              <a:gd name="T22" fmla="+- 0 4170 4170"/>
              <a:gd name="T23" fmla="*/ 4170 h 970"/>
              <a:gd name="T24" fmla="+- 0 4155 3958"/>
              <a:gd name="T25" fmla="*/ T24 w 1245"/>
              <a:gd name="T26" fmla="+- 0 4179 4170"/>
              <a:gd name="T27" fmla="*/ 4179 h 970"/>
              <a:gd name="T28" fmla="+- 0 4036 3958"/>
              <a:gd name="T29" fmla="*/ T28 w 1245"/>
              <a:gd name="T30" fmla="+- 0 4248 4170"/>
              <a:gd name="T31" fmla="*/ 4248 h 970"/>
              <a:gd name="T32" fmla="+- 0 3968 3958"/>
              <a:gd name="T33" fmla="*/ T32 w 1245"/>
              <a:gd name="T34" fmla="+- 0 4367 4170"/>
              <a:gd name="T35" fmla="*/ 4367 h 970"/>
              <a:gd name="T36" fmla="+- 0 3968 3958"/>
              <a:gd name="T37" fmla="*/ T36 w 1245"/>
              <a:gd name="T38" fmla="+- 0 4510 4170"/>
              <a:gd name="T39" fmla="*/ 4510 h 970"/>
              <a:gd name="T40" fmla="+- 0 4036 3958"/>
              <a:gd name="T41" fmla="*/ T40 w 1245"/>
              <a:gd name="T42" fmla="+- 0 4628 4170"/>
              <a:gd name="T43" fmla="*/ 4628 h 970"/>
              <a:gd name="T44" fmla="+- 0 4155 3958"/>
              <a:gd name="T45" fmla="*/ T44 w 1245"/>
              <a:gd name="T46" fmla="+- 0 4697 4170"/>
              <a:gd name="T47" fmla="*/ 4697 h 970"/>
              <a:gd name="T48" fmla="+- 0 4271 3958"/>
              <a:gd name="T49" fmla="*/ T48 w 1245"/>
              <a:gd name="T50" fmla="+- 0 4703 4170"/>
              <a:gd name="T51" fmla="*/ 4703 h 970"/>
              <a:gd name="T52" fmla="+- 0 4354 3958"/>
              <a:gd name="T53" fmla="*/ T52 w 1245"/>
              <a:gd name="T54" fmla="+- 0 4674 4170"/>
              <a:gd name="T55" fmla="*/ 4674 h 970"/>
              <a:gd name="T56" fmla="+- 0 4390 3958"/>
              <a:gd name="T57" fmla="*/ T56 w 1245"/>
              <a:gd name="T58" fmla="+- 0 4655 4170"/>
              <a:gd name="T59" fmla="*/ 4655 h 970"/>
              <a:gd name="T60" fmla="+- 0 4390 3958"/>
              <a:gd name="T61" fmla="*/ T60 w 1245"/>
              <a:gd name="T62" fmla="+- 0 4663 4170"/>
              <a:gd name="T63" fmla="*/ 4663 h 970"/>
              <a:gd name="T64" fmla="+- 0 4364 3958"/>
              <a:gd name="T65" fmla="*/ T64 w 1245"/>
              <a:gd name="T66" fmla="+- 0 4785 4170"/>
              <a:gd name="T67" fmla="*/ 4785 h 970"/>
              <a:gd name="T68" fmla="+- 0 4284 3958"/>
              <a:gd name="T69" fmla="*/ T68 w 1245"/>
              <a:gd name="T70" fmla="+- 0 4907 4170"/>
              <a:gd name="T71" fmla="*/ 4907 h 970"/>
              <a:gd name="T72" fmla="+- 0 4152 3958"/>
              <a:gd name="T73" fmla="*/ T72 w 1245"/>
              <a:gd name="T74" fmla="+- 0 5029 4170"/>
              <a:gd name="T75" fmla="*/ 5029 h 970"/>
              <a:gd name="T76" fmla="+- 0 4097 3958"/>
              <a:gd name="T77" fmla="*/ T76 w 1245"/>
              <a:gd name="T78" fmla="+- 0 5139 4170"/>
              <a:gd name="T79" fmla="*/ 5139 h 970"/>
              <a:gd name="T80" fmla="+- 0 4250 3958"/>
              <a:gd name="T81" fmla="*/ T80 w 1245"/>
              <a:gd name="T82" fmla="+- 0 5033 4170"/>
              <a:gd name="T83" fmla="*/ 5033 h 970"/>
              <a:gd name="T84" fmla="+- 0 4371 3958"/>
              <a:gd name="T85" fmla="*/ T84 w 1245"/>
              <a:gd name="T86" fmla="+- 0 4923 4170"/>
              <a:gd name="T87" fmla="*/ 4923 h 970"/>
              <a:gd name="T88" fmla="+- 0 4463 3958"/>
              <a:gd name="T89" fmla="*/ T88 w 1245"/>
              <a:gd name="T90" fmla="+- 0 4809 4170"/>
              <a:gd name="T91" fmla="*/ 4809 h 970"/>
              <a:gd name="T92" fmla="+- 0 4524 3958"/>
              <a:gd name="T93" fmla="*/ T92 w 1245"/>
              <a:gd name="T94" fmla="+- 0 4692 4170"/>
              <a:gd name="T95" fmla="*/ 4692 h 970"/>
              <a:gd name="T96" fmla="+- 0 4554 3958"/>
              <a:gd name="T97" fmla="*/ T96 w 1245"/>
              <a:gd name="T98" fmla="+- 0 4571 4170"/>
              <a:gd name="T99" fmla="*/ 4571 h 970"/>
              <a:gd name="T100" fmla="+- 0 5203 3958"/>
              <a:gd name="T101" fmla="*/ T100 w 1245"/>
              <a:gd name="T102" fmla="+- 0 4509 4170"/>
              <a:gd name="T103" fmla="*/ 4509 h 970"/>
              <a:gd name="T104" fmla="+- 0 5182 3958"/>
              <a:gd name="T105" fmla="*/ T104 w 1245"/>
              <a:gd name="T106" fmla="+- 0 4369 4170"/>
              <a:gd name="T107" fmla="*/ 4369 h 970"/>
              <a:gd name="T108" fmla="+- 0 5118 3958"/>
              <a:gd name="T109" fmla="*/ T108 w 1245"/>
              <a:gd name="T110" fmla="+- 0 4262 4170"/>
              <a:gd name="T111" fmla="*/ 4262 h 970"/>
              <a:gd name="T112" fmla="+- 0 5028 3958"/>
              <a:gd name="T113" fmla="*/ T112 w 1245"/>
              <a:gd name="T114" fmla="+- 0 4199 4170"/>
              <a:gd name="T115" fmla="*/ 4199 h 970"/>
              <a:gd name="T116" fmla="+- 0 4920 3958"/>
              <a:gd name="T117" fmla="*/ T116 w 1245"/>
              <a:gd name="T118" fmla="+- 0 4174 4170"/>
              <a:gd name="T119" fmla="*/ 4174 h 970"/>
              <a:gd name="T120" fmla="+- 0 4897 3958"/>
              <a:gd name="T121" fmla="*/ T120 w 1245"/>
              <a:gd name="T122" fmla="+- 0 4171 4170"/>
              <a:gd name="T123" fmla="*/ 4171 h 970"/>
              <a:gd name="T124" fmla="+- 0 4875 3958"/>
              <a:gd name="T125" fmla="*/ T124 w 1245"/>
              <a:gd name="T126" fmla="+- 0 4170 4170"/>
              <a:gd name="T127" fmla="*/ 4170 h 970"/>
              <a:gd name="T128" fmla="+- 0 4756 3958"/>
              <a:gd name="T129" fmla="*/ T128 w 1245"/>
              <a:gd name="T130" fmla="+- 0 4198 4170"/>
              <a:gd name="T131" fmla="*/ 4198 h 970"/>
              <a:gd name="T132" fmla="+- 0 4665 3958"/>
              <a:gd name="T133" fmla="*/ T132 w 1245"/>
              <a:gd name="T134" fmla="+- 0 4272 4170"/>
              <a:gd name="T135" fmla="*/ 4272 h 970"/>
              <a:gd name="T136" fmla="+- 0 4632 3958"/>
              <a:gd name="T137" fmla="*/ T136 w 1245"/>
              <a:gd name="T138" fmla="+- 0 4322 4170"/>
              <a:gd name="T139" fmla="*/ 4322 h 970"/>
              <a:gd name="T140" fmla="+- 0 4614 3958"/>
              <a:gd name="T141" fmla="*/ T140 w 1245"/>
              <a:gd name="T142" fmla="+- 0 4378 4170"/>
              <a:gd name="T143" fmla="*/ 4378 h 970"/>
              <a:gd name="T144" fmla="+- 0 4609 3958"/>
              <a:gd name="T145" fmla="*/ T144 w 1245"/>
              <a:gd name="T146" fmla="+- 0 4408 4170"/>
              <a:gd name="T147" fmla="*/ 4408 h 970"/>
              <a:gd name="T148" fmla="+- 0 4607 3958"/>
              <a:gd name="T149" fmla="*/ T148 w 1245"/>
              <a:gd name="T150" fmla="+- 0 4438 4170"/>
              <a:gd name="T151" fmla="*/ 4438 h 970"/>
              <a:gd name="T152" fmla="+- 0 4644 3958"/>
              <a:gd name="T153" fmla="*/ T152 w 1245"/>
              <a:gd name="T154" fmla="+- 0 4574 4170"/>
              <a:gd name="T155" fmla="*/ 4574 h 970"/>
              <a:gd name="T156" fmla="+- 0 4740 3958"/>
              <a:gd name="T157" fmla="*/ T156 w 1245"/>
              <a:gd name="T158" fmla="+- 0 4670 4170"/>
              <a:gd name="T159" fmla="*/ 4670 h 970"/>
              <a:gd name="T160" fmla="+- 0 4875 3958"/>
              <a:gd name="T161" fmla="*/ T160 w 1245"/>
              <a:gd name="T162" fmla="+- 0 4707 4170"/>
              <a:gd name="T163" fmla="*/ 4707 h 970"/>
              <a:gd name="T164" fmla="+- 0 4961 3958"/>
              <a:gd name="T165" fmla="*/ T164 w 1245"/>
              <a:gd name="T166" fmla="+- 0 4693 4170"/>
              <a:gd name="T167" fmla="*/ 4693 h 970"/>
              <a:gd name="T168" fmla="+- 0 5035 3958"/>
              <a:gd name="T169" fmla="*/ T168 w 1245"/>
              <a:gd name="T170" fmla="+- 0 4653 4170"/>
              <a:gd name="T171" fmla="*/ 4653 h 970"/>
              <a:gd name="T172" fmla="+- 0 5036 3958"/>
              <a:gd name="T173" fmla="*/ T172 w 1245"/>
              <a:gd name="T174" fmla="+- 0 4660 4170"/>
              <a:gd name="T175" fmla="*/ 4660 h 970"/>
              <a:gd name="T176" fmla="+- 0 5029 3958"/>
              <a:gd name="T177" fmla="*/ T176 w 1245"/>
              <a:gd name="T178" fmla="+- 0 4724 4170"/>
              <a:gd name="T179" fmla="*/ 4724 h 970"/>
              <a:gd name="T180" fmla="+- 0 4976 3958"/>
              <a:gd name="T181" fmla="*/ T180 w 1245"/>
              <a:gd name="T182" fmla="+- 0 4846 4170"/>
              <a:gd name="T183" fmla="*/ 4846 h 970"/>
              <a:gd name="T184" fmla="+- 0 4870 3958"/>
              <a:gd name="T185" fmla="*/ T184 w 1245"/>
              <a:gd name="T186" fmla="+- 0 4968 4170"/>
              <a:gd name="T187" fmla="*/ 4968 h 970"/>
              <a:gd name="T188" fmla="+- 0 4711 3958"/>
              <a:gd name="T189" fmla="*/ T188 w 1245"/>
              <a:gd name="T190" fmla="+- 0 5090 4170"/>
              <a:gd name="T191" fmla="*/ 5090 h 970"/>
              <a:gd name="T192" fmla="+- 0 4823 3958"/>
              <a:gd name="T193" fmla="*/ T192 w 1245"/>
              <a:gd name="T194" fmla="+- 0 5087 4170"/>
              <a:gd name="T195" fmla="*/ 5087 h 970"/>
              <a:gd name="T196" fmla="+- 0 4960 3958"/>
              <a:gd name="T197" fmla="*/ T196 w 1245"/>
              <a:gd name="T198" fmla="+- 0 4979 4170"/>
              <a:gd name="T199" fmla="*/ 4979 h 970"/>
              <a:gd name="T200" fmla="+- 0 5066 3958"/>
              <a:gd name="T201" fmla="*/ T200 w 1245"/>
              <a:gd name="T202" fmla="+- 0 4867 4170"/>
              <a:gd name="T203" fmla="*/ 4867 h 970"/>
              <a:gd name="T204" fmla="+- 0 5142 3958"/>
              <a:gd name="T205" fmla="*/ T204 w 1245"/>
              <a:gd name="T206" fmla="+- 0 4751 4170"/>
              <a:gd name="T207" fmla="*/ 4751 h 970"/>
              <a:gd name="T208" fmla="+- 0 5188 3958"/>
              <a:gd name="T209" fmla="*/ T208 w 1245"/>
              <a:gd name="T210" fmla="+- 0 4632 4170"/>
              <a:gd name="T211" fmla="*/ 4632 h 970"/>
              <a:gd name="T212" fmla="+- 0 5203 3958"/>
              <a:gd name="T213" fmla="*/ T212 w 1245"/>
              <a:gd name="T214" fmla="+- 0 4509 4170"/>
              <a:gd name="T215" fmla="*/ 4509 h 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245" h="970">
                <a:moveTo>
                  <a:pt x="600" y="339"/>
                </a:moveTo>
                <a:lnTo>
                  <a:pt x="594" y="265"/>
                </a:lnTo>
                <a:lnTo>
                  <a:pt x="578" y="199"/>
                </a:lnTo>
                <a:lnTo>
                  <a:pt x="552" y="141"/>
                </a:lnTo>
                <a:lnTo>
                  <a:pt x="514" y="92"/>
                </a:lnTo>
                <a:lnTo>
                  <a:pt x="471" y="55"/>
                </a:lnTo>
                <a:lnTo>
                  <a:pt x="423" y="28"/>
                </a:lnTo>
                <a:lnTo>
                  <a:pt x="369" y="11"/>
                </a:lnTo>
                <a:lnTo>
                  <a:pt x="311" y="3"/>
                </a:lnTo>
                <a:lnTo>
                  <a:pt x="300" y="2"/>
                </a:lnTo>
                <a:lnTo>
                  <a:pt x="290" y="1"/>
                </a:lnTo>
                <a:lnTo>
                  <a:pt x="279" y="0"/>
                </a:lnTo>
                <a:lnTo>
                  <a:pt x="268" y="0"/>
                </a:lnTo>
                <a:lnTo>
                  <a:pt x="197" y="9"/>
                </a:lnTo>
                <a:lnTo>
                  <a:pt x="133" y="36"/>
                </a:lnTo>
                <a:lnTo>
                  <a:pt x="78" y="78"/>
                </a:lnTo>
                <a:lnTo>
                  <a:pt x="37" y="133"/>
                </a:lnTo>
                <a:lnTo>
                  <a:pt x="10" y="197"/>
                </a:lnTo>
                <a:lnTo>
                  <a:pt x="0" y="268"/>
                </a:lnTo>
                <a:lnTo>
                  <a:pt x="10" y="340"/>
                </a:lnTo>
                <a:lnTo>
                  <a:pt x="37" y="404"/>
                </a:lnTo>
                <a:lnTo>
                  <a:pt x="78" y="458"/>
                </a:lnTo>
                <a:lnTo>
                  <a:pt x="133" y="500"/>
                </a:lnTo>
                <a:lnTo>
                  <a:pt x="197" y="527"/>
                </a:lnTo>
                <a:lnTo>
                  <a:pt x="268" y="537"/>
                </a:lnTo>
                <a:lnTo>
                  <a:pt x="313" y="533"/>
                </a:lnTo>
                <a:lnTo>
                  <a:pt x="356" y="522"/>
                </a:lnTo>
                <a:lnTo>
                  <a:pt x="396" y="504"/>
                </a:lnTo>
                <a:lnTo>
                  <a:pt x="432" y="480"/>
                </a:lnTo>
                <a:lnTo>
                  <a:pt x="432" y="485"/>
                </a:lnTo>
                <a:lnTo>
                  <a:pt x="432" y="489"/>
                </a:lnTo>
                <a:lnTo>
                  <a:pt x="432" y="493"/>
                </a:lnTo>
                <a:lnTo>
                  <a:pt x="426" y="554"/>
                </a:lnTo>
                <a:lnTo>
                  <a:pt x="406" y="615"/>
                </a:lnTo>
                <a:lnTo>
                  <a:pt x="373" y="676"/>
                </a:lnTo>
                <a:lnTo>
                  <a:pt x="326" y="737"/>
                </a:lnTo>
                <a:lnTo>
                  <a:pt x="267" y="798"/>
                </a:lnTo>
                <a:lnTo>
                  <a:pt x="194" y="859"/>
                </a:lnTo>
                <a:lnTo>
                  <a:pt x="108" y="920"/>
                </a:lnTo>
                <a:lnTo>
                  <a:pt x="139" y="969"/>
                </a:lnTo>
                <a:lnTo>
                  <a:pt x="219" y="917"/>
                </a:lnTo>
                <a:lnTo>
                  <a:pt x="292" y="863"/>
                </a:lnTo>
                <a:lnTo>
                  <a:pt x="356" y="809"/>
                </a:lnTo>
                <a:lnTo>
                  <a:pt x="413" y="753"/>
                </a:lnTo>
                <a:lnTo>
                  <a:pt x="463" y="697"/>
                </a:lnTo>
                <a:lnTo>
                  <a:pt x="505" y="639"/>
                </a:lnTo>
                <a:lnTo>
                  <a:pt x="539" y="581"/>
                </a:lnTo>
                <a:lnTo>
                  <a:pt x="566" y="522"/>
                </a:lnTo>
                <a:lnTo>
                  <a:pt x="585" y="462"/>
                </a:lnTo>
                <a:lnTo>
                  <a:pt x="596" y="401"/>
                </a:lnTo>
                <a:lnTo>
                  <a:pt x="600" y="339"/>
                </a:lnTo>
                <a:close/>
                <a:moveTo>
                  <a:pt x="1245" y="339"/>
                </a:moveTo>
                <a:lnTo>
                  <a:pt x="1240" y="265"/>
                </a:lnTo>
                <a:lnTo>
                  <a:pt x="1224" y="199"/>
                </a:lnTo>
                <a:lnTo>
                  <a:pt x="1197" y="141"/>
                </a:lnTo>
                <a:lnTo>
                  <a:pt x="1160" y="92"/>
                </a:lnTo>
                <a:lnTo>
                  <a:pt x="1117" y="56"/>
                </a:lnTo>
                <a:lnTo>
                  <a:pt x="1070" y="29"/>
                </a:lnTo>
                <a:lnTo>
                  <a:pt x="1018" y="11"/>
                </a:lnTo>
                <a:lnTo>
                  <a:pt x="962" y="4"/>
                </a:lnTo>
                <a:lnTo>
                  <a:pt x="951" y="2"/>
                </a:lnTo>
                <a:lnTo>
                  <a:pt x="939" y="1"/>
                </a:lnTo>
                <a:lnTo>
                  <a:pt x="928" y="0"/>
                </a:lnTo>
                <a:lnTo>
                  <a:pt x="917" y="0"/>
                </a:lnTo>
                <a:lnTo>
                  <a:pt x="855" y="7"/>
                </a:lnTo>
                <a:lnTo>
                  <a:pt x="798" y="28"/>
                </a:lnTo>
                <a:lnTo>
                  <a:pt x="748" y="60"/>
                </a:lnTo>
                <a:lnTo>
                  <a:pt x="707" y="102"/>
                </a:lnTo>
                <a:lnTo>
                  <a:pt x="688" y="127"/>
                </a:lnTo>
                <a:lnTo>
                  <a:pt x="674" y="152"/>
                </a:lnTo>
                <a:lnTo>
                  <a:pt x="663" y="179"/>
                </a:lnTo>
                <a:lnTo>
                  <a:pt x="656" y="208"/>
                </a:lnTo>
                <a:lnTo>
                  <a:pt x="653" y="223"/>
                </a:lnTo>
                <a:lnTo>
                  <a:pt x="651" y="238"/>
                </a:lnTo>
                <a:lnTo>
                  <a:pt x="650" y="253"/>
                </a:lnTo>
                <a:lnTo>
                  <a:pt x="649" y="268"/>
                </a:lnTo>
                <a:lnTo>
                  <a:pt x="659" y="340"/>
                </a:lnTo>
                <a:lnTo>
                  <a:pt x="686" y="404"/>
                </a:lnTo>
                <a:lnTo>
                  <a:pt x="728" y="458"/>
                </a:lnTo>
                <a:lnTo>
                  <a:pt x="782" y="500"/>
                </a:lnTo>
                <a:lnTo>
                  <a:pt x="846" y="527"/>
                </a:lnTo>
                <a:lnTo>
                  <a:pt x="917" y="537"/>
                </a:lnTo>
                <a:lnTo>
                  <a:pt x="961" y="533"/>
                </a:lnTo>
                <a:lnTo>
                  <a:pt x="1003" y="523"/>
                </a:lnTo>
                <a:lnTo>
                  <a:pt x="1042" y="506"/>
                </a:lnTo>
                <a:lnTo>
                  <a:pt x="1077" y="483"/>
                </a:lnTo>
                <a:lnTo>
                  <a:pt x="1077" y="487"/>
                </a:lnTo>
                <a:lnTo>
                  <a:pt x="1078" y="490"/>
                </a:lnTo>
                <a:lnTo>
                  <a:pt x="1078" y="493"/>
                </a:lnTo>
                <a:lnTo>
                  <a:pt x="1071" y="554"/>
                </a:lnTo>
                <a:lnTo>
                  <a:pt x="1051" y="615"/>
                </a:lnTo>
                <a:lnTo>
                  <a:pt x="1018" y="676"/>
                </a:lnTo>
                <a:lnTo>
                  <a:pt x="972" y="737"/>
                </a:lnTo>
                <a:lnTo>
                  <a:pt x="912" y="798"/>
                </a:lnTo>
                <a:lnTo>
                  <a:pt x="839" y="859"/>
                </a:lnTo>
                <a:lnTo>
                  <a:pt x="753" y="920"/>
                </a:lnTo>
                <a:lnTo>
                  <a:pt x="785" y="969"/>
                </a:lnTo>
                <a:lnTo>
                  <a:pt x="865" y="917"/>
                </a:lnTo>
                <a:lnTo>
                  <a:pt x="937" y="863"/>
                </a:lnTo>
                <a:lnTo>
                  <a:pt x="1002" y="809"/>
                </a:lnTo>
                <a:lnTo>
                  <a:pt x="1059" y="753"/>
                </a:lnTo>
                <a:lnTo>
                  <a:pt x="1108" y="697"/>
                </a:lnTo>
                <a:lnTo>
                  <a:pt x="1150" y="639"/>
                </a:lnTo>
                <a:lnTo>
                  <a:pt x="1184" y="581"/>
                </a:lnTo>
                <a:lnTo>
                  <a:pt x="1211" y="522"/>
                </a:lnTo>
                <a:lnTo>
                  <a:pt x="1230" y="462"/>
                </a:lnTo>
                <a:lnTo>
                  <a:pt x="1241" y="401"/>
                </a:lnTo>
                <a:lnTo>
                  <a:pt x="1245" y="339"/>
                </a:lnTo>
                <a:close/>
              </a:path>
            </a:pathLst>
          </a:custGeom>
          <a:solidFill>
            <a:schemeClr val="accent2"/>
          </a:solidFill>
          <a:ln>
            <a:noFill/>
          </a:ln>
        </p:spPr>
        <p:txBody>
          <a:bodyPr rot="0" vert="horz" wrap="square" lIns="91440" tIns="45720" rIns="91440" bIns="45720" anchor="t" anchorCtr="0" upright="1">
            <a:noAutofit/>
          </a:bodyPr>
          <a:lstStyle/>
          <a:p>
            <a:endParaRPr lang="en-US"/>
          </a:p>
        </p:txBody>
      </p:sp>
      <p:sp>
        <p:nvSpPr>
          <p:cNvPr id="4" name="Double Bracket 3">
            <a:extLst>
              <a:ext uri="{FF2B5EF4-FFF2-40B4-BE49-F238E27FC236}">
                <a16:creationId xmlns:a16="http://schemas.microsoft.com/office/drawing/2014/main" id="{65363550-F089-E23B-9F94-E0374735E24C}"/>
              </a:ext>
            </a:extLst>
          </p:cNvPr>
          <p:cNvSpPr/>
          <p:nvPr userDrawn="1"/>
        </p:nvSpPr>
        <p:spPr>
          <a:xfrm>
            <a:off x="1137138" y="2364786"/>
            <a:ext cx="10216662" cy="2242383"/>
          </a:xfrm>
          <a:prstGeom prst="bracketPair">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5" name="Group 4">
            <a:extLst>
              <a:ext uri="{FF2B5EF4-FFF2-40B4-BE49-F238E27FC236}">
                <a16:creationId xmlns:a16="http://schemas.microsoft.com/office/drawing/2014/main" id="{F38D701F-03BD-35A4-03D7-A4291591338E}"/>
              </a:ext>
            </a:extLst>
          </p:cNvPr>
          <p:cNvGrpSpPr>
            <a:grpSpLocks noChangeAspect="1"/>
          </p:cNvGrpSpPr>
          <p:nvPr userDrawn="1"/>
        </p:nvGrpSpPr>
        <p:grpSpPr bwMode="auto">
          <a:xfrm>
            <a:off x="1943101" y="1371548"/>
            <a:ext cx="1505837" cy="1143000"/>
            <a:chOff x="-1" y="0"/>
            <a:chExt cx="1245" cy="945"/>
          </a:xfrm>
          <a:solidFill>
            <a:schemeClr val="accent2"/>
          </a:solidFill>
        </p:grpSpPr>
        <p:sp>
          <p:nvSpPr>
            <p:cNvPr id="9" name="AutoShape 22">
              <a:extLst>
                <a:ext uri="{FF2B5EF4-FFF2-40B4-BE49-F238E27FC236}">
                  <a16:creationId xmlns:a16="http://schemas.microsoft.com/office/drawing/2014/main" id="{AD9DB084-A2C9-5029-EAC7-02918FA15839}"/>
                </a:ext>
              </a:extLst>
            </p:cNvPr>
            <p:cNvSpPr>
              <a:spLocks/>
            </p:cNvSpPr>
            <p:nvPr userDrawn="1"/>
          </p:nvSpPr>
          <p:spPr bwMode="auto">
            <a:xfrm>
              <a:off x="-1" y="0"/>
              <a:ext cx="1245" cy="945"/>
            </a:xfrm>
            <a:custGeom>
              <a:avLst/>
              <a:gdLst>
                <a:gd name="T0" fmla="*/ 576 w 1245"/>
                <a:gd name="T1" fmla="*/ 597 h 945"/>
                <a:gd name="T2" fmla="*/ 508 w 1245"/>
                <a:gd name="T3" fmla="*/ 481 h 945"/>
                <a:gd name="T4" fmla="*/ 392 w 1245"/>
                <a:gd name="T5" fmla="*/ 414 h 945"/>
                <a:gd name="T6" fmla="*/ 279 w 1245"/>
                <a:gd name="T7" fmla="*/ 408 h 945"/>
                <a:gd name="T8" fmla="*/ 200 w 1245"/>
                <a:gd name="T9" fmla="*/ 435 h 945"/>
                <a:gd name="T10" fmla="*/ 173 w 1245"/>
                <a:gd name="T11" fmla="*/ 398 h 945"/>
                <a:gd name="T12" fmla="*/ 227 w 1245"/>
                <a:gd name="T13" fmla="*/ 282 h 945"/>
                <a:gd name="T14" fmla="*/ 330 w 1245"/>
                <a:gd name="T15" fmla="*/ 165 h 945"/>
                <a:gd name="T16" fmla="*/ 483 w 1245"/>
                <a:gd name="T17" fmla="*/ 48 h 945"/>
                <a:gd name="T18" fmla="*/ 366 w 1245"/>
                <a:gd name="T19" fmla="*/ 57 h 945"/>
                <a:gd name="T20" fmla="*/ 222 w 1245"/>
                <a:gd name="T21" fmla="*/ 173 h 945"/>
                <a:gd name="T22" fmla="*/ 113 w 1245"/>
                <a:gd name="T23" fmla="*/ 294 h 945"/>
                <a:gd name="T24" fmla="*/ 41 w 1245"/>
                <a:gd name="T25" fmla="*/ 420 h 945"/>
                <a:gd name="T26" fmla="*/ 5 w 1245"/>
                <a:gd name="T27" fmla="*/ 549 h 945"/>
                <a:gd name="T28" fmla="*/ 5 w 1245"/>
                <a:gd name="T29" fmla="*/ 689 h 945"/>
                <a:gd name="T30" fmla="*/ 47 w 1245"/>
                <a:gd name="T31" fmla="*/ 809 h 945"/>
                <a:gd name="T32" fmla="*/ 129 w 1245"/>
                <a:gd name="T33" fmla="*/ 895 h 945"/>
                <a:gd name="T34" fmla="*/ 235 w 1245"/>
                <a:gd name="T35" fmla="*/ 939 h 945"/>
                <a:gd name="T36" fmla="*/ 357 w 1245"/>
                <a:gd name="T37" fmla="*/ 940 h 945"/>
                <a:gd name="T38" fmla="*/ 461 w 1245"/>
                <a:gd name="T39" fmla="*/ 905 h 945"/>
                <a:gd name="T40" fmla="*/ 538 w 1245"/>
                <a:gd name="T41" fmla="*/ 837 h 945"/>
                <a:gd name="T42" fmla="*/ 577 w 1245"/>
                <a:gd name="T43" fmla="*/ 753 h 945"/>
                <a:gd name="T44" fmla="*/ 582 w 1245"/>
                <a:gd name="T45" fmla="*/ 703 h 945"/>
                <a:gd name="T46" fmla="*/ 585 w 1245"/>
                <a:gd name="T47" fmla="*/ 679 h 945"/>
                <a:gd name="T48" fmla="*/ 1245 w 1245"/>
                <a:gd name="T49" fmla="*/ 667 h 945"/>
                <a:gd name="T50" fmla="*/ 1209 w 1245"/>
                <a:gd name="T51" fmla="*/ 535 h 945"/>
                <a:gd name="T52" fmla="*/ 1115 w 1245"/>
                <a:gd name="T53" fmla="*/ 440 h 945"/>
                <a:gd name="T54" fmla="*/ 982 w 1245"/>
                <a:gd name="T55" fmla="*/ 404 h 945"/>
                <a:gd name="T56" fmla="*/ 888 w 1245"/>
                <a:gd name="T57" fmla="*/ 422 h 945"/>
                <a:gd name="T58" fmla="*/ 809 w 1245"/>
                <a:gd name="T59" fmla="*/ 470 h 945"/>
                <a:gd name="T60" fmla="*/ 808 w 1245"/>
                <a:gd name="T61" fmla="*/ 467 h 945"/>
                <a:gd name="T62" fmla="*/ 815 w 1245"/>
                <a:gd name="T63" fmla="*/ 406 h 945"/>
                <a:gd name="T64" fmla="*/ 867 w 1245"/>
                <a:gd name="T65" fmla="*/ 286 h 945"/>
                <a:gd name="T66" fmla="*/ 971 w 1245"/>
                <a:gd name="T67" fmla="*/ 167 h 945"/>
                <a:gd name="T68" fmla="*/ 1127 w 1245"/>
                <a:gd name="T69" fmla="*/ 48 h 945"/>
                <a:gd name="T70" fmla="*/ 1010 w 1245"/>
                <a:gd name="T71" fmla="*/ 57 h 945"/>
                <a:gd name="T72" fmla="*/ 866 w 1245"/>
                <a:gd name="T73" fmla="*/ 173 h 945"/>
                <a:gd name="T74" fmla="*/ 757 w 1245"/>
                <a:gd name="T75" fmla="*/ 294 h 945"/>
                <a:gd name="T76" fmla="*/ 685 w 1245"/>
                <a:gd name="T77" fmla="*/ 420 h 945"/>
                <a:gd name="T78" fmla="*/ 649 w 1245"/>
                <a:gd name="T79" fmla="*/ 549 h 945"/>
                <a:gd name="T80" fmla="*/ 649 w 1245"/>
                <a:gd name="T81" fmla="*/ 689 h 945"/>
                <a:gd name="T82" fmla="*/ 691 w 1245"/>
                <a:gd name="T83" fmla="*/ 809 h 945"/>
                <a:gd name="T84" fmla="*/ 773 w 1245"/>
                <a:gd name="T85" fmla="*/ 895 h 945"/>
                <a:gd name="T86" fmla="*/ 879 w 1245"/>
                <a:gd name="T87" fmla="*/ 939 h 945"/>
                <a:gd name="T88" fmla="*/ 1001 w 1245"/>
                <a:gd name="T89" fmla="*/ 940 h 945"/>
                <a:gd name="T90" fmla="*/ 1105 w 1245"/>
                <a:gd name="T91" fmla="*/ 905 h 945"/>
                <a:gd name="T92" fmla="*/ 1155 w 1245"/>
                <a:gd name="T93" fmla="*/ 868 h 945"/>
                <a:gd name="T94" fmla="*/ 1172 w 1245"/>
                <a:gd name="T95" fmla="*/ 848 h 945"/>
                <a:gd name="T96" fmla="*/ 1180 w 1245"/>
                <a:gd name="T97" fmla="*/ 841 h 945"/>
                <a:gd name="T98" fmla="*/ 1209 w 1245"/>
                <a:gd name="T99" fmla="*/ 800 h 945"/>
                <a:gd name="T100" fmla="*/ 1241 w 1245"/>
                <a:gd name="T101" fmla="*/ 7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945">
                  <a:moveTo>
                    <a:pt x="585" y="667"/>
                  </a:moveTo>
                  <a:lnTo>
                    <a:pt x="576" y="597"/>
                  </a:lnTo>
                  <a:lnTo>
                    <a:pt x="549" y="534"/>
                  </a:lnTo>
                  <a:lnTo>
                    <a:pt x="508" y="481"/>
                  </a:lnTo>
                  <a:lnTo>
                    <a:pt x="455" y="440"/>
                  </a:lnTo>
                  <a:lnTo>
                    <a:pt x="392" y="414"/>
                  </a:lnTo>
                  <a:lnTo>
                    <a:pt x="322" y="404"/>
                  </a:lnTo>
                  <a:lnTo>
                    <a:pt x="279" y="408"/>
                  </a:lnTo>
                  <a:lnTo>
                    <a:pt x="238" y="418"/>
                  </a:lnTo>
                  <a:lnTo>
                    <a:pt x="200" y="435"/>
                  </a:lnTo>
                  <a:lnTo>
                    <a:pt x="165" y="457"/>
                  </a:lnTo>
                  <a:lnTo>
                    <a:pt x="173" y="398"/>
                  </a:lnTo>
                  <a:lnTo>
                    <a:pt x="194" y="340"/>
                  </a:lnTo>
                  <a:lnTo>
                    <a:pt x="227" y="282"/>
                  </a:lnTo>
                  <a:lnTo>
                    <a:pt x="272" y="223"/>
                  </a:lnTo>
                  <a:lnTo>
                    <a:pt x="330" y="165"/>
                  </a:lnTo>
                  <a:lnTo>
                    <a:pt x="400" y="106"/>
                  </a:lnTo>
                  <a:lnTo>
                    <a:pt x="483" y="48"/>
                  </a:lnTo>
                  <a:lnTo>
                    <a:pt x="452" y="0"/>
                  </a:lnTo>
                  <a:lnTo>
                    <a:pt x="366" y="57"/>
                  </a:lnTo>
                  <a:lnTo>
                    <a:pt x="289" y="114"/>
                  </a:lnTo>
                  <a:lnTo>
                    <a:pt x="222" y="173"/>
                  </a:lnTo>
                  <a:lnTo>
                    <a:pt x="163" y="233"/>
                  </a:lnTo>
                  <a:lnTo>
                    <a:pt x="113" y="294"/>
                  </a:lnTo>
                  <a:lnTo>
                    <a:pt x="72" y="356"/>
                  </a:lnTo>
                  <a:lnTo>
                    <a:pt x="41" y="420"/>
                  </a:lnTo>
                  <a:lnTo>
                    <a:pt x="18" y="484"/>
                  </a:lnTo>
                  <a:lnTo>
                    <a:pt x="5" y="549"/>
                  </a:lnTo>
                  <a:lnTo>
                    <a:pt x="0" y="616"/>
                  </a:lnTo>
                  <a:lnTo>
                    <a:pt x="5" y="689"/>
                  </a:lnTo>
                  <a:lnTo>
                    <a:pt x="21" y="753"/>
                  </a:lnTo>
                  <a:lnTo>
                    <a:pt x="47" y="809"/>
                  </a:lnTo>
                  <a:lnTo>
                    <a:pt x="84" y="857"/>
                  </a:lnTo>
                  <a:lnTo>
                    <a:pt x="129" y="895"/>
                  </a:lnTo>
                  <a:lnTo>
                    <a:pt x="179" y="923"/>
                  </a:lnTo>
                  <a:lnTo>
                    <a:pt x="235" y="939"/>
                  </a:lnTo>
                  <a:lnTo>
                    <a:pt x="296" y="944"/>
                  </a:lnTo>
                  <a:lnTo>
                    <a:pt x="357" y="940"/>
                  </a:lnTo>
                  <a:lnTo>
                    <a:pt x="412" y="927"/>
                  </a:lnTo>
                  <a:lnTo>
                    <a:pt x="461" y="905"/>
                  </a:lnTo>
                  <a:lnTo>
                    <a:pt x="504" y="874"/>
                  </a:lnTo>
                  <a:lnTo>
                    <a:pt x="538" y="837"/>
                  </a:lnTo>
                  <a:lnTo>
                    <a:pt x="563" y="797"/>
                  </a:lnTo>
                  <a:lnTo>
                    <a:pt x="577" y="753"/>
                  </a:lnTo>
                  <a:lnTo>
                    <a:pt x="582" y="704"/>
                  </a:lnTo>
                  <a:lnTo>
                    <a:pt x="582" y="703"/>
                  </a:lnTo>
                  <a:lnTo>
                    <a:pt x="584" y="691"/>
                  </a:lnTo>
                  <a:lnTo>
                    <a:pt x="585" y="679"/>
                  </a:lnTo>
                  <a:lnTo>
                    <a:pt x="585" y="667"/>
                  </a:lnTo>
                  <a:close/>
                  <a:moveTo>
                    <a:pt x="1245" y="667"/>
                  </a:moveTo>
                  <a:lnTo>
                    <a:pt x="1235" y="597"/>
                  </a:lnTo>
                  <a:lnTo>
                    <a:pt x="1209" y="535"/>
                  </a:lnTo>
                  <a:lnTo>
                    <a:pt x="1168" y="481"/>
                  </a:lnTo>
                  <a:lnTo>
                    <a:pt x="1115" y="440"/>
                  </a:lnTo>
                  <a:lnTo>
                    <a:pt x="1052" y="414"/>
                  </a:lnTo>
                  <a:lnTo>
                    <a:pt x="982" y="404"/>
                  </a:lnTo>
                  <a:lnTo>
                    <a:pt x="933" y="409"/>
                  </a:lnTo>
                  <a:lnTo>
                    <a:pt x="888" y="422"/>
                  </a:lnTo>
                  <a:lnTo>
                    <a:pt x="846" y="443"/>
                  </a:lnTo>
                  <a:lnTo>
                    <a:pt x="809" y="470"/>
                  </a:lnTo>
                  <a:lnTo>
                    <a:pt x="809" y="468"/>
                  </a:lnTo>
                  <a:lnTo>
                    <a:pt x="808" y="467"/>
                  </a:lnTo>
                  <a:lnTo>
                    <a:pt x="808" y="465"/>
                  </a:lnTo>
                  <a:lnTo>
                    <a:pt x="815" y="406"/>
                  </a:lnTo>
                  <a:lnTo>
                    <a:pt x="834" y="346"/>
                  </a:lnTo>
                  <a:lnTo>
                    <a:pt x="867" y="286"/>
                  </a:lnTo>
                  <a:lnTo>
                    <a:pt x="913" y="227"/>
                  </a:lnTo>
                  <a:lnTo>
                    <a:pt x="971" y="167"/>
                  </a:lnTo>
                  <a:lnTo>
                    <a:pt x="1043" y="107"/>
                  </a:lnTo>
                  <a:lnTo>
                    <a:pt x="1127" y="48"/>
                  </a:lnTo>
                  <a:lnTo>
                    <a:pt x="1096" y="0"/>
                  </a:lnTo>
                  <a:lnTo>
                    <a:pt x="1010" y="57"/>
                  </a:lnTo>
                  <a:lnTo>
                    <a:pt x="933" y="114"/>
                  </a:lnTo>
                  <a:lnTo>
                    <a:pt x="866" y="173"/>
                  </a:lnTo>
                  <a:lnTo>
                    <a:pt x="807" y="233"/>
                  </a:lnTo>
                  <a:lnTo>
                    <a:pt x="757" y="294"/>
                  </a:lnTo>
                  <a:lnTo>
                    <a:pt x="716" y="356"/>
                  </a:lnTo>
                  <a:lnTo>
                    <a:pt x="685" y="420"/>
                  </a:lnTo>
                  <a:lnTo>
                    <a:pt x="662" y="484"/>
                  </a:lnTo>
                  <a:lnTo>
                    <a:pt x="649" y="549"/>
                  </a:lnTo>
                  <a:lnTo>
                    <a:pt x="644" y="616"/>
                  </a:lnTo>
                  <a:lnTo>
                    <a:pt x="649" y="689"/>
                  </a:lnTo>
                  <a:lnTo>
                    <a:pt x="665" y="753"/>
                  </a:lnTo>
                  <a:lnTo>
                    <a:pt x="691" y="809"/>
                  </a:lnTo>
                  <a:lnTo>
                    <a:pt x="728" y="857"/>
                  </a:lnTo>
                  <a:lnTo>
                    <a:pt x="773" y="895"/>
                  </a:lnTo>
                  <a:lnTo>
                    <a:pt x="823" y="923"/>
                  </a:lnTo>
                  <a:lnTo>
                    <a:pt x="879" y="939"/>
                  </a:lnTo>
                  <a:lnTo>
                    <a:pt x="940" y="944"/>
                  </a:lnTo>
                  <a:lnTo>
                    <a:pt x="1001" y="940"/>
                  </a:lnTo>
                  <a:lnTo>
                    <a:pt x="1056" y="927"/>
                  </a:lnTo>
                  <a:lnTo>
                    <a:pt x="1105" y="905"/>
                  </a:lnTo>
                  <a:lnTo>
                    <a:pt x="1148" y="874"/>
                  </a:lnTo>
                  <a:lnTo>
                    <a:pt x="1155" y="868"/>
                  </a:lnTo>
                  <a:lnTo>
                    <a:pt x="1161" y="860"/>
                  </a:lnTo>
                  <a:lnTo>
                    <a:pt x="1172" y="848"/>
                  </a:lnTo>
                  <a:lnTo>
                    <a:pt x="1175" y="844"/>
                  </a:lnTo>
                  <a:lnTo>
                    <a:pt x="1180" y="841"/>
                  </a:lnTo>
                  <a:lnTo>
                    <a:pt x="1183" y="836"/>
                  </a:lnTo>
                  <a:lnTo>
                    <a:pt x="1209" y="800"/>
                  </a:lnTo>
                  <a:lnTo>
                    <a:pt x="1228" y="759"/>
                  </a:lnTo>
                  <a:lnTo>
                    <a:pt x="1241" y="714"/>
                  </a:lnTo>
                  <a:lnTo>
                    <a:pt x="1245"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29695049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Horizontal Quot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6192A8-A47D-924D-6D6F-F242C5ED6671}"/>
              </a:ext>
            </a:extLst>
          </p:cNvPr>
          <p:cNvSpPr/>
          <p:nvPr userDrawn="1"/>
        </p:nvSpPr>
        <p:spPr>
          <a:xfrm>
            <a:off x="0" y="3429000"/>
            <a:ext cx="12192000" cy="3429000"/>
          </a:xfrm>
          <a:prstGeom prst="rect">
            <a:avLst/>
          </a:prstGeom>
          <a:solidFill>
            <a:srgbClr val="DCFFF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A6CE62F-7E42-6CBD-374C-3455C939C4C2}"/>
              </a:ext>
            </a:extLst>
          </p:cNvPr>
          <p:cNvSpPr>
            <a:spLocks noGrp="1"/>
          </p:cNvSpPr>
          <p:nvPr>
            <p:ph type="title" hasCustomPrompt="1"/>
          </p:nvPr>
        </p:nvSpPr>
        <p:spPr>
          <a:xfrm>
            <a:off x="1532793" y="2624672"/>
            <a:ext cx="9308122" cy="1718781"/>
          </a:xfrm>
          <a:prstGeom prst="rect">
            <a:avLst/>
          </a:prstGeom>
        </p:spPr>
        <p:txBody>
          <a:bodyPr/>
          <a:lstStyle>
            <a:lvl1pPr algn="l">
              <a:defRPr sz="3000" b="1" cap="none">
                <a:solidFill>
                  <a:schemeClr val="tx2"/>
                </a:solidFill>
                <a:latin typeface="Lucida Sans Unicode" panose="020B0602030504020204" pitchFamily="34" charset="0"/>
              </a:defRPr>
            </a:lvl1pPr>
          </a:lstStyle>
          <a:p>
            <a:r>
              <a:rPr lang="en-US"/>
              <a:t>Click to edit master title style</a:t>
            </a:r>
          </a:p>
        </p:txBody>
      </p:sp>
      <p:sp>
        <p:nvSpPr>
          <p:cNvPr id="6" name="Date Placeholder 5">
            <a:extLst>
              <a:ext uri="{FF2B5EF4-FFF2-40B4-BE49-F238E27FC236}">
                <a16:creationId xmlns:a16="http://schemas.microsoft.com/office/drawing/2014/main" id="{CBC7F67D-A0AF-30B8-C7EE-771D76969F40}"/>
              </a:ext>
            </a:extLst>
          </p:cNvPr>
          <p:cNvSpPr>
            <a:spLocks noGrp="1"/>
          </p:cNvSpPr>
          <p:nvPr>
            <p:ph type="dt" sz="half" idx="10"/>
          </p:nvPr>
        </p:nvSpPr>
        <p:spPr/>
        <p:txBody>
          <a:bodyPr/>
          <a:lstStyle/>
          <a:p>
            <a:fld id="{17D60E65-5E91-2A47-BDC2-BC5D30515D68}" type="datetime1">
              <a:rPr lang="en-US" smtClean="0"/>
              <a:t>4/1/25</a:t>
            </a:fld>
            <a:endParaRPr lang="en-US"/>
          </a:p>
        </p:txBody>
      </p:sp>
      <p:sp>
        <p:nvSpPr>
          <p:cNvPr id="7" name="Footer Placeholder 6">
            <a:extLst>
              <a:ext uri="{FF2B5EF4-FFF2-40B4-BE49-F238E27FC236}">
                <a16:creationId xmlns:a16="http://schemas.microsoft.com/office/drawing/2014/main" id="{7A3F24BC-4240-DFB4-362E-2654DA4C65B1}"/>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2D29ADD9-7405-4D03-2BE3-A503E1BA17D8}"/>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3" name="Freeform: Shape 8">
            <a:extLst>
              <a:ext uri="{FF2B5EF4-FFF2-40B4-BE49-F238E27FC236}">
                <a16:creationId xmlns:a16="http://schemas.microsoft.com/office/drawing/2014/main" id="{68DB3DC9-5ABC-8EA5-1AD4-9CE7FD4C840C}"/>
              </a:ext>
            </a:extLst>
          </p:cNvPr>
          <p:cNvSpPr>
            <a:spLocks noChangeAspect="1"/>
          </p:cNvSpPr>
          <p:nvPr userDrawn="1"/>
        </p:nvSpPr>
        <p:spPr bwMode="auto">
          <a:xfrm>
            <a:off x="9110671" y="4457407"/>
            <a:ext cx="1467027" cy="1143000"/>
          </a:xfrm>
          <a:custGeom>
            <a:avLst/>
            <a:gdLst>
              <a:gd name="T0" fmla="+- 0 4552 3958"/>
              <a:gd name="T1" fmla="*/ T0 w 1245"/>
              <a:gd name="T2" fmla="+- 0 4435 4170"/>
              <a:gd name="T3" fmla="*/ 4435 h 970"/>
              <a:gd name="T4" fmla="+- 0 4510 3958"/>
              <a:gd name="T5" fmla="*/ T4 w 1245"/>
              <a:gd name="T6" fmla="+- 0 4311 4170"/>
              <a:gd name="T7" fmla="*/ 4311 h 970"/>
              <a:gd name="T8" fmla="+- 0 4429 3958"/>
              <a:gd name="T9" fmla="*/ T8 w 1245"/>
              <a:gd name="T10" fmla="+- 0 4225 4170"/>
              <a:gd name="T11" fmla="*/ 4225 h 970"/>
              <a:gd name="T12" fmla="+- 0 4327 3958"/>
              <a:gd name="T13" fmla="*/ T12 w 1245"/>
              <a:gd name="T14" fmla="+- 0 4181 4170"/>
              <a:gd name="T15" fmla="*/ 4181 h 970"/>
              <a:gd name="T16" fmla="+- 0 4258 3958"/>
              <a:gd name="T17" fmla="*/ T16 w 1245"/>
              <a:gd name="T18" fmla="+- 0 4172 4170"/>
              <a:gd name="T19" fmla="*/ 4172 h 970"/>
              <a:gd name="T20" fmla="+- 0 4237 3958"/>
              <a:gd name="T21" fmla="*/ T20 w 1245"/>
              <a:gd name="T22" fmla="+- 0 4170 4170"/>
              <a:gd name="T23" fmla="*/ 4170 h 970"/>
              <a:gd name="T24" fmla="+- 0 4155 3958"/>
              <a:gd name="T25" fmla="*/ T24 w 1245"/>
              <a:gd name="T26" fmla="+- 0 4179 4170"/>
              <a:gd name="T27" fmla="*/ 4179 h 970"/>
              <a:gd name="T28" fmla="+- 0 4036 3958"/>
              <a:gd name="T29" fmla="*/ T28 w 1245"/>
              <a:gd name="T30" fmla="+- 0 4248 4170"/>
              <a:gd name="T31" fmla="*/ 4248 h 970"/>
              <a:gd name="T32" fmla="+- 0 3968 3958"/>
              <a:gd name="T33" fmla="*/ T32 w 1245"/>
              <a:gd name="T34" fmla="+- 0 4367 4170"/>
              <a:gd name="T35" fmla="*/ 4367 h 970"/>
              <a:gd name="T36" fmla="+- 0 3968 3958"/>
              <a:gd name="T37" fmla="*/ T36 w 1245"/>
              <a:gd name="T38" fmla="+- 0 4510 4170"/>
              <a:gd name="T39" fmla="*/ 4510 h 970"/>
              <a:gd name="T40" fmla="+- 0 4036 3958"/>
              <a:gd name="T41" fmla="*/ T40 w 1245"/>
              <a:gd name="T42" fmla="+- 0 4628 4170"/>
              <a:gd name="T43" fmla="*/ 4628 h 970"/>
              <a:gd name="T44" fmla="+- 0 4155 3958"/>
              <a:gd name="T45" fmla="*/ T44 w 1245"/>
              <a:gd name="T46" fmla="+- 0 4697 4170"/>
              <a:gd name="T47" fmla="*/ 4697 h 970"/>
              <a:gd name="T48" fmla="+- 0 4271 3958"/>
              <a:gd name="T49" fmla="*/ T48 w 1245"/>
              <a:gd name="T50" fmla="+- 0 4703 4170"/>
              <a:gd name="T51" fmla="*/ 4703 h 970"/>
              <a:gd name="T52" fmla="+- 0 4354 3958"/>
              <a:gd name="T53" fmla="*/ T52 w 1245"/>
              <a:gd name="T54" fmla="+- 0 4674 4170"/>
              <a:gd name="T55" fmla="*/ 4674 h 970"/>
              <a:gd name="T56" fmla="+- 0 4390 3958"/>
              <a:gd name="T57" fmla="*/ T56 w 1245"/>
              <a:gd name="T58" fmla="+- 0 4655 4170"/>
              <a:gd name="T59" fmla="*/ 4655 h 970"/>
              <a:gd name="T60" fmla="+- 0 4390 3958"/>
              <a:gd name="T61" fmla="*/ T60 w 1245"/>
              <a:gd name="T62" fmla="+- 0 4663 4170"/>
              <a:gd name="T63" fmla="*/ 4663 h 970"/>
              <a:gd name="T64" fmla="+- 0 4364 3958"/>
              <a:gd name="T65" fmla="*/ T64 w 1245"/>
              <a:gd name="T66" fmla="+- 0 4785 4170"/>
              <a:gd name="T67" fmla="*/ 4785 h 970"/>
              <a:gd name="T68" fmla="+- 0 4284 3958"/>
              <a:gd name="T69" fmla="*/ T68 w 1245"/>
              <a:gd name="T70" fmla="+- 0 4907 4170"/>
              <a:gd name="T71" fmla="*/ 4907 h 970"/>
              <a:gd name="T72" fmla="+- 0 4152 3958"/>
              <a:gd name="T73" fmla="*/ T72 w 1245"/>
              <a:gd name="T74" fmla="+- 0 5029 4170"/>
              <a:gd name="T75" fmla="*/ 5029 h 970"/>
              <a:gd name="T76" fmla="+- 0 4097 3958"/>
              <a:gd name="T77" fmla="*/ T76 w 1245"/>
              <a:gd name="T78" fmla="+- 0 5139 4170"/>
              <a:gd name="T79" fmla="*/ 5139 h 970"/>
              <a:gd name="T80" fmla="+- 0 4250 3958"/>
              <a:gd name="T81" fmla="*/ T80 w 1245"/>
              <a:gd name="T82" fmla="+- 0 5033 4170"/>
              <a:gd name="T83" fmla="*/ 5033 h 970"/>
              <a:gd name="T84" fmla="+- 0 4371 3958"/>
              <a:gd name="T85" fmla="*/ T84 w 1245"/>
              <a:gd name="T86" fmla="+- 0 4923 4170"/>
              <a:gd name="T87" fmla="*/ 4923 h 970"/>
              <a:gd name="T88" fmla="+- 0 4463 3958"/>
              <a:gd name="T89" fmla="*/ T88 w 1245"/>
              <a:gd name="T90" fmla="+- 0 4809 4170"/>
              <a:gd name="T91" fmla="*/ 4809 h 970"/>
              <a:gd name="T92" fmla="+- 0 4524 3958"/>
              <a:gd name="T93" fmla="*/ T92 w 1245"/>
              <a:gd name="T94" fmla="+- 0 4692 4170"/>
              <a:gd name="T95" fmla="*/ 4692 h 970"/>
              <a:gd name="T96" fmla="+- 0 4554 3958"/>
              <a:gd name="T97" fmla="*/ T96 w 1245"/>
              <a:gd name="T98" fmla="+- 0 4571 4170"/>
              <a:gd name="T99" fmla="*/ 4571 h 970"/>
              <a:gd name="T100" fmla="+- 0 5203 3958"/>
              <a:gd name="T101" fmla="*/ T100 w 1245"/>
              <a:gd name="T102" fmla="+- 0 4509 4170"/>
              <a:gd name="T103" fmla="*/ 4509 h 970"/>
              <a:gd name="T104" fmla="+- 0 5182 3958"/>
              <a:gd name="T105" fmla="*/ T104 w 1245"/>
              <a:gd name="T106" fmla="+- 0 4369 4170"/>
              <a:gd name="T107" fmla="*/ 4369 h 970"/>
              <a:gd name="T108" fmla="+- 0 5118 3958"/>
              <a:gd name="T109" fmla="*/ T108 w 1245"/>
              <a:gd name="T110" fmla="+- 0 4262 4170"/>
              <a:gd name="T111" fmla="*/ 4262 h 970"/>
              <a:gd name="T112" fmla="+- 0 5028 3958"/>
              <a:gd name="T113" fmla="*/ T112 w 1245"/>
              <a:gd name="T114" fmla="+- 0 4199 4170"/>
              <a:gd name="T115" fmla="*/ 4199 h 970"/>
              <a:gd name="T116" fmla="+- 0 4920 3958"/>
              <a:gd name="T117" fmla="*/ T116 w 1245"/>
              <a:gd name="T118" fmla="+- 0 4174 4170"/>
              <a:gd name="T119" fmla="*/ 4174 h 970"/>
              <a:gd name="T120" fmla="+- 0 4897 3958"/>
              <a:gd name="T121" fmla="*/ T120 w 1245"/>
              <a:gd name="T122" fmla="+- 0 4171 4170"/>
              <a:gd name="T123" fmla="*/ 4171 h 970"/>
              <a:gd name="T124" fmla="+- 0 4875 3958"/>
              <a:gd name="T125" fmla="*/ T124 w 1245"/>
              <a:gd name="T126" fmla="+- 0 4170 4170"/>
              <a:gd name="T127" fmla="*/ 4170 h 970"/>
              <a:gd name="T128" fmla="+- 0 4756 3958"/>
              <a:gd name="T129" fmla="*/ T128 w 1245"/>
              <a:gd name="T130" fmla="+- 0 4198 4170"/>
              <a:gd name="T131" fmla="*/ 4198 h 970"/>
              <a:gd name="T132" fmla="+- 0 4665 3958"/>
              <a:gd name="T133" fmla="*/ T132 w 1245"/>
              <a:gd name="T134" fmla="+- 0 4272 4170"/>
              <a:gd name="T135" fmla="*/ 4272 h 970"/>
              <a:gd name="T136" fmla="+- 0 4632 3958"/>
              <a:gd name="T137" fmla="*/ T136 w 1245"/>
              <a:gd name="T138" fmla="+- 0 4322 4170"/>
              <a:gd name="T139" fmla="*/ 4322 h 970"/>
              <a:gd name="T140" fmla="+- 0 4614 3958"/>
              <a:gd name="T141" fmla="*/ T140 w 1245"/>
              <a:gd name="T142" fmla="+- 0 4378 4170"/>
              <a:gd name="T143" fmla="*/ 4378 h 970"/>
              <a:gd name="T144" fmla="+- 0 4609 3958"/>
              <a:gd name="T145" fmla="*/ T144 w 1245"/>
              <a:gd name="T146" fmla="+- 0 4408 4170"/>
              <a:gd name="T147" fmla="*/ 4408 h 970"/>
              <a:gd name="T148" fmla="+- 0 4607 3958"/>
              <a:gd name="T149" fmla="*/ T148 w 1245"/>
              <a:gd name="T150" fmla="+- 0 4438 4170"/>
              <a:gd name="T151" fmla="*/ 4438 h 970"/>
              <a:gd name="T152" fmla="+- 0 4644 3958"/>
              <a:gd name="T153" fmla="*/ T152 w 1245"/>
              <a:gd name="T154" fmla="+- 0 4574 4170"/>
              <a:gd name="T155" fmla="*/ 4574 h 970"/>
              <a:gd name="T156" fmla="+- 0 4740 3958"/>
              <a:gd name="T157" fmla="*/ T156 w 1245"/>
              <a:gd name="T158" fmla="+- 0 4670 4170"/>
              <a:gd name="T159" fmla="*/ 4670 h 970"/>
              <a:gd name="T160" fmla="+- 0 4875 3958"/>
              <a:gd name="T161" fmla="*/ T160 w 1245"/>
              <a:gd name="T162" fmla="+- 0 4707 4170"/>
              <a:gd name="T163" fmla="*/ 4707 h 970"/>
              <a:gd name="T164" fmla="+- 0 4961 3958"/>
              <a:gd name="T165" fmla="*/ T164 w 1245"/>
              <a:gd name="T166" fmla="+- 0 4693 4170"/>
              <a:gd name="T167" fmla="*/ 4693 h 970"/>
              <a:gd name="T168" fmla="+- 0 5035 3958"/>
              <a:gd name="T169" fmla="*/ T168 w 1245"/>
              <a:gd name="T170" fmla="+- 0 4653 4170"/>
              <a:gd name="T171" fmla="*/ 4653 h 970"/>
              <a:gd name="T172" fmla="+- 0 5036 3958"/>
              <a:gd name="T173" fmla="*/ T172 w 1245"/>
              <a:gd name="T174" fmla="+- 0 4660 4170"/>
              <a:gd name="T175" fmla="*/ 4660 h 970"/>
              <a:gd name="T176" fmla="+- 0 5029 3958"/>
              <a:gd name="T177" fmla="*/ T176 w 1245"/>
              <a:gd name="T178" fmla="+- 0 4724 4170"/>
              <a:gd name="T179" fmla="*/ 4724 h 970"/>
              <a:gd name="T180" fmla="+- 0 4976 3958"/>
              <a:gd name="T181" fmla="*/ T180 w 1245"/>
              <a:gd name="T182" fmla="+- 0 4846 4170"/>
              <a:gd name="T183" fmla="*/ 4846 h 970"/>
              <a:gd name="T184" fmla="+- 0 4870 3958"/>
              <a:gd name="T185" fmla="*/ T184 w 1245"/>
              <a:gd name="T186" fmla="+- 0 4968 4170"/>
              <a:gd name="T187" fmla="*/ 4968 h 970"/>
              <a:gd name="T188" fmla="+- 0 4711 3958"/>
              <a:gd name="T189" fmla="*/ T188 w 1245"/>
              <a:gd name="T190" fmla="+- 0 5090 4170"/>
              <a:gd name="T191" fmla="*/ 5090 h 970"/>
              <a:gd name="T192" fmla="+- 0 4823 3958"/>
              <a:gd name="T193" fmla="*/ T192 w 1245"/>
              <a:gd name="T194" fmla="+- 0 5087 4170"/>
              <a:gd name="T195" fmla="*/ 5087 h 970"/>
              <a:gd name="T196" fmla="+- 0 4960 3958"/>
              <a:gd name="T197" fmla="*/ T196 w 1245"/>
              <a:gd name="T198" fmla="+- 0 4979 4170"/>
              <a:gd name="T199" fmla="*/ 4979 h 970"/>
              <a:gd name="T200" fmla="+- 0 5066 3958"/>
              <a:gd name="T201" fmla="*/ T200 w 1245"/>
              <a:gd name="T202" fmla="+- 0 4867 4170"/>
              <a:gd name="T203" fmla="*/ 4867 h 970"/>
              <a:gd name="T204" fmla="+- 0 5142 3958"/>
              <a:gd name="T205" fmla="*/ T204 w 1245"/>
              <a:gd name="T206" fmla="+- 0 4751 4170"/>
              <a:gd name="T207" fmla="*/ 4751 h 970"/>
              <a:gd name="T208" fmla="+- 0 5188 3958"/>
              <a:gd name="T209" fmla="*/ T208 w 1245"/>
              <a:gd name="T210" fmla="+- 0 4632 4170"/>
              <a:gd name="T211" fmla="*/ 4632 h 970"/>
              <a:gd name="T212" fmla="+- 0 5203 3958"/>
              <a:gd name="T213" fmla="*/ T212 w 1245"/>
              <a:gd name="T214" fmla="+- 0 4509 4170"/>
              <a:gd name="T215" fmla="*/ 4509 h 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245" h="970">
                <a:moveTo>
                  <a:pt x="600" y="339"/>
                </a:moveTo>
                <a:lnTo>
                  <a:pt x="594" y="265"/>
                </a:lnTo>
                <a:lnTo>
                  <a:pt x="578" y="199"/>
                </a:lnTo>
                <a:lnTo>
                  <a:pt x="552" y="141"/>
                </a:lnTo>
                <a:lnTo>
                  <a:pt x="514" y="92"/>
                </a:lnTo>
                <a:lnTo>
                  <a:pt x="471" y="55"/>
                </a:lnTo>
                <a:lnTo>
                  <a:pt x="423" y="28"/>
                </a:lnTo>
                <a:lnTo>
                  <a:pt x="369" y="11"/>
                </a:lnTo>
                <a:lnTo>
                  <a:pt x="311" y="3"/>
                </a:lnTo>
                <a:lnTo>
                  <a:pt x="300" y="2"/>
                </a:lnTo>
                <a:lnTo>
                  <a:pt x="290" y="1"/>
                </a:lnTo>
                <a:lnTo>
                  <a:pt x="279" y="0"/>
                </a:lnTo>
                <a:lnTo>
                  <a:pt x="268" y="0"/>
                </a:lnTo>
                <a:lnTo>
                  <a:pt x="197" y="9"/>
                </a:lnTo>
                <a:lnTo>
                  <a:pt x="133" y="36"/>
                </a:lnTo>
                <a:lnTo>
                  <a:pt x="78" y="78"/>
                </a:lnTo>
                <a:lnTo>
                  <a:pt x="37" y="133"/>
                </a:lnTo>
                <a:lnTo>
                  <a:pt x="10" y="197"/>
                </a:lnTo>
                <a:lnTo>
                  <a:pt x="0" y="268"/>
                </a:lnTo>
                <a:lnTo>
                  <a:pt x="10" y="340"/>
                </a:lnTo>
                <a:lnTo>
                  <a:pt x="37" y="404"/>
                </a:lnTo>
                <a:lnTo>
                  <a:pt x="78" y="458"/>
                </a:lnTo>
                <a:lnTo>
                  <a:pt x="133" y="500"/>
                </a:lnTo>
                <a:lnTo>
                  <a:pt x="197" y="527"/>
                </a:lnTo>
                <a:lnTo>
                  <a:pt x="268" y="537"/>
                </a:lnTo>
                <a:lnTo>
                  <a:pt x="313" y="533"/>
                </a:lnTo>
                <a:lnTo>
                  <a:pt x="356" y="522"/>
                </a:lnTo>
                <a:lnTo>
                  <a:pt x="396" y="504"/>
                </a:lnTo>
                <a:lnTo>
                  <a:pt x="432" y="480"/>
                </a:lnTo>
                <a:lnTo>
                  <a:pt x="432" y="485"/>
                </a:lnTo>
                <a:lnTo>
                  <a:pt x="432" y="489"/>
                </a:lnTo>
                <a:lnTo>
                  <a:pt x="432" y="493"/>
                </a:lnTo>
                <a:lnTo>
                  <a:pt x="426" y="554"/>
                </a:lnTo>
                <a:lnTo>
                  <a:pt x="406" y="615"/>
                </a:lnTo>
                <a:lnTo>
                  <a:pt x="373" y="676"/>
                </a:lnTo>
                <a:lnTo>
                  <a:pt x="326" y="737"/>
                </a:lnTo>
                <a:lnTo>
                  <a:pt x="267" y="798"/>
                </a:lnTo>
                <a:lnTo>
                  <a:pt x="194" y="859"/>
                </a:lnTo>
                <a:lnTo>
                  <a:pt x="108" y="920"/>
                </a:lnTo>
                <a:lnTo>
                  <a:pt x="139" y="969"/>
                </a:lnTo>
                <a:lnTo>
                  <a:pt x="219" y="917"/>
                </a:lnTo>
                <a:lnTo>
                  <a:pt x="292" y="863"/>
                </a:lnTo>
                <a:lnTo>
                  <a:pt x="356" y="809"/>
                </a:lnTo>
                <a:lnTo>
                  <a:pt x="413" y="753"/>
                </a:lnTo>
                <a:lnTo>
                  <a:pt x="463" y="697"/>
                </a:lnTo>
                <a:lnTo>
                  <a:pt x="505" y="639"/>
                </a:lnTo>
                <a:lnTo>
                  <a:pt x="539" y="581"/>
                </a:lnTo>
                <a:lnTo>
                  <a:pt x="566" y="522"/>
                </a:lnTo>
                <a:lnTo>
                  <a:pt x="585" y="462"/>
                </a:lnTo>
                <a:lnTo>
                  <a:pt x="596" y="401"/>
                </a:lnTo>
                <a:lnTo>
                  <a:pt x="600" y="339"/>
                </a:lnTo>
                <a:close/>
                <a:moveTo>
                  <a:pt x="1245" y="339"/>
                </a:moveTo>
                <a:lnTo>
                  <a:pt x="1240" y="265"/>
                </a:lnTo>
                <a:lnTo>
                  <a:pt x="1224" y="199"/>
                </a:lnTo>
                <a:lnTo>
                  <a:pt x="1197" y="141"/>
                </a:lnTo>
                <a:lnTo>
                  <a:pt x="1160" y="92"/>
                </a:lnTo>
                <a:lnTo>
                  <a:pt x="1117" y="56"/>
                </a:lnTo>
                <a:lnTo>
                  <a:pt x="1070" y="29"/>
                </a:lnTo>
                <a:lnTo>
                  <a:pt x="1018" y="11"/>
                </a:lnTo>
                <a:lnTo>
                  <a:pt x="962" y="4"/>
                </a:lnTo>
                <a:lnTo>
                  <a:pt x="951" y="2"/>
                </a:lnTo>
                <a:lnTo>
                  <a:pt x="939" y="1"/>
                </a:lnTo>
                <a:lnTo>
                  <a:pt x="928" y="0"/>
                </a:lnTo>
                <a:lnTo>
                  <a:pt x="917" y="0"/>
                </a:lnTo>
                <a:lnTo>
                  <a:pt x="855" y="7"/>
                </a:lnTo>
                <a:lnTo>
                  <a:pt x="798" y="28"/>
                </a:lnTo>
                <a:lnTo>
                  <a:pt x="748" y="60"/>
                </a:lnTo>
                <a:lnTo>
                  <a:pt x="707" y="102"/>
                </a:lnTo>
                <a:lnTo>
                  <a:pt x="688" y="127"/>
                </a:lnTo>
                <a:lnTo>
                  <a:pt x="674" y="152"/>
                </a:lnTo>
                <a:lnTo>
                  <a:pt x="663" y="179"/>
                </a:lnTo>
                <a:lnTo>
                  <a:pt x="656" y="208"/>
                </a:lnTo>
                <a:lnTo>
                  <a:pt x="653" y="223"/>
                </a:lnTo>
                <a:lnTo>
                  <a:pt x="651" y="238"/>
                </a:lnTo>
                <a:lnTo>
                  <a:pt x="650" y="253"/>
                </a:lnTo>
                <a:lnTo>
                  <a:pt x="649" y="268"/>
                </a:lnTo>
                <a:lnTo>
                  <a:pt x="659" y="340"/>
                </a:lnTo>
                <a:lnTo>
                  <a:pt x="686" y="404"/>
                </a:lnTo>
                <a:lnTo>
                  <a:pt x="728" y="458"/>
                </a:lnTo>
                <a:lnTo>
                  <a:pt x="782" y="500"/>
                </a:lnTo>
                <a:lnTo>
                  <a:pt x="846" y="527"/>
                </a:lnTo>
                <a:lnTo>
                  <a:pt x="917" y="537"/>
                </a:lnTo>
                <a:lnTo>
                  <a:pt x="961" y="533"/>
                </a:lnTo>
                <a:lnTo>
                  <a:pt x="1003" y="523"/>
                </a:lnTo>
                <a:lnTo>
                  <a:pt x="1042" y="506"/>
                </a:lnTo>
                <a:lnTo>
                  <a:pt x="1077" y="483"/>
                </a:lnTo>
                <a:lnTo>
                  <a:pt x="1077" y="487"/>
                </a:lnTo>
                <a:lnTo>
                  <a:pt x="1078" y="490"/>
                </a:lnTo>
                <a:lnTo>
                  <a:pt x="1078" y="493"/>
                </a:lnTo>
                <a:lnTo>
                  <a:pt x="1071" y="554"/>
                </a:lnTo>
                <a:lnTo>
                  <a:pt x="1051" y="615"/>
                </a:lnTo>
                <a:lnTo>
                  <a:pt x="1018" y="676"/>
                </a:lnTo>
                <a:lnTo>
                  <a:pt x="972" y="737"/>
                </a:lnTo>
                <a:lnTo>
                  <a:pt x="912" y="798"/>
                </a:lnTo>
                <a:lnTo>
                  <a:pt x="839" y="859"/>
                </a:lnTo>
                <a:lnTo>
                  <a:pt x="753" y="920"/>
                </a:lnTo>
                <a:lnTo>
                  <a:pt x="785" y="969"/>
                </a:lnTo>
                <a:lnTo>
                  <a:pt x="865" y="917"/>
                </a:lnTo>
                <a:lnTo>
                  <a:pt x="937" y="863"/>
                </a:lnTo>
                <a:lnTo>
                  <a:pt x="1002" y="809"/>
                </a:lnTo>
                <a:lnTo>
                  <a:pt x="1059" y="753"/>
                </a:lnTo>
                <a:lnTo>
                  <a:pt x="1108" y="697"/>
                </a:lnTo>
                <a:lnTo>
                  <a:pt x="1150" y="639"/>
                </a:lnTo>
                <a:lnTo>
                  <a:pt x="1184" y="581"/>
                </a:lnTo>
                <a:lnTo>
                  <a:pt x="1211" y="522"/>
                </a:lnTo>
                <a:lnTo>
                  <a:pt x="1230" y="462"/>
                </a:lnTo>
                <a:lnTo>
                  <a:pt x="1241" y="401"/>
                </a:lnTo>
                <a:lnTo>
                  <a:pt x="1245" y="339"/>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4" name="Double Bracket 3">
            <a:extLst>
              <a:ext uri="{FF2B5EF4-FFF2-40B4-BE49-F238E27FC236}">
                <a16:creationId xmlns:a16="http://schemas.microsoft.com/office/drawing/2014/main" id="{E1A5F12F-F02D-E7F3-1B55-898C79BCA36A}"/>
              </a:ext>
            </a:extLst>
          </p:cNvPr>
          <p:cNvSpPr/>
          <p:nvPr userDrawn="1"/>
        </p:nvSpPr>
        <p:spPr>
          <a:xfrm>
            <a:off x="1137138" y="2364786"/>
            <a:ext cx="10216662" cy="2242383"/>
          </a:xfrm>
          <a:prstGeom prst="bracketPair">
            <a:avLst/>
          </a:prstGeom>
          <a:ln w="76200">
            <a:solidFill>
              <a:schemeClr val="tx2"/>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5" name="Group 4">
            <a:extLst>
              <a:ext uri="{FF2B5EF4-FFF2-40B4-BE49-F238E27FC236}">
                <a16:creationId xmlns:a16="http://schemas.microsoft.com/office/drawing/2014/main" id="{7C936EEA-59E0-7845-2E3F-3EE495C5204C}"/>
              </a:ext>
            </a:extLst>
          </p:cNvPr>
          <p:cNvGrpSpPr>
            <a:grpSpLocks noChangeAspect="1"/>
          </p:cNvGrpSpPr>
          <p:nvPr userDrawn="1"/>
        </p:nvGrpSpPr>
        <p:grpSpPr bwMode="auto">
          <a:xfrm>
            <a:off x="1943101" y="1371548"/>
            <a:ext cx="1505837" cy="1143000"/>
            <a:chOff x="-1" y="0"/>
            <a:chExt cx="1245" cy="945"/>
          </a:xfrm>
          <a:solidFill>
            <a:schemeClr val="tx2"/>
          </a:solidFill>
        </p:grpSpPr>
        <p:sp>
          <p:nvSpPr>
            <p:cNvPr id="9" name="AutoShape 22">
              <a:extLst>
                <a:ext uri="{FF2B5EF4-FFF2-40B4-BE49-F238E27FC236}">
                  <a16:creationId xmlns:a16="http://schemas.microsoft.com/office/drawing/2014/main" id="{4599E312-7248-A68C-91F5-92492F12D6F3}"/>
                </a:ext>
              </a:extLst>
            </p:cNvPr>
            <p:cNvSpPr>
              <a:spLocks/>
            </p:cNvSpPr>
            <p:nvPr userDrawn="1"/>
          </p:nvSpPr>
          <p:spPr bwMode="auto">
            <a:xfrm>
              <a:off x="-1" y="0"/>
              <a:ext cx="1245" cy="945"/>
            </a:xfrm>
            <a:custGeom>
              <a:avLst/>
              <a:gdLst>
                <a:gd name="T0" fmla="*/ 576 w 1245"/>
                <a:gd name="T1" fmla="*/ 597 h 945"/>
                <a:gd name="T2" fmla="*/ 508 w 1245"/>
                <a:gd name="T3" fmla="*/ 481 h 945"/>
                <a:gd name="T4" fmla="*/ 392 w 1245"/>
                <a:gd name="T5" fmla="*/ 414 h 945"/>
                <a:gd name="T6" fmla="*/ 279 w 1245"/>
                <a:gd name="T7" fmla="*/ 408 h 945"/>
                <a:gd name="T8" fmla="*/ 200 w 1245"/>
                <a:gd name="T9" fmla="*/ 435 h 945"/>
                <a:gd name="T10" fmla="*/ 173 w 1245"/>
                <a:gd name="T11" fmla="*/ 398 h 945"/>
                <a:gd name="T12" fmla="*/ 227 w 1245"/>
                <a:gd name="T13" fmla="*/ 282 h 945"/>
                <a:gd name="T14" fmla="*/ 330 w 1245"/>
                <a:gd name="T15" fmla="*/ 165 h 945"/>
                <a:gd name="T16" fmla="*/ 483 w 1245"/>
                <a:gd name="T17" fmla="*/ 48 h 945"/>
                <a:gd name="T18" fmla="*/ 366 w 1245"/>
                <a:gd name="T19" fmla="*/ 57 h 945"/>
                <a:gd name="T20" fmla="*/ 222 w 1245"/>
                <a:gd name="T21" fmla="*/ 173 h 945"/>
                <a:gd name="T22" fmla="*/ 113 w 1245"/>
                <a:gd name="T23" fmla="*/ 294 h 945"/>
                <a:gd name="T24" fmla="*/ 41 w 1245"/>
                <a:gd name="T25" fmla="*/ 420 h 945"/>
                <a:gd name="T26" fmla="*/ 5 w 1245"/>
                <a:gd name="T27" fmla="*/ 549 h 945"/>
                <a:gd name="T28" fmla="*/ 5 w 1245"/>
                <a:gd name="T29" fmla="*/ 689 h 945"/>
                <a:gd name="T30" fmla="*/ 47 w 1245"/>
                <a:gd name="T31" fmla="*/ 809 h 945"/>
                <a:gd name="T32" fmla="*/ 129 w 1245"/>
                <a:gd name="T33" fmla="*/ 895 h 945"/>
                <a:gd name="T34" fmla="*/ 235 w 1245"/>
                <a:gd name="T35" fmla="*/ 939 h 945"/>
                <a:gd name="T36" fmla="*/ 357 w 1245"/>
                <a:gd name="T37" fmla="*/ 940 h 945"/>
                <a:gd name="T38" fmla="*/ 461 w 1245"/>
                <a:gd name="T39" fmla="*/ 905 h 945"/>
                <a:gd name="T40" fmla="*/ 538 w 1245"/>
                <a:gd name="T41" fmla="*/ 837 h 945"/>
                <a:gd name="T42" fmla="*/ 577 w 1245"/>
                <a:gd name="T43" fmla="*/ 753 h 945"/>
                <a:gd name="T44" fmla="*/ 582 w 1245"/>
                <a:gd name="T45" fmla="*/ 703 h 945"/>
                <a:gd name="T46" fmla="*/ 585 w 1245"/>
                <a:gd name="T47" fmla="*/ 679 h 945"/>
                <a:gd name="T48" fmla="*/ 1245 w 1245"/>
                <a:gd name="T49" fmla="*/ 667 h 945"/>
                <a:gd name="T50" fmla="*/ 1209 w 1245"/>
                <a:gd name="T51" fmla="*/ 535 h 945"/>
                <a:gd name="T52" fmla="*/ 1115 w 1245"/>
                <a:gd name="T53" fmla="*/ 440 h 945"/>
                <a:gd name="T54" fmla="*/ 982 w 1245"/>
                <a:gd name="T55" fmla="*/ 404 h 945"/>
                <a:gd name="T56" fmla="*/ 888 w 1245"/>
                <a:gd name="T57" fmla="*/ 422 h 945"/>
                <a:gd name="T58" fmla="*/ 809 w 1245"/>
                <a:gd name="T59" fmla="*/ 470 h 945"/>
                <a:gd name="T60" fmla="*/ 808 w 1245"/>
                <a:gd name="T61" fmla="*/ 467 h 945"/>
                <a:gd name="T62" fmla="*/ 815 w 1245"/>
                <a:gd name="T63" fmla="*/ 406 h 945"/>
                <a:gd name="T64" fmla="*/ 867 w 1245"/>
                <a:gd name="T65" fmla="*/ 286 h 945"/>
                <a:gd name="T66" fmla="*/ 971 w 1245"/>
                <a:gd name="T67" fmla="*/ 167 h 945"/>
                <a:gd name="T68" fmla="*/ 1127 w 1245"/>
                <a:gd name="T69" fmla="*/ 48 h 945"/>
                <a:gd name="T70" fmla="*/ 1010 w 1245"/>
                <a:gd name="T71" fmla="*/ 57 h 945"/>
                <a:gd name="T72" fmla="*/ 866 w 1245"/>
                <a:gd name="T73" fmla="*/ 173 h 945"/>
                <a:gd name="T74" fmla="*/ 757 w 1245"/>
                <a:gd name="T75" fmla="*/ 294 h 945"/>
                <a:gd name="T76" fmla="*/ 685 w 1245"/>
                <a:gd name="T77" fmla="*/ 420 h 945"/>
                <a:gd name="T78" fmla="*/ 649 w 1245"/>
                <a:gd name="T79" fmla="*/ 549 h 945"/>
                <a:gd name="T80" fmla="*/ 649 w 1245"/>
                <a:gd name="T81" fmla="*/ 689 h 945"/>
                <a:gd name="T82" fmla="*/ 691 w 1245"/>
                <a:gd name="T83" fmla="*/ 809 h 945"/>
                <a:gd name="T84" fmla="*/ 773 w 1245"/>
                <a:gd name="T85" fmla="*/ 895 h 945"/>
                <a:gd name="T86" fmla="*/ 879 w 1245"/>
                <a:gd name="T87" fmla="*/ 939 h 945"/>
                <a:gd name="T88" fmla="*/ 1001 w 1245"/>
                <a:gd name="T89" fmla="*/ 940 h 945"/>
                <a:gd name="T90" fmla="*/ 1105 w 1245"/>
                <a:gd name="T91" fmla="*/ 905 h 945"/>
                <a:gd name="T92" fmla="*/ 1155 w 1245"/>
                <a:gd name="T93" fmla="*/ 868 h 945"/>
                <a:gd name="T94" fmla="*/ 1172 w 1245"/>
                <a:gd name="T95" fmla="*/ 848 h 945"/>
                <a:gd name="T96" fmla="*/ 1180 w 1245"/>
                <a:gd name="T97" fmla="*/ 841 h 945"/>
                <a:gd name="T98" fmla="*/ 1209 w 1245"/>
                <a:gd name="T99" fmla="*/ 800 h 945"/>
                <a:gd name="T100" fmla="*/ 1241 w 1245"/>
                <a:gd name="T101" fmla="*/ 7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945">
                  <a:moveTo>
                    <a:pt x="585" y="667"/>
                  </a:moveTo>
                  <a:lnTo>
                    <a:pt x="576" y="597"/>
                  </a:lnTo>
                  <a:lnTo>
                    <a:pt x="549" y="534"/>
                  </a:lnTo>
                  <a:lnTo>
                    <a:pt x="508" y="481"/>
                  </a:lnTo>
                  <a:lnTo>
                    <a:pt x="455" y="440"/>
                  </a:lnTo>
                  <a:lnTo>
                    <a:pt x="392" y="414"/>
                  </a:lnTo>
                  <a:lnTo>
                    <a:pt x="322" y="404"/>
                  </a:lnTo>
                  <a:lnTo>
                    <a:pt x="279" y="408"/>
                  </a:lnTo>
                  <a:lnTo>
                    <a:pt x="238" y="418"/>
                  </a:lnTo>
                  <a:lnTo>
                    <a:pt x="200" y="435"/>
                  </a:lnTo>
                  <a:lnTo>
                    <a:pt x="165" y="457"/>
                  </a:lnTo>
                  <a:lnTo>
                    <a:pt x="173" y="398"/>
                  </a:lnTo>
                  <a:lnTo>
                    <a:pt x="194" y="340"/>
                  </a:lnTo>
                  <a:lnTo>
                    <a:pt x="227" y="282"/>
                  </a:lnTo>
                  <a:lnTo>
                    <a:pt x="272" y="223"/>
                  </a:lnTo>
                  <a:lnTo>
                    <a:pt x="330" y="165"/>
                  </a:lnTo>
                  <a:lnTo>
                    <a:pt x="400" y="106"/>
                  </a:lnTo>
                  <a:lnTo>
                    <a:pt x="483" y="48"/>
                  </a:lnTo>
                  <a:lnTo>
                    <a:pt x="452" y="0"/>
                  </a:lnTo>
                  <a:lnTo>
                    <a:pt x="366" y="57"/>
                  </a:lnTo>
                  <a:lnTo>
                    <a:pt x="289" y="114"/>
                  </a:lnTo>
                  <a:lnTo>
                    <a:pt x="222" y="173"/>
                  </a:lnTo>
                  <a:lnTo>
                    <a:pt x="163" y="233"/>
                  </a:lnTo>
                  <a:lnTo>
                    <a:pt x="113" y="294"/>
                  </a:lnTo>
                  <a:lnTo>
                    <a:pt x="72" y="356"/>
                  </a:lnTo>
                  <a:lnTo>
                    <a:pt x="41" y="420"/>
                  </a:lnTo>
                  <a:lnTo>
                    <a:pt x="18" y="484"/>
                  </a:lnTo>
                  <a:lnTo>
                    <a:pt x="5" y="549"/>
                  </a:lnTo>
                  <a:lnTo>
                    <a:pt x="0" y="616"/>
                  </a:lnTo>
                  <a:lnTo>
                    <a:pt x="5" y="689"/>
                  </a:lnTo>
                  <a:lnTo>
                    <a:pt x="21" y="753"/>
                  </a:lnTo>
                  <a:lnTo>
                    <a:pt x="47" y="809"/>
                  </a:lnTo>
                  <a:lnTo>
                    <a:pt x="84" y="857"/>
                  </a:lnTo>
                  <a:lnTo>
                    <a:pt x="129" y="895"/>
                  </a:lnTo>
                  <a:lnTo>
                    <a:pt x="179" y="923"/>
                  </a:lnTo>
                  <a:lnTo>
                    <a:pt x="235" y="939"/>
                  </a:lnTo>
                  <a:lnTo>
                    <a:pt x="296" y="944"/>
                  </a:lnTo>
                  <a:lnTo>
                    <a:pt x="357" y="940"/>
                  </a:lnTo>
                  <a:lnTo>
                    <a:pt x="412" y="927"/>
                  </a:lnTo>
                  <a:lnTo>
                    <a:pt x="461" y="905"/>
                  </a:lnTo>
                  <a:lnTo>
                    <a:pt x="504" y="874"/>
                  </a:lnTo>
                  <a:lnTo>
                    <a:pt x="538" y="837"/>
                  </a:lnTo>
                  <a:lnTo>
                    <a:pt x="563" y="797"/>
                  </a:lnTo>
                  <a:lnTo>
                    <a:pt x="577" y="753"/>
                  </a:lnTo>
                  <a:lnTo>
                    <a:pt x="582" y="704"/>
                  </a:lnTo>
                  <a:lnTo>
                    <a:pt x="582" y="703"/>
                  </a:lnTo>
                  <a:lnTo>
                    <a:pt x="584" y="691"/>
                  </a:lnTo>
                  <a:lnTo>
                    <a:pt x="585" y="679"/>
                  </a:lnTo>
                  <a:lnTo>
                    <a:pt x="585" y="667"/>
                  </a:lnTo>
                  <a:close/>
                  <a:moveTo>
                    <a:pt x="1245" y="667"/>
                  </a:moveTo>
                  <a:lnTo>
                    <a:pt x="1235" y="597"/>
                  </a:lnTo>
                  <a:lnTo>
                    <a:pt x="1209" y="535"/>
                  </a:lnTo>
                  <a:lnTo>
                    <a:pt x="1168" y="481"/>
                  </a:lnTo>
                  <a:lnTo>
                    <a:pt x="1115" y="440"/>
                  </a:lnTo>
                  <a:lnTo>
                    <a:pt x="1052" y="414"/>
                  </a:lnTo>
                  <a:lnTo>
                    <a:pt x="982" y="404"/>
                  </a:lnTo>
                  <a:lnTo>
                    <a:pt x="933" y="409"/>
                  </a:lnTo>
                  <a:lnTo>
                    <a:pt x="888" y="422"/>
                  </a:lnTo>
                  <a:lnTo>
                    <a:pt x="846" y="443"/>
                  </a:lnTo>
                  <a:lnTo>
                    <a:pt x="809" y="470"/>
                  </a:lnTo>
                  <a:lnTo>
                    <a:pt x="809" y="468"/>
                  </a:lnTo>
                  <a:lnTo>
                    <a:pt x="808" y="467"/>
                  </a:lnTo>
                  <a:lnTo>
                    <a:pt x="808" y="465"/>
                  </a:lnTo>
                  <a:lnTo>
                    <a:pt x="815" y="406"/>
                  </a:lnTo>
                  <a:lnTo>
                    <a:pt x="834" y="346"/>
                  </a:lnTo>
                  <a:lnTo>
                    <a:pt x="867" y="286"/>
                  </a:lnTo>
                  <a:lnTo>
                    <a:pt x="913" y="227"/>
                  </a:lnTo>
                  <a:lnTo>
                    <a:pt x="971" y="167"/>
                  </a:lnTo>
                  <a:lnTo>
                    <a:pt x="1043" y="107"/>
                  </a:lnTo>
                  <a:lnTo>
                    <a:pt x="1127" y="48"/>
                  </a:lnTo>
                  <a:lnTo>
                    <a:pt x="1096" y="0"/>
                  </a:lnTo>
                  <a:lnTo>
                    <a:pt x="1010" y="57"/>
                  </a:lnTo>
                  <a:lnTo>
                    <a:pt x="933" y="114"/>
                  </a:lnTo>
                  <a:lnTo>
                    <a:pt x="866" y="173"/>
                  </a:lnTo>
                  <a:lnTo>
                    <a:pt x="807" y="233"/>
                  </a:lnTo>
                  <a:lnTo>
                    <a:pt x="757" y="294"/>
                  </a:lnTo>
                  <a:lnTo>
                    <a:pt x="716" y="356"/>
                  </a:lnTo>
                  <a:lnTo>
                    <a:pt x="685" y="420"/>
                  </a:lnTo>
                  <a:lnTo>
                    <a:pt x="662" y="484"/>
                  </a:lnTo>
                  <a:lnTo>
                    <a:pt x="649" y="549"/>
                  </a:lnTo>
                  <a:lnTo>
                    <a:pt x="644" y="616"/>
                  </a:lnTo>
                  <a:lnTo>
                    <a:pt x="649" y="689"/>
                  </a:lnTo>
                  <a:lnTo>
                    <a:pt x="665" y="753"/>
                  </a:lnTo>
                  <a:lnTo>
                    <a:pt x="691" y="809"/>
                  </a:lnTo>
                  <a:lnTo>
                    <a:pt x="728" y="857"/>
                  </a:lnTo>
                  <a:lnTo>
                    <a:pt x="773" y="895"/>
                  </a:lnTo>
                  <a:lnTo>
                    <a:pt x="823" y="923"/>
                  </a:lnTo>
                  <a:lnTo>
                    <a:pt x="879" y="939"/>
                  </a:lnTo>
                  <a:lnTo>
                    <a:pt x="940" y="944"/>
                  </a:lnTo>
                  <a:lnTo>
                    <a:pt x="1001" y="940"/>
                  </a:lnTo>
                  <a:lnTo>
                    <a:pt x="1056" y="927"/>
                  </a:lnTo>
                  <a:lnTo>
                    <a:pt x="1105" y="905"/>
                  </a:lnTo>
                  <a:lnTo>
                    <a:pt x="1148" y="874"/>
                  </a:lnTo>
                  <a:lnTo>
                    <a:pt x="1155" y="868"/>
                  </a:lnTo>
                  <a:lnTo>
                    <a:pt x="1161" y="860"/>
                  </a:lnTo>
                  <a:lnTo>
                    <a:pt x="1172" y="848"/>
                  </a:lnTo>
                  <a:lnTo>
                    <a:pt x="1175" y="844"/>
                  </a:lnTo>
                  <a:lnTo>
                    <a:pt x="1180" y="841"/>
                  </a:lnTo>
                  <a:lnTo>
                    <a:pt x="1183" y="836"/>
                  </a:lnTo>
                  <a:lnTo>
                    <a:pt x="1209" y="800"/>
                  </a:lnTo>
                  <a:lnTo>
                    <a:pt x="1228" y="759"/>
                  </a:lnTo>
                  <a:lnTo>
                    <a:pt x="1241" y="714"/>
                  </a:lnTo>
                  <a:lnTo>
                    <a:pt x="1245"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42209630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Square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5BFAE-8E7F-4F87-B2FA-374FF6E58DF5}"/>
              </a:ext>
            </a:extLst>
          </p:cNvPr>
          <p:cNvSpPr/>
          <p:nvPr userDrawn="1"/>
        </p:nvSpPr>
        <p:spPr>
          <a:xfrm>
            <a:off x="0" y="3429000"/>
            <a:ext cx="12192000" cy="3429000"/>
          </a:xfrm>
          <a:prstGeom prst="rect">
            <a:avLst/>
          </a:prstGeom>
          <a:solidFill>
            <a:srgbClr val="DCFFF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607D7F-7B96-515D-F71C-1C684517773D}"/>
              </a:ext>
            </a:extLst>
          </p:cNvPr>
          <p:cNvSpPr>
            <a:spLocks noGrp="1"/>
          </p:cNvSpPr>
          <p:nvPr>
            <p:ph type="title" hasCustomPrompt="1"/>
          </p:nvPr>
        </p:nvSpPr>
        <p:spPr>
          <a:xfrm>
            <a:off x="3361593" y="2193849"/>
            <a:ext cx="5457092" cy="1718781"/>
          </a:xfrm>
          <a:prstGeom prst="rect">
            <a:avLst/>
          </a:prstGeom>
        </p:spPr>
        <p:txBody>
          <a:bodyPr/>
          <a:lstStyle>
            <a:lvl1pPr algn="l">
              <a:defRPr sz="3000" b="1" cap="none">
                <a:solidFill>
                  <a:schemeClr val="tx2"/>
                </a:solidFill>
                <a:latin typeface="Lucida Sans Unicode" panose="020B0602030504020204" pitchFamily="34" charset="0"/>
              </a:defRPr>
            </a:lvl1pPr>
          </a:lstStyle>
          <a:p>
            <a:r>
              <a:rPr lang="en-US"/>
              <a:t>Click to edit master title style</a:t>
            </a:r>
          </a:p>
        </p:txBody>
      </p:sp>
      <p:sp>
        <p:nvSpPr>
          <p:cNvPr id="7" name="Date Placeholder 6">
            <a:extLst>
              <a:ext uri="{FF2B5EF4-FFF2-40B4-BE49-F238E27FC236}">
                <a16:creationId xmlns:a16="http://schemas.microsoft.com/office/drawing/2014/main" id="{D5EBC9AB-5712-E7DE-D494-C8AF7DA8497E}"/>
              </a:ext>
            </a:extLst>
          </p:cNvPr>
          <p:cNvSpPr>
            <a:spLocks noGrp="1"/>
          </p:cNvSpPr>
          <p:nvPr>
            <p:ph type="dt" sz="half" idx="10"/>
          </p:nvPr>
        </p:nvSpPr>
        <p:spPr/>
        <p:txBody>
          <a:bodyPr/>
          <a:lstStyle/>
          <a:p>
            <a:fld id="{442E2AB1-6506-2B42-ACCE-934AA4FCCA5A}" type="datetime1">
              <a:rPr lang="en-US" smtClean="0"/>
              <a:t>4/1/25</a:t>
            </a:fld>
            <a:endParaRPr lang="en-US"/>
          </a:p>
        </p:txBody>
      </p:sp>
      <p:sp>
        <p:nvSpPr>
          <p:cNvPr id="8" name="Footer Placeholder 7">
            <a:extLst>
              <a:ext uri="{FF2B5EF4-FFF2-40B4-BE49-F238E27FC236}">
                <a16:creationId xmlns:a16="http://schemas.microsoft.com/office/drawing/2014/main" id="{92819300-1F95-FF47-7E73-8246F6F349EF}"/>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3D193CDB-3CAC-6597-E41A-A61920AC3650}"/>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4" name="Freeform: Shape 8">
            <a:extLst>
              <a:ext uri="{FF2B5EF4-FFF2-40B4-BE49-F238E27FC236}">
                <a16:creationId xmlns:a16="http://schemas.microsoft.com/office/drawing/2014/main" id="{05A78A8C-F7BC-945D-098F-3DED499D2A64}"/>
              </a:ext>
            </a:extLst>
          </p:cNvPr>
          <p:cNvSpPr>
            <a:spLocks noChangeAspect="1"/>
          </p:cNvSpPr>
          <p:nvPr userDrawn="1"/>
        </p:nvSpPr>
        <p:spPr bwMode="auto">
          <a:xfrm>
            <a:off x="6938972" y="4853350"/>
            <a:ext cx="1467027" cy="1143000"/>
          </a:xfrm>
          <a:custGeom>
            <a:avLst/>
            <a:gdLst>
              <a:gd name="T0" fmla="+- 0 4552 3958"/>
              <a:gd name="T1" fmla="*/ T0 w 1245"/>
              <a:gd name="T2" fmla="+- 0 4435 4170"/>
              <a:gd name="T3" fmla="*/ 4435 h 970"/>
              <a:gd name="T4" fmla="+- 0 4510 3958"/>
              <a:gd name="T5" fmla="*/ T4 w 1245"/>
              <a:gd name="T6" fmla="+- 0 4311 4170"/>
              <a:gd name="T7" fmla="*/ 4311 h 970"/>
              <a:gd name="T8" fmla="+- 0 4429 3958"/>
              <a:gd name="T9" fmla="*/ T8 w 1245"/>
              <a:gd name="T10" fmla="+- 0 4225 4170"/>
              <a:gd name="T11" fmla="*/ 4225 h 970"/>
              <a:gd name="T12" fmla="+- 0 4327 3958"/>
              <a:gd name="T13" fmla="*/ T12 w 1245"/>
              <a:gd name="T14" fmla="+- 0 4181 4170"/>
              <a:gd name="T15" fmla="*/ 4181 h 970"/>
              <a:gd name="T16" fmla="+- 0 4258 3958"/>
              <a:gd name="T17" fmla="*/ T16 w 1245"/>
              <a:gd name="T18" fmla="+- 0 4172 4170"/>
              <a:gd name="T19" fmla="*/ 4172 h 970"/>
              <a:gd name="T20" fmla="+- 0 4237 3958"/>
              <a:gd name="T21" fmla="*/ T20 w 1245"/>
              <a:gd name="T22" fmla="+- 0 4170 4170"/>
              <a:gd name="T23" fmla="*/ 4170 h 970"/>
              <a:gd name="T24" fmla="+- 0 4155 3958"/>
              <a:gd name="T25" fmla="*/ T24 w 1245"/>
              <a:gd name="T26" fmla="+- 0 4179 4170"/>
              <a:gd name="T27" fmla="*/ 4179 h 970"/>
              <a:gd name="T28" fmla="+- 0 4036 3958"/>
              <a:gd name="T29" fmla="*/ T28 w 1245"/>
              <a:gd name="T30" fmla="+- 0 4248 4170"/>
              <a:gd name="T31" fmla="*/ 4248 h 970"/>
              <a:gd name="T32" fmla="+- 0 3968 3958"/>
              <a:gd name="T33" fmla="*/ T32 w 1245"/>
              <a:gd name="T34" fmla="+- 0 4367 4170"/>
              <a:gd name="T35" fmla="*/ 4367 h 970"/>
              <a:gd name="T36" fmla="+- 0 3968 3958"/>
              <a:gd name="T37" fmla="*/ T36 w 1245"/>
              <a:gd name="T38" fmla="+- 0 4510 4170"/>
              <a:gd name="T39" fmla="*/ 4510 h 970"/>
              <a:gd name="T40" fmla="+- 0 4036 3958"/>
              <a:gd name="T41" fmla="*/ T40 w 1245"/>
              <a:gd name="T42" fmla="+- 0 4628 4170"/>
              <a:gd name="T43" fmla="*/ 4628 h 970"/>
              <a:gd name="T44" fmla="+- 0 4155 3958"/>
              <a:gd name="T45" fmla="*/ T44 w 1245"/>
              <a:gd name="T46" fmla="+- 0 4697 4170"/>
              <a:gd name="T47" fmla="*/ 4697 h 970"/>
              <a:gd name="T48" fmla="+- 0 4271 3958"/>
              <a:gd name="T49" fmla="*/ T48 w 1245"/>
              <a:gd name="T50" fmla="+- 0 4703 4170"/>
              <a:gd name="T51" fmla="*/ 4703 h 970"/>
              <a:gd name="T52" fmla="+- 0 4354 3958"/>
              <a:gd name="T53" fmla="*/ T52 w 1245"/>
              <a:gd name="T54" fmla="+- 0 4674 4170"/>
              <a:gd name="T55" fmla="*/ 4674 h 970"/>
              <a:gd name="T56" fmla="+- 0 4390 3958"/>
              <a:gd name="T57" fmla="*/ T56 w 1245"/>
              <a:gd name="T58" fmla="+- 0 4655 4170"/>
              <a:gd name="T59" fmla="*/ 4655 h 970"/>
              <a:gd name="T60" fmla="+- 0 4390 3958"/>
              <a:gd name="T61" fmla="*/ T60 w 1245"/>
              <a:gd name="T62" fmla="+- 0 4663 4170"/>
              <a:gd name="T63" fmla="*/ 4663 h 970"/>
              <a:gd name="T64" fmla="+- 0 4364 3958"/>
              <a:gd name="T65" fmla="*/ T64 w 1245"/>
              <a:gd name="T66" fmla="+- 0 4785 4170"/>
              <a:gd name="T67" fmla="*/ 4785 h 970"/>
              <a:gd name="T68" fmla="+- 0 4284 3958"/>
              <a:gd name="T69" fmla="*/ T68 w 1245"/>
              <a:gd name="T70" fmla="+- 0 4907 4170"/>
              <a:gd name="T71" fmla="*/ 4907 h 970"/>
              <a:gd name="T72" fmla="+- 0 4152 3958"/>
              <a:gd name="T73" fmla="*/ T72 w 1245"/>
              <a:gd name="T74" fmla="+- 0 5029 4170"/>
              <a:gd name="T75" fmla="*/ 5029 h 970"/>
              <a:gd name="T76" fmla="+- 0 4097 3958"/>
              <a:gd name="T77" fmla="*/ T76 w 1245"/>
              <a:gd name="T78" fmla="+- 0 5139 4170"/>
              <a:gd name="T79" fmla="*/ 5139 h 970"/>
              <a:gd name="T80" fmla="+- 0 4250 3958"/>
              <a:gd name="T81" fmla="*/ T80 w 1245"/>
              <a:gd name="T82" fmla="+- 0 5033 4170"/>
              <a:gd name="T83" fmla="*/ 5033 h 970"/>
              <a:gd name="T84" fmla="+- 0 4371 3958"/>
              <a:gd name="T85" fmla="*/ T84 w 1245"/>
              <a:gd name="T86" fmla="+- 0 4923 4170"/>
              <a:gd name="T87" fmla="*/ 4923 h 970"/>
              <a:gd name="T88" fmla="+- 0 4463 3958"/>
              <a:gd name="T89" fmla="*/ T88 w 1245"/>
              <a:gd name="T90" fmla="+- 0 4809 4170"/>
              <a:gd name="T91" fmla="*/ 4809 h 970"/>
              <a:gd name="T92" fmla="+- 0 4524 3958"/>
              <a:gd name="T93" fmla="*/ T92 w 1245"/>
              <a:gd name="T94" fmla="+- 0 4692 4170"/>
              <a:gd name="T95" fmla="*/ 4692 h 970"/>
              <a:gd name="T96" fmla="+- 0 4554 3958"/>
              <a:gd name="T97" fmla="*/ T96 w 1245"/>
              <a:gd name="T98" fmla="+- 0 4571 4170"/>
              <a:gd name="T99" fmla="*/ 4571 h 970"/>
              <a:gd name="T100" fmla="+- 0 5203 3958"/>
              <a:gd name="T101" fmla="*/ T100 w 1245"/>
              <a:gd name="T102" fmla="+- 0 4509 4170"/>
              <a:gd name="T103" fmla="*/ 4509 h 970"/>
              <a:gd name="T104" fmla="+- 0 5182 3958"/>
              <a:gd name="T105" fmla="*/ T104 w 1245"/>
              <a:gd name="T106" fmla="+- 0 4369 4170"/>
              <a:gd name="T107" fmla="*/ 4369 h 970"/>
              <a:gd name="T108" fmla="+- 0 5118 3958"/>
              <a:gd name="T109" fmla="*/ T108 w 1245"/>
              <a:gd name="T110" fmla="+- 0 4262 4170"/>
              <a:gd name="T111" fmla="*/ 4262 h 970"/>
              <a:gd name="T112" fmla="+- 0 5028 3958"/>
              <a:gd name="T113" fmla="*/ T112 w 1245"/>
              <a:gd name="T114" fmla="+- 0 4199 4170"/>
              <a:gd name="T115" fmla="*/ 4199 h 970"/>
              <a:gd name="T116" fmla="+- 0 4920 3958"/>
              <a:gd name="T117" fmla="*/ T116 w 1245"/>
              <a:gd name="T118" fmla="+- 0 4174 4170"/>
              <a:gd name="T119" fmla="*/ 4174 h 970"/>
              <a:gd name="T120" fmla="+- 0 4897 3958"/>
              <a:gd name="T121" fmla="*/ T120 w 1245"/>
              <a:gd name="T122" fmla="+- 0 4171 4170"/>
              <a:gd name="T123" fmla="*/ 4171 h 970"/>
              <a:gd name="T124" fmla="+- 0 4875 3958"/>
              <a:gd name="T125" fmla="*/ T124 w 1245"/>
              <a:gd name="T126" fmla="+- 0 4170 4170"/>
              <a:gd name="T127" fmla="*/ 4170 h 970"/>
              <a:gd name="T128" fmla="+- 0 4756 3958"/>
              <a:gd name="T129" fmla="*/ T128 w 1245"/>
              <a:gd name="T130" fmla="+- 0 4198 4170"/>
              <a:gd name="T131" fmla="*/ 4198 h 970"/>
              <a:gd name="T132" fmla="+- 0 4665 3958"/>
              <a:gd name="T133" fmla="*/ T132 w 1245"/>
              <a:gd name="T134" fmla="+- 0 4272 4170"/>
              <a:gd name="T135" fmla="*/ 4272 h 970"/>
              <a:gd name="T136" fmla="+- 0 4632 3958"/>
              <a:gd name="T137" fmla="*/ T136 w 1245"/>
              <a:gd name="T138" fmla="+- 0 4322 4170"/>
              <a:gd name="T139" fmla="*/ 4322 h 970"/>
              <a:gd name="T140" fmla="+- 0 4614 3958"/>
              <a:gd name="T141" fmla="*/ T140 w 1245"/>
              <a:gd name="T142" fmla="+- 0 4378 4170"/>
              <a:gd name="T143" fmla="*/ 4378 h 970"/>
              <a:gd name="T144" fmla="+- 0 4609 3958"/>
              <a:gd name="T145" fmla="*/ T144 w 1245"/>
              <a:gd name="T146" fmla="+- 0 4408 4170"/>
              <a:gd name="T147" fmla="*/ 4408 h 970"/>
              <a:gd name="T148" fmla="+- 0 4607 3958"/>
              <a:gd name="T149" fmla="*/ T148 w 1245"/>
              <a:gd name="T150" fmla="+- 0 4438 4170"/>
              <a:gd name="T151" fmla="*/ 4438 h 970"/>
              <a:gd name="T152" fmla="+- 0 4644 3958"/>
              <a:gd name="T153" fmla="*/ T152 w 1245"/>
              <a:gd name="T154" fmla="+- 0 4574 4170"/>
              <a:gd name="T155" fmla="*/ 4574 h 970"/>
              <a:gd name="T156" fmla="+- 0 4740 3958"/>
              <a:gd name="T157" fmla="*/ T156 w 1245"/>
              <a:gd name="T158" fmla="+- 0 4670 4170"/>
              <a:gd name="T159" fmla="*/ 4670 h 970"/>
              <a:gd name="T160" fmla="+- 0 4875 3958"/>
              <a:gd name="T161" fmla="*/ T160 w 1245"/>
              <a:gd name="T162" fmla="+- 0 4707 4170"/>
              <a:gd name="T163" fmla="*/ 4707 h 970"/>
              <a:gd name="T164" fmla="+- 0 4961 3958"/>
              <a:gd name="T165" fmla="*/ T164 w 1245"/>
              <a:gd name="T166" fmla="+- 0 4693 4170"/>
              <a:gd name="T167" fmla="*/ 4693 h 970"/>
              <a:gd name="T168" fmla="+- 0 5035 3958"/>
              <a:gd name="T169" fmla="*/ T168 w 1245"/>
              <a:gd name="T170" fmla="+- 0 4653 4170"/>
              <a:gd name="T171" fmla="*/ 4653 h 970"/>
              <a:gd name="T172" fmla="+- 0 5036 3958"/>
              <a:gd name="T173" fmla="*/ T172 w 1245"/>
              <a:gd name="T174" fmla="+- 0 4660 4170"/>
              <a:gd name="T175" fmla="*/ 4660 h 970"/>
              <a:gd name="T176" fmla="+- 0 5029 3958"/>
              <a:gd name="T177" fmla="*/ T176 w 1245"/>
              <a:gd name="T178" fmla="+- 0 4724 4170"/>
              <a:gd name="T179" fmla="*/ 4724 h 970"/>
              <a:gd name="T180" fmla="+- 0 4976 3958"/>
              <a:gd name="T181" fmla="*/ T180 w 1245"/>
              <a:gd name="T182" fmla="+- 0 4846 4170"/>
              <a:gd name="T183" fmla="*/ 4846 h 970"/>
              <a:gd name="T184" fmla="+- 0 4870 3958"/>
              <a:gd name="T185" fmla="*/ T184 w 1245"/>
              <a:gd name="T186" fmla="+- 0 4968 4170"/>
              <a:gd name="T187" fmla="*/ 4968 h 970"/>
              <a:gd name="T188" fmla="+- 0 4711 3958"/>
              <a:gd name="T189" fmla="*/ T188 w 1245"/>
              <a:gd name="T190" fmla="+- 0 5090 4170"/>
              <a:gd name="T191" fmla="*/ 5090 h 970"/>
              <a:gd name="T192" fmla="+- 0 4823 3958"/>
              <a:gd name="T193" fmla="*/ T192 w 1245"/>
              <a:gd name="T194" fmla="+- 0 5087 4170"/>
              <a:gd name="T195" fmla="*/ 5087 h 970"/>
              <a:gd name="T196" fmla="+- 0 4960 3958"/>
              <a:gd name="T197" fmla="*/ T196 w 1245"/>
              <a:gd name="T198" fmla="+- 0 4979 4170"/>
              <a:gd name="T199" fmla="*/ 4979 h 970"/>
              <a:gd name="T200" fmla="+- 0 5066 3958"/>
              <a:gd name="T201" fmla="*/ T200 w 1245"/>
              <a:gd name="T202" fmla="+- 0 4867 4170"/>
              <a:gd name="T203" fmla="*/ 4867 h 970"/>
              <a:gd name="T204" fmla="+- 0 5142 3958"/>
              <a:gd name="T205" fmla="*/ T204 w 1245"/>
              <a:gd name="T206" fmla="+- 0 4751 4170"/>
              <a:gd name="T207" fmla="*/ 4751 h 970"/>
              <a:gd name="T208" fmla="+- 0 5188 3958"/>
              <a:gd name="T209" fmla="*/ T208 w 1245"/>
              <a:gd name="T210" fmla="+- 0 4632 4170"/>
              <a:gd name="T211" fmla="*/ 4632 h 970"/>
              <a:gd name="T212" fmla="+- 0 5203 3958"/>
              <a:gd name="T213" fmla="*/ T212 w 1245"/>
              <a:gd name="T214" fmla="+- 0 4509 4170"/>
              <a:gd name="T215" fmla="*/ 4509 h 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245" h="970">
                <a:moveTo>
                  <a:pt x="600" y="339"/>
                </a:moveTo>
                <a:lnTo>
                  <a:pt x="594" y="265"/>
                </a:lnTo>
                <a:lnTo>
                  <a:pt x="578" y="199"/>
                </a:lnTo>
                <a:lnTo>
                  <a:pt x="552" y="141"/>
                </a:lnTo>
                <a:lnTo>
                  <a:pt x="514" y="92"/>
                </a:lnTo>
                <a:lnTo>
                  <a:pt x="471" y="55"/>
                </a:lnTo>
                <a:lnTo>
                  <a:pt x="423" y="28"/>
                </a:lnTo>
                <a:lnTo>
                  <a:pt x="369" y="11"/>
                </a:lnTo>
                <a:lnTo>
                  <a:pt x="311" y="3"/>
                </a:lnTo>
                <a:lnTo>
                  <a:pt x="300" y="2"/>
                </a:lnTo>
                <a:lnTo>
                  <a:pt x="290" y="1"/>
                </a:lnTo>
                <a:lnTo>
                  <a:pt x="279" y="0"/>
                </a:lnTo>
                <a:lnTo>
                  <a:pt x="268" y="0"/>
                </a:lnTo>
                <a:lnTo>
                  <a:pt x="197" y="9"/>
                </a:lnTo>
                <a:lnTo>
                  <a:pt x="133" y="36"/>
                </a:lnTo>
                <a:lnTo>
                  <a:pt x="78" y="78"/>
                </a:lnTo>
                <a:lnTo>
                  <a:pt x="37" y="133"/>
                </a:lnTo>
                <a:lnTo>
                  <a:pt x="10" y="197"/>
                </a:lnTo>
                <a:lnTo>
                  <a:pt x="0" y="268"/>
                </a:lnTo>
                <a:lnTo>
                  <a:pt x="10" y="340"/>
                </a:lnTo>
                <a:lnTo>
                  <a:pt x="37" y="404"/>
                </a:lnTo>
                <a:lnTo>
                  <a:pt x="78" y="458"/>
                </a:lnTo>
                <a:lnTo>
                  <a:pt x="133" y="500"/>
                </a:lnTo>
                <a:lnTo>
                  <a:pt x="197" y="527"/>
                </a:lnTo>
                <a:lnTo>
                  <a:pt x="268" y="537"/>
                </a:lnTo>
                <a:lnTo>
                  <a:pt x="313" y="533"/>
                </a:lnTo>
                <a:lnTo>
                  <a:pt x="356" y="522"/>
                </a:lnTo>
                <a:lnTo>
                  <a:pt x="396" y="504"/>
                </a:lnTo>
                <a:lnTo>
                  <a:pt x="432" y="480"/>
                </a:lnTo>
                <a:lnTo>
                  <a:pt x="432" y="485"/>
                </a:lnTo>
                <a:lnTo>
                  <a:pt x="432" y="489"/>
                </a:lnTo>
                <a:lnTo>
                  <a:pt x="432" y="493"/>
                </a:lnTo>
                <a:lnTo>
                  <a:pt x="426" y="554"/>
                </a:lnTo>
                <a:lnTo>
                  <a:pt x="406" y="615"/>
                </a:lnTo>
                <a:lnTo>
                  <a:pt x="373" y="676"/>
                </a:lnTo>
                <a:lnTo>
                  <a:pt x="326" y="737"/>
                </a:lnTo>
                <a:lnTo>
                  <a:pt x="267" y="798"/>
                </a:lnTo>
                <a:lnTo>
                  <a:pt x="194" y="859"/>
                </a:lnTo>
                <a:lnTo>
                  <a:pt x="108" y="920"/>
                </a:lnTo>
                <a:lnTo>
                  <a:pt x="139" y="969"/>
                </a:lnTo>
                <a:lnTo>
                  <a:pt x="219" y="917"/>
                </a:lnTo>
                <a:lnTo>
                  <a:pt x="292" y="863"/>
                </a:lnTo>
                <a:lnTo>
                  <a:pt x="356" y="809"/>
                </a:lnTo>
                <a:lnTo>
                  <a:pt x="413" y="753"/>
                </a:lnTo>
                <a:lnTo>
                  <a:pt x="463" y="697"/>
                </a:lnTo>
                <a:lnTo>
                  <a:pt x="505" y="639"/>
                </a:lnTo>
                <a:lnTo>
                  <a:pt x="539" y="581"/>
                </a:lnTo>
                <a:lnTo>
                  <a:pt x="566" y="522"/>
                </a:lnTo>
                <a:lnTo>
                  <a:pt x="585" y="462"/>
                </a:lnTo>
                <a:lnTo>
                  <a:pt x="596" y="401"/>
                </a:lnTo>
                <a:lnTo>
                  <a:pt x="600" y="339"/>
                </a:lnTo>
                <a:close/>
                <a:moveTo>
                  <a:pt x="1245" y="339"/>
                </a:moveTo>
                <a:lnTo>
                  <a:pt x="1240" y="265"/>
                </a:lnTo>
                <a:lnTo>
                  <a:pt x="1224" y="199"/>
                </a:lnTo>
                <a:lnTo>
                  <a:pt x="1197" y="141"/>
                </a:lnTo>
                <a:lnTo>
                  <a:pt x="1160" y="92"/>
                </a:lnTo>
                <a:lnTo>
                  <a:pt x="1117" y="56"/>
                </a:lnTo>
                <a:lnTo>
                  <a:pt x="1070" y="29"/>
                </a:lnTo>
                <a:lnTo>
                  <a:pt x="1018" y="11"/>
                </a:lnTo>
                <a:lnTo>
                  <a:pt x="962" y="4"/>
                </a:lnTo>
                <a:lnTo>
                  <a:pt x="951" y="2"/>
                </a:lnTo>
                <a:lnTo>
                  <a:pt x="939" y="1"/>
                </a:lnTo>
                <a:lnTo>
                  <a:pt x="928" y="0"/>
                </a:lnTo>
                <a:lnTo>
                  <a:pt x="917" y="0"/>
                </a:lnTo>
                <a:lnTo>
                  <a:pt x="855" y="7"/>
                </a:lnTo>
                <a:lnTo>
                  <a:pt x="798" y="28"/>
                </a:lnTo>
                <a:lnTo>
                  <a:pt x="748" y="60"/>
                </a:lnTo>
                <a:lnTo>
                  <a:pt x="707" y="102"/>
                </a:lnTo>
                <a:lnTo>
                  <a:pt x="688" y="127"/>
                </a:lnTo>
                <a:lnTo>
                  <a:pt x="674" y="152"/>
                </a:lnTo>
                <a:lnTo>
                  <a:pt x="663" y="179"/>
                </a:lnTo>
                <a:lnTo>
                  <a:pt x="656" y="208"/>
                </a:lnTo>
                <a:lnTo>
                  <a:pt x="653" y="223"/>
                </a:lnTo>
                <a:lnTo>
                  <a:pt x="651" y="238"/>
                </a:lnTo>
                <a:lnTo>
                  <a:pt x="650" y="253"/>
                </a:lnTo>
                <a:lnTo>
                  <a:pt x="649" y="268"/>
                </a:lnTo>
                <a:lnTo>
                  <a:pt x="659" y="340"/>
                </a:lnTo>
                <a:lnTo>
                  <a:pt x="686" y="404"/>
                </a:lnTo>
                <a:lnTo>
                  <a:pt x="728" y="458"/>
                </a:lnTo>
                <a:lnTo>
                  <a:pt x="782" y="500"/>
                </a:lnTo>
                <a:lnTo>
                  <a:pt x="846" y="527"/>
                </a:lnTo>
                <a:lnTo>
                  <a:pt x="917" y="537"/>
                </a:lnTo>
                <a:lnTo>
                  <a:pt x="961" y="533"/>
                </a:lnTo>
                <a:lnTo>
                  <a:pt x="1003" y="523"/>
                </a:lnTo>
                <a:lnTo>
                  <a:pt x="1042" y="506"/>
                </a:lnTo>
                <a:lnTo>
                  <a:pt x="1077" y="483"/>
                </a:lnTo>
                <a:lnTo>
                  <a:pt x="1077" y="487"/>
                </a:lnTo>
                <a:lnTo>
                  <a:pt x="1078" y="490"/>
                </a:lnTo>
                <a:lnTo>
                  <a:pt x="1078" y="493"/>
                </a:lnTo>
                <a:lnTo>
                  <a:pt x="1071" y="554"/>
                </a:lnTo>
                <a:lnTo>
                  <a:pt x="1051" y="615"/>
                </a:lnTo>
                <a:lnTo>
                  <a:pt x="1018" y="676"/>
                </a:lnTo>
                <a:lnTo>
                  <a:pt x="972" y="737"/>
                </a:lnTo>
                <a:lnTo>
                  <a:pt x="912" y="798"/>
                </a:lnTo>
                <a:lnTo>
                  <a:pt x="839" y="859"/>
                </a:lnTo>
                <a:lnTo>
                  <a:pt x="753" y="920"/>
                </a:lnTo>
                <a:lnTo>
                  <a:pt x="785" y="969"/>
                </a:lnTo>
                <a:lnTo>
                  <a:pt x="865" y="917"/>
                </a:lnTo>
                <a:lnTo>
                  <a:pt x="937" y="863"/>
                </a:lnTo>
                <a:lnTo>
                  <a:pt x="1002" y="809"/>
                </a:lnTo>
                <a:lnTo>
                  <a:pt x="1059" y="753"/>
                </a:lnTo>
                <a:lnTo>
                  <a:pt x="1108" y="697"/>
                </a:lnTo>
                <a:lnTo>
                  <a:pt x="1150" y="639"/>
                </a:lnTo>
                <a:lnTo>
                  <a:pt x="1184" y="581"/>
                </a:lnTo>
                <a:lnTo>
                  <a:pt x="1211" y="522"/>
                </a:lnTo>
                <a:lnTo>
                  <a:pt x="1230" y="462"/>
                </a:lnTo>
                <a:lnTo>
                  <a:pt x="1241" y="401"/>
                </a:lnTo>
                <a:lnTo>
                  <a:pt x="1245" y="339"/>
                </a:lnTo>
                <a:close/>
              </a:path>
            </a:pathLst>
          </a:custGeom>
          <a:solidFill>
            <a:schemeClr val="accent6"/>
          </a:solidFill>
          <a:ln>
            <a:noFill/>
          </a:ln>
        </p:spPr>
        <p:txBody>
          <a:bodyPr rot="0" vert="horz" wrap="square" lIns="91440" tIns="45720" rIns="91440" bIns="45720" anchor="t" anchorCtr="0" upright="1">
            <a:noAutofit/>
          </a:bodyPr>
          <a:lstStyle/>
          <a:p>
            <a:endParaRPr lang="en-US"/>
          </a:p>
        </p:txBody>
      </p:sp>
      <p:sp>
        <p:nvSpPr>
          <p:cNvPr id="5" name="Double Bracket 4">
            <a:extLst>
              <a:ext uri="{FF2B5EF4-FFF2-40B4-BE49-F238E27FC236}">
                <a16:creationId xmlns:a16="http://schemas.microsoft.com/office/drawing/2014/main" id="{88C6B236-3EE5-7D95-3747-F764F5E28CDD}"/>
              </a:ext>
            </a:extLst>
          </p:cNvPr>
          <p:cNvSpPr/>
          <p:nvPr userDrawn="1"/>
        </p:nvSpPr>
        <p:spPr>
          <a:xfrm>
            <a:off x="2930769" y="1591063"/>
            <a:ext cx="6309947" cy="3833791"/>
          </a:xfrm>
          <a:prstGeom prst="bracketPair">
            <a:avLst/>
          </a:prstGeom>
          <a:ln w="76200">
            <a:solidFill>
              <a:schemeClr val="accent6"/>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B8B688FF-22F5-3ED0-C7AF-D401F89E454D}"/>
              </a:ext>
            </a:extLst>
          </p:cNvPr>
          <p:cNvGrpSpPr>
            <a:grpSpLocks noChangeAspect="1"/>
          </p:cNvGrpSpPr>
          <p:nvPr userDrawn="1"/>
        </p:nvGrpSpPr>
        <p:grpSpPr bwMode="auto">
          <a:xfrm>
            <a:off x="3867559" y="598761"/>
            <a:ext cx="1505837" cy="1143000"/>
            <a:chOff x="-1" y="0"/>
            <a:chExt cx="1245" cy="945"/>
          </a:xfrm>
          <a:solidFill>
            <a:schemeClr val="accent6"/>
          </a:solidFill>
        </p:grpSpPr>
        <p:sp>
          <p:nvSpPr>
            <p:cNvPr id="9" name="AutoShape 22">
              <a:extLst>
                <a:ext uri="{FF2B5EF4-FFF2-40B4-BE49-F238E27FC236}">
                  <a16:creationId xmlns:a16="http://schemas.microsoft.com/office/drawing/2014/main" id="{5B9E7768-362D-09A6-2D7F-68F55973530E}"/>
                </a:ext>
              </a:extLst>
            </p:cNvPr>
            <p:cNvSpPr>
              <a:spLocks/>
            </p:cNvSpPr>
            <p:nvPr userDrawn="1"/>
          </p:nvSpPr>
          <p:spPr bwMode="auto">
            <a:xfrm>
              <a:off x="-1" y="0"/>
              <a:ext cx="1245" cy="945"/>
            </a:xfrm>
            <a:custGeom>
              <a:avLst/>
              <a:gdLst>
                <a:gd name="T0" fmla="*/ 576 w 1245"/>
                <a:gd name="T1" fmla="*/ 597 h 945"/>
                <a:gd name="T2" fmla="*/ 508 w 1245"/>
                <a:gd name="T3" fmla="*/ 481 h 945"/>
                <a:gd name="T4" fmla="*/ 392 w 1245"/>
                <a:gd name="T5" fmla="*/ 414 h 945"/>
                <a:gd name="T6" fmla="*/ 279 w 1245"/>
                <a:gd name="T7" fmla="*/ 408 h 945"/>
                <a:gd name="T8" fmla="*/ 200 w 1245"/>
                <a:gd name="T9" fmla="*/ 435 h 945"/>
                <a:gd name="T10" fmla="*/ 173 w 1245"/>
                <a:gd name="T11" fmla="*/ 398 h 945"/>
                <a:gd name="T12" fmla="*/ 227 w 1245"/>
                <a:gd name="T13" fmla="*/ 282 h 945"/>
                <a:gd name="T14" fmla="*/ 330 w 1245"/>
                <a:gd name="T15" fmla="*/ 165 h 945"/>
                <a:gd name="T16" fmla="*/ 483 w 1245"/>
                <a:gd name="T17" fmla="*/ 48 h 945"/>
                <a:gd name="T18" fmla="*/ 366 w 1245"/>
                <a:gd name="T19" fmla="*/ 57 h 945"/>
                <a:gd name="T20" fmla="*/ 222 w 1245"/>
                <a:gd name="T21" fmla="*/ 173 h 945"/>
                <a:gd name="T22" fmla="*/ 113 w 1245"/>
                <a:gd name="T23" fmla="*/ 294 h 945"/>
                <a:gd name="T24" fmla="*/ 41 w 1245"/>
                <a:gd name="T25" fmla="*/ 420 h 945"/>
                <a:gd name="T26" fmla="*/ 5 w 1245"/>
                <a:gd name="T27" fmla="*/ 549 h 945"/>
                <a:gd name="T28" fmla="*/ 5 w 1245"/>
                <a:gd name="T29" fmla="*/ 689 h 945"/>
                <a:gd name="T30" fmla="*/ 47 w 1245"/>
                <a:gd name="T31" fmla="*/ 809 h 945"/>
                <a:gd name="T32" fmla="*/ 129 w 1245"/>
                <a:gd name="T33" fmla="*/ 895 h 945"/>
                <a:gd name="T34" fmla="*/ 235 w 1245"/>
                <a:gd name="T35" fmla="*/ 939 h 945"/>
                <a:gd name="T36" fmla="*/ 357 w 1245"/>
                <a:gd name="T37" fmla="*/ 940 h 945"/>
                <a:gd name="T38" fmla="*/ 461 w 1245"/>
                <a:gd name="T39" fmla="*/ 905 h 945"/>
                <a:gd name="T40" fmla="*/ 538 w 1245"/>
                <a:gd name="T41" fmla="*/ 837 h 945"/>
                <a:gd name="T42" fmla="*/ 577 w 1245"/>
                <a:gd name="T43" fmla="*/ 753 h 945"/>
                <a:gd name="T44" fmla="*/ 582 w 1245"/>
                <a:gd name="T45" fmla="*/ 703 h 945"/>
                <a:gd name="T46" fmla="*/ 585 w 1245"/>
                <a:gd name="T47" fmla="*/ 679 h 945"/>
                <a:gd name="T48" fmla="*/ 1245 w 1245"/>
                <a:gd name="T49" fmla="*/ 667 h 945"/>
                <a:gd name="T50" fmla="*/ 1209 w 1245"/>
                <a:gd name="T51" fmla="*/ 535 h 945"/>
                <a:gd name="T52" fmla="*/ 1115 w 1245"/>
                <a:gd name="T53" fmla="*/ 440 h 945"/>
                <a:gd name="T54" fmla="*/ 982 w 1245"/>
                <a:gd name="T55" fmla="*/ 404 h 945"/>
                <a:gd name="T56" fmla="*/ 888 w 1245"/>
                <a:gd name="T57" fmla="*/ 422 h 945"/>
                <a:gd name="T58" fmla="*/ 809 w 1245"/>
                <a:gd name="T59" fmla="*/ 470 h 945"/>
                <a:gd name="T60" fmla="*/ 808 w 1245"/>
                <a:gd name="T61" fmla="*/ 467 h 945"/>
                <a:gd name="T62" fmla="*/ 815 w 1245"/>
                <a:gd name="T63" fmla="*/ 406 h 945"/>
                <a:gd name="T64" fmla="*/ 867 w 1245"/>
                <a:gd name="T65" fmla="*/ 286 h 945"/>
                <a:gd name="T66" fmla="*/ 971 w 1245"/>
                <a:gd name="T67" fmla="*/ 167 h 945"/>
                <a:gd name="T68" fmla="*/ 1127 w 1245"/>
                <a:gd name="T69" fmla="*/ 48 h 945"/>
                <a:gd name="T70" fmla="*/ 1010 w 1245"/>
                <a:gd name="T71" fmla="*/ 57 h 945"/>
                <a:gd name="T72" fmla="*/ 866 w 1245"/>
                <a:gd name="T73" fmla="*/ 173 h 945"/>
                <a:gd name="T74" fmla="*/ 757 w 1245"/>
                <a:gd name="T75" fmla="*/ 294 h 945"/>
                <a:gd name="T76" fmla="*/ 685 w 1245"/>
                <a:gd name="T77" fmla="*/ 420 h 945"/>
                <a:gd name="T78" fmla="*/ 649 w 1245"/>
                <a:gd name="T79" fmla="*/ 549 h 945"/>
                <a:gd name="T80" fmla="*/ 649 w 1245"/>
                <a:gd name="T81" fmla="*/ 689 h 945"/>
                <a:gd name="T82" fmla="*/ 691 w 1245"/>
                <a:gd name="T83" fmla="*/ 809 h 945"/>
                <a:gd name="T84" fmla="*/ 773 w 1245"/>
                <a:gd name="T85" fmla="*/ 895 h 945"/>
                <a:gd name="T86" fmla="*/ 879 w 1245"/>
                <a:gd name="T87" fmla="*/ 939 h 945"/>
                <a:gd name="T88" fmla="*/ 1001 w 1245"/>
                <a:gd name="T89" fmla="*/ 940 h 945"/>
                <a:gd name="T90" fmla="*/ 1105 w 1245"/>
                <a:gd name="T91" fmla="*/ 905 h 945"/>
                <a:gd name="T92" fmla="*/ 1155 w 1245"/>
                <a:gd name="T93" fmla="*/ 868 h 945"/>
                <a:gd name="T94" fmla="*/ 1172 w 1245"/>
                <a:gd name="T95" fmla="*/ 848 h 945"/>
                <a:gd name="T96" fmla="*/ 1180 w 1245"/>
                <a:gd name="T97" fmla="*/ 841 h 945"/>
                <a:gd name="T98" fmla="*/ 1209 w 1245"/>
                <a:gd name="T99" fmla="*/ 800 h 945"/>
                <a:gd name="T100" fmla="*/ 1241 w 1245"/>
                <a:gd name="T101" fmla="*/ 7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945">
                  <a:moveTo>
                    <a:pt x="585" y="667"/>
                  </a:moveTo>
                  <a:lnTo>
                    <a:pt x="576" y="597"/>
                  </a:lnTo>
                  <a:lnTo>
                    <a:pt x="549" y="534"/>
                  </a:lnTo>
                  <a:lnTo>
                    <a:pt x="508" y="481"/>
                  </a:lnTo>
                  <a:lnTo>
                    <a:pt x="455" y="440"/>
                  </a:lnTo>
                  <a:lnTo>
                    <a:pt x="392" y="414"/>
                  </a:lnTo>
                  <a:lnTo>
                    <a:pt x="322" y="404"/>
                  </a:lnTo>
                  <a:lnTo>
                    <a:pt x="279" y="408"/>
                  </a:lnTo>
                  <a:lnTo>
                    <a:pt x="238" y="418"/>
                  </a:lnTo>
                  <a:lnTo>
                    <a:pt x="200" y="435"/>
                  </a:lnTo>
                  <a:lnTo>
                    <a:pt x="165" y="457"/>
                  </a:lnTo>
                  <a:lnTo>
                    <a:pt x="173" y="398"/>
                  </a:lnTo>
                  <a:lnTo>
                    <a:pt x="194" y="340"/>
                  </a:lnTo>
                  <a:lnTo>
                    <a:pt x="227" y="282"/>
                  </a:lnTo>
                  <a:lnTo>
                    <a:pt x="272" y="223"/>
                  </a:lnTo>
                  <a:lnTo>
                    <a:pt x="330" y="165"/>
                  </a:lnTo>
                  <a:lnTo>
                    <a:pt x="400" y="106"/>
                  </a:lnTo>
                  <a:lnTo>
                    <a:pt x="483" y="48"/>
                  </a:lnTo>
                  <a:lnTo>
                    <a:pt x="452" y="0"/>
                  </a:lnTo>
                  <a:lnTo>
                    <a:pt x="366" y="57"/>
                  </a:lnTo>
                  <a:lnTo>
                    <a:pt x="289" y="114"/>
                  </a:lnTo>
                  <a:lnTo>
                    <a:pt x="222" y="173"/>
                  </a:lnTo>
                  <a:lnTo>
                    <a:pt x="163" y="233"/>
                  </a:lnTo>
                  <a:lnTo>
                    <a:pt x="113" y="294"/>
                  </a:lnTo>
                  <a:lnTo>
                    <a:pt x="72" y="356"/>
                  </a:lnTo>
                  <a:lnTo>
                    <a:pt x="41" y="420"/>
                  </a:lnTo>
                  <a:lnTo>
                    <a:pt x="18" y="484"/>
                  </a:lnTo>
                  <a:lnTo>
                    <a:pt x="5" y="549"/>
                  </a:lnTo>
                  <a:lnTo>
                    <a:pt x="0" y="616"/>
                  </a:lnTo>
                  <a:lnTo>
                    <a:pt x="5" y="689"/>
                  </a:lnTo>
                  <a:lnTo>
                    <a:pt x="21" y="753"/>
                  </a:lnTo>
                  <a:lnTo>
                    <a:pt x="47" y="809"/>
                  </a:lnTo>
                  <a:lnTo>
                    <a:pt x="84" y="857"/>
                  </a:lnTo>
                  <a:lnTo>
                    <a:pt x="129" y="895"/>
                  </a:lnTo>
                  <a:lnTo>
                    <a:pt x="179" y="923"/>
                  </a:lnTo>
                  <a:lnTo>
                    <a:pt x="235" y="939"/>
                  </a:lnTo>
                  <a:lnTo>
                    <a:pt x="296" y="944"/>
                  </a:lnTo>
                  <a:lnTo>
                    <a:pt x="357" y="940"/>
                  </a:lnTo>
                  <a:lnTo>
                    <a:pt x="412" y="927"/>
                  </a:lnTo>
                  <a:lnTo>
                    <a:pt x="461" y="905"/>
                  </a:lnTo>
                  <a:lnTo>
                    <a:pt x="504" y="874"/>
                  </a:lnTo>
                  <a:lnTo>
                    <a:pt x="538" y="837"/>
                  </a:lnTo>
                  <a:lnTo>
                    <a:pt x="563" y="797"/>
                  </a:lnTo>
                  <a:lnTo>
                    <a:pt x="577" y="753"/>
                  </a:lnTo>
                  <a:lnTo>
                    <a:pt x="582" y="704"/>
                  </a:lnTo>
                  <a:lnTo>
                    <a:pt x="582" y="703"/>
                  </a:lnTo>
                  <a:lnTo>
                    <a:pt x="584" y="691"/>
                  </a:lnTo>
                  <a:lnTo>
                    <a:pt x="585" y="679"/>
                  </a:lnTo>
                  <a:lnTo>
                    <a:pt x="585" y="667"/>
                  </a:lnTo>
                  <a:close/>
                  <a:moveTo>
                    <a:pt x="1245" y="667"/>
                  </a:moveTo>
                  <a:lnTo>
                    <a:pt x="1235" y="597"/>
                  </a:lnTo>
                  <a:lnTo>
                    <a:pt x="1209" y="535"/>
                  </a:lnTo>
                  <a:lnTo>
                    <a:pt x="1168" y="481"/>
                  </a:lnTo>
                  <a:lnTo>
                    <a:pt x="1115" y="440"/>
                  </a:lnTo>
                  <a:lnTo>
                    <a:pt x="1052" y="414"/>
                  </a:lnTo>
                  <a:lnTo>
                    <a:pt x="982" y="404"/>
                  </a:lnTo>
                  <a:lnTo>
                    <a:pt x="933" y="409"/>
                  </a:lnTo>
                  <a:lnTo>
                    <a:pt x="888" y="422"/>
                  </a:lnTo>
                  <a:lnTo>
                    <a:pt x="846" y="443"/>
                  </a:lnTo>
                  <a:lnTo>
                    <a:pt x="809" y="470"/>
                  </a:lnTo>
                  <a:lnTo>
                    <a:pt x="809" y="468"/>
                  </a:lnTo>
                  <a:lnTo>
                    <a:pt x="808" y="467"/>
                  </a:lnTo>
                  <a:lnTo>
                    <a:pt x="808" y="465"/>
                  </a:lnTo>
                  <a:lnTo>
                    <a:pt x="815" y="406"/>
                  </a:lnTo>
                  <a:lnTo>
                    <a:pt x="834" y="346"/>
                  </a:lnTo>
                  <a:lnTo>
                    <a:pt x="867" y="286"/>
                  </a:lnTo>
                  <a:lnTo>
                    <a:pt x="913" y="227"/>
                  </a:lnTo>
                  <a:lnTo>
                    <a:pt x="971" y="167"/>
                  </a:lnTo>
                  <a:lnTo>
                    <a:pt x="1043" y="107"/>
                  </a:lnTo>
                  <a:lnTo>
                    <a:pt x="1127" y="48"/>
                  </a:lnTo>
                  <a:lnTo>
                    <a:pt x="1096" y="0"/>
                  </a:lnTo>
                  <a:lnTo>
                    <a:pt x="1010" y="57"/>
                  </a:lnTo>
                  <a:lnTo>
                    <a:pt x="933" y="114"/>
                  </a:lnTo>
                  <a:lnTo>
                    <a:pt x="866" y="173"/>
                  </a:lnTo>
                  <a:lnTo>
                    <a:pt x="807" y="233"/>
                  </a:lnTo>
                  <a:lnTo>
                    <a:pt x="757" y="294"/>
                  </a:lnTo>
                  <a:lnTo>
                    <a:pt x="716" y="356"/>
                  </a:lnTo>
                  <a:lnTo>
                    <a:pt x="685" y="420"/>
                  </a:lnTo>
                  <a:lnTo>
                    <a:pt x="662" y="484"/>
                  </a:lnTo>
                  <a:lnTo>
                    <a:pt x="649" y="549"/>
                  </a:lnTo>
                  <a:lnTo>
                    <a:pt x="644" y="616"/>
                  </a:lnTo>
                  <a:lnTo>
                    <a:pt x="649" y="689"/>
                  </a:lnTo>
                  <a:lnTo>
                    <a:pt x="665" y="753"/>
                  </a:lnTo>
                  <a:lnTo>
                    <a:pt x="691" y="809"/>
                  </a:lnTo>
                  <a:lnTo>
                    <a:pt x="728" y="857"/>
                  </a:lnTo>
                  <a:lnTo>
                    <a:pt x="773" y="895"/>
                  </a:lnTo>
                  <a:lnTo>
                    <a:pt x="823" y="923"/>
                  </a:lnTo>
                  <a:lnTo>
                    <a:pt x="879" y="939"/>
                  </a:lnTo>
                  <a:lnTo>
                    <a:pt x="940" y="944"/>
                  </a:lnTo>
                  <a:lnTo>
                    <a:pt x="1001" y="940"/>
                  </a:lnTo>
                  <a:lnTo>
                    <a:pt x="1056" y="927"/>
                  </a:lnTo>
                  <a:lnTo>
                    <a:pt x="1105" y="905"/>
                  </a:lnTo>
                  <a:lnTo>
                    <a:pt x="1148" y="874"/>
                  </a:lnTo>
                  <a:lnTo>
                    <a:pt x="1155" y="868"/>
                  </a:lnTo>
                  <a:lnTo>
                    <a:pt x="1161" y="860"/>
                  </a:lnTo>
                  <a:lnTo>
                    <a:pt x="1172" y="848"/>
                  </a:lnTo>
                  <a:lnTo>
                    <a:pt x="1175" y="844"/>
                  </a:lnTo>
                  <a:lnTo>
                    <a:pt x="1180" y="841"/>
                  </a:lnTo>
                  <a:lnTo>
                    <a:pt x="1183" y="836"/>
                  </a:lnTo>
                  <a:lnTo>
                    <a:pt x="1209" y="800"/>
                  </a:lnTo>
                  <a:lnTo>
                    <a:pt x="1228" y="759"/>
                  </a:lnTo>
                  <a:lnTo>
                    <a:pt x="1241" y="714"/>
                  </a:lnTo>
                  <a:lnTo>
                    <a:pt x="1245"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40904204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Square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F806B8-6709-5A1A-89EB-AD23A5A472FF}"/>
              </a:ext>
            </a:extLst>
          </p:cNvPr>
          <p:cNvSpPr/>
          <p:nvPr userDrawn="1"/>
        </p:nvSpPr>
        <p:spPr>
          <a:xfrm>
            <a:off x="0" y="3429000"/>
            <a:ext cx="12192000" cy="3429000"/>
          </a:xfrm>
          <a:prstGeom prst="rect">
            <a:avLst/>
          </a:prstGeom>
          <a:solidFill>
            <a:srgbClr val="DCFFF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607D7F-7B96-515D-F71C-1C684517773D}"/>
              </a:ext>
            </a:extLst>
          </p:cNvPr>
          <p:cNvSpPr>
            <a:spLocks noGrp="1"/>
          </p:cNvSpPr>
          <p:nvPr>
            <p:ph type="title" hasCustomPrompt="1"/>
          </p:nvPr>
        </p:nvSpPr>
        <p:spPr>
          <a:xfrm>
            <a:off x="3361593" y="2193849"/>
            <a:ext cx="5457092" cy="1718781"/>
          </a:xfrm>
          <a:prstGeom prst="rect">
            <a:avLst/>
          </a:prstGeom>
        </p:spPr>
        <p:txBody>
          <a:bodyPr/>
          <a:lstStyle>
            <a:lvl1pPr algn="l">
              <a:defRPr sz="3000" b="1" cap="none">
                <a:solidFill>
                  <a:schemeClr val="tx2"/>
                </a:solidFill>
                <a:latin typeface="Lucida Sans Unicode" panose="020B0602030504020204" pitchFamily="34" charset="0"/>
              </a:defRPr>
            </a:lvl1pPr>
          </a:lstStyle>
          <a:p>
            <a:r>
              <a:rPr lang="en-US"/>
              <a:t>Click to edit master title style</a:t>
            </a:r>
          </a:p>
        </p:txBody>
      </p:sp>
      <p:sp>
        <p:nvSpPr>
          <p:cNvPr id="7" name="Date Placeholder 6">
            <a:extLst>
              <a:ext uri="{FF2B5EF4-FFF2-40B4-BE49-F238E27FC236}">
                <a16:creationId xmlns:a16="http://schemas.microsoft.com/office/drawing/2014/main" id="{95224E68-EEFD-5955-D263-D0B40D3B9F18}"/>
              </a:ext>
            </a:extLst>
          </p:cNvPr>
          <p:cNvSpPr>
            <a:spLocks noGrp="1"/>
          </p:cNvSpPr>
          <p:nvPr>
            <p:ph type="dt" sz="half" idx="10"/>
          </p:nvPr>
        </p:nvSpPr>
        <p:spPr/>
        <p:txBody>
          <a:bodyPr/>
          <a:lstStyle/>
          <a:p>
            <a:fld id="{637032E6-3651-A947-B866-16B9A6350B6B}" type="datetime1">
              <a:rPr lang="en-US" smtClean="0"/>
              <a:t>4/1/25</a:t>
            </a:fld>
            <a:endParaRPr lang="en-US"/>
          </a:p>
        </p:txBody>
      </p:sp>
      <p:sp>
        <p:nvSpPr>
          <p:cNvPr id="8" name="Footer Placeholder 7">
            <a:extLst>
              <a:ext uri="{FF2B5EF4-FFF2-40B4-BE49-F238E27FC236}">
                <a16:creationId xmlns:a16="http://schemas.microsoft.com/office/drawing/2014/main" id="{1C5A5F68-A920-6283-5680-1DD9D83616C4}"/>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F4AB5F3E-0793-ECBC-F7B7-3F3E90161407}"/>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4" name="Freeform: Shape 8">
            <a:extLst>
              <a:ext uri="{FF2B5EF4-FFF2-40B4-BE49-F238E27FC236}">
                <a16:creationId xmlns:a16="http://schemas.microsoft.com/office/drawing/2014/main" id="{66FB1B93-814E-F463-CCDE-D10A293D4C89}"/>
              </a:ext>
            </a:extLst>
          </p:cNvPr>
          <p:cNvSpPr>
            <a:spLocks noChangeAspect="1"/>
          </p:cNvSpPr>
          <p:nvPr userDrawn="1"/>
        </p:nvSpPr>
        <p:spPr bwMode="auto">
          <a:xfrm>
            <a:off x="6938972" y="4853350"/>
            <a:ext cx="1467027" cy="1143000"/>
          </a:xfrm>
          <a:custGeom>
            <a:avLst/>
            <a:gdLst>
              <a:gd name="T0" fmla="+- 0 4552 3958"/>
              <a:gd name="T1" fmla="*/ T0 w 1245"/>
              <a:gd name="T2" fmla="+- 0 4435 4170"/>
              <a:gd name="T3" fmla="*/ 4435 h 970"/>
              <a:gd name="T4" fmla="+- 0 4510 3958"/>
              <a:gd name="T5" fmla="*/ T4 w 1245"/>
              <a:gd name="T6" fmla="+- 0 4311 4170"/>
              <a:gd name="T7" fmla="*/ 4311 h 970"/>
              <a:gd name="T8" fmla="+- 0 4429 3958"/>
              <a:gd name="T9" fmla="*/ T8 w 1245"/>
              <a:gd name="T10" fmla="+- 0 4225 4170"/>
              <a:gd name="T11" fmla="*/ 4225 h 970"/>
              <a:gd name="T12" fmla="+- 0 4327 3958"/>
              <a:gd name="T13" fmla="*/ T12 w 1245"/>
              <a:gd name="T14" fmla="+- 0 4181 4170"/>
              <a:gd name="T15" fmla="*/ 4181 h 970"/>
              <a:gd name="T16" fmla="+- 0 4258 3958"/>
              <a:gd name="T17" fmla="*/ T16 w 1245"/>
              <a:gd name="T18" fmla="+- 0 4172 4170"/>
              <a:gd name="T19" fmla="*/ 4172 h 970"/>
              <a:gd name="T20" fmla="+- 0 4237 3958"/>
              <a:gd name="T21" fmla="*/ T20 w 1245"/>
              <a:gd name="T22" fmla="+- 0 4170 4170"/>
              <a:gd name="T23" fmla="*/ 4170 h 970"/>
              <a:gd name="T24" fmla="+- 0 4155 3958"/>
              <a:gd name="T25" fmla="*/ T24 w 1245"/>
              <a:gd name="T26" fmla="+- 0 4179 4170"/>
              <a:gd name="T27" fmla="*/ 4179 h 970"/>
              <a:gd name="T28" fmla="+- 0 4036 3958"/>
              <a:gd name="T29" fmla="*/ T28 w 1245"/>
              <a:gd name="T30" fmla="+- 0 4248 4170"/>
              <a:gd name="T31" fmla="*/ 4248 h 970"/>
              <a:gd name="T32" fmla="+- 0 3968 3958"/>
              <a:gd name="T33" fmla="*/ T32 w 1245"/>
              <a:gd name="T34" fmla="+- 0 4367 4170"/>
              <a:gd name="T35" fmla="*/ 4367 h 970"/>
              <a:gd name="T36" fmla="+- 0 3968 3958"/>
              <a:gd name="T37" fmla="*/ T36 w 1245"/>
              <a:gd name="T38" fmla="+- 0 4510 4170"/>
              <a:gd name="T39" fmla="*/ 4510 h 970"/>
              <a:gd name="T40" fmla="+- 0 4036 3958"/>
              <a:gd name="T41" fmla="*/ T40 w 1245"/>
              <a:gd name="T42" fmla="+- 0 4628 4170"/>
              <a:gd name="T43" fmla="*/ 4628 h 970"/>
              <a:gd name="T44" fmla="+- 0 4155 3958"/>
              <a:gd name="T45" fmla="*/ T44 w 1245"/>
              <a:gd name="T46" fmla="+- 0 4697 4170"/>
              <a:gd name="T47" fmla="*/ 4697 h 970"/>
              <a:gd name="T48" fmla="+- 0 4271 3958"/>
              <a:gd name="T49" fmla="*/ T48 w 1245"/>
              <a:gd name="T50" fmla="+- 0 4703 4170"/>
              <a:gd name="T51" fmla="*/ 4703 h 970"/>
              <a:gd name="T52" fmla="+- 0 4354 3958"/>
              <a:gd name="T53" fmla="*/ T52 w 1245"/>
              <a:gd name="T54" fmla="+- 0 4674 4170"/>
              <a:gd name="T55" fmla="*/ 4674 h 970"/>
              <a:gd name="T56" fmla="+- 0 4390 3958"/>
              <a:gd name="T57" fmla="*/ T56 w 1245"/>
              <a:gd name="T58" fmla="+- 0 4655 4170"/>
              <a:gd name="T59" fmla="*/ 4655 h 970"/>
              <a:gd name="T60" fmla="+- 0 4390 3958"/>
              <a:gd name="T61" fmla="*/ T60 w 1245"/>
              <a:gd name="T62" fmla="+- 0 4663 4170"/>
              <a:gd name="T63" fmla="*/ 4663 h 970"/>
              <a:gd name="T64" fmla="+- 0 4364 3958"/>
              <a:gd name="T65" fmla="*/ T64 w 1245"/>
              <a:gd name="T66" fmla="+- 0 4785 4170"/>
              <a:gd name="T67" fmla="*/ 4785 h 970"/>
              <a:gd name="T68" fmla="+- 0 4284 3958"/>
              <a:gd name="T69" fmla="*/ T68 w 1245"/>
              <a:gd name="T70" fmla="+- 0 4907 4170"/>
              <a:gd name="T71" fmla="*/ 4907 h 970"/>
              <a:gd name="T72" fmla="+- 0 4152 3958"/>
              <a:gd name="T73" fmla="*/ T72 w 1245"/>
              <a:gd name="T74" fmla="+- 0 5029 4170"/>
              <a:gd name="T75" fmla="*/ 5029 h 970"/>
              <a:gd name="T76" fmla="+- 0 4097 3958"/>
              <a:gd name="T77" fmla="*/ T76 w 1245"/>
              <a:gd name="T78" fmla="+- 0 5139 4170"/>
              <a:gd name="T79" fmla="*/ 5139 h 970"/>
              <a:gd name="T80" fmla="+- 0 4250 3958"/>
              <a:gd name="T81" fmla="*/ T80 w 1245"/>
              <a:gd name="T82" fmla="+- 0 5033 4170"/>
              <a:gd name="T83" fmla="*/ 5033 h 970"/>
              <a:gd name="T84" fmla="+- 0 4371 3958"/>
              <a:gd name="T85" fmla="*/ T84 w 1245"/>
              <a:gd name="T86" fmla="+- 0 4923 4170"/>
              <a:gd name="T87" fmla="*/ 4923 h 970"/>
              <a:gd name="T88" fmla="+- 0 4463 3958"/>
              <a:gd name="T89" fmla="*/ T88 w 1245"/>
              <a:gd name="T90" fmla="+- 0 4809 4170"/>
              <a:gd name="T91" fmla="*/ 4809 h 970"/>
              <a:gd name="T92" fmla="+- 0 4524 3958"/>
              <a:gd name="T93" fmla="*/ T92 w 1245"/>
              <a:gd name="T94" fmla="+- 0 4692 4170"/>
              <a:gd name="T95" fmla="*/ 4692 h 970"/>
              <a:gd name="T96" fmla="+- 0 4554 3958"/>
              <a:gd name="T97" fmla="*/ T96 w 1245"/>
              <a:gd name="T98" fmla="+- 0 4571 4170"/>
              <a:gd name="T99" fmla="*/ 4571 h 970"/>
              <a:gd name="T100" fmla="+- 0 5203 3958"/>
              <a:gd name="T101" fmla="*/ T100 w 1245"/>
              <a:gd name="T102" fmla="+- 0 4509 4170"/>
              <a:gd name="T103" fmla="*/ 4509 h 970"/>
              <a:gd name="T104" fmla="+- 0 5182 3958"/>
              <a:gd name="T105" fmla="*/ T104 w 1245"/>
              <a:gd name="T106" fmla="+- 0 4369 4170"/>
              <a:gd name="T107" fmla="*/ 4369 h 970"/>
              <a:gd name="T108" fmla="+- 0 5118 3958"/>
              <a:gd name="T109" fmla="*/ T108 w 1245"/>
              <a:gd name="T110" fmla="+- 0 4262 4170"/>
              <a:gd name="T111" fmla="*/ 4262 h 970"/>
              <a:gd name="T112" fmla="+- 0 5028 3958"/>
              <a:gd name="T113" fmla="*/ T112 w 1245"/>
              <a:gd name="T114" fmla="+- 0 4199 4170"/>
              <a:gd name="T115" fmla="*/ 4199 h 970"/>
              <a:gd name="T116" fmla="+- 0 4920 3958"/>
              <a:gd name="T117" fmla="*/ T116 w 1245"/>
              <a:gd name="T118" fmla="+- 0 4174 4170"/>
              <a:gd name="T119" fmla="*/ 4174 h 970"/>
              <a:gd name="T120" fmla="+- 0 4897 3958"/>
              <a:gd name="T121" fmla="*/ T120 w 1245"/>
              <a:gd name="T122" fmla="+- 0 4171 4170"/>
              <a:gd name="T123" fmla="*/ 4171 h 970"/>
              <a:gd name="T124" fmla="+- 0 4875 3958"/>
              <a:gd name="T125" fmla="*/ T124 w 1245"/>
              <a:gd name="T126" fmla="+- 0 4170 4170"/>
              <a:gd name="T127" fmla="*/ 4170 h 970"/>
              <a:gd name="T128" fmla="+- 0 4756 3958"/>
              <a:gd name="T129" fmla="*/ T128 w 1245"/>
              <a:gd name="T130" fmla="+- 0 4198 4170"/>
              <a:gd name="T131" fmla="*/ 4198 h 970"/>
              <a:gd name="T132" fmla="+- 0 4665 3958"/>
              <a:gd name="T133" fmla="*/ T132 w 1245"/>
              <a:gd name="T134" fmla="+- 0 4272 4170"/>
              <a:gd name="T135" fmla="*/ 4272 h 970"/>
              <a:gd name="T136" fmla="+- 0 4632 3958"/>
              <a:gd name="T137" fmla="*/ T136 w 1245"/>
              <a:gd name="T138" fmla="+- 0 4322 4170"/>
              <a:gd name="T139" fmla="*/ 4322 h 970"/>
              <a:gd name="T140" fmla="+- 0 4614 3958"/>
              <a:gd name="T141" fmla="*/ T140 w 1245"/>
              <a:gd name="T142" fmla="+- 0 4378 4170"/>
              <a:gd name="T143" fmla="*/ 4378 h 970"/>
              <a:gd name="T144" fmla="+- 0 4609 3958"/>
              <a:gd name="T145" fmla="*/ T144 w 1245"/>
              <a:gd name="T146" fmla="+- 0 4408 4170"/>
              <a:gd name="T147" fmla="*/ 4408 h 970"/>
              <a:gd name="T148" fmla="+- 0 4607 3958"/>
              <a:gd name="T149" fmla="*/ T148 w 1245"/>
              <a:gd name="T150" fmla="+- 0 4438 4170"/>
              <a:gd name="T151" fmla="*/ 4438 h 970"/>
              <a:gd name="T152" fmla="+- 0 4644 3958"/>
              <a:gd name="T153" fmla="*/ T152 w 1245"/>
              <a:gd name="T154" fmla="+- 0 4574 4170"/>
              <a:gd name="T155" fmla="*/ 4574 h 970"/>
              <a:gd name="T156" fmla="+- 0 4740 3958"/>
              <a:gd name="T157" fmla="*/ T156 w 1245"/>
              <a:gd name="T158" fmla="+- 0 4670 4170"/>
              <a:gd name="T159" fmla="*/ 4670 h 970"/>
              <a:gd name="T160" fmla="+- 0 4875 3958"/>
              <a:gd name="T161" fmla="*/ T160 w 1245"/>
              <a:gd name="T162" fmla="+- 0 4707 4170"/>
              <a:gd name="T163" fmla="*/ 4707 h 970"/>
              <a:gd name="T164" fmla="+- 0 4961 3958"/>
              <a:gd name="T165" fmla="*/ T164 w 1245"/>
              <a:gd name="T166" fmla="+- 0 4693 4170"/>
              <a:gd name="T167" fmla="*/ 4693 h 970"/>
              <a:gd name="T168" fmla="+- 0 5035 3958"/>
              <a:gd name="T169" fmla="*/ T168 w 1245"/>
              <a:gd name="T170" fmla="+- 0 4653 4170"/>
              <a:gd name="T171" fmla="*/ 4653 h 970"/>
              <a:gd name="T172" fmla="+- 0 5036 3958"/>
              <a:gd name="T173" fmla="*/ T172 w 1245"/>
              <a:gd name="T174" fmla="+- 0 4660 4170"/>
              <a:gd name="T175" fmla="*/ 4660 h 970"/>
              <a:gd name="T176" fmla="+- 0 5029 3958"/>
              <a:gd name="T177" fmla="*/ T176 w 1245"/>
              <a:gd name="T178" fmla="+- 0 4724 4170"/>
              <a:gd name="T179" fmla="*/ 4724 h 970"/>
              <a:gd name="T180" fmla="+- 0 4976 3958"/>
              <a:gd name="T181" fmla="*/ T180 w 1245"/>
              <a:gd name="T182" fmla="+- 0 4846 4170"/>
              <a:gd name="T183" fmla="*/ 4846 h 970"/>
              <a:gd name="T184" fmla="+- 0 4870 3958"/>
              <a:gd name="T185" fmla="*/ T184 w 1245"/>
              <a:gd name="T186" fmla="+- 0 4968 4170"/>
              <a:gd name="T187" fmla="*/ 4968 h 970"/>
              <a:gd name="T188" fmla="+- 0 4711 3958"/>
              <a:gd name="T189" fmla="*/ T188 w 1245"/>
              <a:gd name="T190" fmla="+- 0 5090 4170"/>
              <a:gd name="T191" fmla="*/ 5090 h 970"/>
              <a:gd name="T192" fmla="+- 0 4823 3958"/>
              <a:gd name="T193" fmla="*/ T192 w 1245"/>
              <a:gd name="T194" fmla="+- 0 5087 4170"/>
              <a:gd name="T195" fmla="*/ 5087 h 970"/>
              <a:gd name="T196" fmla="+- 0 4960 3958"/>
              <a:gd name="T197" fmla="*/ T196 w 1245"/>
              <a:gd name="T198" fmla="+- 0 4979 4170"/>
              <a:gd name="T199" fmla="*/ 4979 h 970"/>
              <a:gd name="T200" fmla="+- 0 5066 3958"/>
              <a:gd name="T201" fmla="*/ T200 w 1245"/>
              <a:gd name="T202" fmla="+- 0 4867 4170"/>
              <a:gd name="T203" fmla="*/ 4867 h 970"/>
              <a:gd name="T204" fmla="+- 0 5142 3958"/>
              <a:gd name="T205" fmla="*/ T204 w 1245"/>
              <a:gd name="T206" fmla="+- 0 4751 4170"/>
              <a:gd name="T207" fmla="*/ 4751 h 970"/>
              <a:gd name="T208" fmla="+- 0 5188 3958"/>
              <a:gd name="T209" fmla="*/ T208 w 1245"/>
              <a:gd name="T210" fmla="+- 0 4632 4170"/>
              <a:gd name="T211" fmla="*/ 4632 h 970"/>
              <a:gd name="T212" fmla="+- 0 5203 3958"/>
              <a:gd name="T213" fmla="*/ T212 w 1245"/>
              <a:gd name="T214" fmla="+- 0 4509 4170"/>
              <a:gd name="T215" fmla="*/ 4509 h 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245" h="970">
                <a:moveTo>
                  <a:pt x="600" y="339"/>
                </a:moveTo>
                <a:lnTo>
                  <a:pt x="594" y="265"/>
                </a:lnTo>
                <a:lnTo>
                  <a:pt x="578" y="199"/>
                </a:lnTo>
                <a:lnTo>
                  <a:pt x="552" y="141"/>
                </a:lnTo>
                <a:lnTo>
                  <a:pt x="514" y="92"/>
                </a:lnTo>
                <a:lnTo>
                  <a:pt x="471" y="55"/>
                </a:lnTo>
                <a:lnTo>
                  <a:pt x="423" y="28"/>
                </a:lnTo>
                <a:lnTo>
                  <a:pt x="369" y="11"/>
                </a:lnTo>
                <a:lnTo>
                  <a:pt x="311" y="3"/>
                </a:lnTo>
                <a:lnTo>
                  <a:pt x="300" y="2"/>
                </a:lnTo>
                <a:lnTo>
                  <a:pt x="290" y="1"/>
                </a:lnTo>
                <a:lnTo>
                  <a:pt x="279" y="0"/>
                </a:lnTo>
                <a:lnTo>
                  <a:pt x="268" y="0"/>
                </a:lnTo>
                <a:lnTo>
                  <a:pt x="197" y="9"/>
                </a:lnTo>
                <a:lnTo>
                  <a:pt x="133" y="36"/>
                </a:lnTo>
                <a:lnTo>
                  <a:pt x="78" y="78"/>
                </a:lnTo>
                <a:lnTo>
                  <a:pt x="37" y="133"/>
                </a:lnTo>
                <a:lnTo>
                  <a:pt x="10" y="197"/>
                </a:lnTo>
                <a:lnTo>
                  <a:pt x="0" y="268"/>
                </a:lnTo>
                <a:lnTo>
                  <a:pt x="10" y="340"/>
                </a:lnTo>
                <a:lnTo>
                  <a:pt x="37" y="404"/>
                </a:lnTo>
                <a:lnTo>
                  <a:pt x="78" y="458"/>
                </a:lnTo>
                <a:lnTo>
                  <a:pt x="133" y="500"/>
                </a:lnTo>
                <a:lnTo>
                  <a:pt x="197" y="527"/>
                </a:lnTo>
                <a:lnTo>
                  <a:pt x="268" y="537"/>
                </a:lnTo>
                <a:lnTo>
                  <a:pt x="313" y="533"/>
                </a:lnTo>
                <a:lnTo>
                  <a:pt x="356" y="522"/>
                </a:lnTo>
                <a:lnTo>
                  <a:pt x="396" y="504"/>
                </a:lnTo>
                <a:lnTo>
                  <a:pt x="432" y="480"/>
                </a:lnTo>
                <a:lnTo>
                  <a:pt x="432" y="485"/>
                </a:lnTo>
                <a:lnTo>
                  <a:pt x="432" y="489"/>
                </a:lnTo>
                <a:lnTo>
                  <a:pt x="432" y="493"/>
                </a:lnTo>
                <a:lnTo>
                  <a:pt x="426" y="554"/>
                </a:lnTo>
                <a:lnTo>
                  <a:pt x="406" y="615"/>
                </a:lnTo>
                <a:lnTo>
                  <a:pt x="373" y="676"/>
                </a:lnTo>
                <a:lnTo>
                  <a:pt x="326" y="737"/>
                </a:lnTo>
                <a:lnTo>
                  <a:pt x="267" y="798"/>
                </a:lnTo>
                <a:lnTo>
                  <a:pt x="194" y="859"/>
                </a:lnTo>
                <a:lnTo>
                  <a:pt x="108" y="920"/>
                </a:lnTo>
                <a:lnTo>
                  <a:pt x="139" y="969"/>
                </a:lnTo>
                <a:lnTo>
                  <a:pt x="219" y="917"/>
                </a:lnTo>
                <a:lnTo>
                  <a:pt x="292" y="863"/>
                </a:lnTo>
                <a:lnTo>
                  <a:pt x="356" y="809"/>
                </a:lnTo>
                <a:lnTo>
                  <a:pt x="413" y="753"/>
                </a:lnTo>
                <a:lnTo>
                  <a:pt x="463" y="697"/>
                </a:lnTo>
                <a:lnTo>
                  <a:pt x="505" y="639"/>
                </a:lnTo>
                <a:lnTo>
                  <a:pt x="539" y="581"/>
                </a:lnTo>
                <a:lnTo>
                  <a:pt x="566" y="522"/>
                </a:lnTo>
                <a:lnTo>
                  <a:pt x="585" y="462"/>
                </a:lnTo>
                <a:lnTo>
                  <a:pt x="596" y="401"/>
                </a:lnTo>
                <a:lnTo>
                  <a:pt x="600" y="339"/>
                </a:lnTo>
                <a:close/>
                <a:moveTo>
                  <a:pt x="1245" y="339"/>
                </a:moveTo>
                <a:lnTo>
                  <a:pt x="1240" y="265"/>
                </a:lnTo>
                <a:lnTo>
                  <a:pt x="1224" y="199"/>
                </a:lnTo>
                <a:lnTo>
                  <a:pt x="1197" y="141"/>
                </a:lnTo>
                <a:lnTo>
                  <a:pt x="1160" y="92"/>
                </a:lnTo>
                <a:lnTo>
                  <a:pt x="1117" y="56"/>
                </a:lnTo>
                <a:lnTo>
                  <a:pt x="1070" y="29"/>
                </a:lnTo>
                <a:lnTo>
                  <a:pt x="1018" y="11"/>
                </a:lnTo>
                <a:lnTo>
                  <a:pt x="962" y="4"/>
                </a:lnTo>
                <a:lnTo>
                  <a:pt x="951" y="2"/>
                </a:lnTo>
                <a:lnTo>
                  <a:pt x="939" y="1"/>
                </a:lnTo>
                <a:lnTo>
                  <a:pt x="928" y="0"/>
                </a:lnTo>
                <a:lnTo>
                  <a:pt x="917" y="0"/>
                </a:lnTo>
                <a:lnTo>
                  <a:pt x="855" y="7"/>
                </a:lnTo>
                <a:lnTo>
                  <a:pt x="798" y="28"/>
                </a:lnTo>
                <a:lnTo>
                  <a:pt x="748" y="60"/>
                </a:lnTo>
                <a:lnTo>
                  <a:pt x="707" y="102"/>
                </a:lnTo>
                <a:lnTo>
                  <a:pt x="688" y="127"/>
                </a:lnTo>
                <a:lnTo>
                  <a:pt x="674" y="152"/>
                </a:lnTo>
                <a:lnTo>
                  <a:pt x="663" y="179"/>
                </a:lnTo>
                <a:lnTo>
                  <a:pt x="656" y="208"/>
                </a:lnTo>
                <a:lnTo>
                  <a:pt x="653" y="223"/>
                </a:lnTo>
                <a:lnTo>
                  <a:pt x="651" y="238"/>
                </a:lnTo>
                <a:lnTo>
                  <a:pt x="650" y="253"/>
                </a:lnTo>
                <a:lnTo>
                  <a:pt x="649" y="268"/>
                </a:lnTo>
                <a:lnTo>
                  <a:pt x="659" y="340"/>
                </a:lnTo>
                <a:lnTo>
                  <a:pt x="686" y="404"/>
                </a:lnTo>
                <a:lnTo>
                  <a:pt x="728" y="458"/>
                </a:lnTo>
                <a:lnTo>
                  <a:pt x="782" y="500"/>
                </a:lnTo>
                <a:lnTo>
                  <a:pt x="846" y="527"/>
                </a:lnTo>
                <a:lnTo>
                  <a:pt x="917" y="537"/>
                </a:lnTo>
                <a:lnTo>
                  <a:pt x="961" y="533"/>
                </a:lnTo>
                <a:lnTo>
                  <a:pt x="1003" y="523"/>
                </a:lnTo>
                <a:lnTo>
                  <a:pt x="1042" y="506"/>
                </a:lnTo>
                <a:lnTo>
                  <a:pt x="1077" y="483"/>
                </a:lnTo>
                <a:lnTo>
                  <a:pt x="1077" y="487"/>
                </a:lnTo>
                <a:lnTo>
                  <a:pt x="1078" y="490"/>
                </a:lnTo>
                <a:lnTo>
                  <a:pt x="1078" y="493"/>
                </a:lnTo>
                <a:lnTo>
                  <a:pt x="1071" y="554"/>
                </a:lnTo>
                <a:lnTo>
                  <a:pt x="1051" y="615"/>
                </a:lnTo>
                <a:lnTo>
                  <a:pt x="1018" y="676"/>
                </a:lnTo>
                <a:lnTo>
                  <a:pt x="972" y="737"/>
                </a:lnTo>
                <a:lnTo>
                  <a:pt x="912" y="798"/>
                </a:lnTo>
                <a:lnTo>
                  <a:pt x="839" y="859"/>
                </a:lnTo>
                <a:lnTo>
                  <a:pt x="753" y="920"/>
                </a:lnTo>
                <a:lnTo>
                  <a:pt x="785" y="969"/>
                </a:lnTo>
                <a:lnTo>
                  <a:pt x="865" y="917"/>
                </a:lnTo>
                <a:lnTo>
                  <a:pt x="937" y="863"/>
                </a:lnTo>
                <a:lnTo>
                  <a:pt x="1002" y="809"/>
                </a:lnTo>
                <a:lnTo>
                  <a:pt x="1059" y="753"/>
                </a:lnTo>
                <a:lnTo>
                  <a:pt x="1108" y="697"/>
                </a:lnTo>
                <a:lnTo>
                  <a:pt x="1150" y="639"/>
                </a:lnTo>
                <a:lnTo>
                  <a:pt x="1184" y="581"/>
                </a:lnTo>
                <a:lnTo>
                  <a:pt x="1211" y="522"/>
                </a:lnTo>
                <a:lnTo>
                  <a:pt x="1230" y="462"/>
                </a:lnTo>
                <a:lnTo>
                  <a:pt x="1241" y="401"/>
                </a:lnTo>
                <a:lnTo>
                  <a:pt x="1245" y="339"/>
                </a:lnTo>
                <a:close/>
              </a:path>
            </a:pathLst>
          </a:custGeom>
          <a:solidFill>
            <a:schemeClr val="accent2"/>
          </a:solidFill>
          <a:ln>
            <a:noFill/>
          </a:ln>
        </p:spPr>
        <p:txBody>
          <a:bodyPr rot="0" vert="horz" wrap="square" lIns="91440" tIns="45720" rIns="91440" bIns="45720" anchor="t" anchorCtr="0" upright="1">
            <a:noAutofit/>
          </a:bodyPr>
          <a:lstStyle/>
          <a:p>
            <a:endParaRPr lang="en-US"/>
          </a:p>
        </p:txBody>
      </p:sp>
      <p:sp>
        <p:nvSpPr>
          <p:cNvPr id="5" name="Double Bracket 4">
            <a:extLst>
              <a:ext uri="{FF2B5EF4-FFF2-40B4-BE49-F238E27FC236}">
                <a16:creationId xmlns:a16="http://schemas.microsoft.com/office/drawing/2014/main" id="{54AD88E8-791F-3185-CB53-C868C13F7ECB}"/>
              </a:ext>
            </a:extLst>
          </p:cNvPr>
          <p:cNvSpPr/>
          <p:nvPr userDrawn="1"/>
        </p:nvSpPr>
        <p:spPr>
          <a:xfrm>
            <a:off x="2930769" y="1591063"/>
            <a:ext cx="6309947" cy="3833791"/>
          </a:xfrm>
          <a:prstGeom prst="bracketPair">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22A4D9F7-444F-797B-760D-E1D98E0D99B7}"/>
              </a:ext>
            </a:extLst>
          </p:cNvPr>
          <p:cNvGrpSpPr>
            <a:grpSpLocks noChangeAspect="1"/>
          </p:cNvGrpSpPr>
          <p:nvPr userDrawn="1"/>
        </p:nvGrpSpPr>
        <p:grpSpPr bwMode="auto">
          <a:xfrm>
            <a:off x="3867559" y="598761"/>
            <a:ext cx="1505837" cy="1143000"/>
            <a:chOff x="-1" y="0"/>
            <a:chExt cx="1245" cy="945"/>
          </a:xfrm>
          <a:solidFill>
            <a:schemeClr val="accent2"/>
          </a:solidFill>
        </p:grpSpPr>
        <p:sp>
          <p:nvSpPr>
            <p:cNvPr id="9" name="AutoShape 22">
              <a:extLst>
                <a:ext uri="{FF2B5EF4-FFF2-40B4-BE49-F238E27FC236}">
                  <a16:creationId xmlns:a16="http://schemas.microsoft.com/office/drawing/2014/main" id="{FEE688BA-10B8-CE3C-79D0-41FA08A26E56}"/>
                </a:ext>
              </a:extLst>
            </p:cNvPr>
            <p:cNvSpPr>
              <a:spLocks/>
            </p:cNvSpPr>
            <p:nvPr userDrawn="1"/>
          </p:nvSpPr>
          <p:spPr bwMode="auto">
            <a:xfrm>
              <a:off x="-1" y="0"/>
              <a:ext cx="1245" cy="945"/>
            </a:xfrm>
            <a:custGeom>
              <a:avLst/>
              <a:gdLst>
                <a:gd name="T0" fmla="*/ 576 w 1245"/>
                <a:gd name="T1" fmla="*/ 597 h 945"/>
                <a:gd name="T2" fmla="*/ 508 w 1245"/>
                <a:gd name="T3" fmla="*/ 481 h 945"/>
                <a:gd name="T4" fmla="*/ 392 w 1245"/>
                <a:gd name="T5" fmla="*/ 414 h 945"/>
                <a:gd name="T6" fmla="*/ 279 w 1245"/>
                <a:gd name="T7" fmla="*/ 408 h 945"/>
                <a:gd name="T8" fmla="*/ 200 w 1245"/>
                <a:gd name="T9" fmla="*/ 435 h 945"/>
                <a:gd name="T10" fmla="*/ 173 w 1245"/>
                <a:gd name="T11" fmla="*/ 398 h 945"/>
                <a:gd name="T12" fmla="*/ 227 w 1245"/>
                <a:gd name="T13" fmla="*/ 282 h 945"/>
                <a:gd name="T14" fmla="*/ 330 w 1245"/>
                <a:gd name="T15" fmla="*/ 165 h 945"/>
                <a:gd name="T16" fmla="*/ 483 w 1245"/>
                <a:gd name="T17" fmla="*/ 48 h 945"/>
                <a:gd name="T18" fmla="*/ 366 w 1245"/>
                <a:gd name="T19" fmla="*/ 57 h 945"/>
                <a:gd name="T20" fmla="*/ 222 w 1245"/>
                <a:gd name="T21" fmla="*/ 173 h 945"/>
                <a:gd name="T22" fmla="*/ 113 w 1245"/>
                <a:gd name="T23" fmla="*/ 294 h 945"/>
                <a:gd name="T24" fmla="*/ 41 w 1245"/>
                <a:gd name="T25" fmla="*/ 420 h 945"/>
                <a:gd name="T26" fmla="*/ 5 w 1245"/>
                <a:gd name="T27" fmla="*/ 549 h 945"/>
                <a:gd name="T28" fmla="*/ 5 w 1245"/>
                <a:gd name="T29" fmla="*/ 689 h 945"/>
                <a:gd name="T30" fmla="*/ 47 w 1245"/>
                <a:gd name="T31" fmla="*/ 809 h 945"/>
                <a:gd name="T32" fmla="*/ 129 w 1245"/>
                <a:gd name="T33" fmla="*/ 895 h 945"/>
                <a:gd name="T34" fmla="*/ 235 w 1245"/>
                <a:gd name="T35" fmla="*/ 939 h 945"/>
                <a:gd name="T36" fmla="*/ 357 w 1245"/>
                <a:gd name="T37" fmla="*/ 940 h 945"/>
                <a:gd name="T38" fmla="*/ 461 w 1245"/>
                <a:gd name="T39" fmla="*/ 905 h 945"/>
                <a:gd name="T40" fmla="*/ 538 w 1245"/>
                <a:gd name="T41" fmla="*/ 837 h 945"/>
                <a:gd name="T42" fmla="*/ 577 w 1245"/>
                <a:gd name="T43" fmla="*/ 753 h 945"/>
                <a:gd name="T44" fmla="*/ 582 w 1245"/>
                <a:gd name="T45" fmla="*/ 703 h 945"/>
                <a:gd name="T46" fmla="*/ 585 w 1245"/>
                <a:gd name="T47" fmla="*/ 679 h 945"/>
                <a:gd name="T48" fmla="*/ 1245 w 1245"/>
                <a:gd name="T49" fmla="*/ 667 h 945"/>
                <a:gd name="T50" fmla="*/ 1209 w 1245"/>
                <a:gd name="T51" fmla="*/ 535 h 945"/>
                <a:gd name="T52" fmla="*/ 1115 w 1245"/>
                <a:gd name="T53" fmla="*/ 440 h 945"/>
                <a:gd name="T54" fmla="*/ 982 w 1245"/>
                <a:gd name="T55" fmla="*/ 404 h 945"/>
                <a:gd name="T56" fmla="*/ 888 w 1245"/>
                <a:gd name="T57" fmla="*/ 422 h 945"/>
                <a:gd name="T58" fmla="*/ 809 w 1245"/>
                <a:gd name="T59" fmla="*/ 470 h 945"/>
                <a:gd name="T60" fmla="*/ 808 w 1245"/>
                <a:gd name="T61" fmla="*/ 467 h 945"/>
                <a:gd name="T62" fmla="*/ 815 w 1245"/>
                <a:gd name="T63" fmla="*/ 406 h 945"/>
                <a:gd name="T64" fmla="*/ 867 w 1245"/>
                <a:gd name="T65" fmla="*/ 286 h 945"/>
                <a:gd name="T66" fmla="*/ 971 w 1245"/>
                <a:gd name="T67" fmla="*/ 167 h 945"/>
                <a:gd name="T68" fmla="*/ 1127 w 1245"/>
                <a:gd name="T69" fmla="*/ 48 h 945"/>
                <a:gd name="T70" fmla="*/ 1010 w 1245"/>
                <a:gd name="T71" fmla="*/ 57 h 945"/>
                <a:gd name="T72" fmla="*/ 866 w 1245"/>
                <a:gd name="T73" fmla="*/ 173 h 945"/>
                <a:gd name="T74" fmla="*/ 757 w 1245"/>
                <a:gd name="T75" fmla="*/ 294 h 945"/>
                <a:gd name="T76" fmla="*/ 685 w 1245"/>
                <a:gd name="T77" fmla="*/ 420 h 945"/>
                <a:gd name="T78" fmla="*/ 649 w 1245"/>
                <a:gd name="T79" fmla="*/ 549 h 945"/>
                <a:gd name="T80" fmla="*/ 649 w 1245"/>
                <a:gd name="T81" fmla="*/ 689 h 945"/>
                <a:gd name="T82" fmla="*/ 691 w 1245"/>
                <a:gd name="T83" fmla="*/ 809 h 945"/>
                <a:gd name="T84" fmla="*/ 773 w 1245"/>
                <a:gd name="T85" fmla="*/ 895 h 945"/>
                <a:gd name="T86" fmla="*/ 879 w 1245"/>
                <a:gd name="T87" fmla="*/ 939 h 945"/>
                <a:gd name="T88" fmla="*/ 1001 w 1245"/>
                <a:gd name="T89" fmla="*/ 940 h 945"/>
                <a:gd name="T90" fmla="*/ 1105 w 1245"/>
                <a:gd name="T91" fmla="*/ 905 h 945"/>
                <a:gd name="T92" fmla="*/ 1155 w 1245"/>
                <a:gd name="T93" fmla="*/ 868 h 945"/>
                <a:gd name="T94" fmla="*/ 1172 w 1245"/>
                <a:gd name="T95" fmla="*/ 848 h 945"/>
                <a:gd name="T96" fmla="*/ 1180 w 1245"/>
                <a:gd name="T97" fmla="*/ 841 h 945"/>
                <a:gd name="T98" fmla="*/ 1209 w 1245"/>
                <a:gd name="T99" fmla="*/ 800 h 945"/>
                <a:gd name="T100" fmla="*/ 1241 w 1245"/>
                <a:gd name="T101" fmla="*/ 7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945">
                  <a:moveTo>
                    <a:pt x="585" y="667"/>
                  </a:moveTo>
                  <a:lnTo>
                    <a:pt x="576" y="597"/>
                  </a:lnTo>
                  <a:lnTo>
                    <a:pt x="549" y="534"/>
                  </a:lnTo>
                  <a:lnTo>
                    <a:pt x="508" y="481"/>
                  </a:lnTo>
                  <a:lnTo>
                    <a:pt x="455" y="440"/>
                  </a:lnTo>
                  <a:lnTo>
                    <a:pt x="392" y="414"/>
                  </a:lnTo>
                  <a:lnTo>
                    <a:pt x="322" y="404"/>
                  </a:lnTo>
                  <a:lnTo>
                    <a:pt x="279" y="408"/>
                  </a:lnTo>
                  <a:lnTo>
                    <a:pt x="238" y="418"/>
                  </a:lnTo>
                  <a:lnTo>
                    <a:pt x="200" y="435"/>
                  </a:lnTo>
                  <a:lnTo>
                    <a:pt x="165" y="457"/>
                  </a:lnTo>
                  <a:lnTo>
                    <a:pt x="173" y="398"/>
                  </a:lnTo>
                  <a:lnTo>
                    <a:pt x="194" y="340"/>
                  </a:lnTo>
                  <a:lnTo>
                    <a:pt x="227" y="282"/>
                  </a:lnTo>
                  <a:lnTo>
                    <a:pt x="272" y="223"/>
                  </a:lnTo>
                  <a:lnTo>
                    <a:pt x="330" y="165"/>
                  </a:lnTo>
                  <a:lnTo>
                    <a:pt x="400" y="106"/>
                  </a:lnTo>
                  <a:lnTo>
                    <a:pt x="483" y="48"/>
                  </a:lnTo>
                  <a:lnTo>
                    <a:pt x="452" y="0"/>
                  </a:lnTo>
                  <a:lnTo>
                    <a:pt x="366" y="57"/>
                  </a:lnTo>
                  <a:lnTo>
                    <a:pt x="289" y="114"/>
                  </a:lnTo>
                  <a:lnTo>
                    <a:pt x="222" y="173"/>
                  </a:lnTo>
                  <a:lnTo>
                    <a:pt x="163" y="233"/>
                  </a:lnTo>
                  <a:lnTo>
                    <a:pt x="113" y="294"/>
                  </a:lnTo>
                  <a:lnTo>
                    <a:pt x="72" y="356"/>
                  </a:lnTo>
                  <a:lnTo>
                    <a:pt x="41" y="420"/>
                  </a:lnTo>
                  <a:lnTo>
                    <a:pt x="18" y="484"/>
                  </a:lnTo>
                  <a:lnTo>
                    <a:pt x="5" y="549"/>
                  </a:lnTo>
                  <a:lnTo>
                    <a:pt x="0" y="616"/>
                  </a:lnTo>
                  <a:lnTo>
                    <a:pt x="5" y="689"/>
                  </a:lnTo>
                  <a:lnTo>
                    <a:pt x="21" y="753"/>
                  </a:lnTo>
                  <a:lnTo>
                    <a:pt x="47" y="809"/>
                  </a:lnTo>
                  <a:lnTo>
                    <a:pt x="84" y="857"/>
                  </a:lnTo>
                  <a:lnTo>
                    <a:pt x="129" y="895"/>
                  </a:lnTo>
                  <a:lnTo>
                    <a:pt x="179" y="923"/>
                  </a:lnTo>
                  <a:lnTo>
                    <a:pt x="235" y="939"/>
                  </a:lnTo>
                  <a:lnTo>
                    <a:pt x="296" y="944"/>
                  </a:lnTo>
                  <a:lnTo>
                    <a:pt x="357" y="940"/>
                  </a:lnTo>
                  <a:lnTo>
                    <a:pt x="412" y="927"/>
                  </a:lnTo>
                  <a:lnTo>
                    <a:pt x="461" y="905"/>
                  </a:lnTo>
                  <a:lnTo>
                    <a:pt x="504" y="874"/>
                  </a:lnTo>
                  <a:lnTo>
                    <a:pt x="538" y="837"/>
                  </a:lnTo>
                  <a:lnTo>
                    <a:pt x="563" y="797"/>
                  </a:lnTo>
                  <a:lnTo>
                    <a:pt x="577" y="753"/>
                  </a:lnTo>
                  <a:lnTo>
                    <a:pt x="582" y="704"/>
                  </a:lnTo>
                  <a:lnTo>
                    <a:pt x="582" y="703"/>
                  </a:lnTo>
                  <a:lnTo>
                    <a:pt x="584" y="691"/>
                  </a:lnTo>
                  <a:lnTo>
                    <a:pt x="585" y="679"/>
                  </a:lnTo>
                  <a:lnTo>
                    <a:pt x="585" y="667"/>
                  </a:lnTo>
                  <a:close/>
                  <a:moveTo>
                    <a:pt x="1245" y="667"/>
                  </a:moveTo>
                  <a:lnTo>
                    <a:pt x="1235" y="597"/>
                  </a:lnTo>
                  <a:lnTo>
                    <a:pt x="1209" y="535"/>
                  </a:lnTo>
                  <a:lnTo>
                    <a:pt x="1168" y="481"/>
                  </a:lnTo>
                  <a:lnTo>
                    <a:pt x="1115" y="440"/>
                  </a:lnTo>
                  <a:lnTo>
                    <a:pt x="1052" y="414"/>
                  </a:lnTo>
                  <a:lnTo>
                    <a:pt x="982" y="404"/>
                  </a:lnTo>
                  <a:lnTo>
                    <a:pt x="933" y="409"/>
                  </a:lnTo>
                  <a:lnTo>
                    <a:pt x="888" y="422"/>
                  </a:lnTo>
                  <a:lnTo>
                    <a:pt x="846" y="443"/>
                  </a:lnTo>
                  <a:lnTo>
                    <a:pt x="809" y="470"/>
                  </a:lnTo>
                  <a:lnTo>
                    <a:pt x="809" y="468"/>
                  </a:lnTo>
                  <a:lnTo>
                    <a:pt x="808" y="467"/>
                  </a:lnTo>
                  <a:lnTo>
                    <a:pt x="808" y="465"/>
                  </a:lnTo>
                  <a:lnTo>
                    <a:pt x="815" y="406"/>
                  </a:lnTo>
                  <a:lnTo>
                    <a:pt x="834" y="346"/>
                  </a:lnTo>
                  <a:lnTo>
                    <a:pt x="867" y="286"/>
                  </a:lnTo>
                  <a:lnTo>
                    <a:pt x="913" y="227"/>
                  </a:lnTo>
                  <a:lnTo>
                    <a:pt x="971" y="167"/>
                  </a:lnTo>
                  <a:lnTo>
                    <a:pt x="1043" y="107"/>
                  </a:lnTo>
                  <a:lnTo>
                    <a:pt x="1127" y="48"/>
                  </a:lnTo>
                  <a:lnTo>
                    <a:pt x="1096" y="0"/>
                  </a:lnTo>
                  <a:lnTo>
                    <a:pt x="1010" y="57"/>
                  </a:lnTo>
                  <a:lnTo>
                    <a:pt x="933" y="114"/>
                  </a:lnTo>
                  <a:lnTo>
                    <a:pt x="866" y="173"/>
                  </a:lnTo>
                  <a:lnTo>
                    <a:pt x="807" y="233"/>
                  </a:lnTo>
                  <a:lnTo>
                    <a:pt x="757" y="294"/>
                  </a:lnTo>
                  <a:lnTo>
                    <a:pt x="716" y="356"/>
                  </a:lnTo>
                  <a:lnTo>
                    <a:pt x="685" y="420"/>
                  </a:lnTo>
                  <a:lnTo>
                    <a:pt x="662" y="484"/>
                  </a:lnTo>
                  <a:lnTo>
                    <a:pt x="649" y="549"/>
                  </a:lnTo>
                  <a:lnTo>
                    <a:pt x="644" y="616"/>
                  </a:lnTo>
                  <a:lnTo>
                    <a:pt x="649" y="689"/>
                  </a:lnTo>
                  <a:lnTo>
                    <a:pt x="665" y="753"/>
                  </a:lnTo>
                  <a:lnTo>
                    <a:pt x="691" y="809"/>
                  </a:lnTo>
                  <a:lnTo>
                    <a:pt x="728" y="857"/>
                  </a:lnTo>
                  <a:lnTo>
                    <a:pt x="773" y="895"/>
                  </a:lnTo>
                  <a:lnTo>
                    <a:pt x="823" y="923"/>
                  </a:lnTo>
                  <a:lnTo>
                    <a:pt x="879" y="939"/>
                  </a:lnTo>
                  <a:lnTo>
                    <a:pt x="940" y="944"/>
                  </a:lnTo>
                  <a:lnTo>
                    <a:pt x="1001" y="940"/>
                  </a:lnTo>
                  <a:lnTo>
                    <a:pt x="1056" y="927"/>
                  </a:lnTo>
                  <a:lnTo>
                    <a:pt x="1105" y="905"/>
                  </a:lnTo>
                  <a:lnTo>
                    <a:pt x="1148" y="874"/>
                  </a:lnTo>
                  <a:lnTo>
                    <a:pt x="1155" y="868"/>
                  </a:lnTo>
                  <a:lnTo>
                    <a:pt x="1161" y="860"/>
                  </a:lnTo>
                  <a:lnTo>
                    <a:pt x="1172" y="848"/>
                  </a:lnTo>
                  <a:lnTo>
                    <a:pt x="1175" y="844"/>
                  </a:lnTo>
                  <a:lnTo>
                    <a:pt x="1180" y="841"/>
                  </a:lnTo>
                  <a:lnTo>
                    <a:pt x="1183" y="836"/>
                  </a:lnTo>
                  <a:lnTo>
                    <a:pt x="1209" y="800"/>
                  </a:lnTo>
                  <a:lnTo>
                    <a:pt x="1228" y="759"/>
                  </a:lnTo>
                  <a:lnTo>
                    <a:pt x="1241" y="714"/>
                  </a:lnTo>
                  <a:lnTo>
                    <a:pt x="1245"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31710563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Square 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0D5340-3A2C-40E1-DCB8-007BBEC2D162}"/>
              </a:ext>
            </a:extLst>
          </p:cNvPr>
          <p:cNvSpPr/>
          <p:nvPr userDrawn="1"/>
        </p:nvSpPr>
        <p:spPr>
          <a:xfrm>
            <a:off x="0" y="3429000"/>
            <a:ext cx="12192000" cy="3429000"/>
          </a:xfrm>
          <a:prstGeom prst="rect">
            <a:avLst/>
          </a:prstGeom>
          <a:solidFill>
            <a:srgbClr val="DCFFF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607D7F-7B96-515D-F71C-1C684517773D}"/>
              </a:ext>
            </a:extLst>
          </p:cNvPr>
          <p:cNvSpPr>
            <a:spLocks noGrp="1"/>
          </p:cNvSpPr>
          <p:nvPr>
            <p:ph type="title" hasCustomPrompt="1"/>
          </p:nvPr>
        </p:nvSpPr>
        <p:spPr>
          <a:xfrm>
            <a:off x="3361593" y="2193849"/>
            <a:ext cx="5457092" cy="1718781"/>
          </a:xfrm>
          <a:prstGeom prst="rect">
            <a:avLst/>
          </a:prstGeom>
        </p:spPr>
        <p:txBody>
          <a:bodyPr/>
          <a:lstStyle>
            <a:lvl1pPr algn="l">
              <a:defRPr sz="3000" b="1" cap="none">
                <a:solidFill>
                  <a:schemeClr val="tx2"/>
                </a:solidFill>
                <a:latin typeface="Lucida Sans Unicode" panose="020B0602030504020204" pitchFamily="34" charset="0"/>
              </a:defRPr>
            </a:lvl1pPr>
          </a:lstStyle>
          <a:p>
            <a:r>
              <a:rPr lang="en-US"/>
              <a:t>Click to edit master title style</a:t>
            </a:r>
          </a:p>
        </p:txBody>
      </p:sp>
      <p:sp>
        <p:nvSpPr>
          <p:cNvPr id="7" name="Date Placeholder 6">
            <a:extLst>
              <a:ext uri="{FF2B5EF4-FFF2-40B4-BE49-F238E27FC236}">
                <a16:creationId xmlns:a16="http://schemas.microsoft.com/office/drawing/2014/main" id="{AFCE95B8-797A-FC5E-06A2-BC1F73D67376}"/>
              </a:ext>
            </a:extLst>
          </p:cNvPr>
          <p:cNvSpPr>
            <a:spLocks noGrp="1"/>
          </p:cNvSpPr>
          <p:nvPr>
            <p:ph type="dt" sz="half" idx="10"/>
          </p:nvPr>
        </p:nvSpPr>
        <p:spPr/>
        <p:txBody>
          <a:bodyPr/>
          <a:lstStyle/>
          <a:p>
            <a:fld id="{AB58EB30-1878-2246-90DD-ABC8DC0F1A7E}" type="datetime1">
              <a:rPr lang="en-US" smtClean="0"/>
              <a:t>4/1/25</a:t>
            </a:fld>
            <a:endParaRPr lang="en-US"/>
          </a:p>
        </p:txBody>
      </p:sp>
      <p:sp>
        <p:nvSpPr>
          <p:cNvPr id="8" name="Footer Placeholder 7">
            <a:extLst>
              <a:ext uri="{FF2B5EF4-FFF2-40B4-BE49-F238E27FC236}">
                <a16:creationId xmlns:a16="http://schemas.microsoft.com/office/drawing/2014/main" id="{C1E7A266-CF44-76CB-FFE8-C75671BD4B98}"/>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363FFC2B-EEE8-9C57-FF8F-A522B7C8FA9C}"/>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4" name="Freeform: Shape 8">
            <a:extLst>
              <a:ext uri="{FF2B5EF4-FFF2-40B4-BE49-F238E27FC236}">
                <a16:creationId xmlns:a16="http://schemas.microsoft.com/office/drawing/2014/main" id="{1BC1A3D3-2A6B-E2FC-540E-11316847A425}"/>
              </a:ext>
            </a:extLst>
          </p:cNvPr>
          <p:cNvSpPr>
            <a:spLocks noChangeAspect="1"/>
          </p:cNvSpPr>
          <p:nvPr userDrawn="1"/>
        </p:nvSpPr>
        <p:spPr bwMode="auto">
          <a:xfrm>
            <a:off x="6938972" y="4853350"/>
            <a:ext cx="1467027" cy="1143000"/>
          </a:xfrm>
          <a:custGeom>
            <a:avLst/>
            <a:gdLst>
              <a:gd name="T0" fmla="+- 0 4552 3958"/>
              <a:gd name="T1" fmla="*/ T0 w 1245"/>
              <a:gd name="T2" fmla="+- 0 4435 4170"/>
              <a:gd name="T3" fmla="*/ 4435 h 970"/>
              <a:gd name="T4" fmla="+- 0 4510 3958"/>
              <a:gd name="T5" fmla="*/ T4 w 1245"/>
              <a:gd name="T6" fmla="+- 0 4311 4170"/>
              <a:gd name="T7" fmla="*/ 4311 h 970"/>
              <a:gd name="T8" fmla="+- 0 4429 3958"/>
              <a:gd name="T9" fmla="*/ T8 w 1245"/>
              <a:gd name="T10" fmla="+- 0 4225 4170"/>
              <a:gd name="T11" fmla="*/ 4225 h 970"/>
              <a:gd name="T12" fmla="+- 0 4327 3958"/>
              <a:gd name="T13" fmla="*/ T12 w 1245"/>
              <a:gd name="T14" fmla="+- 0 4181 4170"/>
              <a:gd name="T15" fmla="*/ 4181 h 970"/>
              <a:gd name="T16" fmla="+- 0 4258 3958"/>
              <a:gd name="T17" fmla="*/ T16 w 1245"/>
              <a:gd name="T18" fmla="+- 0 4172 4170"/>
              <a:gd name="T19" fmla="*/ 4172 h 970"/>
              <a:gd name="T20" fmla="+- 0 4237 3958"/>
              <a:gd name="T21" fmla="*/ T20 w 1245"/>
              <a:gd name="T22" fmla="+- 0 4170 4170"/>
              <a:gd name="T23" fmla="*/ 4170 h 970"/>
              <a:gd name="T24" fmla="+- 0 4155 3958"/>
              <a:gd name="T25" fmla="*/ T24 w 1245"/>
              <a:gd name="T26" fmla="+- 0 4179 4170"/>
              <a:gd name="T27" fmla="*/ 4179 h 970"/>
              <a:gd name="T28" fmla="+- 0 4036 3958"/>
              <a:gd name="T29" fmla="*/ T28 w 1245"/>
              <a:gd name="T30" fmla="+- 0 4248 4170"/>
              <a:gd name="T31" fmla="*/ 4248 h 970"/>
              <a:gd name="T32" fmla="+- 0 3968 3958"/>
              <a:gd name="T33" fmla="*/ T32 w 1245"/>
              <a:gd name="T34" fmla="+- 0 4367 4170"/>
              <a:gd name="T35" fmla="*/ 4367 h 970"/>
              <a:gd name="T36" fmla="+- 0 3968 3958"/>
              <a:gd name="T37" fmla="*/ T36 w 1245"/>
              <a:gd name="T38" fmla="+- 0 4510 4170"/>
              <a:gd name="T39" fmla="*/ 4510 h 970"/>
              <a:gd name="T40" fmla="+- 0 4036 3958"/>
              <a:gd name="T41" fmla="*/ T40 w 1245"/>
              <a:gd name="T42" fmla="+- 0 4628 4170"/>
              <a:gd name="T43" fmla="*/ 4628 h 970"/>
              <a:gd name="T44" fmla="+- 0 4155 3958"/>
              <a:gd name="T45" fmla="*/ T44 w 1245"/>
              <a:gd name="T46" fmla="+- 0 4697 4170"/>
              <a:gd name="T47" fmla="*/ 4697 h 970"/>
              <a:gd name="T48" fmla="+- 0 4271 3958"/>
              <a:gd name="T49" fmla="*/ T48 w 1245"/>
              <a:gd name="T50" fmla="+- 0 4703 4170"/>
              <a:gd name="T51" fmla="*/ 4703 h 970"/>
              <a:gd name="T52" fmla="+- 0 4354 3958"/>
              <a:gd name="T53" fmla="*/ T52 w 1245"/>
              <a:gd name="T54" fmla="+- 0 4674 4170"/>
              <a:gd name="T55" fmla="*/ 4674 h 970"/>
              <a:gd name="T56" fmla="+- 0 4390 3958"/>
              <a:gd name="T57" fmla="*/ T56 w 1245"/>
              <a:gd name="T58" fmla="+- 0 4655 4170"/>
              <a:gd name="T59" fmla="*/ 4655 h 970"/>
              <a:gd name="T60" fmla="+- 0 4390 3958"/>
              <a:gd name="T61" fmla="*/ T60 w 1245"/>
              <a:gd name="T62" fmla="+- 0 4663 4170"/>
              <a:gd name="T63" fmla="*/ 4663 h 970"/>
              <a:gd name="T64" fmla="+- 0 4364 3958"/>
              <a:gd name="T65" fmla="*/ T64 w 1245"/>
              <a:gd name="T66" fmla="+- 0 4785 4170"/>
              <a:gd name="T67" fmla="*/ 4785 h 970"/>
              <a:gd name="T68" fmla="+- 0 4284 3958"/>
              <a:gd name="T69" fmla="*/ T68 w 1245"/>
              <a:gd name="T70" fmla="+- 0 4907 4170"/>
              <a:gd name="T71" fmla="*/ 4907 h 970"/>
              <a:gd name="T72" fmla="+- 0 4152 3958"/>
              <a:gd name="T73" fmla="*/ T72 w 1245"/>
              <a:gd name="T74" fmla="+- 0 5029 4170"/>
              <a:gd name="T75" fmla="*/ 5029 h 970"/>
              <a:gd name="T76" fmla="+- 0 4097 3958"/>
              <a:gd name="T77" fmla="*/ T76 w 1245"/>
              <a:gd name="T78" fmla="+- 0 5139 4170"/>
              <a:gd name="T79" fmla="*/ 5139 h 970"/>
              <a:gd name="T80" fmla="+- 0 4250 3958"/>
              <a:gd name="T81" fmla="*/ T80 w 1245"/>
              <a:gd name="T82" fmla="+- 0 5033 4170"/>
              <a:gd name="T83" fmla="*/ 5033 h 970"/>
              <a:gd name="T84" fmla="+- 0 4371 3958"/>
              <a:gd name="T85" fmla="*/ T84 w 1245"/>
              <a:gd name="T86" fmla="+- 0 4923 4170"/>
              <a:gd name="T87" fmla="*/ 4923 h 970"/>
              <a:gd name="T88" fmla="+- 0 4463 3958"/>
              <a:gd name="T89" fmla="*/ T88 w 1245"/>
              <a:gd name="T90" fmla="+- 0 4809 4170"/>
              <a:gd name="T91" fmla="*/ 4809 h 970"/>
              <a:gd name="T92" fmla="+- 0 4524 3958"/>
              <a:gd name="T93" fmla="*/ T92 w 1245"/>
              <a:gd name="T94" fmla="+- 0 4692 4170"/>
              <a:gd name="T95" fmla="*/ 4692 h 970"/>
              <a:gd name="T96" fmla="+- 0 4554 3958"/>
              <a:gd name="T97" fmla="*/ T96 w 1245"/>
              <a:gd name="T98" fmla="+- 0 4571 4170"/>
              <a:gd name="T99" fmla="*/ 4571 h 970"/>
              <a:gd name="T100" fmla="+- 0 5203 3958"/>
              <a:gd name="T101" fmla="*/ T100 w 1245"/>
              <a:gd name="T102" fmla="+- 0 4509 4170"/>
              <a:gd name="T103" fmla="*/ 4509 h 970"/>
              <a:gd name="T104" fmla="+- 0 5182 3958"/>
              <a:gd name="T105" fmla="*/ T104 w 1245"/>
              <a:gd name="T106" fmla="+- 0 4369 4170"/>
              <a:gd name="T107" fmla="*/ 4369 h 970"/>
              <a:gd name="T108" fmla="+- 0 5118 3958"/>
              <a:gd name="T109" fmla="*/ T108 w 1245"/>
              <a:gd name="T110" fmla="+- 0 4262 4170"/>
              <a:gd name="T111" fmla="*/ 4262 h 970"/>
              <a:gd name="T112" fmla="+- 0 5028 3958"/>
              <a:gd name="T113" fmla="*/ T112 w 1245"/>
              <a:gd name="T114" fmla="+- 0 4199 4170"/>
              <a:gd name="T115" fmla="*/ 4199 h 970"/>
              <a:gd name="T116" fmla="+- 0 4920 3958"/>
              <a:gd name="T117" fmla="*/ T116 w 1245"/>
              <a:gd name="T118" fmla="+- 0 4174 4170"/>
              <a:gd name="T119" fmla="*/ 4174 h 970"/>
              <a:gd name="T120" fmla="+- 0 4897 3958"/>
              <a:gd name="T121" fmla="*/ T120 w 1245"/>
              <a:gd name="T122" fmla="+- 0 4171 4170"/>
              <a:gd name="T123" fmla="*/ 4171 h 970"/>
              <a:gd name="T124" fmla="+- 0 4875 3958"/>
              <a:gd name="T125" fmla="*/ T124 w 1245"/>
              <a:gd name="T126" fmla="+- 0 4170 4170"/>
              <a:gd name="T127" fmla="*/ 4170 h 970"/>
              <a:gd name="T128" fmla="+- 0 4756 3958"/>
              <a:gd name="T129" fmla="*/ T128 w 1245"/>
              <a:gd name="T130" fmla="+- 0 4198 4170"/>
              <a:gd name="T131" fmla="*/ 4198 h 970"/>
              <a:gd name="T132" fmla="+- 0 4665 3958"/>
              <a:gd name="T133" fmla="*/ T132 w 1245"/>
              <a:gd name="T134" fmla="+- 0 4272 4170"/>
              <a:gd name="T135" fmla="*/ 4272 h 970"/>
              <a:gd name="T136" fmla="+- 0 4632 3958"/>
              <a:gd name="T137" fmla="*/ T136 w 1245"/>
              <a:gd name="T138" fmla="+- 0 4322 4170"/>
              <a:gd name="T139" fmla="*/ 4322 h 970"/>
              <a:gd name="T140" fmla="+- 0 4614 3958"/>
              <a:gd name="T141" fmla="*/ T140 w 1245"/>
              <a:gd name="T142" fmla="+- 0 4378 4170"/>
              <a:gd name="T143" fmla="*/ 4378 h 970"/>
              <a:gd name="T144" fmla="+- 0 4609 3958"/>
              <a:gd name="T145" fmla="*/ T144 w 1245"/>
              <a:gd name="T146" fmla="+- 0 4408 4170"/>
              <a:gd name="T147" fmla="*/ 4408 h 970"/>
              <a:gd name="T148" fmla="+- 0 4607 3958"/>
              <a:gd name="T149" fmla="*/ T148 w 1245"/>
              <a:gd name="T150" fmla="+- 0 4438 4170"/>
              <a:gd name="T151" fmla="*/ 4438 h 970"/>
              <a:gd name="T152" fmla="+- 0 4644 3958"/>
              <a:gd name="T153" fmla="*/ T152 w 1245"/>
              <a:gd name="T154" fmla="+- 0 4574 4170"/>
              <a:gd name="T155" fmla="*/ 4574 h 970"/>
              <a:gd name="T156" fmla="+- 0 4740 3958"/>
              <a:gd name="T157" fmla="*/ T156 w 1245"/>
              <a:gd name="T158" fmla="+- 0 4670 4170"/>
              <a:gd name="T159" fmla="*/ 4670 h 970"/>
              <a:gd name="T160" fmla="+- 0 4875 3958"/>
              <a:gd name="T161" fmla="*/ T160 w 1245"/>
              <a:gd name="T162" fmla="+- 0 4707 4170"/>
              <a:gd name="T163" fmla="*/ 4707 h 970"/>
              <a:gd name="T164" fmla="+- 0 4961 3958"/>
              <a:gd name="T165" fmla="*/ T164 w 1245"/>
              <a:gd name="T166" fmla="+- 0 4693 4170"/>
              <a:gd name="T167" fmla="*/ 4693 h 970"/>
              <a:gd name="T168" fmla="+- 0 5035 3958"/>
              <a:gd name="T169" fmla="*/ T168 w 1245"/>
              <a:gd name="T170" fmla="+- 0 4653 4170"/>
              <a:gd name="T171" fmla="*/ 4653 h 970"/>
              <a:gd name="T172" fmla="+- 0 5036 3958"/>
              <a:gd name="T173" fmla="*/ T172 w 1245"/>
              <a:gd name="T174" fmla="+- 0 4660 4170"/>
              <a:gd name="T175" fmla="*/ 4660 h 970"/>
              <a:gd name="T176" fmla="+- 0 5029 3958"/>
              <a:gd name="T177" fmla="*/ T176 w 1245"/>
              <a:gd name="T178" fmla="+- 0 4724 4170"/>
              <a:gd name="T179" fmla="*/ 4724 h 970"/>
              <a:gd name="T180" fmla="+- 0 4976 3958"/>
              <a:gd name="T181" fmla="*/ T180 w 1245"/>
              <a:gd name="T182" fmla="+- 0 4846 4170"/>
              <a:gd name="T183" fmla="*/ 4846 h 970"/>
              <a:gd name="T184" fmla="+- 0 4870 3958"/>
              <a:gd name="T185" fmla="*/ T184 w 1245"/>
              <a:gd name="T186" fmla="+- 0 4968 4170"/>
              <a:gd name="T187" fmla="*/ 4968 h 970"/>
              <a:gd name="T188" fmla="+- 0 4711 3958"/>
              <a:gd name="T189" fmla="*/ T188 w 1245"/>
              <a:gd name="T190" fmla="+- 0 5090 4170"/>
              <a:gd name="T191" fmla="*/ 5090 h 970"/>
              <a:gd name="T192" fmla="+- 0 4823 3958"/>
              <a:gd name="T193" fmla="*/ T192 w 1245"/>
              <a:gd name="T194" fmla="+- 0 5087 4170"/>
              <a:gd name="T195" fmla="*/ 5087 h 970"/>
              <a:gd name="T196" fmla="+- 0 4960 3958"/>
              <a:gd name="T197" fmla="*/ T196 w 1245"/>
              <a:gd name="T198" fmla="+- 0 4979 4170"/>
              <a:gd name="T199" fmla="*/ 4979 h 970"/>
              <a:gd name="T200" fmla="+- 0 5066 3958"/>
              <a:gd name="T201" fmla="*/ T200 w 1245"/>
              <a:gd name="T202" fmla="+- 0 4867 4170"/>
              <a:gd name="T203" fmla="*/ 4867 h 970"/>
              <a:gd name="T204" fmla="+- 0 5142 3958"/>
              <a:gd name="T205" fmla="*/ T204 w 1245"/>
              <a:gd name="T206" fmla="+- 0 4751 4170"/>
              <a:gd name="T207" fmla="*/ 4751 h 970"/>
              <a:gd name="T208" fmla="+- 0 5188 3958"/>
              <a:gd name="T209" fmla="*/ T208 w 1245"/>
              <a:gd name="T210" fmla="+- 0 4632 4170"/>
              <a:gd name="T211" fmla="*/ 4632 h 970"/>
              <a:gd name="T212" fmla="+- 0 5203 3958"/>
              <a:gd name="T213" fmla="*/ T212 w 1245"/>
              <a:gd name="T214" fmla="+- 0 4509 4170"/>
              <a:gd name="T215" fmla="*/ 4509 h 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245" h="970">
                <a:moveTo>
                  <a:pt x="600" y="339"/>
                </a:moveTo>
                <a:lnTo>
                  <a:pt x="594" y="265"/>
                </a:lnTo>
                <a:lnTo>
                  <a:pt x="578" y="199"/>
                </a:lnTo>
                <a:lnTo>
                  <a:pt x="552" y="141"/>
                </a:lnTo>
                <a:lnTo>
                  <a:pt x="514" y="92"/>
                </a:lnTo>
                <a:lnTo>
                  <a:pt x="471" y="55"/>
                </a:lnTo>
                <a:lnTo>
                  <a:pt x="423" y="28"/>
                </a:lnTo>
                <a:lnTo>
                  <a:pt x="369" y="11"/>
                </a:lnTo>
                <a:lnTo>
                  <a:pt x="311" y="3"/>
                </a:lnTo>
                <a:lnTo>
                  <a:pt x="300" y="2"/>
                </a:lnTo>
                <a:lnTo>
                  <a:pt x="290" y="1"/>
                </a:lnTo>
                <a:lnTo>
                  <a:pt x="279" y="0"/>
                </a:lnTo>
                <a:lnTo>
                  <a:pt x="268" y="0"/>
                </a:lnTo>
                <a:lnTo>
                  <a:pt x="197" y="9"/>
                </a:lnTo>
                <a:lnTo>
                  <a:pt x="133" y="36"/>
                </a:lnTo>
                <a:lnTo>
                  <a:pt x="78" y="78"/>
                </a:lnTo>
                <a:lnTo>
                  <a:pt x="37" y="133"/>
                </a:lnTo>
                <a:lnTo>
                  <a:pt x="10" y="197"/>
                </a:lnTo>
                <a:lnTo>
                  <a:pt x="0" y="268"/>
                </a:lnTo>
                <a:lnTo>
                  <a:pt x="10" y="340"/>
                </a:lnTo>
                <a:lnTo>
                  <a:pt x="37" y="404"/>
                </a:lnTo>
                <a:lnTo>
                  <a:pt x="78" y="458"/>
                </a:lnTo>
                <a:lnTo>
                  <a:pt x="133" y="500"/>
                </a:lnTo>
                <a:lnTo>
                  <a:pt x="197" y="527"/>
                </a:lnTo>
                <a:lnTo>
                  <a:pt x="268" y="537"/>
                </a:lnTo>
                <a:lnTo>
                  <a:pt x="313" y="533"/>
                </a:lnTo>
                <a:lnTo>
                  <a:pt x="356" y="522"/>
                </a:lnTo>
                <a:lnTo>
                  <a:pt x="396" y="504"/>
                </a:lnTo>
                <a:lnTo>
                  <a:pt x="432" y="480"/>
                </a:lnTo>
                <a:lnTo>
                  <a:pt x="432" y="485"/>
                </a:lnTo>
                <a:lnTo>
                  <a:pt x="432" y="489"/>
                </a:lnTo>
                <a:lnTo>
                  <a:pt x="432" y="493"/>
                </a:lnTo>
                <a:lnTo>
                  <a:pt x="426" y="554"/>
                </a:lnTo>
                <a:lnTo>
                  <a:pt x="406" y="615"/>
                </a:lnTo>
                <a:lnTo>
                  <a:pt x="373" y="676"/>
                </a:lnTo>
                <a:lnTo>
                  <a:pt x="326" y="737"/>
                </a:lnTo>
                <a:lnTo>
                  <a:pt x="267" y="798"/>
                </a:lnTo>
                <a:lnTo>
                  <a:pt x="194" y="859"/>
                </a:lnTo>
                <a:lnTo>
                  <a:pt x="108" y="920"/>
                </a:lnTo>
                <a:lnTo>
                  <a:pt x="139" y="969"/>
                </a:lnTo>
                <a:lnTo>
                  <a:pt x="219" y="917"/>
                </a:lnTo>
                <a:lnTo>
                  <a:pt x="292" y="863"/>
                </a:lnTo>
                <a:lnTo>
                  <a:pt x="356" y="809"/>
                </a:lnTo>
                <a:lnTo>
                  <a:pt x="413" y="753"/>
                </a:lnTo>
                <a:lnTo>
                  <a:pt x="463" y="697"/>
                </a:lnTo>
                <a:lnTo>
                  <a:pt x="505" y="639"/>
                </a:lnTo>
                <a:lnTo>
                  <a:pt x="539" y="581"/>
                </a:lnTo>
                <a:lnTo>
                  <a:pt x="566" y="522"/>
                </a:lnTo>
                <a:lnTo>
                  <a:pt x="585" y="462"/>
                </a:lnTo>
                <a:lnTo>
                  <a:pt x="596" y="401"/>
                </a:lnTo>
                <a:lnTo>
                  <a:pt x="600" y="339"/>
                </a:lnTo>
                <a:close/>
                <a:moveTo>
                  <a:pt x="1245" y="339"/>
                </a:moveTo>
                <a:lnTo>
                  <a:pt x="1240" y="265"/>
                </a:lnTo>
                <a:lnTo>
                  <a:pt x="1224" y="199"/>
                </a:lnTo>
                <a:lnTo>
                  <a:pt x="1197" y="141"/>
                </a:lnTo>
                <a:lnTo>
                  <a:pt x="1160" y="92"/>
                </a:lnTo>
                <a:lnTo>
                  <a:pt x="1117" y="56"/>
                </a:lnTo>
                <a:lnTo>
                  <a:pt x="1070" y="29"/>
                </a:lnTo>
                <a:lnTo>
                  <a:pt x="1018" y="11"/>
                </a:lnTo>
                <a:lnTo>
                  <a:pt x="962" y="4"/>
                </a:lnTo>
                <a:lnTo>
                  <a:pt x="951" y="2"/>
                </a:lnTo>
                <a:lnTo>
                  <a:pt x="939" y="1"/>
                </a:lnTo>
                <a:lnTo>
                  <a:pt x="928" y="0"/>
                </a:lnTo>
                <a:lnTo>
                  <a:pt x="917" y="0"/>
                </a:lnTo>
                <a:lnTo>
                  <a:pt x="855" y="7"/>
                </a:lnTo>
                <a:lnTo>
                  <a:pt x="798" y="28"/>
                </a:lnTo>
                <a:lnTo>
                  <a:pt x="748" y="60"/>
                </a:lnTo>
                <a:lnTo>
                  <a:pt x="707" y="102"/>
                </a:lnTo>
                <a:lnTo>
                  <a:pt x="688" y="127"/>
                </a:lnTo>
                <a:lnTo>
                  <a:pt x="674" y="152"/>
                </a:lnTo>
                <a:lnTo>
                  <a:pt x="663" y="179"/>
                </a:lnTo>
                <a:lnTo>
                  <a:pt x="656" y="208"/>
                </a:lnTo>
                <a:lnTo>
                  <a:pt x="653" y="223"/>
                </a:lnTo>
                <a:lnTo>
                  <a:pt x="651" y="238"/>
                </a:lnTo>
                <a:lnTo>
                  <a:pt x="650" y="253"/>
                </a:lnTo>
                <a:lnTo>
                  <a:pt x="649" y="268"/>
                </a:lnTo>
                <a:lnTo>
                  <a:pt x="659" y="340"/>
                </a:lnTo>
                <a:lnTo>
                  <a:pt x="686" y="404"/>
                </a:lnTo>
                <a:lnTo>
                  <a:pt x="728" y="458"/>
                </a:lnTo>
                <a:lnTo>
                  <a:pt x="782" y="500"/>
                </a:lnTo>
                <a:lnTo>
                  <a:pt x="846" y="527"/>
                </a:lnTo>
                <a:lnTo>
                  <a:pt x="917" y="537"/>
                </a:lnTo>
                <a:lnTo>
                  <a:pt x="961" y="533"/>
                </a:lnTo>
                <a:lnTo>
                  <a:pt x="1003" y="523"/>
                </a:lnTo>
                <a:lnTo>
                  <a:pt x="1042" y="506"/>
                </a:lnTo>
                <a:lnTo>
                  <a:pt x="1077" y="483"/>
                </a:lnTo>
                <a:lnTo>
                  <a:pt x="1077" y="487"/>
                </a:lnTo>
                <a:lnTo>
                  <a:pt x="1078" y="490"/>
                </a:lnTo>
                <a:lnTo>
                  <a:pt x="1078" y="493"/>
                </a:lnTo>
                <a:lnTo>
                  <a:pt x="1071" y="554"/>
                </a:lnTo>
                <a:lnTo>
                  <a:pt x="1051" y="615"/>
                </a:lnTo>
                <a:lnTo>
                  <a:pt x="1018" y="676"/>
                </a:lnTo>
                <a:lnTo>
                  <a:pt x="972" y="737"/>
                </a:lnTo>
                <a:lnTo>
                  <a:pt x="912" y="798"/>
                </a:lnTo>
                <a:lnTo>
                  <a:pt x="839" y="859"/>
                </a:lnTo>
                <a:lnTo>
                  <a:pt x="753" y="920"/>
                </a:lnTo>
                <a:lnTo>
                  <a:pt x="785" y="969"/>
                </a:lnTo>
                <a:lnTo>
                  <a:pt x="865" y="917"/>
                </a:lnTo>
                <a:lnTo>
                  <a:pt x="937" y="863"/>
                </a:lnTo>
                <a:lnTo>
                  <a:pt x="1002" y="809"/>
                </a:lnTo>
                <a:lnTo>
                  <a:pt x="1059" y="753"/>
                </a:lnTo>
                <a:lnTo>
                  <a:pt x="1108" y="697"/>
                </a:lnTo>
                <a:lnTo>
                  <a:pt x="1150" y="639"/>
                </a:lnTo>
                <a:lnTo>
                  <a:pt x="1184" y="581"/>
                </a:lnTo>
                <a:lnTo>
                  <a:pt x="1211" y="522"/>
                </a:lnTo>
                <a:lnTo>
                  <a:pt x="1230" y="462"/>
                </a:lnTo>
                <a:lnTo>
                  <a:pt x="1241" y="401"/>
                </a:lnTo>
                <a:lnTo>
                  <a:pt x="1245" y="339"/>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5" name="Double Bracket 4">
            <a:extLst>
              <a:ext uri="{FF2B5EF4-FFF2-40B4-BE49-F238E27FC236}">
                <a16:creationId xmlns:a16="http://schemas.microsoft.com/office/drawing/2014/main" id="{D6351A4A-B96D-CFB6-BF28-97E9EB725585}"/>
              </a:ext>
            </a:extLst>
          </p:cNvPr>
          <p:cNvSpPr/>
          <p:nvPr userDrawn="1"/>
        </p:nvSpPr>
        <p:spPr>
          <a:xfrm>
            <a:off x="2930769" y="1591063"/>
            <a:ext cx="6309947" cy="3833791"/>
          </a:xfrm>
          <a:prstGeom prst="bracketPair">
            <a:avLst/>
          </a:prstGeom>
          <a:ln w="76200">
            <a:solidFill>
              <a:schemeClr val="tx2"/>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6EC581A6-C56E-B14E-D569-8208F77F4E3A}"/>
              </a:ext>
            </a:extLst>
          </p:cNvPr>
          <p:cNvGrpSpPr>
            <a:grpSpLocks noChangeAspect="1"/>
          </p:cNvGrpSpPr>
          <p:nvPr userDrawn="1"/>
        </p:nvGrpSpPr>
        <p:grpSpPr bwMode="auto">
          <a:xfrm>
            <a:off x="3867559" y="598761"/>
            <a:ext cx="1505837" cy="1143000"/>
            <a:chOff x="-1" y="0"/>
            <a:chExt cx="1245" cy="945"/>
          </a:xfrm>
          <a:solidFill>
            <a:schemeClr val="tx2"/>
          </a:solidFill>
        </p:grpSpPr>
        <p:sp>
          <p:nvSpPr>
            <p:cNvPr id="9" name="AutoShape 22">
              <a:extLst>
                <a:ext uri="{FF2B5EF4-FFF2-40B4-BE49-F238E27FC236}">
                  <a16:creationId xmlns:a16="http://schemas.microsoft.com/office/drawing/2014/main" id="{752D2106-BD5A-59D7-72F5-091AC85628DC}"/>
                </a:ext>
              </a:extLst>
            </p:cNvPr>
            <p:cNvSpPr>
              <a:spLocks/>
            </p:cNvSpPr>
            <p:nvPr userDrawn="1"/>
          </p:nvSpPr>
          <p:spPr bwMode="auto">
            <a:xfrm>
              <a:off x="-1" y="0"/>
              <a:ext cx="1245" cy="945"/>
            </a:xfrm>
            <a:custGeom>
              <a:avLst/>
              <a:gdLst>
                <a:gd name="T0" fmla="*/ 576 w 1245"/>
                <a:gd name="T1" fmla="*/ 597 h 945"/>
                <a:gd name="T2" fmla="*/ 508 w 1245"/>
                <a:gd name="T3" fmla="*/ 481 h 945"/>
                <a:gd name="T4" fmla="*/ 392 w 1245"/>
                <a:gd name="T5" fmla="*/ 414 h 945"/>
                <a:gd name="T6" fmla="*/ 279 w 1245"/>
                <a:gd name="T7" fmla="*/ 408 h 945"/>
                <a:gd name="T8" fmla="*/ 200 w 1245"/>
                <a:gd name="T9" fmla="*/ 435 h 945"/>
                <a:gd name="T10" fmla="*/ 173 w 1245"/>
                <a:gd name="T11" fmla="*/ 398 h 945"/>
                <a:gd name="T12" fmla="*/ 227 w 1245"/>
                <a:gd name="T13" fmla="*/ 282 h 945"/>
                <a:gd name="T14" fmla="*/ 330 w 1245"/>
                <a:gd name="T15" fmla="*/ 165 h 945"/>
                <a:gd name="T16" fmla="*/ 483 w 1245"/>
                <a:gd name="T17" fmla="*/ 48 h 945"/>
                <a:gd name="T18" fmla="*/ 366 w 1245"/>
                <a:gd name="T19" fmla="*/ 57 h 945"/>
                <a:gd name="T20" fmla="*/ 222 w 1245"/>
                <a:gd name="T21" fmla="*/ 173 h 945"/>
                <a:gd name="T22" fmla="*/ 113 w 1245"/>
                <a:gd name="T23" fmla="*/ 294 h 945"/>
                <a:gd name="T24" fmla="*/ 41 w 1245"/>
                <a:gd name="T25" fmla="*/ 420 h 945"/>
                <a:gd name="T26" fmla="*/ 5 w 1245"/>
                <a:gd name="T27" fmla="*/ 549 h 945"/>
                <a:gd name="T28" fmla="*/ 5 w 1245"/>
                <a:gd name="T29" fmla="*/ 689 h 945"/>
                <a:gd name="T30" fmla="*/ 47 w 1245"/>
                <a:gd name="T31" fmla="*/ 809 h 945"/>
                <a:gd name="T32" fmla="*/ 129 w 1245"/>
                <a:gd name="T33" fmla="*/ 895 h 945"/>
                <a:gd name="T34" fmla="*/ 235 w 1245"/>
                <a:gd name="T35" fmla="*/ 939 h 945"/>
                <a:gd name="T36" fmla="*/ 357 w 1245"/>
                <a:gd name="T37" fmla="*/ 940 h 945"/>
                <a:gd name="T38" fmla="*/ 461 w 1245"/>
                <a:gd name="T39" fmla="*/ 905 h 945"/>
                <a:gd name="T40" fmla="*/ 538 w 1245"/>
                <a:gd name="T41" fmla="*/ 837 h 945"/>
                <a:gd name="T42" fmla="*/ 577 w 1245"/>
                <a:gd name="T43" fmla="*/ 753 h 945"/>
                <a:gd name="T44" fmla="*/ 582 w 1245"/>
                <a:gd name="T45" fmla="*/ 703 h 945"/>
                <a:gd name="T46" fmla="*/ 585 w 1245"/>
                <a:gd name="T47" fmla="*/ 679 h 945"/>
                <a:gd name="T48" fmla="*/ 1245 w 1245"/>
                <a:gd name="T49" fmla="*/ 667 h 945"/>
                <a:gd name="T50" fmla="*/ 1209 w 1245"/>
                <a:gd name="T51" fmla="*/ 535 h 945"/>
                <a:gd name="T52" fmla="*/ 1115 w 1245"/>
                <a:gd name="T53" fmla="*/ 440 h 945"/>
                <a:gd name="T54" fmla="*/ 982 w 1245"/>
                <a:gd name="T55" fmla="*/ 404 h 945"/>
                <a:gd name="T56" fmla="*/ 888 w 1245"/>
                <a:gd name="T57" fmla="*/ 422 h 945"/>
                <a:gd name="T58" fmla="*/ 809 w 1245"/>
                <a:gd name="T59" fmla="*/ 470 h 945"/>
                <a:gd name="T60" fmla="*/ 808 w 1245"/>
                <a:gd name="T61" fmla="*/ 467 h 945"/>
                <a:gd name="T62" fmla="*/ 815 w 1245"/>
                <a:gd name="T63" fmla="*/ 406 h 945"/>
                <a:gd name="T64" fmla="*/ 867 w 1245"/>
                <a:gd name="T65" fmla="*/ 286 h 945"/>
                <a:gd name="T66" fmla="*/ 971 w 1245"/>
                <a:gd name="T67" fmla="*/ 167 h 945"/>
                <a:gd name="T68" fmla="*/ 1127 w 1245"/>
                <a:gd name="T69" fmla="*/ 48 h 945"/>
                <a:gd name="T70" fmla="*/ 1010 w 1245"/>
                <a:gd name="T71" fmla="*/ 57 h 945"/>
                <a:gd name="T72" fmla="*/ 866 w 1245"/>
                <a:gd name="T73" fmla="*/ 173 h 945"/>
                <a:gd name="T74" fmla="*/ 757 w 1245"/>
                <a:gd name="T75" fmla="*/ 294 h 945"/>
                <a:gd name="T76" fmla="*/ 685 w 1245"/>
                <a:gd name="T77" fmla="*/ 420 h 945"/>
                <a:gd name="T78" fmla="*/ 649 w 1245"/>
                <a:gd name="T79" fmla="*/ 549 h 945"/>
                <a:gd name="T80" fmla="*/ 649 w 1245"/>
                <a:gd name="T81" fmla="*/ 689 h 945"/>
                <a:gd name="T82" fmla="*/ 691 w 1245"/>
                <a:gd name="T83" fmla="*/ 809 h 945"/>
                <a:gd name="T84" fmla="*/ 773 w 1245"/>
                <a:gd name="T85" fmla="*/ 895 h 945"/>
                <a:gd name="T86" fmla="*/ 879 w 1245"/>
                <a:gd name="T87" fmla="*/ 939 h 945"/>
                <a:gd name="T88" fmla="*/ 1001 w 1245"/>
                <a:gd name="T89" fmla="*/ 940 h 945"/>
                <a:gd name="T90" fmla="*/ 1105 w 1245"/>
                <a:gd name="T91" fmla="*/ 905 h 945"/>
                <a:gd name="T92" fmla="*/ 1155 w 1245"/>
                <a:gd name="T93" fmla="*/ 868 h 945"/>
                <a:gd name="T94" fmla="*/ 1172 w 1245"/>
                <a:gd name="T95" fmla="*/ 848 h 945"/>
                <a:gd name="T96" fmla="*/ 1180 w 1245"/>
                <a:gd name="T97" fmla="*/ 841 h 945"/>
                <a:gd name="T98" fmla="*/ 1209 w 1245"/>
                <a:gd name="T99" fmla="*/ 800 h 945"/>
                <a:gd name="T100" fmla="*/ 1241 w 1245"/>
                <a:gd name="T101" fmla="*/ 7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945">
                  <a:moveTo>
                    <a:pt x="585" y="667"/>
                  </a:moveTo>
                  <a:lnTo>
                    <a:pt x="576" y="597"/>
                  </a:lnTo>
                  <a:lnTo>
                    <a:pt x="549" y="534"/>
                  </a:lnTo>
                  <a:lnTo>
                    <a:pt x="508" y="481"/>
                  </a:lnTo>
                  <a:lnTo>
                    <a:pt x="455" y="440"/>
                  </a:lnTo>
                  <a:lnTo>
                    <a:pt x="392" y="414"/>
                  </a:lnTo>
                  <a:lnTo>
                    <a:pt x="322" y="404"/>
                  </a:lnTo>
                  <a:lnTo>
                    <a:pt x="279" y="408"/>
                  </a:lnTo>
                  <a:lnTo>
                    <a:pt x="238" y="418"/>
                  </a:lnTo>
                  <a:lnTo>
                    <a:pt x="200" y="435"/>
                  </a:lnTo>
                  <a:lnTo>
                    <a:pt x="165" y="457"/>
                  </a:lnTo>
                  <a:lnTo>
                    <a:pt x="173" y="398"/>
                  </a:lnTo>
                  <a:lnTo>
                    <a:pt x="194" y="340"/>
                  </a:lnTo>
                  <a:lnTo>
                    <a:pt x="227" y="282"/>
                  </a:lnTo>
                  <a:lnTo>
                    <a:pt x="272" y="223"/>
                  </a:lnTo>
                  <a:lnTo>
                    <a:pt x="330" y="165"/>
                  </a:lnTo>
                  <a:lnTo>
                    <a:pt x="400" y="106"/>
                  </a:lnTo>
                  <a:lnTo>
                    <a:pt x="483" y="48"/>
                  </a:lnTo>
                  <a:lnTo>
                    <a:pt x="452" y="0"/>
                  </a:lnTo>
                  <a:lnTo>
                    <a:pt x="366" y="57"/>
                  </a:lnTo>
                  <a:lnTo>
                    <a:pt x="289" y="114"/>
                  </a:lnTo>
                  <a:lnTo>
                    <a:pt x="222" y="173"/>
                  </a:lnTo>
                  <a:lnTo>
                    <a:pt x="163" y="233"/>
                  </a:lnTo>
                  <a:lnTo>
                    <a:pt x="113" y="294"/>
                  </a:lnTo>
                  <a:lnTo>
                    <a:pt x="72" y="356"/>
                  </a:lnTo>
                  <a:lnTo>
                    <a:pt x="41" y="420"/>
                  </a:lnTo>
                  <a:lnTo>
                    <a:pt x="18" y="484"/>
                  </a:lnTo>
                  <a:lnTo>
                    <a:pt x="5" y="549"/>
                  </a:lnTo>
                  <a:lnTo>
                    <a:pt x="0" y="616"/>
                  </a:lnTo>
                  <a:lnTo>
                    <a:pt x="5" y="689"/>
                  </a:lnTo>
                  <a:lnTo>
                    <a:pt x="21" y="753"/>
                  </a:lnTo>
                  <a:lnTo>
                    <a:pt x="47" y="809"/>
                  </a:lnTo>
                  <a:lnTo>
                    <a:pt x="84" y="857"/>
                  </a:lnTo>
                  <a:lnTo>
                    <a:pt x="129" y="895"/>
                  </a:lnTo>
                  <a:lnTo>
                    <a:pt x="179" y="923"/>
                  </a:lnTo>
                  <a:lnTo>
                    <a:pt x="235" y="939"/>
                  </a:lnTo>
                  <a:lnTo>
                    <a:pt x="296" y="944"/>
                  </a:lnTo>
                  <a:lnTo>
                    <a:pt x="357" y="940"/>
                  </a:lnTo>
                  <a:lnTo>
                    <a:pt x="412" y="927"/>
                  </a:lnTo>
                  <a:lnTo>
                    <a:pt x="461" y="905"/>
                  </a:lnTo>
                  <a:lnTo>
                    <a:pt x="504" y="874"/>
                  </a:lnTo>
                  <a:lnTo>
                    <a:pt x="538" y="837"/>
                  </a:lnTo>
                  <a:lnTo>
                    <a:pt x="563" y="797"/>
                  </a:lnTo>
                  <a:lnTo>
                    <a:pt x="577" y="753"/>
                  </a:lnTo>
                  <a:lnTo>
                    <a:pt x="582" y="704"/>
                  </a:lnTo>
                  <a:lnTo>
                    <a:pt x="582" y="703"/>
                  </a:lnTo>
                  <a:lnTo>
                    <a:pt x="584" y="691"/>
                  </a:lnTo>
                  <a:lnTo>
                    <a:pt x="585" y="679"/>
                  </a:lnTo>
                  <a:lnTo>
                    <a:pt x="585" y="667"/>
                  </a:lnTo>
                  <a:close/>
                  <a:moveTo>
                    <a:pt x="1245" y="667"/>
                  </a:moveTo>
                  <a:lnTo>
                    <a:pt x="1235" y="597"/>
                  </a:lnTo>
                  <a:lnTo>
                    <a:pt x="1209" y="535"/>
                  </a:lnTo>
                  <a:lnTo>
                    <a:pt x="1168" y="481"/>
                  </a:lnTo>
                  <a:lnTo>
                    <a:pt x="1115" y="440"/>
                  </a:lnTo>
                  <a:lnTo>
                    <a:pt x="1052" y="414"/>
                  </a:lnTo>
                  <a:lnTo>
                    <a:pt x="982" y="404"/>
                  </a:lnTo>
                  <a:lnTo>
                    <a:pt x="933" y="409"/>
                  </a:lnTo>
                  <a:lnTo>
                    <a:pt x="888" y="422"/>
                  </a:lnTo>
                  <a:lnTo>
                    <a:pt x="846" y="443"/>
                  </a:lnTo>
                  <a:lnTo>
                    <a:pt x="809" y="470"/>
                  </a:lnTo>
                  <a:lnTo>
                    <a:pt x="809" y="468"/>
                  </a:lnTo>
                  <a:lnTo>
                    <a:pt x="808" y="467"/>
                  </a:lnTo>
                  <a:lnTo>
                    <a:pt x="808" y="465"/>
                  </a:lnTo>
                  <a:lnTo>
                    <a:pt x="815" y="406"/>
                  </a:lnTo>
                  <a:lnTo>
                    <a:pt x="834" y="346"/>
                  </a:lnTo>
                  <a:lnTo>
                    <a:pt x="867" y="286"/>
                  </a:lnTo>
                  <a:lnTo>
                    <a:pt x="913" y="227"/>
                  </a:lnTo>
                  <a:lnTo>
                    <a:pt x="971" y="167"/>
                  </a:lnTo>
                  <a:lnTo>
                    <a:pt x="1043" y="107"/>
                  </a:lnTo>
                  <a:lnTo>
                    <a:pt x="1127" y="48"/>
                  </a:lnTo>
                  <a:lnTo>
                    <a:pt x="1096" y="0"/>
                  </a:lnTo>
                  <a:lnTo>
                    <a:pt x="1010" y="57"/>
                  </a:lnTo>
                  <a:lnTo>
                    <a:pt x="933" y="114"/>
                  </a:lnTo>
                  <a:lnTo>
                    <a:pt x="866" y="173"/>
                  </a:lnTo>
                  <a:lnTo>
                    <a:pt x="807" y="233"/>
                  </a:lnTo>
                  <a:lnTo>
                    <a:pt x="757" y="294"/>
                  </a:lnTo>
                  <a:lnTo>
                    <a:pt x="716" y="356"/>
                  </a:lnTo>
                  <a:lnTo>
                    <a:pt x="685" y="420"/>
                  </a:lnTo>
                  <a:lnTo>
                    <a:pt x="662" y="484"/>
                  </a:lnTo>
                  <a:lnTo>
                    <a:pt x="649" y="549"/>
                  </a:lnTo>
                  <a:lnTo>
                    <a:pt x="644" y="616"/>
                  </a:lnTo>
                  <a:lnTo>
                    <a:pt x="649" y="689"/>
                  </a:lnTo>
                  <a:lnTo>
                    <a:pt x="665" y="753"/>
                  </a:lnTo>
                  <a:lnTo>
                    <a:pt x="691" y="809"/>
                  </a:lnTo>
                  <a:lnTo>
                    <a:pt x="728" y="857"/>
                  </a:lnTo>
                  <a:lnTo>
                    <a:pt x="773" y="895"/>
                  </a:lnTo>
                  <a:lnTo>
                    <a:pt x="823" y="923"/>
                  </a:lnTo>
                  <a:lnTo>
                    <a:pt x="879" y="939"/>
                  </a:lnTo>
                  <a:lnTo>
                    <a:pt x="940" y="944"/>
                  </a:lnTo>
                  <a:lnTo>
                    <a:pt x="1001" y="940"/>
                  </a:lnTo>
                  <a:lnTo>
                    <a:pt x="1056" y="927"/>
                  </a:lnTo>
                  <a:lnTo>
                    <a:pt x="1105" y="905"/>
                  </a:lnTo>
                  <a:lnTo>
                    <a:pt x="1148" y="874"/>
                  </a:lnTo>
                  <a:lnTo>
                    <a:pt x="1155" y="868"/>
                  </a:lnTo>
                  <a:lnTo>
                    <a:pt x="1161" y="860"/>
                  </a:lnTo>
                  <a:lnTo>
                    <a:pt x="1172" y="848"/>
                  </a:lnTo>
                  <a:lnTo>
                    <a:pt x="1175" y="844"/>
                  </a:lnTo>
                  <a:lnTo>
                    <a:pt x="1180" y="841"/>
                  </a:lnTo>
                  <a:lnTo>
                    <a:pt x="1183" y="836"/>
                  </a:lnTo>
                  <a:lnTo>
                    <a:pt x="1209" y="800"/>
                  </a:lnTo>
                  <a:lnTo>
                    <a:pt x="1228" y="759"/>
                  </a:lnTo>
                  <a:lnTo>
                    <a:pt x="1241" y="714"/>
                  </a:lnTo>
                  <a:lnTo>
                    <a:pt x="1245"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36673549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Blank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1ABB32-75A3-D72C-7D3E-75119CB436FB}"/>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24A0F07-0FF8-7CEF-F380-C6F423A1F4BA}"/>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7267824C-DCDE-7F7A-1F65-DE0E7ADF69DC}"/>
              </a:ext>
            </a:extLst>
          </p:cNvPr>
          <p:cNvSpPr>
            <a:spLocks noGrp="1"/>
          </p:cNvSpPr>
          <p:nvPr>
            <p:ph type="dt" sz="half" idx="10"/>
          </p:nvPr>
        </p:nvSpPr>
        <p:spPr/>
        <p:txBody>
          <a:bodyPr/>
          <a:lstStyle/>
          <a:p>
            <a:fld id="{D0F2A5FB-509B-A642-94F2-17BB68181710}" type="datetime1">
              <a:rPr lang="en-US" smtClean="0"/>
              <a:t>4/1/25</a:t>
            </a:fld>
            <a:endParaRPr lang="en-US"/>
          </a:p>
        </p:txBody>
      </p:sp>
      <p:sp>
        <p:nvSpPr>
          <p:cNvPr id="6" name="Footer Placeholder 5">
            <a:extLst>
              <a:ext uri="{FF2B5EF4-FFF2-40B4-BE49-F238E27FC236}">
                <a16:creationId xmlns:a16="http://schemas.microsoft.com/office/drawing/2014/main" id="{70EA609C-BA09-3288-E4D1-2A9EB7A31086}"/>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9" name="Slide Number Placeholder 8">
            <a:extLst>
              <a:ext uri="{FF2B5EF4-FFF2-40B4-BE49-F238E27FC236}">
                <a16:creationId xmlns:a16="http://schemas.microsoft.com/office/drawing/2014/main" id="{8D94289F-813D-90EC-9238-95FBC11D7117}"/>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2" name="Rectangle 1">
            <a:extLst>
              <a:ext uri="{FF2B5EF4-FFF2-40B4-BE49-F238E27FC236}">
                <a16:creationId xmlns:a16="http://schemas.microsoft.com/office/drawing/2014/main" id="{3F55F1F4-D810-FA5F-372F-F95923A15B69}"/>
              </a:ext>
            </a:extLst>
          </p:cNvPr>
          <p:cNvSpPr/>
          <p:nvPr userDrawn="1"/>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6195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Blank Light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1ABB32-75A3-D72C-7D3E-75119CB436FB}"/>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AF64D53-F32D-5C8F-2C56-BC165E9C05EE}"/>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FA87D5C6-F4BE-A2DD-8300-6ECC9AA5C12A}"/>
              </a:ext>
            </a:extLst>
          </p:cNvPr>
          <p:cNvSpPr>
            <a:spLocks noGrp="1"/>
          </p:cNvSpPr>
          <p:nvPr>
            <p:ph type="dt" sz="half" idx="10"/>
          </p:nvPr>
        </p:nvSpPr>
        <p:spPr/>
        <p:txBody>
          <a:bodyPr/>
          <a:lstStyle/>
          <a:p>
            <a:fld id="{FBBB4F66-2DEE-B34F-8835-F7964EA59943}" type="datetime1">
              <a:rPr lang="en-US" smtClean="0"/>
              <a:t>4/1/25</a:t>
            </a:fld>
            <a:endParaRPr lang="en-US"/>
          </a:p>
        </p:txBody>
      </p:sp>
      <p:sp>
        <p:nvSpPr>
          <p:cNvPr id="6" name="Footer Placeholder 5">
            <a:extLst>
              <a:ext uri="{FF2B5EF4-FFF2-40B4-BE49-F238E27FC236}">
                <a16:creationId xmlns:a16="http://schemas.microsoft.com/office/drawing/2014/main" id="{0D99EAD9-B9F1-E9F4-5DAD-02CC2EB7BACE}"/>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9" name="Slide Number Placeholder 8">
            <a:extLst>
              <a:ext uri="{FF2B5EF4-FFF2-40B4-BE49-F238E27FC236}">
                <a16:creationId xmlns:a16="http://schemas.microsoft.com/office/drawing/2014/main" id="{9D36C070-91B8-3EB3-7B18-79F8615F2AA9}"/>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2" name="Rectangle 1">
            <a:extLst>
              <a:ext uri="{FF2B5EF4-FFF2-40B4-BE49-F238E27FC236}">
                <a16:creationId xmlns:a16="http://schemas.microsoft.com/office/drawing/2014/main" id="{474D628F-B39D-B12E-02BA-A2926A8DDD00}"/>
              </a:ext>
            </a:extLst>
          </p:cNvPr>
          <p:cNvSpPr/>
          <p:nvPr userDrawn="1"/>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406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1 Title Slide Full Color Logo White Orange Border Orange Ribbo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685D967-5E54-3BDE-620F-4C388F7E97F1}"/>
              </a:ext>
            </a:extLst>
          </p:cNvPr>
          <p:cNvPicPr>
            <a:picLocks noChangeAspect="1"/>
          </p:cNvPicPr>
          <p:nvPr userDrawn="1"/>
        </p:nvPicPr>
        <p:blipFill rotWithShape="1">
          <a:blip r:embed="rId2"/>
          <a:srcRect l="6149" t="2122" b="2122"/>
          <a:stretch/>
        </p:blipFill>
        <p:spPr>
          <a:xfrm>
            <a:off x="0" y="-1"/>
            <a:ext cx="10147124" cy="6858001"/>
          </a:xfrm>
          <a:prstGeom prst="rect">
            <a:avLst/>
          </a:prstGeom>
        </p:spPr>
      </p:pic>
      <p:sp>
        <p:nvSpPr>
          <p:cNvPr id="2" name="Title 1"/>
          <p:cNvSpPr>
            <a:spLocks noGrp="1"/>
          </p:cNvSpPr>
          <p:nvPr>
            <p:ph type="ctrTitle"/>
          </p:nvPr>
        </p:nvSpPr>
        <p:spPr>
          <a:xfrm>
            <a:off x="812959" y="1689653"/>
            <a:ext cx="6999316" cy="1739347"/>
          </a:xfrm>
          <a:prstGeom prst="rect">
            <a:avLst/>
          </a:prstGeo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812959" y="5338835"/>
            <a:ext cx="6407423" cy="543593"/>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9" name="Date Placeholder 8">
            <a:extLst>
              <a:ext uri="{FF2B5EF4-FFF2-40B4-BE49-F238E27FC236}">
                <a16:creationId xmlns:a16="http://schemas.microsoft.com/office/drawing/2014/main" id="{A65AC902-1A5F-451D-42A0-8D01489F8DA4}"/>
              </a:ext>
            </a:extLst>
          </p:cNvPr>
          <p:cNvSpPr>
            <a:spLocks noGrp="1"/>
          </p:cNvSpPr>
          <p:nvPr>
            <p:ph type="dt" sz="half" idx="10"/>
          </p:nvPr>
        </p:nvSpPr>
        <p:spPr/>
        <p:txBody>
          <a:bodyPr/>
          <a:lstStyle/>
          <a:p>
            <a:fld id="{8217D712-F8EC-574C-AB99-C53EF1E13F73}" type="datetime1">
              <a:rPr lang="en-US" smtClean="0"/>
              <a:t>4/1/25</a:t>
            </a:fld>
            <a:endParaRPr lang="en-US"/>
          </a:p>
        </p:txBody>
      </p:sp>
      <p:sp>
        <p:nvSpPr>
          <p:cNvPr id="10" name="Footer Placeholder 9">
            <a:extLst>
              <a:ext uri="{FF2B5EF4-FFF2-40B4-BE49-F238E27FC236}">
                <a16:creationId xmlns:a16="http://schemas.microsoft.com/office/drawing/2014/main" id="{88316621-C381-7A50-0CE7-E62624DB985C}"/>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6" name="Slide Number Placeholder 15">
            <a:extLst>
              <a:ext uri="{FF2B5EF4-FFF2-40B4-BE49-F238E27FC236}">
                <a16:creationId xmlns:a16="http://schemas.microsoft.com/office/drawing/2014/main" id="{5DC149A4-BBD0-6A70-67B4-9204BF36FAE7}"/>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2" name="Picture 11" descr="A picture containing icon&#10;&#10;Description automatically generated">
            <a:extLst>
              <a:ext uri="{FF2B5EF4-FFF2-40B4-BE49-F238E27FC236}">
                <a16:creationId xmlns:a16="http://schemas.microsoft.com/office/drawing/2014/main" id="{CB46CED9-CCB1-EF95-4D25-549FD42E26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8102" y="802745"/>
            <a:ext cx="2837089" cy="1138233"/>
          </a:xfrm>
          <a:prstGeom prst="rect">
            <a:avLst/>
          </a:prstGeom>
        </p:spPr>
      </p:pic>
    </p:spTree>
    <p:extLst>
      <p:ext uri="{BB962C8B-B14F-4D97-AF65-F5344CB8AC3E}">
        <p14:creationId xmlns:p14="http://schemas.microsoft.com/office/powerpoint/2010/main" val="4173915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Blank Dark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1ABB32-75A3-D72C-7D3E-75119CB436FB}"/>
              </a:ext>
            </a:extLst>
          </p:cNvPr>
          <p:cNvSpPr/>
          <p:nvPr/>
        </p:nvSpPr>
        <p:spPr>
          <a:xfrm>
            <a:off x="615141" y="284176"/>
            <a:ext cx="10990049" cy="593374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E708876-31C2-8A34-4F04-0EA4C3B7E8AA}"/>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A6BEA3F6-E601-1CE7-5A72-4BB4282D2CD9}"/>
              </a:ext>
            </a:extLst>
          </p:cNvPr>
          <p:cNvSpPr>
            <a:spLocks noGrp="1"/>
          </p:cNvSpPr>
          <p:nvPr>
            <p:ph type="dt" sz="half" idx="10"/>
          </p:nvPr>
        </p:nvSpPr>
        <p:spPr/>
        <p:txBody>
          <a:bodyPr/>
          <a:lstStyle/>
          <a:p>
            <a:fld id="{A08C919B-2EEC-9041-A673-6314BCEE5580}" type="datetime1">
              <a:rPr lang="en-US" smtClean="0"/>
              <a:t>4/1/25</a:t>
            </a:fld>
            <a:endParaRPr lang="en-US"/>
          </a:p>
        </p:txBody>
      </p:sp>
      <p:sp>
        <p:nvSpPr>
          <p:cNvPr id="6" name="Footer Placeholder 5">
            <a:extLst>
              <a:ext uri="{FF2B5EF4-FFF2-40B4-BE49-F238E27FC236}">
                <a16:creationId xmlns:a16="http://schemas.microsoft.com/office/drawing/2014/main" id="{3F0F97C8-FA82-670E-798B-0C699E1016F4}"/>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9" name="Slide Number Placeholder 8">
            <a:extLst>
              <a:ext uri="{FF2B5EF4-FFF2-40B4-BE49-F238E27FC236}">
                <a16:creationId xmlns:a16="http://schemas.microsoft.com/office/drawing/2014/main" id="{FF154A7B-9383-5FA1-2F2D-3C850321BE87}"/>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2" name="Rectangle 1">
            <a:extLst>
              <a:ext uri="{FF2B5EF4-FFF2-40B4-BE49-F238E27FC236}">
                <a16:creationId xmlns:a16="http://schemas.microsoft.com/office/drawing/2014/main" id="{E6B0ADED-9ED8-1000-1023-17056D4EA9DD}"/>
              </a:ext>
            </a:extLst>
          </p:cNvPr>
          <p:cNvSpPr/>
          <p:nvPr userDrawn="1"/>
        </p:nvSpPr>
        <p:spPr>
          <a:xfrm>
            <a:off x="615141" y="284176"/>
            <a:ext cx="10990049" cy="593374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3272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ank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6E60A-388E-2E85-5B45-A74F85B64710}"/>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840AE3FE-C20F-9417-4627-AE90BD9C31CC}"/>
              </a:ext>
            </a:extLst>
          </p:cNvPr>
          <p:cNvSpPr>
            <a:spLocks noGrp="1"/>
          </p:cNvSpPr>
          <p:nvPr>
            <p:ph type="dt" sz="half" idx="10"/>
          </p:nvPr>
        </p:nvSpPr>
        <p:spPr/>
        <p:txBody>
          <a:bodyPr/>
          <a:lstStyle/>
          <a:p>
            <a:fld id="{2E405835-B0BA-2140-95EB-C7D1AE04E53B}" type="datetime1">
              <a:rPr lang="en-US" smtClean="0"/>
              <a:t>4/1/25</a:t>
            </a:fld>
            <a:endParaRPr lang="en-US"/>
          </a:p>
        </p:txBody>
      </p:sp>
      <p:sp>
        <p:nvSpPr>
          <p:cNvPr id="7" name="Footer Placeholder 6">
            <a:extLst>
              <a:ext uri="{FF2B5EF4-FFF2-40B4-BE49-F238E27FC236}">
                <a16:creationId xmlns:a16="http://schemas.microsoft.com/office/drawing/2014/main" id="{471BE8BD-8F9B-2F84-E28E-D774F510B2BD}"/>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A5F398E9-D752-3E47-B13A-D2B9F9288B3B}"/>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3" name="Rectangle 2">
            <a:extLst>
              <a:ext uri="{FF2B5EF4-FFF2-40B4-BE49-F238E27FC236}">
                <a16:creationId xmlns:a16="http://schemas.microsoft.com/office/drawing/2014/main" id="{885835F7-1ADE-E293-2411-C16C2E86123D}"/>
              </a:ext>
            </a:extLst>
          </p:cNvPr>
          <p:cNvSpPr/>
          <p:nvPr userDrawn="1"/>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303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lank L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6E60A-388E-2E85-5B45-A74F85B64710}"/>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11C8F7BF-DA03-D121-2D01-975D8AB7085E}"/>
              </a:ext>
            </a:extLst>
          </p:cNvPr>
          <p:cNvSpPr>
            <a:spLocks noGrp="1"/>
          </p:cNvSpPr>
          <p:nvPr>
            <p:ph type="dt" sz="half" idx="10"/>
          </p:nvPr>
        </p:nvSpPr>
        <p:spPr/>
        <p:txBody>
          <a:bodyPr/>
          <a:lstStyle/>
          <a:p>
            <a:fld id="{F68EFD28-855E-B74F-9CF6-5D13371207F6}" type="datetime1">
              <a:rPr lang="en-US" smtClean="0"/>
              <a:t>4/1/25</a:t>
            </a:fld>
            <a:endParaRPr lang="en-US"/>
          </a:p>
        </p:txBody>
      </p:sp>
      <p:sp>
        <p:nvSpPr>
          <p:cNvPr id="7" name="Footer Placeholder 6">
            <a:extLst>
              <a:ext uri="{FF2B5EF4-FFF2-40B4-BE49-F238E27FC236}">
                <a16:creationId xmlns:a16="http://schemas.microsoft.com/office/drawing/2014/main" id="{C746EB05-A05D-3538-8C92-73DCF10CFAC8}"/>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CA83F37F-7AAB-A9B8-7E58-1D05E56592B4}"/>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3" name="Rectangle 2">
            <a:extLst>
              <a:ext uri="{FF2B5EF4-FFF2-40B4-BE49-F238E27FC236}">
                <a16:creationId xmlns:a16="http://schemas.microsoft.com/office/drawing/2014/main" id="{74F8C3EC-5090-C8E8-50FB-757D73683F3D}"/>
              </a:ext>
            </a:extLst>
          </p:cNvPr>
          <p:cNvSpPr/>
          <p:nvPr userDrawn="1"/>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21742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nk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6E60A-388E-2E85-5B45-A74F85B64710}"/>
              </a:ext>
            </a:extLst>
          </p:cNvPr>
          <p:cNvSpPr/>
          <p:nvPr/>
        </p:nvSpPr>
        <p:spPr>
          <a:xfrm>
            <a:off x="615141" y="284176"/>
            <a:ext cx="10990049" cy="593374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AD664939-D2F8-CF3F-DE1A-33F3A9B88F28}"/>
              </a:ext>
            </a:extLst>
          </p:cNvPr>
          <p:cNvSpPr>
            <a:spLocks noGrp="1"/>
          </p:cNvSpPr>
          <p:nvPr>
            <p:ph type="dt" sz="half" idx="10"/>
          </p:nvPr>
        </p:nvSpPr>
        <p:spPr/>
        <p:txBody>
          <a:bodyPr/>
          <a:lstStyle/>
          <a:p>
            <a:fld id="{E10F373A-4EB8-C040-8C5F-538691C6B412}" type="datetime1">
              <a:rPr lang="en-US" smtClean="0"/>
              <a:t>4/1/25</a:t>
            </a:fld>
            <a:endParaRPr lang="en-US"/>
          </a:p>
        </p:txBody>
      </p:sp>
      <p:sp>
        <p:nvSpPr>
          <p:cNvPr id="7" name="Footer Placeholder 6">
            <a:extLst>
              <a:ext uri="{FF2B5EF4-FFF2-40B4-BE49-F238E27FC236}">
                <a16:creationId xmlns:a16="http://schemas.microsoft.com/office/drawing/2014/main" id="{F8B8B935-B85F-43DC-7C6E-76335C6C59E1}"/>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2B1E6C93-B1B5-3804-2ABF-51F455FAD998}"/>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3" name="Rectangle 2">
            <a:extLst>
              <a:ext uri="{FF2B5EF4-FFF2-40B4-BE49-F238E27FC236}">
                <a16:creationId xmlns:a16="http://schemas.microsoft.com/office/drawing/2014/main" id="{19153AC6-022A-5516-3299-EFE395E7A17F}"/>
              </a:ext>
            </a:extLst>
          </p:cNvPr>
          <p:cNvSpPr/>
          <p:nvPr userDrawn="1"/>
        </p:nvSpPr>
        <p:spPr>
          <a:xfrm>
            <a:off x="615141" y="284176"/>
            <a:ext cx="10990049" cy="593374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7127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amp; Subheading L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217574-1AE7-F62C-D0F4-FE1FDB40B4E0}"/>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3DAA2B2D-F227-BF3F-67FD-2D934AE55CF7}"/>
              </a:ext>
            </a:extLst>
          </p:cNvPr>
          <p:cNvSpPr>
            <a:spLocks noGrp="1"/>
          </p:cNvSpPr>
          <p:nvPr>
            <p:ph type="title"/>
          </p:nvPr>
        </p:nvSpPr>
        <p:spPr>
          <a:xfrm>
            <a:off x="838199" y="365125"/>
            <a:ext cx="10565423" cy="434975"/>
          </a:xfrm>
          <a:prstGeom prst="rect">
            <a:avLst/>
          </a:prstGeom>
        </p:spPr>
        <p:txBody>
          <a:bodyPr/>
          <a:lstStyle>
            <a:lvl1pPr algn="ctr">
              <a:defRPr lang="en-US" sz="3000" b="1" kern="1200" cap="all" baseline="0" dirty="0">
                <a:solidFill>
                  <a:schemeClr val="tx2"/>
                </a:solidFill>
                <a:latin typeface="Lucida Sans Unicode" panose="020B0602030504020204" pitchFamily="34" charset="0"/>
                <a:ea typeface="+mj-ea"/>
                <a:cs typeface="+mj-cs"/>
              </a:defRPr>
            </a:lvl1pPr>
          </a:lstStyle>
          <a:p>
            <a:r>
              <a:rPr lang="en-US"/>
              <a:t>Click to edit Master title style</a:t>
            </a:r>
          </a:p>
        </p:txBody>
      </p:sp>
      <p:sp>
        <p:nvSpPr>
          <p:cNvPr id="9" name="Text Placeholder 9">
            <a:extLst>
              <a:ext uri="{FF2B5EF4-FFF2-40B4-BE49-F238E27FC236}">
                <a16:creationId xmlns:a16="http://schemas.microsoft.com/office/drawing/2014/main" id="{4D724578-77DC-A5D8-FC9A-B8D97609A2CC}"/>
              </a:ext>
            </a:extLst>
          </p:cNvPr>
          <p:cNvSpPr>
            <a:spLocks noGrp="1"/>
          </p:cNvSpPr>
          <p:nvPr>
            <p:ph type="body" sz="quarter" idx="10"/>
          </p:nvPr>
        </p:nvSpPr>
        <p:spPr>
          <a:xfrm>
            <a:off x="838200" y="881063"/>
            <a:ext cx="10564813" cy="226768"/>
          </a:xfrm>
          <a:prstGeom prst="rect">
            <a:avLst/>
          </a:prstGeom>
        </p:spPr>
        <p:txBody>
          <a:bodyPr/>
          <a:lstStyle>
            <a:lvl1pPr marL="0" indent="0" algn="ctr">
              <a:buNone/>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1pPr>
            <a:lvl2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2pPr>
            <a:lvl3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3pPr>
            <a:lvl4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4pPr>
            <a:lvl5pPr>
              <a:defRPr lang="en-US" sz="1200" b="1" kern="1200" cap="all" spc="150" baseline="0" dirty="0">
                <a:solidFill>
                  <a:schemeClr val="bg1">
                    <a:lumMod val="65000"/>
                  </a:schemeClr>
                </a:solidFill>
                <a:latin typeface="Lucida Sans Unicode" panose="020B0602030504020204" pitchFamily="34" charset="0"/>
                <a:ea typeface="+mn-ea"/>
                <a:cs typeface="Poppins Light" pitchFamily="2" charset="77"/>
              </a:defRPr>
            </a:lvl5pPr>
          </a:lstStyle>
          <a:p>
            <a:pPr lvl="0"/>
            <a:r>
              <a:rPr lang="en-US"/>
              <a:t>Click to edit Master text styles</a:t>
            </a:r>
          </a:p>
        </p:txBody>
      </p:sp>
      <p:sp>
        <p:nvSpPr>
          <p:cNvPr id="6" name="Date Placeholder 5">
            <a:extLst>
              <a:ext uri="{FF2B5EF4-FFF2-40B4-BE49-F238E27FC236}">
                <a16:creationId xmlns:a16="http://schemas.microsoft.com/office/drawing/2014/main" id="{51AB021F-718B-6173-D776-60D6E52D3A0C}"/>
              </a:ext>
            </a:extLst>
          </p:cNvPr>
          <p:cNvSpPr>
            <a:spLocks noGrp="1"/>
          </p:cNvSpPr>
          <p:nvPr>
            <p:ph type="dt" sz="half" idx="11"/>
          </p:nvPr>
        </p:nvSpPr>
        <p:spPr/>
        <p:txBody>
          <a:bodyPr/>
          <a:lstStyle/>
          <a:p>
            <a:fld id="{F1CB812D-A5B0-B248-B180-0577ABB48E09}" type="datetime1">
              <a:rPr lang="en-US" smtClean="0"/>
              <a:t>4/1/25</a:t>
            </a:fld>
            <a:endParaRPr lang="en-US"/>
          </a:p>
        </p:txBody>
      </p:sp>
      <p:sp>
        <p:nvSpPr>
          <p:cNvPr id="7" name="Footer Placeholder 6">
            <a:extLst>
              <a:ext uri="{FF2B5EF4-FFF2-40B4-BE49-F238E27FC236}">
                <a16:creationId xmlns:a16="http://schemas.microsoft.com/office/drawing/2014/main" id="{80208AD6-AAE5-B482-5814-B04358AABD98}"/>
              </a:ext>
            </a:extLst>
          </p:cNvPr>
          <p:cNvSpPr>
            <a:spLocks noGrp="1"/>
          </p:cNvSpPr>
          <p:nvPr>
            <p:ph type="ftr" sz="quarter" idx="12"/>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24CC8382-DE65-06C8-F294-201FBA81BBD2}"/>
              </a:ext>
            </a:extLst>
          </p:cNvPr>
          <p:cNvSpPr>
            <a:spLocks noGrp="1"/>
          </p:cNvSpPr>
          <p:nvPr>
            <p:ph type="sldNum" sz="quarter" idx="13"/>
          </p:nvPr>
        </p:nvSpPr>
        <p:spPr/>
        <p:txBody>
          <a:bodyPr/>
          <a:lstStyle/>
          <a:p>
            <a:fld id="{CCC1480D-4707-4A7B-B0EF-2D144A5CE62D}" type="slidenum">
              <a:rPr lang="en-US" smtClean="0"/>
              <a:t>‹#›</a:t>
            </a:fld>
            <a:endParaRPr lang="en-US"/>
          </a:p>
        </p:txBody>
      </p:sp>
      <p:sp>
        <p:nvSpPr>
          <p:cNvPr id="3" name="Rectangle 2">
            <a:extLst>
              <a:ext uri="{FF2B5EF4-FFF2-40B4-BE49-F238E27FC236}">
                <a16:creationId xmlns:a16="http://schemas.microsoft.com/office/drawing/2014/main" id="{0447DEA3-F3A2-5196-F8ED-CA0760981E93}"/>
              </a:ext>
            </a:extLst>
          </p:cNvPr>
          <p:cNvSpPr/>
          <p:nvPr userDrawn="1"/>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382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mp; Subheading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D23975-D028-B38B-913A-37B3B9A4C1A4}"/>
              </a:ext>
            </a:extLst>
          </p:cNvPr>
          <p:cNvSpPr/>
          <p:nvPr/>
        </p:nvSpPr>
        <p:spPr>
          <a:xfrm>
            <a:off x="615141" y="284176"/>
            <a:ext cx="10990049" cy="593374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5">
            <a:extLst>
              <a:ext uri="{FF2B5EF4-FFF2-40B4-BE49-F238E27FC236}">
                <a16:creationId xmlns:a16="http://schemas.microsoft.com/office/drawing/2014/main" id="{0DF941CA-40E7-E7EC-DDE5-AA65B82C5424}"/>
              </a:ext>
            </a:extLst>
          </p:cNvPr>
          <p:cNvSpPr>
            <a:spLocks noGrp="1"/>
          </p:cNvSpPr>
          <p:nvPr>
            <p:ph type="title"/>
          </p:nvPr>
        </p:nvSpPr>
        <p:spPr>
          <a:xfrm>
            <a:off x="838199" y="365125"/>
            <a:ext cx="10565423" cy="434975"/>
          </a:xfrm>
          <a:prstGeom prst="rect">
            <a:avLst/>
          </a:prstGeom>
        </p:spPr>
        <p:txBody>
          <a:bodyPr/>
          <a:lstStyle>
            <a:lvl1pPr algn="ctr">
              <a:defRPr lang="en-US" sz="3000" b="1" kern="1200" cap="all" baseline="0" dirty="0">
                <a:solidFill>
                  <a:schemeClr val="tx2"/>
                </a:solidFill>
                <a:latin typeface="Lucida Sans Unicode" panose="020B0602030504020204" pitchFamily="34" charset="0"/>
                <a:ea typeface="+mj-ea"/>
                <a:cs typeface="+mj-cs"/>
              </a:defRPr>
            </a:lvl1pPr>
          </a:lstStyle>
          <a:p>
            <a:r>
              <a:rPr lang="en-US"/>
              <a:t>Click to edit Master title style</a:t>
            </a:r>
          </a:p>
        </p:txBody>
      </p:sp>
      <p:sp>
        <p:nvSpPr>
          <p:cNvPr id="4" name="Text Placeholder 9">
            <a:extLst>
              <a:ext uri="{FF2B5EF4-FFF2-40B4-BE49-F238E27FC236}">
                <a16:creationId xmlns:a16="http://schemas.microsoft.com/office/drawing/2014/main" id="{44412A57-4BB1-FE14-83C8-6FEDC4C5A11D}"/>
              </a:ext>
            </a:extLst>
          </p:cNvPr>
          <p:cNvSpPr>
            <a:spLocks noGrp="1"/>
          </p:cNvSpPr>
          <p:nvPr>
            <p:ph type="body" sz="quarter" idx="10"/>
          </p:nvPr>
        </p:nvSpPr>
        <p:spPr>
          <a:xfrm>
            <a:off x="838200" y="881063"/>
            <a:ext cx="10564813" cy="226768"/>
          </a:xfrm>
          <a:prstGeom prst="rect">
            <a:avLst/>
          </a:prstGeom>
        </p:spPr>
        <p:txBody>
          <a:bodyPr/>
          <a:lstStyle>
            <a:lvl1pPr marL="0" indent="0" algn="ctr">
              <a:buNone/>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1pPr>
            <a:lvl2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2pPr>
            <a:lvl3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3pPr>
            <a:lvl4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4pPr>
            <a:lvl5pPr>
              <a:defRPr lang="en-US" sz="1200" b="1" kern="1200" cap="all" spc="150" baseline="0" dirty="0">
                <a:solidFill>
                  <a:schemeClr val="bg1">
                    <a:lumMod val="65000"/>
                  </a:schemeClr>
                </a:solidFill>
                <a:latin typeface="Lucida Sans Unicode" panose="020B0602030504020204" pitchFamily="34" charset="0"/>
                <a:ea typeface="+mn-ea"/>
                <a:cs typeface="Poppins Light" pitchFamily="2" charset="77"/>
              </a:defRPr>
            </a:lvl5pPr>
          </a:lstStyle>
          <a:p>
            <a:pPr lvl="0"/>
            <a:r>
              <a:rPr lang="en-US"/>
              <a:t>Click to edit Master text styles</a:t>
            </a:r>
          </a:p>
        </p:txBody>
      </p:sp>
      <p:sp>
        <p:nvSpPr>
          <p:cNvPr id="6" name="Date Placeholder 5">
            <a:extLst>
              <a:ext uri="{FF2B5EF4-FFF2-40B4-BE49-F238E27FC236}">
                <a16:creationId xmlns:a16="http://schemas.microsoft.com/office/drawing/2014/main" id="{5F476A3F-77F4-9AB0-6C7F-818D3D2385D1}"/>
              </a:ext>
            </a:extLst>
          </p:cNvPr>
          <p:cNvSpPr>
            <a:spLocks noGrp="1"/>
          </p:cNvSpPr>
          <p:nvPr>
            <p:ph type="dt" sz="half" idx="11"/>
          </p:nvPr>
        </p:nvSpPr>
        <p:spPr/>
        <p:txBody>
          <a:bodyPr/>
          <a:lstStyle/>
          <a:p>
            <a:fld id="{A2676238-0454-CC40-9B24-C6171E9502E0}" type="datetime1">
              <a:rPr lang="en-US" smtClean="0"/>
              <a:t>4/1/25</a:t>
            </a:fld>
            <a:endParaRPr lang="en-US"/>
          </a:p>
        </p:txBody>
      </p:sp>
      <p:sp>
        <p:nvSpPr>
          <p:cNvPr id="8" name="Footer Placeholder 7">
            <a:extLst>
              <a:ext uri="{FF2B5EF4-FFF2-40B4-BE49-F238E27FC236}">
                <a16:creationId xmlns:a16="http://schemas.microsoft.com/office/drawing/2014/main" id="{0437E42A-A21A-557F-AD92-5216AE4F5D59}"/>
              </a:ext>
            </a:extLst>
          </p:cNvPr>
          <p:cNvSpPr>
            <a:spLocks noGrp="1"/>
          </p:cNvSpPr>
          <p:nvPr>
            <p:ph type="ftr" sz="quarter" idx="12"/>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A9FC661A-0771-2F9E-10BC-800291A8CE4E}"/>
              </a:ext>
            </a:extLst>
          </p:cNvPr>
          <p:cNvSpPr>
            <a:spLocks noGrp="1"/>
          </p:cNvSpPr>
          <p:nvPr>
            <p:ph type="sldNum" sz="quarter" idx="13"/>
          </p:nvPr>
        </p:nvSpPr>
        <p:spPr/>
        <p:txBody>
          <a:bodyPr/>
          <a:lstStyle/>
          <a:p>
            <a:fld id="{CCC1480D-4707-4A7B-B0EF-2D144A5CE62D}" type="slidenum">
              <a:rPr lang="en-US" smtClean="0"/>
              <a:t>‹#›</a:t>
            </a:fld>
            <a:endParaRPr lang="en-US"/>
          </a:p>
        </p:txBody>
      </p:sp>
      <p:sp>
        <p:nvSpPr>
          <p:cNvPr id="5" name="Rectangle 4">
            <a:extLst>
              <a:ext uri="{FF2B5EF4-FFF2-40B4-BE49-F238E27FC236}">
                <a16:creationId xmlns:a16="http://schemas.microsoft.com/office/drawing/2014/main" id="{F02944A6-741F-6A13-0055-5760518683BA}"/>
              </a:ext>
            </a:extLst>
          </p:cNvPr>
          <p:cNvSpPr/>
          <p:nvPr userDrawn="1"/>
        </p:nvSpPr>
        <p:spPr>
          <a:xfrm>
            <a:off x="615141" y="284176"/>
            <a:ext cx="10990049" cy="5933744"/>
          </a:xfrm>
          <a:prstGeom prst="rect">
            <a:avLst/>
          </a:prstGeom>
          <a:no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3484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_Navy">
    <p:spTree>
      <p:nvGrpSpPr>
        <p:cNvPr id="1" name=""/>
        <p:cNvGrpSpPr/>
        <p:nvPr/>
      </p:nvGrpSpPr>
      <p:grpSpPr>
        <a:xfrm>
          <a:off x="0" y="0"/>
          <a:ext cx="0" cy="0"/>
          <a:chOff x="0" y="0"/>
          <a:chExt cx="0" cy="0"/>
        </a:xfrm>
      </p:grpSpPr>
      <p:sp>
        <p:nvSpPr>
          <p:cNvPr id="2" name="Title 1"/>
          <p:cNvSpPr>
            <a:spLocks noGrp="1"/>
          </p:cNvSpPr>
          <p:nvPr>
            <p:ph type="title"/>
          </p:nvPr>
        </p:nvSpPr>
        <p:spPr>
          <a:xfrm>
            <a:off x="806335" y="284176"/>
            <a:ext cx="10180663"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806335" y="2011680"/>
            <a:ext cx="10180664"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9" name="Rectangle 8">
            <a:extLst>
              <a:ext uri="{FF2B5EF4-FFF2-40B4-BE49-F238E27FC236}">
                <a16:creationId xmlns:a16="http://schemas.microsoft.com/office/drawing/2014/main" id="{6CF16CAB-5179-4FA8-84CF-4C101E0045C0}"/>
              </a:ext>
            </a:extLst>
          </p:cNvPr>
          <p:cNvSpPr/>
          <p:nvPr userDrawn="1"/>
        </p:nvSpPr>
        <p:spPr>
          <a:xfrm>
            <a:off x="615141" y="284176"/>
            <a:ext cx="10990049" cy="59337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5184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82FA9A-4A04-4910-AC00-4F71B3AA5B8E}"/>
              </a:ext>
            </a:extLst>
          </p:cNvPr>
          <p:cNvSpPr>
            <a:spLocks noGrp="1"/>
          </p:cNvSpPr>
          <p:nvPr>
            <p:ph type="dt" sz="half" idx="10"/>
          </p:nvPr>
        </p:nvSpPr>
        <p:spPr/>
        <p:txBody>
          <a:bodyPr/>
          <a:lstStyle/>
          <a:p>
            <a:r>
              <a:rPr lang="en-US"/>
              <a:t>3/31/2022</a:t>
            </a:r>
          </a:p>
        </p:txBody>
      </p:sp>
      <p:sp>
        <p:nvSpPr>
          <p:cNvPr id="4" name="Footer Placeholder 3">
            <a:extLst>
              <a:ext uri="{FF2B5EF4-FFF2-40B4-BE49-F238E27FC236}">
                <a16:creationId xmlns:a16="http://schemas.microsoft.com/office/drawing/2014/main" id="{5E666482-78F2-487B-A6A4-E8E7028D2FB1}"/>
              </a:ext>
            </a:extLst>
          </p:cNvPr>
          <p:cNvSpPr>
            <a:spLocks noGrp="1"/>
          </p:cNvSpPr>
          <p:nvPr>
            <p:ph type="ftr" sz="quarter" idx="11"/>
          </p:nvPr>
        </p:nvSpPr>
        <p:spPr/>
        <p:txBody>
          <a:bodyPr/>
          <a:lstStyle/>
          <a:p>
            <a:r>
              <a:rPr lang="en-US"/>
              <a:t>DSS/DAAS CQI Project</a:t>
            </a:r>
          </a:p>
        </p:txBody>
      </p:sp>
      <p:sp>
        <p:nvSpPr>
          <p:cNvPr id="5" name="Slide Number Placeholder 4">
            <a:extLst>
              <a:ext uri="{FF2B5EF4-FFF2-40B4-BE49-F238E27FC236}">
                <a16:creationId xmlns:a16="http://schemas.microsoft.com/office/drawing/2014/main" id="{B60E4A11-3919-4B83-BCD4-05FDF0FA2E37}"/>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231315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_ Light Blue Logo_ Nav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F5A3C4-D7C2-4E67-9F6C-49F64EA5E6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8404167" y="4400113"/>
            <a:ext cx="3194098" cy="1309255"/>
          </a:xfrm>
        </p:spPr>
        <p:txBody>
          <a:bodyP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pPr/>
              <a:t>4/1/25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chemeClr val="bg1"/>
                </a:solidFill>
              </a:rPr>
              <a:t>	</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pPr/>
              <a:t>‹#›</a:t>
            </a:fld>
            <a:endParaRPr lang="en-US">
              <a:solidFill>
                <a:schemeClr val="bg1"/>
              </a:solidFill>
            </a:endParaRPr>
          </a:p>
        </p:txBody>
      </p:sp>
      <p:pic>
        <p:nvPicPr>
          <p:cNvPr id="14" name="Picture 13" descr="A picture containing text&#10;&#10;Description automatically generated">
            <a:extLst>
              <a:ext uri="{FF2B5EF4-FFF2-40B4-BE49-F238E27FC236}">
                <a16:creationId xmlns:a16="http://schemas.microsoft.com/office/drawing/2014/main" id="{3AFAEE75-49B7-4D92-9152-585176403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851" y="1065071"/>
            <a:ext cx="4921134" cy="1312302"/>
          </a:xfrm>
          <a:prstGeom prst="rect">
            <a:avLst/>
          </a:prstGeom>
        </p:spPr>
      </p:pic>
    </p:spTree>
    <p:extLst>
      <p:ext uri="{BB962C8B-B14F-4D97-AF65-F5344CB8AC3E}">
        <p14:creationId xmlns:p14="http://schemas.microsoft.com/office/powerpoint/2010/main" val="1153584858"/>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_ White Logo_ Navy &amp; Phot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F5A3C4-D7C2-4E67-9F6C-49F64EA5E6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7" cy="6857999"/>
          </a:xfrm>
          <a:prstGeom prst="rect">
            <a:avLst/>
          </a:prstGeom>
        </p:spPr>
      </p:pic>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8404167" y="4400113"/>
            <a:ext cx="3194098" cy="1309255"/>
          </a:xfrm>
        </p:spPr>
        <p:txBody>
          <a:bodyP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pPr/>
              <a:t>4/1/25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chemeClr val="bg1"/>
                </a:solidFill>
              </a:rPr>
              <a:t>	</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pPr/>
              <a:t>‹#›</a:t>
            </a:fld>
            <a:endParaRPr lang="en-US">
              <a:solidFill>
                <a:schemeClr val="bg1"/>
              </a:solidFill>
            </a:endParaRPr>
          </a:p>
        </p:txBody>
      </p:sp>
      <p:pic>
        <p:nvPicPr>
          <p:cNvPr id="8" name="Picture 7" descr="A picture containing application&#10;&#10;Description automatically generated">
            <a:extLst>
              <a:ext uri="{FF2B5EF4-FFF2-40B4-BE49-F238E27FC236}">
                <a16:creationId xmlns:a16="http://schemas.microsoft.com/office/drawing/2014/main" id="{BF1D1151-A757-4F96-BE1D-CCB35E489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852" y="1281121"/>
            <a:ext cx="3640975" cy="1080156"/>
          </a:xfrm>
          <a:prstGeom prst="rect">
            <a:avLst/>
          </a:prstGeom>
        </p:spPr>
      </p:pic>
    </p:spTree>
    <p:extLst>
      <p:ext uri="{BB962C8B-B14F-4D97-AF65-F5344CB8AC3E}">
        <p14:creationId xmlns:p14="http://schemas.microsoft.com/office/powerpoint/2010/main" val="282345702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2 Title Slide Full Color Logo White Light Blue Border Orange Ribbo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3BCC229-5275-EAD9-4255-866652CCE41B}"/>
              </a:ext>
            </a:extLst>
          </p:cNvPr>
          <p:cNvPicPr>
            <a:picLocks noChangeAspect="1"/>
          </p:cNvPicPr>
          <p:nvPr userDrawn="1"/>
        </p:nvPicPr>
        <p:blipFill rotWithShape="1">
          <a:blip r:embed="rId2"/>
          <a:srcRect l="6955" t="2235" b="2235"/>
          <a:stretch/>
        </p:blipFill>
        <p:spPr>
          <a:xfrm>
            <a:off x="0" y="1"/>
            <a:ext cx="10066324" cy="6858000"/>
          </a:xfrm>
          <a:prstGeom prst="rect">
            <a:avLst/>
          </a:prstGeom>
        </p:spPr>
      </p:pic>
      <p:sp>
        <p:nvSpPr>
          <p:cNvPr id="2" name="Title 1"/>
          <p:cNvSpPr>
            <a:spLocks noGrp="1"/>
          </p:cNvSpPr>
          <p:nvPr>
            <p:ph type="ctrTitle"/>
          </p:nvPr>
        </p:nvSpPr>
        <p:spPr>
          <a:xfrm>
            <a:off x="812959" y="1689653"/>
            <a:ext cx="6999316" cy="1739347"/>
          </a:xfrm>
          <a:prstGeom prst="rect">
            <a:avLst/>
          </a:prstGeo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812959" y="5338835"/>
            <a:ext cx="6407423" cy="543593"/>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9" name="Date Placeholder 8">
            <a:extLst>
              <a:ext uri="{FF2B5EF4-FFF2-40B4-BE49-F238E27FC236}">
                <a16:creationId xmlns:a16="http://schemas.microsoft.com/office/drawing/2014/main" id="{A78879FD-F972-12EA-6DEA-6834C2550230}"/>
              </a:ext>
            </a:extLst>
          </p:cNvPr>
          <p:cNvSpPr>
            <a:spLocks noGrp="1"/>
          </p:cNvSpPr>
          <p:nvPr>
            <p:ph type="dt" sz="half" idx="10"/>
          </p:nvPr>
        </p:nvSpPr>
        <p:spPr/>
        <p:txBody>
          <a:bodyPr/>
          <a:lstStyle/>
          <a:p>
            <a:fld id="{2FAE0EBD-E098-A447-BE02-7384F263E065}" type="datetime1">
              <a:rPr lang="en-US" smtClean="0"/>
              <a:t>4/1/25</a:t>
            </a:fld>
            <a:endParaRPr lang="en-US"/>
          </a:p>
        </p:txBody>
      </p:sp>
      <p:sp>
        <p:nvSpPr>
          <p:cNvPr id="10" name="Footer Placeholder 9">
            <a:extLst>
              <a:ext uri="{FF2B5EF4-FFF2-40B4-BE49-F238E27FC236}">
                <a16:creationId xmlns:a16="http://schemas.microsoft.com/office/drawing/2014/main" id="{1B0CC1A1-BD13-7229-6FAF-D9AFE5BA8C8D}"/>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6" name="Slide Number Placeholder 15">
            <a:extLst>
              <a:ext uri="{FF2B5EF4-FFF2-40B4-BE49-F238E27FC236}">
                <a16:creationId xmlns:a16="http://schemas.microsoft.com/office/drawing/2014/main" id="{47F94D89-5B15-D830-973C-64F056C8D13B}"/>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2" name="Picture 11" descr="A picture containing icon&#10;&#10;Description automatically generated">
            <a:extLst>
              <a:ext uri="{FF2B5EF4-FFF2-40B4-BE49-F238E27FC236}">
                <a16:creationId xmlns:a16="http://schemas.microsoft.com/office/drawing/2014/main" id="{75AD028A-2201-BC7F-F111-77096A0B48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8102" y="802745"/>
            <a:ext cx="2837089" cy="1138233"/>
          </a:xfrm>
          <a:prstGeom prst="rect">
            <a:avLst/>
          </a:prstGeom>
        </p:spPr>
      </p:pic>
    </p:spTree>
    <p:extLst>
      <p:ext uri="{BB962C8B-B14F-4D97-AF65-F5344CB8AC3E}">
        <p14:creationId xmlns:p14="http://schemas.microsoft.com/office/powerpoint/2010/main" val="37428230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_ No Logo_ Navy &amp; Light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F5A3C4-D7C2-4E67-9F6C-49F64EA5E6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7" cy="6857998"/>
          </a:xfrm>
          <a:prstGeom prst="rect">
            <a:avLst/>
          </a:prstGeom>
        </p:spPr>
      </p:pic>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1404852" y="4458832"/>
            <a:ext cx="5815530" cy="1309255"/>
          </a:xfr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pPr/>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022222357"/>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_ Light Blue Logo_ Navy &amp; Light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F5A3C4-D7C2-4E67-9F6C-49F64EA5E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8404167" y="4400113"/>
            <a:ext cx="3194098" cy="1309255"/>
          </a:xfrm>
        </p:spPr>
        <p:txBody>
          <a:bodyPr>
            <a:normAutofit/>
          </a:bodyPr>
          <a:lstStyle>
            <a:lvl1pPr marL="0" indent="0" algn="r">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pic>
        <p:nvPicPr>
          <p:cNvPr id="14" name="Picture 13" descr="A picture containing text&#10;&#10;Description automatically generated">
            <a:extLst>
              <a:ext uri="{FF2B5EF4-FFF2-40B4-BE49-F238E27FC236}">
                <a16:creationId xmlns:a16="http://schemas.microsoft.com/office/drawing/2014/main" id="{3AFAEE75-49B7-4D92-9152-585176403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851" y="1065071"/>
            <a:ext cx="4921134" cy="1312302"/>
          </a:xfrm>
          <a:prstGeom prst="rect">
            <a:avLst/>
          </a:prstGeom>
        </p:spPr>
      </p:pic>
    </p:spTree>
    <p:extLst>
      <p:ext uri="{BB962C8B-B14F-4D97-AF65-F5344CB8AC3E}">
        <p14:creationId xmlns:p14="http://schemas.microsoft.com/office/powerpoint/2010/main" val="3760828321"/>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_ Navy Logo_ Light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F5A3C4-D7C2-4E67-9F6C-49F64EA5E6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7" cy="6857999"/>
          </a:xfrm>
          <a:prstGeom prst="rect">
            <a:avLst/>
          </a:prstGeom>
        </p:spPr>
      </p:pic>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1404852" y="4458832"/>
            <a:ext cx="5815530" cy="1309255"/>
          </a:xfr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pPr/>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pic>
        <p:nvPicPr>
          <p:cNvPr id="14" name="Picture 13">
            <a:extLst>
              <a:ext uri="{FF2B5EF4-FFF2-40B4-BE49-F238E27FC236}">
                <a16:creationId xmlns:a16="http://schemas.microsoft.com/office/drawing/2014/main" id="{3AFAEE75-49B7-4D92-9152-5851764031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18691" y="4564730"/>
            <a:ext cx="3174997" cy="1312302"/>
          </a:xfrm>
          <a:prstGeom prst="rect">
            <a:avLst/>
          </a:prstGeom>
        </p:spPr>
      </p:pic>
    </p:spTree>
    <p:extLst>
      <p:ext uri="{BB962C8B-B14F-4D97-AF65-F5344CB8AC3E}">
        <p14:creationId xmlns:p14="http://schemas.microsoft.com/office/powerpoint/2010/main" val="1070734793"/>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_ Full Color Logo_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77B95B-90F7-419A-8E92-547FA5FD4874}"/>
              </a:ext>
            </a:extLst>
          </p:cNvPr>
          <p:cNvSpPr/>
          <p:nvPr/>
        </p:nvSpPr>
        <p:spPr>
          <a:xfrm>
            <a:off x="773084" y="806335"/>
            <a:ext cx="10520604" cy="513726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1404852" y="4458832"/>
            <a:ext cx="5815530" cy="1309255"/>
          </a:xfr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pPr/>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10" name="Right Triangle 9">
            <a:extLst>
              <a:ext uri="{FF2B5EF4-FFF2-40B4-BE49-F238E27FC236}">
                <a16:creationId xmlns:a16="http://schemas.microsoft.com/office/drawing/2014/main" id="{76A87D92-14A3-4650-97CB-99DA133B5B42}"/>
              </a:ext>
            </a:extLst>
          </p:cNvPr>
          <p:cNvSpPr/>
          <p:nvPr/>
        </p:nvSpPr>
        <p:spPr>
          <a:xfrm flipH="1">
            <a:off x="4378032" y="1671851"/>
            <a:ext cx="7891552" cy="5252651"/>
          </a:xfrm>
          <a:prstGeom prst="rtTriangl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ogo&#10;&#10;Description automatically generated">
            <a:extLst>
              <a:ext uri="{FF2B5EF4-FFF2-40B4-BE49-F238E27FC236}">
                <a16:creationId xmlns:a16="http://schemas.microsoft.com/office/drawing/2014/main" id="{790E5C8D-6E7D-4C55-B6E3-3031EE48D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254" y="4247727"/>
            <a:ext cx="4209937" cy="2044158"/>
          </a:xfrm>
          <a:prstGeom prst="rect">
            <a:avLst/>
          </a:prstGeom>
        </p:spPr>
      </p:pic>
    </p:spTree>
    <p:extLst>
      <p:ext uri="{BB962C8B-B14F-4D97-AF65-F5344CB8AC3E}">
        <p14:creationId xmlns:p14="http://schemas.microsoft.com/office/powerpoint/2010/main" val="2981736057"/>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_Full Color Logo_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77B95B-90F7-419A-8E92-547FA5FD4874}"/>
              </a:ext>
            </a:extLst>
          </p:cNvPr>
          <p:cNvSpPr/>
          <p:nvPr/>
        </p:nvSpPr>
        <p:spPr>
          <a:xfrm>
            <a:off x="773084" y="806335"/>
            <a:ext cx="10520604" cy="513726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1404852" y="4458832"/>
            <a:ext cx="5815530" cy="1309255"/>
          </a:xfr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pPr/>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10" name="Right Triangle 9">
            <a:extLst>
              <a:ext uri="{FF2B5EF4-FFF2-40B4-BE49-F238E27FC236}">
                <a16:creationId xmlns:a16="http://schemas.microsoft.com/office/drawing/2014/main" id="{76A87D92-14A3-4650-97CB-99DA133B5B42}"/>
              </a:ext>
            </a:extLst>
          </p:cNvPr>
          <p:cNvSpPr/>
          <p:nvPr/>
        </p:nvSpPr>
        <p:spPr>
          <a:xfrm flipH="1">
            <a:off x="4378032" y="1671851"/>
            <a:ext cx="7891552" cy="5252651"/>
          </a:xfrm>
          <a:prstGeom prst="rtTriangl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ogo&#10;&#10;Description automatically generated">
            <a:extLst>
              <a:ext uri="{FF2B5EF4-FFF2-40B4-BE49-F238E27FC236}">
                <a16:creationId xmlns:a16="http://schemas.microsoft.com/office/drawing/2014/main" id="{790E5C8D-6E7D-4C55-B6E3-3031EE48D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254" y="4247727"/>
            <a:ext cx="4209937" cy="2044158"/>
          </a:xfrm>
          <a:prstGeom prst="rect">
            <a:avLst/>
          </a:prstGeom>
        </p:spPr>
      </p:pic>
    </p:spTree>
    <p:extLst>
      <p:ext uri="{BB962C8B-B14F-4D97-AF65-F5344CB8AC3E}">
        <p14:creationId xmlns:p14="http://schemas.microsoft.com/office/powerpoint/2010/main" val="3754124278"/>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_ Full Color Logo _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77B95B-90F7-419A-8E92-547FA5FD4874}"/>
              </a:ext>
            </a:extLst>
          </p:cNvPr>
          <p:cNvSpPr/>
          <p:nvPr/>
        </p:nvSpPr>
        <p:spPr>
          <a:xfrm>
            <a:off x="773084" y="806335"/>
            <a:ext cx="10520604" cy="513726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1404852" y="4458832"/>
            <a:ext cx="5815530" cy="1309255"/>
          </a:xfr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pPr/>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chemeClr val="tx2"/>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10" name="Right Triangle 9">
            <a:extLst>
              <a:ext uri="{FF2B5EF4-FFF2-40B4-BE49-F238E27FC236}">
                <a16:creationId xmlns:a16="http://schemas.microsoft.com/office/drawing/2014/main" id="{76A87D92-14A3-4650-97CB-99DA133B5B42}"/>
              </a:ext>
            </a:extLst>
          </p:cNvPr>
          <p:cNvSpPr/>
          <p:nvPr/>
        </p:nvSpPr>
        <p:spPr>
          <a:xfrm flipH="1">
            <a:off x="4378032" y="1671851"/>
            <a:ext cx="7891552" cy="5252651"/>
          </a:xfrm>
          <a:prstGeom prst="rtTriangl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ogo&#10;&#10;Description automatically generated">
            <a:extLst>
              <a:ext uri="{FF2B5EF4-FFF2-40B4-BE49-F238E27FC236}">
                <a16:creationId xmlns:a16="http://schemas.microsoft.com/office/drawing/2014/main" id="{790E5C8D-6E7D-4C55-B6E3-3031EE48D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254" y="4247727"/>
            <a:ext cx="4209937" cy="2044158"/>
          </a:xfrm>
          <a:prstGeom prst="rect">
            <a:avLst/>
          </a:prstGeom>
        </p:spPr>
      </p:pic>
    </p:spTree>
    <p:extLst>
      <p:ext uri="{BB962C8B-B14F-4D97-AF65-F5344CB8AC3E}">
        <p14:creationId xmlns:p14="http://schemas.microsoft.com/office/powerpoint/2010/main" val="2646490755"/>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_Navy">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135212"/>
            <a:ext cx="10515600" cy="1676400"/>
          </a:xfrm>
        </p:spPr>
        <p:txBody>
          <a:bodyPr anchor="ctr">
            <a:noAutofit/>
          </a:bodyPr>
          <a:lstStyle>
            <a:lvl1pPr algn="ctr">
              <a:lnSpc>
                <a:spcPct val="80000"/>
              </a:lnSpc>
              <a:defRPr sz="6000" b="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latin typeface="Lucida Sans Unicode" panose="020B0602030504020204" pitchFamily="34" charset="0"/>
                <a:cs typeface="Lucida Sans Unicode" panose="020B0602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12CC964-A50B-4C29-B4E4-2C30BB34CCF3}"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BDF3BFCE-3FAF-4789-9BD1-1332078C9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91" y="689254"/>
            <a:ext cx="4139569" cy="1103885"/>
          </a:xfrm>
          <a:prstGeom prst="rect">
            <a:avLst/>
          </a:prstGeom>
        </p:spPr>
      </p:pic>
    </p:spTree>
    <p:extLst>
      <p:ext uri="{BB962C8B-B14F-4D97-AF65-F5344CB8AC3E}">
        <p14:creationId xmlns:p14="http://schemas.microsoft.com/office/powerpoint/2010/main" val="2936774420"/>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Section Header _ Light Blu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latin typeface="Lucida Sans Unicode" panose="020B0602030504020204" pitchFamily="34" charset="0"/>
                <a:cs typeface="Lucida Sans Unicode" panose="020B0602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12CC964-A50B-4C29-B4E4-2C30BB34CCF3}"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BDF3BFCE-3FAF-4789-9BD1-1332078C9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91" y="689254"/>
            <a:ext cx="4139569" cy="1103885"/>
          </a:xfrm>
          <a:prstGeom prst="rect">
            <a:avLst/>
          </a:prstGeom>
        </p:spPr>
      </p:pic>
    </p:spTree>
    <p:extLst>
      <p:ext uri="{BB962C8B-B14F-4D97-AF65-F5344CB8AC3E}">
        <p14:creationId xmlns:p14="http://schemas.microsoft.com/office/powerpoint/2010/main" val="993006244"/>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Section Header _ Orang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135212"/>
            <a:ext cx="10515600" cy="1676400"/>
          </a:xfrm>
        </p:spPr>
        <p:txBody>
          <a:bodyPr anchor="ctr">
            <a:noAutofit/>
          </a:bodyPr>
          <a:lstStyle>
            <a:lvl1pPr algn="ctr">
              <a:lnSpc>
                <a:spcPct val="80000"/>
              </a:lnSpc>
              <a:defRPr sz="6000" b="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latin typeface="Lucida Sans Unicode" panose="020B0602030504020204" pitchFamily="34" charset="0"/>
                <a:cs typeface="Lucida Sans Unicode" panose="020B0602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12CC964-A50B-4C29-B4E4-2C30BB34CCF3}"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BDF3BFCE-3FAF-4789-9BD1-1332078C9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91" y="689254"/>
            <a:ext cx="4139569" cy="1103885"/>
          </a:xfrm>
          <a:prstGeom prst="rect">
            <a:avLst/>
          </a:prstGeom>
        </p:spPr>
      </p:pic>
    </p:spTree>
    <p:extLst>
      <p:ext uri="{BB962C8B-B14F-4D97-AF65-F5344CB8AC3E}">
        <p14:creationId xmlns:p14="http://schemas.microsoft.com/office/powerpoint/2010/main" val="1486369082"/>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hoto _ Title_ Text or Content_ Light Blue">
    <p:spTree>
      <p:nvGrpSpPr>
        <p:cNvPr id="1" name=""/>
        <p:cNvGrpSpPr/>
        <p:nvPr/>
      </p:nvGrpSpPr>
      <p:grpSpPr>
        <a:xfrm>
          <a:off x="0" y="0"/>
          <a:ext cx="0" cy="0"/>
          <a:chOff x="0" y="0"/>
          <a:chExt cx="0" cy="0"/>
        </a:xfrm>
      </p:grpSpPr>
      <p:sp>
        <p:nvSpPr>
          <p:cNvPr id="2" name="Title 1"/>
          <p:cNvSpPr>
            <a:spLocks noGrp="1"/>
          </p:cNvSpPr>
          <p:nvPr>
            <p:ph type="title"/>
          </p:nvPr>
        </p:nvSpPr>
        <p:spPr>
          <a:xfrm>
            <a:off x="4414057" y="284176"/>
            <a:ext cx="6572941"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4414057" y="2011680"/>
            <a:ext cx="6572942"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7" name="Picture Placeholder 2">
            <a:extLst>
              <a:ext uri="{FF2B5EF4-FFF2-40B4-BE49-F238E27FC236}">
                <a16:creationId xmlns:a16="http://schemas.microsoft.com/office/drawing/2014/main" id="{71D3D5C5-52B2-4FB4-9FA9-30F5812EF47C}"/>
              </a:ext>
            </a:extLst>
          </p:cNvPr>
          <p:cNvSpPr>
            <a:spLocks noGrp="1" noChangeAspect="1"/>
          </p:cNvSpPr>
          <p:nvPr>
            <p:ph type="pic" idx="13"/>
          </p:nvPr>
        </p:nvSpPr>
        <p:spPr>
          <a:xfrm>
            <a:off x="0" y="0"/>
            <a:ext cx="4203160" cy="6974378"/>
          </a:xfrm>
          <a:solidFill>
            <a:schemeClr val="tx2"/>
          </a:solidFill>
        </p:spPr>
        <p:txBody>
          <a:bodyPr tIns="365760" anchor="t">
            <a:normAutofit/>
          </a:bodyPr>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Rectangle 8">
            <a:extLst>
              <a:ext uri="{FF2B5EF4-FFF2-40B4-BE49-F238E27FC236}">
                <a16:creationId xmlns:a16="http://schemas.microsoft.com/office/drawing/2014/main" id="{6CF16CAB-5179-4FA8-84CF-4C101E0045C0}"/>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31671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3 Title Slide Full Color Logo White Dark Blue Border Orange Ribbo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A510A7E-3406-92D7-0CAF-7C7C3EA9D9A9}"/>
              </a:ext>
            </a:extLst>
          </p:cNvPr>
          <p:cNvPicPr>
            <a:picLocks noChangeAspect="1"/>
          </p:cNvPicPr>
          <p:nvPr userDrawn="1"/>
        </p:nvPicPr>
        <p:blipFill rotWithShape="1">
          <a:blip r:embed="rId2"/>
          <a:srcRect l="7084" t="2151" b="2151"/>
          <a:stretch/>
        </p:blipFill>
        <p:spPr>
          <a:xfrm>
            <a:off x="0" y="0"/>
            <a:ext cx="10034919" cy="6858000"/>
          </a:xfrm>
          <a:prstGeom prst="rect">
            <a:avLst/>
          </a:prstGeom>
        </p:spPr>
      </p:pic>
      <p:sp>
        <p:nvSpPr>
          <p:cNvPr id="2" name="Title 1"/>
          <p:cNvSpPr>
            <a:spLocks noGrp="1"/>
          </p:cNvSpPr>
          <p:nvPr>
            <p:ph type="ctrTitle"/>
          </p:nvPr>
        </p:nvSpPr>
        <p:spPr>
          <a:xfrm>
            <a:off x="812959" y="1689653"/>
            <a:ext cx="6999316" cy="1739347"/>
          </a:xfrm>
          <a:prstGeom prst="rect">
            <a:avLst/>
          </a:prstGeo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812959" y="5338835"/>
            <a:ext cx="6407423" cy="543593"/>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9" name="Date Placeholder 8">
            <a:extLst>
              <a:ext uri="{FF2B5EF4-FFF2-40B4-BE49-F238E27FC236}">
                <a16:creationId xmlns:a16="http://schemas.microsoft.com/office/drawing/2014/main" id="{81CFC16F-DB30-00A4-0003-343C0452931C}"/>
              </a:ext>
            </a:extLst>
          </p:cNvPr>
          <p:cNvSpPr>
            <a:spLocks noGrp="1"/>
          </p:cNvSpPr>
          <p:nvPr>
            <p:ph type="dt" sz="half" idx="10"/>
          </p:nvPr>
        </p:nvSpPr>
        <p:spPr/>
        <p:txBody>
          <a:bodyPr/>
          <a:lstStyle/>
          <a:p>
            <a:fld id="{09CFA395-EDBF-7A42-9613-8CF68F0C3280}" type="datetime1">
              <a:rPr lang="en-US" smtClean="0"/>
              <a:t>4/1/25</a:t>
            </a:fld>
            <a:endParaRPr lang="en-US"/>
          </a:p>
        </p:txBody>
      </p:sp>
      <p:sp>
        <p:nvSpPr>
          <p:cNvPr id="10" name="Footer Placeholder 9">
            <a:extLst>
              <a:ext uri="{FF2B5EF4-FFF2-40B4-BE49-F238E27FC236}">
                <a16:creationId xmlns:a16="http://schemas.microsoft.com/office/drawing/2014/main" id="{3F4BFB69-DFC8-17D7-1386-9338811EFF63}"/>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6" name="Slide Number Placeholder 15">
            <a:extLst>
              <a:ext uri="{FF2B5EF4-FFF2-40B4-BE49-F238E27FC236}">
                <a16:creationId xmlns:a16="http://schemas.microsoft.com/office/drawing/2014/main" id="{74DA2C9C-C46C-C6AB-7153-1F5450D72560}"/>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2" name="Picture 11" descr="A picture containing icon&#10;&#10;Description automatically generated">
            <a:extLst>
              <a:ext uri="{FF2B5EF4-FFF2-40B4-BE49-F238E27FC236}">
                <a16:creationId xmlns:a16="http://schemas.microsoft.com/office/drawing/2014/main" id="{153B6EB4-5560-F18D-32F7-4ED5FDC849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68102" y="802745"/>
            <a:ext cx="2837089" cy="1138233"/>
          </a:xfrm>
          <a:prstGeom prst="rect">
            <a:avLst/>
          </a:prstGeom>
        </p:spPr>
      </p:pic>
    </p:spTree>
    <p:extLst>
      <p:ext uri="{BB962C8B-B14F-4D97-AF65-F5344CB8AC3E}">
        <p14:creationId xmlns:p14="http://schemas.microsoft.com/office/powerpoint/2010/main" val="24661685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hoto _ Title_ Text or Content_ Orange">
    <p:spTree>
      <p:nvGrpSpPr>
        <p:cNvPr id="1" name=""/>
        <p:cNvGrpSpPr/>
        <p:nvPr/>
      </p:nvGrpSpPr>
      <p:grpSpPr>
        <a:xfrm>
          <a:off x="0" y="0"/>
          <a:ext cx="0" cy="0"/>
          <a:chOff x="0" y="0"/>
          <a:chExt cx="0" cy="0"/>
        </a:xfrm>
      </p:grpSpPr>
      <p:sp>
        <p:nvSpPr>
          <p:cNvPr id="2" name="Title 1"/>
          <p:cNvSpPr>
            <a:spLocks noGrp="1"/>
          </p:cNvSpPr>
          <p:nvPr>
            <p:ph type="title"/>
          </p:nvPr>
        </p:nvSpPr>
        <p:spPr>
          <a:xfrm>
            <a:off x="4414057" y="284176"/>
            <a:ext cx="6572941"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4414057" y="2011680"/>
            <a:ext cx="6572942"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7" name="Picture Placeholder 2">
            <a:extLst>
              <a:ext uri="{FF2B5EF4-FFF2-40B4-BE49-F238E27FC236}">
                <a16:creationId xmlns:a16="http://schemas.microsoft.com/office/drawing/2014/main" id="{71D3D5C5-52B2-4FB4-9FA9-30F5812EF47C}"/>
              </a:ext>
            </a:extLst>
          </p:cNvPr>
          <p:cNvSpPr>
            <a:spLocks noGrp="1" noChangeAspect="1"/>
          </p:cNvSpPr>
          <p:nvPr>
            <p:ph type="pic" idx="13"/>
          </p:nvPr>
        </p:nvSpPr>
        <p:spPr>
          <a:xfrm>
            <a:off x="0" y="0"/>
            <a:ext cx="4203160" cy="6974378"/>
          </a:xfrm>
          <a:solidFill>
            <a:schemeClr val="tx2"/>
          </a:solidFill>
        </p:spPr>
        <p:txBody>
          <a:bodyPr tIns="365760" anchor="t">
            <a:normAutofit/>
          </a:bodyPr>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Rectangle 8">
            <a:extLst>
              <a:ext uri="{FF2B5EF4-FFF2-40B4-BE49-F238E27FC236}">
                <a16:creationId xmlns:a16="http://schemas.microsoft.com/office/drawing/2014/main" id="{6CF16CAB-5179-4FA8-84CF-4C101E0045C0}"/>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892812"/>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hoto &amp; Caption _ Title_ Text or Content_ Light Blu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A63739E-2B3C-415B-9474-4F6693512638}"/>
              </a:ext>
            </a:extLst>
          </p:cNvPr>
          <p:cNvSpPr>
            <a:spLocks noGrp="1" noChangeAspect="1"/>
          </p:cNvSpPr>
          <p:nvPr>
            <p:ph type="pic" idx="13"/>
          </p:nvPr>
        </p:nvSpPr>
        <p:spPr>
          <a:xfrm>
            <a:off x="0" y="-1"/>
            <a:ext cx="4203160" cy="4372495"/>
          </a:xfrm>
          <a:solidFill>
            <a:schemeClr val="tx2"/>
          </a:solidFill>
        </p:spPr>
        <p:txBody>
          <a:bodyPr tIns="365760" anchor="t">
            <a:normAutofit/>
          </a:bodyPr>
          <a:lstStyle>
            <a:lvl1pPr marL="0" indent="0" algn="ct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7"/>
          <p:cNvSpPr>
            <a:spLocks noGrp="1"/>
          </p:cNvSpPr>
          <p:nvPr>
            <p:ph type="title"/>
          </p:nvPr>
        </p:nvSpPr>
        <p:spPr>
          <a:xfrm>
            <a:off x="4372495" y="284176"/>
            <a:ext cx="6614504"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4" name="Content Placeholder 3"/>
          <p:cNvSpPr>
            <a:spLocks noGrp="1"/>
          </p:cNvSpPr>
          <p:nvPr>
            <p:ph sz="half" idx="2"/>
          </p:nvPr>
        </p:nvSpPr>
        <p:spPr>
          <a:xfrm>
            <a:off x="4372495" y="2011680"/>
            <a:ext cx="6612776" cy="4206240"/>
          </a:xfr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1A840F18-A2AE-46D7-85CF-35B8C30DD9AD}"/>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439768"/>
            <a:ext cx="3299109" cy="1710878"/>
          </a:xfr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Tree>
    <p:extLst>
      <p:ext uri="{BB962C8B-B14F-4D97-AF65-F5344CB8AC3E}">
        <p14:creationId xmlns:p14="http://schemas.microsoft.com/office/powerpoint/2010/main" val="2041551860"/>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Photo &amp; Caption _ Title_ Text or Content_ Oran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A63739E-2B3C-415B-9474-4F6693512638}"/>
              </a:ext>
            </a:extLst>
          </p:cNvPr>
          <p:cNvSpPr>
            <a:spLocks noGrp="1" noChangeAspect="1"/>
          </p:cNvSpPr>
          <p:nvPr>
            <p:ph type="pic" idx="13"/>
          </p:nvPr>
        </p:nvSpPr>
        <p:spPr>
          <a:xfrm>
            <a:off x="0" y="-1"/>
            <a:ext cx="4203160" cy="4372495"/>
          </a:xfrm>
          <a:solidFill>
            <a:schemeClr val="tx2"/>
          </a:solidFill>
        </p:spPr>
        <p:txBody>
          <a:bodyPr tIns="365760" anchor="t">
            <a:normAutofit/>
          </a:bodyPr>
          <a:lstStyle>
            <a:lvl1pPr marL="0" indent="0" algn="ct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7"/>
          <p:cNvSpPr>
            <a:spLocks noGrp="1"/>
          </p:cNvSpPr>
          <p:nvPr>
            <p:ph type="title"/>
          </p:nvPr>
        </p:nvSpPr>
        <p:spPr>
          <a:xfrm>
            <a:off x="4372495" y="284176"/>
            <a:ext cx="6614504"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4" name="Content Placeholder 3"/>
          <p:cNvSpPr>
            <a:spLocks noGrp="1"/>
          </p:cNvSpPr>
          <p:nvPr>
            <p:ph sz="half" idx="2"/>
          </p:nvPr>
        </p:nvSpPr>
        <p:spPr>
          <a:xfrm>
            <a:off x="4372495" y="2011680"/>
            <a:ext cx="6612776" cy="4206240"/>
          </a:xfr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1A840F18-A2AE-46D7-85CF-35B8C30DD9AD}"/>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439768"/>
            <a:ext cx="3299109" cy="1710878"/>
          </a:xfr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Tree>
    <p:extLst>
      <p:ext uri="{BB962C8B-B14F-4D97-AF65-F5344CB8AC3E}">
        <p14:creationId xmlns:p14="http://schemas.microsoft.com/office/powerpoint/2010/main" val="1959162300"/>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anner Photo _ Title_ Text or Content_ Light Blu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2FAFF46-14A3-4DCA-A42C-6C364FA062C8}"/>
              </a:ext>
            </a:extLst>
          </p:cNvPr>
          <p:cNvSpPr>
            <a:spLocks noGrp="1" noChangeAspect="1"/>
          </p:cNvSpPr>
          <p:nvPr>
            <p:ph type="pic" idx="13"/>
          </p:nvPr>
        </p:nvSpPr>
        <p:spPr>
          <a:xfrm>
            <a:off x="0" y="1792937"/>
            <a:ext cx="12192000" cy="3469020"/>
          </a:xfrm>
          <a:solidFill>
            <a:schemeClr val="tx2"/>
          </a:solidFill>
        </p:spPr>
        <p:txBody>
          <a:bodyPr tIns="365760" anchor="t">
            <a:normAutofit/>
          </a:bodyPr>
          <a:lstStyle>
            <a:lvl1pPr marL="0" indent="0" algn="l">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9"/>
          <p:cNvSpPr>
            <a:spLocks noGrp="1"/>
          </p:cNvSpPr>
          <p:nvPr>
            <p:ph type="title"/>
          </p:nvPr>
        </p:nvSpPr>
        <p:spPr>
          <a:xfrm>
            <a:off x="1202267" y="284176"/>
            <a:ext cx="9784732" cy="1508760"/>
          </a:xfrm>
        </p:spPr>
        <p:txBody>
          <a:bodyPr/>
          <a:lstStyle/>
          <a:p>
            <a:r>
              <a:rPr lang="en-US"/>
              <a:t>Click to edit Master title style</a:t>
            </a:r>
          </a:p>
        </p:txBody>
      </p:sp>
      <p:sp>
        <p:nvSpPr>
          <p:cNvPr id="6" name="Content Placeholder 5"/>
          <p:cNvSpPr>
            <a:spLocks noGrp="1"/>
          </p:cNvSpPr>
          <p:nvPr>
            <p:ph sz="quarter" idx="4"/>
          </p:nvPr>
        </p:nvSpPr>
        <p:spPr>
          <a:xfrm>
            <a:off x="7024255" y="1792936"/>
            <a:ext cx="4580936" cy="3469020"/>
          </a:xfrm>
          <a:solidFill>
            <a:schemeClr val="tx2">
              <a:alpha val="16863"/>
            </a:schemeClr>
          </a:solidFill>
        </p:spPr>
        <p:txBody>
          <a:bodyPr/>
          <a:lstStyle>
            <a:lvl1pPr>
              <a:buNone/>
              <a:defRPr sz="2200">
                <a:solidFill>
                  <a:schemeClr val="bg1"/>
                </a:solidFill>
              </a:defRPr>
            </a:lvl1pPr>
            <a:lvl2pPr>
              <a:buNone/>
              <a:defRPr sz="2000">
                <a:solidFill>
                  <a:schemeClr val="bg1"/>
                </a:solidFill>
              </a:defRPr>
            </a:lvl2pPr>
            <a:lvl3pPr>
              <a:buNone/>
              <a:defRPr sz="1800">
                <a:solidFill>
                  <a:schemeClr val="bg1"/>
                </a:solidFill>
              </a:defRPr>
            </a:lvl3pPr>
            <a:lvl4pPr>
              <a:buNone/>
              <a:defRPr sz="1600">
                <a:solidFill>
                  <a:schemeClr val="bg1"/>
                </a:solidFill>
              </a:defRPr>
            </a:lvl4pPr>
            <a:lvl5pPr>
              <a:buNone/>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ACC7-3B3F-47D1-959A-EF58926E955E}" type="datetimeFigureOut">
              <a:rPr lang="en-US" smtClean="0"/>
              <a:t>4/1/25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BB25DDF2-FD70-4126-94C2-40006D53FC84}"/>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464836"/>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Banner Photo _ Title_ Text or Content_ Oran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2FAFF46-14A3-4DCA-A42C-6C364FA062C8}"/>
              </a:ext>
            </a:extLst>
          </p:cNvPr>
          <p:cNvSpPr>
            <a:spLocks noGrp="1" noChangeAspect="1"/>
          </p:cNvSpPr>
          <p:nvPr>
            <p:ph type="pic" idx="13"/>
          </p:nvPr>
        </p:nvSpPr>
        <p:spPr>
          <a:xfrm>
            <a:off x="0" y="1792937"/>
            <a:ext cx="12192000" cy="3469020"/>
          </a:xfrm>
          <a:solidFill>
            <a:schemeClr val="tx2"/>
          </a:solidFill>
        </p:spPr>
        <p:txBody>
          <a:bodyPr tIns="365760" anchor="t">
            <a:normAutofit/>
          </a:bodyPr>
          <a:lstStyle>
            <a:lvl1pPr marL="0" indent="0" algn="l">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9"/>
          <p:cNvSpPr>
            <a:spLocks noGrp="1"/>
          </p:cNvSpPr>
          <p:nvPr>
            <p:ph type="title"/>
          </p:nvPr>
        </p:nvSpPr>
        <p:spPr>
          <a:xfrm>
            <a:off x="1202267" y="284176"/>
            <a:ext cx="9784732" cy="1508760"/>
          </a:xfrm>
        </p:spPr>
        <p:txBody>
          <a:bodyPr/>
          <a:lstStyle/>
          <a:p>
            <a:r>
              <a:rPr lang="en-US"/>
              <a:t>Click to edit Master title style</a:t>
            </a:r>
          </a:p>
        </p:txBody>
      </p:sp>
      <p:sp>
        <p:nvSpPr>
          <p:cNvPr id="6" name="Content Placeholder 5"/>
          <p:cNvSpPr>
            <a:spLocks noGrp="1"/>
          </p:cNvSpPr>
          <p:nvPr>
            <p:ph sz="quarter" idx="4"/>
          </p:nvPr>
        </p:nvSpPr>
        <p:spPr>
          <a:xfrm>
            <a:off x="7024255" y="1792936"/>
            <a:ext cx="4580936" cy="3469020"/>
          </a:xfrm>
          <a:solidFill>
            <a:schemeClr val="tx2">
              <a:alpha val="16863"/>
            </a:schemeClr>
          </a:solidFill>
        </p:spPr>
        <p:txBody>
          <a:bodyPr/>
          <a:lstStyle>
            <a:lvl1pPr>
              <a:buNone/>
              <a:defRPr sz="2200">
                <a:solidFill>
                  <a:schemeClr val="bg1"/>
                </a:solidFill>
              </a:defRPr>
            </a:lvl1pPr>
            <a:lvl2pPr>
              <a:buNone/>
              <a:defRPr sz="2000">
                <a:solidFill>
                  <a:schemeClr val="bg1"/>
                </a:solidFill>
              </a:defRPr>
            </a:lvl2pPr>
            <a:lvl3pPr>
              <a:buNone/>
              <a:defRPr sz="1800">
                <a:solidFill>
                  <a:schemeClr val="bg1"/>
                </a:solidFill>
              </a:defRPr>
            </a:lvl3pPr>
            <a:lvl4pPr>
              <a:buNone/>
              <a:defRPr sz="1600">
                <a:solidFill>
                  <a:schemeClr val="bg1"/>
                </a:solidFill>
              </a:defRPr>
            </a:lvl4pPr>
            <a:lvl5pPr>
              <a:buNone/>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ACC7-3B3F-47D1-959A-EF58926E955E}" type="datetimeFigureOut">
              <a:rPr lang="en-US" smtClean="0"/>
              <a:t>4/1/25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BB25DDF2-FD70-4126-94C2-40006D53FC84}"/>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279786"/>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mall Banner Photo _ Title_ Text or Content_ Light Blu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2FAFF46-14A3-4DCA-A42C-6C364FA062C8}"/>
              </a:ext>
            </a:extLst>
          </p:cNvPr>
          <p:cNvSpPr>
            <a:spLocks noGrp="1" noChangeAspect="1"/>
          </p:cNvSpPr>
          <p:nvPr>
            <p:ph type="pic" idx="13"/>
          </p:nvPr>
        </p:nvSpPr>
        <p:spPr>
          <a:xfrm>
            <a:off x="0" y="1792937"/>
            <a:ext cx="12192000" cy="1636063"/>
          </a:xfrm>
          <a:solidFill>
            <a:schemeClr val="tx2"/>
          </a:solidFill>
        </p:spPr>
        <p:txBody>
          <a:bodyPr tIns="365760" anchor="t">
            <a:normAutofit/>
          </a:bodyPr>
          <a:lstStyle>
            <a:lvl1pPr marL="0" indent="0" algn="l">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9"/>
          <p:cNvSpPr>
            <a:spLocks noGrp="1"/>
          </p:cNvSpPr>
          <p:nvPr>
            <p:ph type="title"/>
          </p:nvPr>
        </p:nvSpPr>
        <p:spPr>
          <a:xfrm>
            <a:off x="1202267" y="284176"/>
            <a:ext cx="9784732" cy="1508760"/>
          </a:xfrm>
        </p:spPr>
        <p:txBody>
          <a:bodyPr/>
          <a:lstStyle/>
          <a:p>
            <a:r>
              <a:rPr lang="en-US"/>
              <a:t>Click to edit Master title style</a:t>
            </a:r>
          </a:p>
        </p:txBody>
      </p:sp>
      <p:sp>
        <p:nvSpPr>
          <p:cNvPr id="6" name="Content Placeholder 5"/>
          <p:cNvSpPr>
            <a:spLocks noGrp="1"/>
          </p:cNvSpPr>
          <p:nvPr>
            <p:ph sz="quarter" idx="4" hasCustomPrompt="1"/>
          </p:nvPr>
        </p:nvSpPr>
        <p:spPr>
          <a:xfrm>
            <a:off x="6377179" y="1792936"/>
            <a:ext cx="5228012" cy="1636063"/>
          </a:xfrm>
          <a:solidFill>
            <a:schemeClr val="tx2">
              <a:alpha val="16863"/>
            </a:schemeClr>
          </a:solidFill>
        </p:spPr>
        <p:txBody>
          <a:bodyPr anchor="ctr"/>
          <a:lstStyle>
            <a:lvl1pPr algn="l">
              <a:buNone/>
              <a:defRPr sz="2200">
                <a:solidFill>
                  <a:schemeClr val="bg1"/>
                </a:solidFill>
              </a:defRPr>
            </a:lvl1pPr>
            <a:lvl2pPr>
              <a:buNone/>
              <a:defRPr sz="2000">
                <a:solidFill>
                  <a:schemeClr val="bg1"/>
                </a:solidFill>
              </a:defRPr>
            </a:lvl2pPr>
            <a:lvl3pPr>
              <a:buNone/>
              <a:defRPr sz="1800">
                <a:solidFill>
                  <a:schemeClr val="bg1"/>
                </a:solidFill>
              </a:defRPr>
            </a:lvl3pPr>
            <a:lvl4pPr>
              <a:buNone/>
              <a:defRPr sz="1600">
                <a:solidFill>
                  <a:schemeClr val="bg1"/>
                </a:solidFill>
              </a:defRPr>
            </a:lvl4pPr>
            <a:lvl5pPr>
              <a:buNone/>
              <a:defRPr sz="1600">
                <a:solidFill>
                  <a:schemeClr val="bg1"/>
                </a:solidFill>
              </a:defRPr>
            </a:lvl5pPr>
            <a:lvl6pPr>
              <a:defRPr sz="1600"/>
            </a:lvl6pPr>
            <a:lvl7pPr>
              <a:defRPr sz="1600"/>
            </a:lvl7pPr>
            <a:lvl8pPr>
              <a:defRPr sz="1600"/>
            </a:lvl8pPr>
            <a:lvl9pPr>
              <a:defRPr sz="1600"/>
            </a:lvl9pPr>
          </a:lstStyle>
          <a:p>
            <a:pPr lvl="0"/>
            <a:r>
              <a:rPr lang="en-US"/>
              <a:t>Click to edit Master title style</a:t>
            </a:r>
          </a:p>
        </p:txBody>
      </p:sp>
      <p:sp>
        <p:nvSpPr>
          <p:cNvPr id="7" name="Date Placeholder 6"/>
          <p:cNvSpPr>
            <a:spLocks noGrp="1"/>
          </p:cNvSpPr>
          <p:nvPr>
            <p:ph type="dt" sz="half" idx="10"/>
          </p:nvPr>
        </p:nvSpPr>
        <p:spPr/>
        <p:txBody>
          <a:bodyPr/>
          <a:lstStyle/>
          <a:p>
            <a:fld id="{11EAACC7-3B3F-47D1-959A-EF58926E955E}" type="datetimeFigureOut">
              <a:rPr lang="en-US" smtClean="0"/>
              <a:t>4/1/25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
        <p:nvSpPr>
          <p:cNvPr id="12" name="Content Placeholder 5">
            <a:extLst>
              <a:ext uri="{FF2B5EF4-FFF2-40B4-BE49-F238E27FC236}">
                <a16:creationId xmlns:a16="http://schemas.microsoft.com/office/drawing/2014/main" id="{F1D957AD-9741-4CE7-A019-819C521768BA}"/>
              </a:ext>
            </a:extLst>
          </p:cNvPr>
          <p:cNvSpPr>
            <a:spLocks noGrp="1"/>
          </p:cNvSpPr>
          <p:nvPr>
            <p:ph sz="quarter" idx="14"/>
          </p:nvPr>
        </p:nvSpPr>
        <p:spPr>
          <a:xfrm>
            <a:off x="6377179" y="3607881"/>
            <a:ext cx="5228012" cy="1636063"/>
          </a:xfr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807A7F37-FA0F-4267-A40D-8A9EBAEBB0A4}"/>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183397"/>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mall Banner Photo _ Title_ Text or Content_ Oran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2FAFF46-14A3-4DCA-A42C-6C364FA062C8}"/>
              </a:ext>
            </a:extLst>
          </p:cNvPr>
          <p:cNvSpPr>
            <a:spLocks noGrp="1" noChangeAspect="1"/>
          </p:cNvSpPr>
          <p:nvPr>
            <p:ph type="pic" idx="13"/>
          </p:nvPr>
        </p:nvSpPr>
        <p:spPr>
          <a:xfrm>
            <a:off x="0" y="1792937"/>
            <a:ext cx="12192000" cy="1636063"/>
          </a:xfrm>
          <a:solidFill>
            <a:schemeClr val="tx2"/>
          </a:solidFill>
        </p:spPr>
        <p:txBody>
          <a:bodyPr tIns="365760" anchor="t">
            <a:normAutofit/>
          </a:bodyPr>
          <a:lstStyle>
            <a:lvl1pPr marL="0" indent="0" algn="l">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9"/>
          <p:cNvSpPr>
            <a:spLocks noGrp="1"/>
          </p:cNvSpPr>
          <p:nvPr>
            <p:ph type="title"/>
          </p:nvPr>
        </p:nvSpPr>
        <p:spPr>
          <a:xfrm>
            <a:off x="1202267" y="284176"/>
            <a:ext cx="9784732" cy="1508760"/>
          </a:xfrm>
        </p:spPr>
        <p:txBody>
          <a:bodyPr/>
          <a:lstStyle/>
          <a:p>
            <a:r>
              <a:rPr lang="en-US"/>
              <a:t>Click to edit Master title style</a:t>
            </a:r>
          </a:p>
        </p:txBody>
      </p:sp>
      <p:sp>
        <p:nvSpPr>
          <p:cNvPr id="6" name="Content Placeholder 5"/>
          <p:cNvSpPr>
            <a:spLocks noGrp="1"/>
          </p:cNvSpPr>
          <p:nvPr>
            <p:ph sz="quarter" idx="4" hasCustomPrompt="1"/>
          </p:nvPr>
        </p:nvSpPr>
        <p:spPr>
          <a:xfrm>
            <a:off x="6377179" y="1792936"/>
            <a:ext cx="5228012" cy="1636063"/>
          </a:xfrm>
          <a:solidFill>
            <a:schemeClr val="tx2">
              <a:alpha val="16863"/>
            </a:schemeClr>
          </a:solidFill>
        </p:spPr>
        <p:txBody>
          <a:bodyPr anchor="ctr"/>
          <a:lstStyle>
            <a:lvl1pPr algn="l">
              <a:buNone/>
              <a:defRPr sz="2200">
                <a:solidFill>
                  <a:schemeClr val="bg1"/>
                </a:solidFill>
              </a:defRPr>
            </a:lvl1pPr>
            <a:lvl2pPr>
              <a:buNone/>
              <a:defRPr sz="2000">
                <a:solidFill>
                  <a:schemeClr val="bg1"/>
                </a:solidFill>
              </a:defRPr>
            </a:lvl2pPr>
            <a:lvl3pPr>
              <a:buNone/>
              <a:defRPr sz="1800">
                <a:solidFill>
                  <a:schemeClr val="bg1"/>
                </a:solidFill>
              </a:defRPr>
            </a:lvl3pPr>
            <a:lvl4pPr>
              <a:buNone/>
              <a:defRPr sz="1600">
                <a:solidFill>
                  <a:schemeClr val="bg1"/>
                </a:solidFill>
              </a:defRPr>
            </a:lvl4pPr>
            <a:lvl5pPr>
              <a:buNone/>
              <a:defRPr sz="1600">
                <a:solidFill>
                  <a:schemeClr val="bg1"/>
                </a:solidFill>
              </a:defRPr>
            </a:lvl5pPr>
            <a:lvl6pPr>
              <a:defRPr sz="1600"/>
            </a:lvl6pPr>
            <a:lvl7pPr>
              <a:defRPr sz="1600"/>
            </a:lvl7pPr>
            <a:lvl8pPr>
              <a:defRPr sz="1600"/>
            </a:lvl8pPr>
            <a:lvl9pPr>
              <a:defRPr sz="1600"/>
            </a:lvl9pPr>
          </a:lstStyle>
          <a:p>
            <a:pPr lvl="0"/>
            <a:r>
              <a:rPr lang="en-US"/>
              <a:t>Click to edit Master title style</a:t>
            </a:r>
          </a:p>
        </p:txBody>
      </p:sp>
      <p:sp>
        <p:nvSpPr>
          <p:cNvPr id="7" name="Date Placeholder 6"/>
          <p:cNvSpPr>
            <a:spLocks noGrp="1"/>
          </p:cNvSpPr>
          <p:nvPr>
            <p:ph type="dt" sz="half" idx="10"/>
          </p:nvPr>
        </p:nvSpPr>
        <p:spPr/>
        <p:txBody>
          <a:bodyPr/>
          <a:lstStyle/>
          <a:p>
            <a:fld id="{11EAACC7-3B3F-47D1-959A-EF58926E955E}" type="datetimeFigureOut">
              <a:rPr lang="en-US" smtClean="0"/>
              <a:t>4/1/25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
        <p:nvSpPr>
          <p:cNvPr id="12" name="Content Placeholder 5">
            <a:extLst>
              <a:ext uri="{FF2B5EF4-FFF2-40B4-BE49-F238E27FC236}">
                <a16:creationId xmlns:a16="http://schemas.microsoft.com/office/drawing/2014/main" id="{F1D957AD-9741-4CE7-A019-819C521768BA}"/>
              </a:ext>
            </a:extLst>
          </p:cNvPr>
          <p:cNvSpPr>
            <a:spLocks noGrp="1"/>
          </p:cNvSpPr>
          <p:nvPr>
            <p:ph sz="quarter" idx="14"/>
          </p:nvPr>
        </p:nvSpPr>
        <p:spPr>
          <a:xfrm>
            <a:off x="6377179" y="3607881"/>
            <a:ext cx="5228012" cy="1636063"/>
          </a:xfr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807A7F37-FA0F-4267-A40D-8A9EBAEBB0A4}"/>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275343"/>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Medium Photo _ Title_ Text or Content_ Light Blu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 y="2518756"/>
            <a:ext cx="7032567" cy="4339244"/>
          </a:xfrm>
          <a:solidFill>
            <a:schemeClr val="tx2"/>
          </a:solidFill>
        </p:spPr>
        <p:txBody>
          <a:bodyPr tIns="365760" anchor="t"/>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7"/>
          <p:cNvSpPr>
            <a:spLocks noGrp="1"/>
          </p:cNvSpPr>
          <p:nvPr>
            <p:ph type="title"/>
          </p:nvPr>
        </p:nvSpPr>
        <p:spPr>
          <a:xfrm>
            <a:off x="1280161" y="284176"/>
            <a:ext cx="9706838" cy="1508760"/>
          </a:xfrm>
        </p:spPr>
        <p:txBody>
          <a:bodyPr/>
          <a:lstStyle/>
          <a:p>
            <a:r>
              <a:rPr lang="en-US"/>
              <a:t>Click to edit Master title style</a:t>
            </a:r>
          </a:p>
        </p:txBody>
      </p:sp>
      <p:sp>
        <p:nvSpPr>
          <p:cNvPr id="4" name="Text Placeholder 3"/>
          <p:cNvSpPr>
            <a:spLocks noGrp="1"/>
          </p:cNvSpPr>
          <p:nvPr>
            <p:ph type="body" sz="half" idx="2"/>
          </p:nvPr>
        </p:nvSpPr>
        <p:spPr>
          <a:xfrm>
            <a:off x="7464829" y="2211494"/>
            <a:ext cx="352217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pPr/>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996698"/>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Medium Photo _ Title_ Text or Content_ Orang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 y="2518756"/>
            <a:ext cx="7032567" cy="4339244"/>
          </a:xfrm>
          <a:solidFill>
            <a:schemeClr val="tx2"/>
          </a:solidFill>
        </p:spPr>
        <p:txBody>
          <a:bodyPr tIns="365760" anchor="t"/>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7"/>
          <p:cNvSpPr>
            <a:spLocks noGrp="1"/>
          </p:cNvSpPr>
          <p:nvPr>
            <p:ph type="title"/>
          </p:nvPr>
        </p:nvSpPr>
        <p:spPr>
          <a:xfrm>
            <a:off x="1280161" y="284176"/>
            <a:ext cx="9706838" cy="1508760"/>
          </a:xfrm>
        </p:spPr>
        <p:txBody>
          <a:bodyPr/>
          <a:lstStyle/>
          <a:p>
            <a:r>
              <a:rPr lang="en-US"/>
              <a:t>Click to edit Master title style</a:t>
            </a:r>
          </a:p>
        </p:txBody>
      </p:sp>
      <p:sp>
        <p:nvSpPr>
          <p:cNvPr id="4" name="Text Placeholder 3"/>
          <p:cNvSpPr>
            <a:spLocks noGrp="1"/>
          </p:cNvSpPr>
          <p:nvPr>
            <p:ph type="body" sz="half" idx="2"/>
          </p:nvPr>
        </p:nvSpPr>
        <p:spPr>
          <a:xfrm>
            <a:off x="7464829" y="2211494"/>
            <a:ext cx="352217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pPr/>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887251"/>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Only with Background Photo Option _ Navy">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385C840-86F6-4A15-A130-70A55C2A375A}"/>
              </a:ext>
            </a:extLst>
          </p:cNvPr>
          <p:cNvSpPr>
            <a:spLocks noGrp="1" noChangeAspect="1"/>
          </p:cNvSpPr>
          <p:nvPr>
            <p:ph type="pic" idx="1"/>
          </p:nvPr>
        </p:nvSpPr>
        <p:spPr>
          <a:xfrm>
            <a:off x="0" y="0"/>
            <a:ext cx="12192000" cy="6858000"/>
          </a:xfrm>
          <a:solidFill>
            <a:schemeClr val="bg1">
              <a:alpha val="40000"/>
            </a:schemeClr>
          </a:solidFill>
        </p:spPr>
        <p:txBody>
          <a:bodyPr tIns="365760" anchor="t"/>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5195454" y="2470424"/>
            <a:ext cx="5992367" cy="1508760"/>
          </a:xfrm>
        </p:spPr>
        <p:txBody>
          <a:bodyPr/>
          <a:lstStyle>
            <a:lvl1pPr algn="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11EAACC7-3B3F-47D1-959A-EF58926E955E}" type="datetimeFigureOut">
              <a:rPr lang="en-US" smtClean="0"/>
              <a:t>4/1/25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cxnSp>
        <p:nvCxnSpPr>
          <p:cNvPr id="6" name="Straight Connector 5">
            <a:extLst>
              <a:ext uri="{FF2B5EF4-FFF2-40B4-BE49-F238E27FC236}">
                <a16:creationId xmlns:a16="http://schemas.microsoft.com/office/drawing/2014/main" id="{7D651184-7F85-4741-A22A-DFABD47A572B}"/>
              </a:ext>
            </a:extLst>
          </p:cNvPr>
          <p:cNvCxnSpPr/>
          <p:nvPr/>
        </p:nvCxnSpPr>
        <p:spPr>
          <a:xfrm>
            <a:off x="9182027" y="2294312"/>
            <a:ext cx="2005794" cy="0"/>
          </a:xfrm>
          <a:prstGeom prst="line">
            <a:avLst/>
          </a:prstGeom>
          <a:ln w="57150">
            <a:solidFill>
              <a:schemeClr val="tx2"/>
            </a:solidFill>
          </a:ln>
        </p:spPr>
        <p:style>
          <a:lnRef idx="1">
            <a:schemeClr val="accent3"/>
          </a:lnRef>
          <a:fillRef idx="0">
            <a:schemeClr val="accent3"/>
          </a:fillRef>
          <a:effectRef idx="0">
            <a:schemeClr val="accent3"/>
          </a:effectRef>
          <a:fontRef idx="minor">
            <a:schemeClr val="tx1"/>
          </a:fontRef>
        </p:style>
      </p:cxnSp>
      <p:sp>
        <p:nvSpPr>
          <p:cNvPr id="9" name="Rectangle 8">
            <a:extLst>
              <a:ext uri="{FF2B5EF4-FFF2-40B4-BE49-F238E27FC236}">
                <a16:creationId xmlns:a16="http://schemas.microsoft.com/office/drawing/2014/main" id="{2EB5B359-5098-4E2B-A980-74B5CA17AE99}"/>
              </a:ext>
            </a:extLst>
          </p:cNvPr>
          <p:cNvSpPr/>
          <p:nvPr/>
        </p:nvSpPr>
        <p:spPr>
          <a:xfrm>
            <a:off x="615141"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92511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Orang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135212"/>
            <a:ext cx="10515600" cy="1676400"/>
          </a:xfrm>
          <a:prstGeom prst="rect">
            <a:avLst/>
          </a:prstGeom>
        </p:spPr>
        <p:txBody>
          <a:bodyPr anchor="ctr">
            <a:noAutofit/>
          </a:bodyPr>
          <a:lstStyle>
            <a:lvl1pPr algn="ctr">
              <a:lnSpc>
                <a:spcPct val="80000"/>
              </a:lnSpc>
              <a:defRPr sz="4000" b="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a:prstGeom prst="rect">
            <a:avLst/>
          </a:prstGeom>
        </p:spPr>
        <p:txBody>
          <a:bodyPr anchor="t">
            <a:normAutofit/>
          </a:bodyPr>
          <a:lstStyle>
            <a:lvl1pPr marL="0" indent="0" algn="ctr">
              <a:buNone/>
              <a:defRPr sz="2000">
                <a:solidFill>
                  <a:schemeClr val="tx2"/>
                </a:solidFill>
                <a:latin typeface="Lucida Sans Unicode" panose="020B0602030504020204" pitchFamily="34" charset="0"/>
                <a:cs typeface="Lucida Sans Unicode" panose="020B0602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picture containing text, sign, outdoor&#10;&#10;Description automatically generated">
            <a:extLst>
              <a:ext uri="{FF2B5EF4-FFF2-40B4-BE49-F238E27FC236}">
                <a16:creationId xmlns:a16="http://schemas.microsoft.com/office/drawing/2014/main" id="{6B4333F2-2E45-3B31-6C27-66C2C79EE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14" y="716364"/>
            <a:ext cx="4029464" cy="1139954"/>
          </a:xfrm>
          <a:prstGeom prst="rect">
            <a:avLst/>
          </a:prstGeom>
        </p:spPr>
      </p:pic>
      <p:sp>
        <p:nvSpPr>
          <p:cNvPr id="9" name="Date Placeholder 8">
            <a:extLst>
              <a:ext uri="{FF2B5EF4-FFF2-40B4-BE49-F238E27FC236}">
                <a16:creationId xmlns:a16="http://schemas.microsoft.com/office/drawing/2014/main" id="{4255B233-2039-03D9-1529-D68BF937541D}"/>
              </a:ext>
            </a:extLst>
          </p:cNvPr>
          <p:cNvSpPr>
            <a:spLocks noGrp="1"/>
          </p:cNvSpPr>
          <p:nvPr>
            <p:ph type="dt" sz="half" idx="10"/>
          </p:nvPr>
        </p:nvSpPr>
        <p:spPr/>
        <p:txBody>
          <a:bodyPr/>
          <a:lstStyle/>
          <a:p>
            <a:fld id="{FD2FC9B7-9BC7-DD4F-A35B-DB4D1A7D3F21}" type="datetime1">
              <a:rPr lang="en-US" smtClean="0"/>
              <a:t>4/1/25</a:t>
            </a:fld>
            <a:endParaRPr lang="en-US"/>
          </a:p>
        </p:txBody>
      </p:sp>
      <p:sp>
        <p:nvSpPr>
          <p:cNvPr id="10" name="Footer Placeholder 9">
            <a:extLst>
              <a:ext uri="{FF2B5EF4-FFF2-40B4-BE49-F238E27FC236}">
                <a16:creationId xmlns:a16="http://schemas.microsoft.com/office/drawing/2014/main" id="{9FE68ECC-CA4F-FB32-2E36-0DA1707FD4DF}"/>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33CD2492-80A1-CBE1-123A-91830236A1E9}"/>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4" name="Picture 3" descr="A picture containing text, sign, outdoor&#10;&#10;Description automatically generated">
            <a:extLst>
              <a:ext uri="{FF2B5EF4-FFF2-40B4-BE49-F238E27FC236}">
                <a16:creationId xmlns:a16="http://schemas.microsoft.com/office/drawing/2014/main" id="{52DD8198-C964-9002-3121-75ADAD81F9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514" y="716364"/>
            <a:ext cx="4029464" cy="1139954"/>
          </a:xfrm>
          <a:prstGeom prst="rect">
            <a:avLst/>
          </a:prstGeom>
        </p:spPr>
      </p:pic>
    </p:spTree>
    <p:extLst>
      <p:ext uri="{BB962C8B-B14F-4D97-AF65-F5344CB8AC3E}">
        <p14:creationId xmlns:p14="http://schemas.microsoft.com/office/powerpoint/2010/main" val="39122884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Only with Background Photo Option _ Light Blu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385C840-86F6-4A15-A130-70A55C2A375A}"/>
              </a:ext>
            </a:extLst>
          </p:cNvPr>
          <p:cNvSpPr>
            <a:spLocks noGrp="1" noChangeAspect="1"/>
          </p:cNvSpPr>
          <p:nvPr>
            <p:ph type="pic" idx="1"/>
          </p:nvPr>
        </p:nvSpPr>
        <p:spPr>
          <a:xfrm>
            <a:off x="0" y="0"/>
            <a:ext cx="12192000" cy="6858000"/>
          </a:xfrm>
          <a:solidFill>
            <a:schemeClr val="bg1">
              <a:alpha val="40000"/>
            </a:schemeClr>
          </a:solidFill>
        </p:spPr>
        <p:txBody>
          <a:bodyPr tIns="365760" anchor="t"/>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5195454" y="2470424"/>
            <a:ext cx="5992367" cy="1508760"/>
          </a:xfrm>
        </p:spPr>
        <p:txBody>
          <a:bodyPr/>
          <a:lstStyle>
            <a:lvl1pPr algn="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11EAACC7-3B3F-47D1-959A-EF58926E955E}" type="datetimeFigureOut">
              <a:rPr lang="en-US" smtClean="0"/>
              <a:t>4/1/25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cxnSp>
        <p:nvCxnSpPr>
          <p:cNvPr id="6" name="Straight Connector 5">
            <a:extLst>
              <a:ext uri="{FF2B5EF4-FFF2-40B4-BE49-F238E27FC236}">
                <a16:creationId xmlns:a16="http://schemas.microsoft.com/office/drawing/2014/main" id="{7D651184-7F85-4741-A22A-DFABD47A572B}"/>
              </a:ext>
            </a:extLst>
          </p:cNvPr>
          <p:cNvCxnSpPr/>
          <p:nvPr/>
        </p:nvCxnSpPr>
        <p:spPr>
          <a:xfrm>
            <a:off x="9182027" y="2294312"/>
            <a:ext cx="2005794" cy="0"/>
          </a:xfrm>
          <a:prstGeom prst="line">
            <a:avLst/>
          </a:prstGeom>
          <a:ln w="57150">
            <a:solidFill>
              <a:schemeClr val="accent2"/>
            </a:solidFill>
          </a:ln>
        </p:spPr>
        <p:style>
          <a:lnRef idx="1">
            <a:schemeClr val="accent3"/>
          </a:lnRef>
          <a:fillRef idx="0">
            <a:schemeClr val="accent3"/>
          </a:fillRef>
          <a:effectRef idx="0">
            <a:schemeClr val="accent3"/>
          </a:effectRef>
          <a:fontRef idx="minor">
            <a:schemeClr val="tx1"/>
          </a:fontRef>
        </p:style>
      </p:cxnSp>
      <p:sp>
        <p:nvSpPr>
          <p:cNvPr id="9" name="Rectangle 8">
            <a:extLst>
              <a:ext uri="{FF2B5EF4-FFF2-40B4-BE49-F238E27FC236}">
                <a16:creationId xmlns:a16="http://schemas.microsoft.com/office/drawing/2014/main" id="{2EB5B359-5098-4E2B-A980-74B5CA17AE99}"/>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898948"/>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Only with Background Photo Option _ Oran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385C840-86F6-4A15-A130-70A55C2A375A}"/>
              </a:ext>
            </a:extLst>
          </p:cNvPr>
          <p:cNvSpPr>
            <a:spLocks noGrp="1" noChangeAspect="1"/>
          </p:cNvSpPr>
          <p:nvPr>
            <p:ph type="pic" idx="1"/>
          </p:nvPr>
        </p:nvSpPr>
        <p:spPr>
          <a:xfrm>
            <a:off x="0" y="0"/>
            <a:ext cx="12192000" cy="6858000"/>
          </a:xfrm>
          <a:solidFill>
            <a:schemeClr val="bg1">
              <a:alpha val="40000"/>
            </a:schemeClr>
          </a:solidFill>
        </p:spPr>
        <p:txBody>
          <a:bodyPr tIns="365760" anchor="t"/>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5195454" y="2470424"/>
            <a:ext cx="5992367" cy="1508760"/>
          </a:xfrm>
        </p:spPr>
        <p:txBody>
          <a:bodyPr/>
          <a:lstStyle>
            <a:lvl1pPr algn="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11EAACC7-3B3F-47D1-959A-EF58926E955E}" type="datetimeFigureOut">
              <a:rPr lang="en-US" smtClean="0"/>
              <a:t>4/1/25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cxnSp>
        <p:nvCxnSpPr>
          <p:cNvPr id="6" name="Straight Connector 5">
            <a:extLst>
              <a:ext uri="{FF2B5EF4-FFF2-40B4-BE49-F238E27FC236}">
                <a16:creationId xmlns:a16="http://schemas.microsoft.com/office/drawing/2014/main" id="{7D651184-7F85-4741-A22A-DFABD47A572B}"/>
              </a:ext>
            </a:extLst>
          </p:cNvPr>
          <p:cNvCxnSpPr/>
          <p:nvPr/>
        </p:nvCxnSpPr>
        <p:spPr>
          <a:xfrm>
            <a:off x="9182027" y="2294312"/>
            <a:ext cx="2005794" cy="0"/>
          </a:xfrm>
          <a:prstGeom prst="line">
            <a:avLst/>
          </a:prstGeom>
          <a:ln w="57150">
            <a:solidFill>
              <a:schemeClr val="accent6"/>
            </a:solidFill>
          </a:ln>
        </p:spPr>
        <p:style>
          <a:lnRef idx="1">
            <a:schemeClr val="accent3"/>
          </a:lnRef>
          <a:fillRef idx="0">
            <a:schemeClr val="accent3"/>
          </a:fillRef>
          <a:effectRef idx="0">
            <a:schemeClr val="accent3"/>
          </a:effectRef>
          <a:fontRef idx="minor">
            <a:schemeClr val="tx1"/>
          </a:fontRef>
        </p:style>
      </p:cxnSp>
      <p:sp>
        <p:nvSpPr>
          <p:cNvPr id="9" name="Rectangle 8">
            <a:extLst>
              <a:ext uri="{FF2B5EF4-FFF2-40B4-BE49-F238E27FC236}">
                <a16:creationId xmlns:a16="http://schemas.microsoft.com/office/drawing/2014/main" id="{2EB5B359-5098-4E2B-A980-74B5CA17AE99}"/>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177535"/>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nd Content_Navy">
    <p:spTree>
      <p:nvGrpSpPr>
        <p:cNvPr id="1" name=""/>
        <p:cNvGrpSpPr/>
        <p:nvPr/>
      </p:nvGrpSpPr>
      <p:grpSpPr>
        <a:xfrm>
          <a:off x="0" y="0"/>
          <a:ext cx="0" cy="0"/>
          <a:chOff x="0" y="0"/>
          <a:chExt cx="0" cy="0"/>
        </a:xfrm>
      </p:grpSpPr>
      <p:sp>
        <p:nvSpPr>
          <p:cNvPr id="2" name="Title 1"/>
          <p:cNvSpPr>
            <a:spLocks noGrp="1"/>
          </p:cNvSpPr>
          <p:nvPr>
            <p:ph type="title"/>
          </p:nvPr>
        </p:nvSpPr>
        <p:spPr>
          <a:xfrm>
            <a:off x="806335" y="284176"/>
            <a:ext cx="10180663"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806335" y="2011680"/>
            <a:ext cx="10180664"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9" name="Rectangle 8">
            <a:extLst>
              <a:ext uri="{FF2B5EF4-FFF2-40B4-BE49-F238E27FC236}">
                <a16:creationId xmlns:a16="http://schemas.microsoft.com/office/drawing/2014/main" id="{6CF16CAB-5179-4FA8-84CF-4C101E0045C0}"/>
              </a:ext>
            </a:extLst>
          </p:cNvPr>
          <p:cNvSpPr/>
          <p:nvPr/>
        </p:nvSpPr>
        <p:spPr>
          <a:xfrm>
            <a:off x="615141" y="284176"/>
            <a:ext cx="10990049" cy="59337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41579"/>
      </p:ext>
    </p:extLst>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and Content_Light Blue">
    <p:spTree>
      <p:nvGrpSpPr>
        <p:cNvPr id="1" name=""/>
        <p:cNvGrpSpPr/>
        <p:nvPr/>
      </p:nvGrpSpPr>
      <p:grpSpPr>
        <a:xfrm>
          <a:off x="0" y="0"/>
          <a:ext cx="0" cy="0"/>
          <a:chOff x="0" y="0"/>
          <a:chExt cx="0" cy="0"/>
        </a:xfrm>
      </p:grpSpPr>
      <p:sp>
        <p:nvSpPr>
          <p:cNvPr id="2" name="Title 1"/>
          <p:cNvSpPr>
            <a:spLocks noGrp="1"/>
          </p:cNvSpPr>
          <p:nvPr>
            <p:ph type="title"/>
          </p:nvPr>
        </p:nvSpPr>
        <p:spPr>
          <a:xfrm>
            <a:off x="806335" y="284176"/>
            <a:ext cx="10180663"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806335" y="2011680"/>
            <a:ext cx="10180664"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9" name="Rectangle 8">
            <a:extLst>
              <a:ext uri="{FF2B5EF4-FFF2-40B4-BE49-F238E27FC236}">
                <a16:creationId xmlns:a16="http://schemas.microsoft.com/office/drawing/2014/main" id="{6CF16CAB-5179-4FA8-84CF-4C101E0045C0}"/>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2351791"/>
      </p:ext>
    </p:extLst>
  </p:cSld>
  <p:clrMapOvr>
    <a:masterClrMapping/>
  </p:clrMapOvr>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Content_Orang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0"/>
            <a:ext cx="12192001" cy="6858000"/>
          </a:xfrm>
          <a:solidFill>
            <a:schemeClr val="bg1"/>
          </a:solidFill>
        </p:spPr>
        <p:txBody>
          <a:bodyPr tIns="365760" anchor="t">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background picture</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pPr/>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76B1F6A-6A71-410C-A9F6-F4A60097D4A1}"/>
              </a:ext>
            </a:extLst>
          </p:cNvPr>
          <p:cNvSpPr>
            <a:spLocks noGrp="1"/>
          </p:cNvSpPr>
          <p:nvPr>
            <p:ph type="title"/>
          </p:nvPr>
        </p:nvSpPr>
        <p:spPr>
          <a:xfrm>
            <a:off x="806335" y="284176"/>
            <a:ext cx="10180663"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C9AA1F4B-9D8D-4A13-8ABA-D47B45821DD7}"/>
              </a:ext>
            </a:extLst>
          </p:cNvPr>
          <p:cNvSpPr>
            <a:spLocks noGrp="1"/>
          </p:cNvSpPr>
          <p:nvPr>
            <p:ph idx="13"/>
          </p:nvPr>
        </p:nvSpPr>
        <p:spPr>
          <a:xfrm>
            <a:off x="806335" y="2011680"/>
            <a:ext cx="10180664"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2328757"/>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and Caption _ Navy">
    <p:spTree>
      <p:nvGrpSpPr>
        <p:cNvPr id="1" name=""/>
        <p:cNvGrpSpPr/>
        <p:nvPr/>
      </p:nvGrpSpPr>
      <p:grpSpPr>
        <a:xfrm>
          <a:off x="0" y="0"/>
          <a:ext cx="0" cy="0"/>
          <a:chOff x="0" y="0"/>
          <a:chExt cx="0" cy="0"/>
        </a:xfrm>
      </p:grpSpPr>
      <p:sp>
        <p:nvSpPr>
          <p:cNvPr id="8" name="Title 7"/>
          <p:cNvSpPr>
            <a:spLocks noGrp="1"/>
          </p:cNvSpPr>
          <p:nvPr>
            <p:ph type="title"/>
          </p:nvPr>
        </p:nvSpPr>
        <p:spPr>
          <a:xfrm>
            <a:off x="1202267" y="284176"/>
            <a:ext cx="9784732"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cxnSp>
        <p:nvCxnSpPr>
          <p:cNvPr id="9" name="Straight Connector 8">
            <a:extLst>
              <a:ext uri="{FF2B5EF4-FFF2-40B4-BE49-F238E27FC236}">
                <a16:creationId xmlns:a16="http://schemas.microsoft.com/office/drawing/2014/main" id="{6F7F605C-3AE0-493C-96E0-4B49B9DF282E}"/>
              </a:ext>
            </a:extLst>
          </p:cNvPr>
          <p:cNvCxnSpPr>
            <a:cxnSpLocks/>
          </p:cNvCxnSpPr>
          <p:nvPr/>
        </p:nvCxnSpPr>
        <p:spPr>
          <a:xfrm flipV="1">
            <a:off x="7589520" y="2120054"/>
            <a:ext cx="0" cy="761170"/>
          </a:xfrm>
          <a:prstGeom prst="line">
            <a:avLst/>
          </a:prstGeom>
          <a:ln w="57150">
            <a:solidFill>
              <a:schemeClr val="tx2"/>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50EE384E-C442-47AA-BE82-7E24F369B8CE}"/>
              </a:ext>
            </a:extLst>
          </p:cNvPr>
          <p:cNvSpPr/>
          <p:nvPr/>
        </p:nvSpPr>
        <p:spPr>
          <a:xfrm>
            <a:off x="615141" y="284176"/>
            <a:ext cx="10990049" cy="59337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0977590"/>
      </p:ext>
    </p:extLst>
  </p:cSld>
  <p:clrMapOvr>
    <a:masterClrMapping/>
  </p:clrMapOvr>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and Caption _ Light Blue">
    <p:spTree>
      <p:nvGrpSpPr>
        <p:cNvPr id="1" name=""/>
        <p:cNvGrpSpPr/>
        <p:nvPr/>
      </p:nvGrpSpPr>
      <p:grpSpPr>
        <a:xfrm>
          <a:off x="0" y="0"/>
          <a:ext cx="0" cy="0"/>
          <a:chOff x="0" y="0"/>
          <a:chExt cx="0" cy="0"/>
        </a:xfrm>
      </p:grpSpPr>
      <p:sp>
        <p:nvSpPr>
          <p:cNvPr id="8" name="Title 7"/>
          <p:cNvSpPr>
            <a:spLocks noGrp="1"/>
          </p:cNvSpPr>
          <p:nvPr>
            <p:ph type="title"/>
          </p:nvPr>
        </p:nvSpPr>
        <p:spPr>
          <a:xfrm>
            <a:off x="1202267" y="284176"/>
            <a:ext cx="9784732"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cxnSp>
        <p:nvCxnSpPr>
          <p:cNvPr id="9" name="Straight Connector 8">
            <a:extLst>
              <a:ext uri="{FF2B5EF4-FFF2-40B4-BE49-F238E27FC236}">
                <a16:creationId xmlns:a16="http://schemas.microsoft.com/office/drawing/2014/main" id="{6F7F605C-3AE0-493C-96E0-4B49B9DF282E}"/>
              </a:ext>
            </a:extLst>
          </p:cNvPr>
          <p:cNvCxnSpPr>
            <a:cxnSpLocks/>
          </p:cNvCxnSpPr>
          <p:nvPr/>
        </p:nvCxnSpPr>
        <p:spPr>
          <a:xfrm flipV="1">
            <a:off x="7589520" y="2120054"/>
            <a:ext cx="0" cy="761170"/>
          </a:xfrm>
          <a:prstGeom prst="line">
            <a:avLst/>
          </a:prstGeom>
          <a:ln w="57150">
            <a:solidFill>
              <a:schemeClr val="accent2"/>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AB9A730A-71FA-42A1-ABA1-A17A7B2B3093}"/>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464245"/>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and Caption _ Orange">
    <p:spTree>
      <p:nvGrpSpPr>
        <p:cNvPr id="1" name=""/>
        <p:cNvGrpSpPr/>
        <p:nvPr/>
      </p:nvGrpSpPr>
      <p:grpSpPr>
        <a:xfrm>
          <a:off x="0" y="0"/>
          <a:ext cx="0" cy="0"/>
          <a:chOff x="0" y="0"/>
          <a:chExt cx="0" cy="0"/>
        </a:xfrm>
      </p:grpSpPr>
      <p:sp>
        <p:nvSpPr>
          <p:cNvPr id="8" name="Title 7"/>
          <p:cNvSpPr>
            <a:spLocks noGrp="1"/>
          </p:cNvSpPr>
          <p:nvPr>
            <p:ph type="title"/>
          </p:nvPr>
        </p:nvSpPr>
        <p:spPr>
          <a:xfrm>
            <a:off x="1202267" y="284176"/>
            <a:ext cx="9784732"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cxnSp>
        <p:nvCxnSpPr>
          <p:cNvPr id="9" name="Straight Connector 8">
            <a:extLst>
              <a:ext uri="{FF2B5EF4-FFF2-40B4-BE49-F238E27FC236}">
                <a16:creationId xmlns:a16="http://schemas.microsoft.com/office/drawing/2014/main" id="{6F7F605C-3AE0-493C-96E0-4B49B9DF282E}"/>
              </a:ext>
            </a:extLst>
          </p:cNvPr>
          <p:cNvCxnSpPr>
            <a:cxnSpLocks/>
          </p:cNvCxnSpPr>
          <p:nvPr/>
        </p:nvCxnSpPr>
        <p:spPr>
          <a:xfrm flipV="1">
            <a:off x="7589520" y="2120054"/>
            <a:ext cx="0" cy="761170"/>
          </a:xfrm>
          <a:prstGeom prst="line">
            <a:avLst/>
          </a:prstGeom>
          <a:ln w="57150">
            <a:solidFill>
              <a:schemeClr val="accent6"/>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AB9A730A-71FA-42A1-ABA1-A17A7B2B3093}"/>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307403"/>
      </p:ext>
    </p:extLst>
  </p:cSld>
  <p:clrMapOvr>
    <a:masterClrMapping/>
  </p:clrMapOvr>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Full Color Background or Photo Option_ Titlte and Content_ Navy">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0"/>
            <a:ext cx="12192001" cy="6858000"/>
          </a:xfrm>
          <a:solidFill>
            <a:schemeClr val="tx2"/>
          </a:solidFill>
        </p:spPr>
        <p:txBody>
          <a:bodyPr tIns="365760" anchor="t">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background picture</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pPr/>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35A7504E-A6B5-41BA-A91B-7E6519529C3D}"/>
              </a:ext>
            </a:extLst>
          </p:cNvPr>
          <p:cNvSpPr>
            <a:spLocks noGrp="1"/>
          </p:cNvSpPr>
          <p:nvPr>
            <p:ph sz="quarter" idx="13"/>
          </p:nvPr>
        </p:nvSpPr>
        <p:spPr>
          <a:xfrm>
            <a:off x="1525465" y="1795867"/>
            <a:ext cx="9133462" cy="4056062"/>
          </a:xfrm>
        </p:spPr>
        <p:txBody>
          <a:bodyPr/>
          <a:lstStyle>
            <a:lvl1pPr>
              <a:buFontTx/>
              <a:buNone/>
              <a:defRPr>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83D22C00-1927-407F-832B-78FDA1735708}"/>
              </a:ext>
            </a:extLst>
          </p:cNvPr>
          <p:cNvSpPr>
            <a:spLocks noGrp="1"/>
          </p:cNvSpPr>
          <p:nvPr>
            <p:ph type="title"/>
          </p:nvPr>
        </p:nvSpPr>
        <p:spPr>
          <a:xfrm>
            <a:off x="1529543" y="284176"/>
            <a:ext cx="9129384" cy="150876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60698670"/>
      </p:ext>
    </p:extLst>
  </p:cSld>
  <p:clrMapOvr>
    <a:masterClrMapping/>
  </p:clrMapOvr>
  <p:hf sldNum="0"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ull Color Background or Photo Option_ Titlte and Content_ Light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0"/>
            <a:ext cx="12192001" cy="6858000"/>
          </a:xfrm>
          <a:solidFill>
            <a:schemeClr val="accent2"/>
          </a:solidFill>
        </p:spPr>
        <p:txBody>
          <a:bodyPr tIns="365760" anchor="t">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background picture</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pPr/>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36A1C2B4-009A-425B-911D-FA456BBA1782}"/>
              </a:ext>
            </a:extLst>
          </p:cNvPr>
          <p:cNvSpPr>
            <a:spLocks noGrp="1"/>
          </p:cNvSpPr>
          <p:nvPr>
            <p:ph sz="quarter" idx="13"/>
          </p:nvPr>
        </p:nvSpPr>
        <p:spPr>
          <a:xfrm>
            <a:off x="1525465" y="1795867"/>
            <a:ext cx="9133462" cy="4056062"/>
          </a:xfrm>
        </p:spPr>
        <p:txBody>
          <a:bodyPr/>
          <a:lstStyle>
            <a:lvl1pPr>
              <a:buFontTx/>
              <a:buNone/>
              <a:defRPr>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2">
            <a:extLst>
              <a:ext uri="{FF2B5EF4-FFF2-40B4-BE49-F238E27FC236}">
                <a16:creationId xmlns:a16="http://schemas.microsoft.com/office/drawing/2014/main" id="{5ACEDC3F-CC03-4ED6-97F3-05BE7060CCC6}"/>
              </a:ext>
            </a:extLst>
          </p:cNvPr>
          <p:cNvSpPr>
            <a:spLocks noGrp="1"/>
          </p:cNvSpPr>
          <p:nvPr>
            <p:ph type="title"/>
          </p:nvPr>
        </p:nvSpPr>
        <p:spPr>
          <a:xfrm>
            <a:off x="1525465" y="878652"/>
            <a:ext cx="9129384" cy="712281"/>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8819155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Light Blu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a:prstGeom prst="rect">
            <a:avLst/>
          </a:prstGeom>
        </p:spPr>
        <p:txBody>
          <a:bodyPr anchor="ctr">
            <a:noAutofit/>
          </a:bodyPr>
          <a:lstStyle>
            <a:lvl1pPr algn="ctr">
              <a:lnSpc>
                <a:spcPct val="80000"/>
              </a:lnSpc>
              <a:defRPr sz="4000" b="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a:prstGeom prst="rect">
            <a:avLst/>
          </a:prstGeom>
        </p:spPr>
        <p:txBody>
          <a:bodyPr anchor="t">
            <a:normAutofit/>
          </a:bodyPr>
          <a:lstStyle>
            <a:lvl1pPr marL="0" indent="0" algn="ctr">
              <a:buNone/>
              <a:defRPr sz="2000">
                <a:solidFill>
                  <a:schemeClr val="tx2"/>
                </a:solidFill>
                <a:latin typeface="Lucida Sans Unicode" panose="020B0602030504020204" pitchFamily="34" charset="0"/>
                <a:cs typeface="Lucida Sans Unicode" panose="020B0602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descr="A picture containing text, sign, outdoor&#10;&#10;Description automatically generated">
            <a:extLst>
              <a:ext uri="{FF2B5EF4-FFF2-40B4-BE49-F238E27FC236}">
                <a16:creationId xmlns:a16="http://schemas.microsoft.com/office/drawing/2014/main" id="{CFBBDF7E-30EB-265E-9FB0-21A84DF04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14" y="716364"/>
            <a:ext cx="4029464" cy="1139954"/>
          </a:xfrm>
          <a:prstGeom prst="rect">
            <a:avLst/>
          </a:prstGeom>
        </p:spPr>
      </p:pic>
      <p:sp>
        <p:nvSpPr>
          <p:cNvPr id="8" name="Date Placeholder 7">
            <a:extLst>
              <a:ext uri="{FF2B5EF4-FFF2-40B4-BE49-F238E27FC236}">
                <a16:creationId xmlns:a16="http://schemas.microsoft.com/office/drawing/2014/main" id="{18456A84-CAF8-9ED0-0603-448C9E645151}"/>
              </a:ext>
            </a:extLst>
          </p:cNvPr>
          <p:cNvSpPr>
            <a:spLocks noGrp="1"/>
          </p:cNvSpPr>
          <p:nvPr>
            <p:ph type="dt" sz="half" idx="10"/>
          </p:nvPr>
        </p:nvSpPr>
        <p:spPr/>
        <p:txBody>
          <a:bodyPr/>
          <a:lstStyle/>
          <a:p>
            <a:fld id="{DF77083D-077D-DF4D-A089-07A115EB7781}" type="datetime1">
              <a:rPr lang="en-US" smtClean="0"/>
              <a:t>4/1/25</a:t>
            </a:fld>
            <a:endParaRPr lang="en-US"/>
          </a:p>
        </p:txBody>
      </p:sp>
      <p:sp>
        <p:nvSpPr>
          <p:cNvPr id="10" name="Footer Placeholder 9">
            <a:extLst>
              <a:ext uri="{FF2B5EF4-FFF2-40B4-BE49-F238E27FC236}">
                <a16:creationId xmlns:a16="http://schemas.microsoft.com/office/drawing/2014/main" id="{BE282C22-0FD5-D386-C047-E3AB1B300C2A}"/>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69497DC7-F535-25AB-D494-3AA0AFAA5DDA}"/>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4" name="Picture 3" descr="A picture containing text, sign, outdoor&#10;&#10;Description automatically generated">
            <a:extLst>
              <a:ext uri="{FF2B5EF4-FFF2-40B4-BE49-F238E27FC236}">
                <a16:creationId xmlns:a16="http://schemas.microsoft.com/office/drawing/2014/main" id="{04BDB9DA-7E6B-1CB2-2E30-87C94984FE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514" y="716364"/>
            <a:ext cx="4029464" cy="1139954"/>
          </a:xfrm>
          <a:prstGeom prst="rect">
            <a:avLst/>
          </a:prstGeom>
        </p:spPr>
      </p:pic>
    </p:spTree>
    <p:extLst>
      <p:ext uri="{BB962C8B-B14F-4D97-AF65-F5344CB8AC3E}">
        <p14:creationId xmlns:p14="http://schemas.microsoft.com/office/powerpoint/2010/main" val="15152501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ull Color Background or Photo Option_ Titlte and Content_ Orang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0"/>
            <a:ext cx="12192001" cy="6858000"/>
          </a:xfrm>
          <a:solidFill>
            <a:schemeClr val="accent6"/>
          </a:solidFill>
        </p:spPr>
        <p:txBody>
          <a:bodyPr tIns="365760" anchor="t">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background picture</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pPr/>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36A1C2B4-009A-425B-911D-FA456BBA1782}"/>
              </a:ext>
            </a:extLst>
          </p:cNvPr>
          <p:cNvSpPr>
            <a:spLocks noGrp="1"/>
          </p:cNvSpPr>
          <p:nvPr>
            <p:ph sz="quarter" idx="13"/>
          </p:nvPr>
        </p:nvSpPr>
        <p:spPr>
          <a:xfrm>
            <a:off x="1525465" y="1795867"/>
            <a:ext cx="9133462" cy="4056062"/>
          </a:xfrm>
        </p:spPr>
        <p:txBody>
          <a:bodyPr/>
          <a:lstStyle>
            <a:lvl1pPr>
              <a:buFontTx/>
              <a:buNone/>
              <a:defRPr>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2">
            <a:extLst>
              <a:ext uri="{FF2B5EF4-FFF2-40B4-BE49-F238E27FC236}">
                <a16:creationId xmlns:a16="http://schemas.microsoft.com/office/drawing/2014/main" id="{5ACEDC3F-CC03-4ED6-97F3-05BE7060CCC6}"/>
              </a:ext>
            </a:extLst>
          </p:cNvPr>
          <p:cNvSpPr>
            <a:spLocks noGrp="1"/>
          </p:cNvSpPr>
          <p:nvPr>
            <p:ph type="title"/>
          </p:nvPr>
        </p:nvSpPr>
        <p:spPr>
          <a:xfrm>
            <a:off x="1525465" y="878652"/>
            <a:ext cx="9129384" cy="712281"/>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00284901"/>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asic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0A87-8DF7-4516-88C9-15897D2FCF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82FA9A-4A04-4910-AC00-4F71B3AA5B8E}"/>
              </a:ext>
            </a:extLst>
          </p:cNvPr>
          <p:cNvSpPr>
            <a:spLocks noGrp="1"/>
          </p:cNvSpPr>
          <p:nvPr>
            <p:ph type="dt" sz="half" idx="10"/>
          </p:nvPr>
        </p:nvSpPr>
        <p:spPr/>
        <p:txBody>
          <a:bodyPr/>
          <a:lstStyle/>
          <a:p>
            <a:fld id="{11EAACC7-3B3F-47D1-959A-EF58926E955E}" type="datetimeFigureOut">
              <a:rPr lang="en-US" smtClean="0"/>
              <a:t>4/1/25</a:t>
            </a:fld>
            <a:endParaRPr lang="en-US"/>
          </a:p>
        </p:txBody>
      </p:sp>
      <p:sp>
        <p:nvSpPr>
          <p:cNvPr id="4" name="Footer Placeholder 3">
            <a:extLst>
              <a:ext uri="{FF2B5EF4-FFF2-40B4-BE49-F238E27FC236}">
                <a16:creationId xmlns:a16="http://schemas.microsoft.com/office/drawing/2014/main" id="{5E666482-78F2-487B-A6A4-E8E7028D2F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E4A11-3919-4B83-BCD4-05FDF0FA2E37}"/>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87451076"/>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82FA9A-4A04-4910-AC00-4F71B3AA5B8E}"/>
              </a:ext>
            </a:extLst>
          </p:cNvPr>
          <p:cNvSpPr>
            <a:spLocks noGrp="1"/>
          </p:cNvSpPr>
          <p:nvPr>
            <p:ph type="dt" sz="half" idx="10"/>
          </p:nvPr>
        </p:nvSpPr>
        <p:spPr/>
        <p:txBody>
          <a:bodyPr/>
          <a:lstStyle/>
          <a:p>
            <a:fld id="{11EAACC7-3B3F-47D1-959A-EF58926E955E}" type="datetimeFigureOut">
              <a:rPr lang="en-US" smtClean="0"/>
              <a:t>4/1/25</a:t>
            </a:fld>
            <a:endParaRPr lang="en-US"/>
          </a:p>
        </p:txBody>
      </p:sp>
      <p:sp>
        <p:nvSpPr>
          <p:cNvPr id="4" name="Footer Placeholder 3">
            <a:extLst>
              <a:ext uri="{FF2B5EF4-FFF2-40B4-BE49-F238E27FC236}">
                <a16:creationId xmlns:a16="http://schemas.microsoft.com/office/drawing/2014/main" id="{5E666482-78F2-487B-A6A4-E8E7028D2FB1}"/>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60E4A11-3919-4B83-BCD4-05FDF0FA2E37}"/>
              </a:ext>
            </a:extLst>
          </p:cNvPr>
          <p:cNvSpPr>
            <a:spLocks noGrp="1"/>
          </p:cNvSpPr>
          <p:nvPr>
            <p:ph type="sldNum" sz="quarter" idx="12"/>
          </p:nvPr>
        </p:nvSpPr>
        <p:spPr/>
        <p:txBody>
          <a:bodyPr/>
          <a:lstStyle/>
          <a:p>
            <a:fld id="{887BB8AE-5480-F24B-A7BF-03B81EE3E35E}" type="slidenum">
              <a:rPr lang="en-US" altLang="en-US" smtClean="0"/>
              <a:pPr/>
              <a:t>‹#›</a:t>
            </a:fld>
            <a:endParaRPr lang="en-US" altLang="en-US"/>
          </a:p>
        </p:txBody>
      </p:sp>
    </p:spTree>
    <p:extLst>
      <p:ext uri="{BB962C8B-B14F-4D97-AF65-F5344CB8AC3E}">
        <p14:creationId xmlns:p14="http://schemas.microsoft.com/office/powerpoint/2010/main" val="3834057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3B74CF6-F85A-4310-ACD9-16B34D9E0744}"/>
              </a:ext>
            </a:extLst>
          </p:cNvPr>
          <p:cNvSpPr>
            <a:spLocks noGrp="1"/>
          </p:cNvSpPr>
          <p:nvPr>
            <p:ph type="body" sz="quarter" idx="10" hasCustomPrompt="1"/>
          </p:nvPr>
        </p:nvSpPr>
        <p:spPr>
          <a:xfrm>
            <a:off x="648393" y="222327"/>
            <a:ext cx="10956174" cy="847725"/>
          </a:xfrm>
          <a:prstGeom prst="rect">
            <a:avLst/>
          </a:prstGeom>
        </p:spPr>
        <p:txBody>
          <a:bodyPr/>
          <a:lstStyle>
            <a:lvl1pPr marL="0" indent="0" algn="ctr">
              <a:buNone/>
              <a:defRPr lang="en-US" sz="3000" b="1" i="0" kern="1200" dirty="0" smtClean="0">
                <a:solidFill>
                  <a:schemeClr val="tx2"/>
                </a:solidFill>
                <a:latin typeface="Lucida Sans Unicode" panose="020B0602030504020204" pitchFamily="34"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3336114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75D147-5BB8-4678-A3EC-290C82DBADC0}"/>
              </a:ext>
            </a:extLst>
          </p:cNvPr>
          <p:cNvSpPr txBox="1"/>
          <p:nvPr userDrawn="1"/>
        </p:nvSpPr>
        <p:spPr>
          <a:xfrm>
            <a:off x="4730883" y="787593"/>
            <a:ext cx="2730236" cy="276999"/>
          </a:xfrm>
          <a:prstGeom prst="rect">
            <a:avLst/>
          </a:prstGeom>
          <a:noFill/>
        </p:spPr>
        <p:txBody>
          <a:bodyPr wrap="none" rtlCol="0">
            <a:spAutoFit/>
          </a:bodyPr>
          <a:lstStyle/>
          <a:p>
            <a:pPr algn="ctr"/>
            <a:r>
              <a:rPr lang="en-US" sz="1200" spc="150">
                <a:solidFill>
                  <a:schemeClr val="bg1">
                    <a:lumMod val="65000"/>
                  </a:schemeClr>
                </a:solidFill>
                <a:latin typeface="Lucida Sans Unicode" panose="020B0602030504020204" pitchFamily="34" charset="0"/>
                <a:cs typeface="Poppins Light" pitchFamily="2" charset="77"/>
              </a:rPr>
              <a:t>WRITE YOUR SUBTITLE HERE</a:t>
            </a:r>
          </a:p>
        </p:txBody>
      </p:sp>
      <p:sp>
        <p:nvSpPr>
          <p:cNvPr id="4" name="Title 1">
            <a:extLst>
              <a:ext uri="{FF2B5EF4-FFF2-40B4-BE49-F238E27FC236}">
                <a16:creationId xmlns:a16="http://schemas.microsoft.com/office/drawing/2014/main" id="{9770C815-6E89-4D63-99C4-DF764373CE31}"/>
              </a:ext>
            </a:extLst>
          </p:cNvPr>
          <p:cNvSpPr>
            <a:spLocks noGrp="1"/>
          </p:cNvSpPr>
          <p:nvPr>
            <p:ph type="title" hasCustomPrompt="1"/>
          </p:nvPr>
        </p:nvSpPr>
        <p:spPr>
          <a:xfrm>
            <a:off x="838200" y="263310"/>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39127100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2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59" cy="1143480"/>
          </a:xfrm>
        </p:spPr>
        <p:txBody>
          <a:bodyPr/>
          <a:lstStyle/>
          <a:p>
            <a:r>
              <a:rPr lang="en-US"/>
              <a:t>Click to edit Master title style</a:t>
            </a:r>
          </a:p>
        </p:txBody>
      </p:sp>
      <p:sp>
        <p:nvSpPr>
          <p:cNvPr id="3" name="Rectangle 3">
            <a:extLst>
              <a:ext uri="{FF2B5EF4-FFF2-40B4-BE49-F238E27FC236}">
                <a16:creationId xmlns:a16="http://schemas.microsoft.com/office/drawing/2014/main" id="{5FE79ECE-C23C-4249-A970-31D03D817E61}"/>
              </a:ext>
            </a:extLst>
          </p:cNvPr>
          <p:cNvSpPr>
            <a:spLocks noGrp="1" noChangeArrowheads="1"/>
          </p:cNvSpPr>
          <p:nvPr>
            <p:ph type="dt" idx="10"/>
          </p:nvPr>
        </p:nvSpPr>
        <p:spPr>
          <a:ln/>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7E137C32-2169-4399-B2A2-17E809CB796A}"/>
              </a:ext>
            </a:extLst>
          </p:cNvPr>
          <p:cNvSpPr>
            <a:spLocks noGrp="1" noChangeArrowheads="1"/>
          </p:cNvSpPr>
          <p:nvPr>
            <p:ph type="ftr" idx="11"/>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0EAE2AA-9815-432A-B9F7-4562BB9A6D54}"/>
              </a:ext>
            </a:extLst>
          </p:cNvPr>
          <p:cNvSpPr>
            <a:spLocks noGrp="1" noChangeArrowheads="1"/>
          </p:cNvSpPr>
          <p:nvPr>
            <p:ph type="sldNum" idx="12"/>
          </p:nvPr>
        </p:nvSpPr>
        <p:spPr>
          <a:ln/>
        </p:spPr>
        <p:txBody>
          <a:bodyPr/>
          <a:lstStyle>
            <a:lvl1pPr>
              <a:defRPr/>
            </a:lvl1pPr>
          </a:lstStyle>
          <a:p>
            <a:pPr>
              <a:defRPr/>
            </a:pPr>
            <a:fld id="{AB55081E-D933-40F7-9A48-363C64E8EA89}" type="slidenum">
              <a:rPr lang="en-US" altLang="en-US"/>
              <a:pPr>
                <a:defRPr/>
              </a:pPr>
              <a:t>‹#›</a:t>
            </a:fld>
            <a:endParaRPr lang="en-US" altLang="en-US"/>
          </a:p>
        </p:txBody>
      </p:sp>
    </p:spTree>
    <p:extLst>
      <p:ext uri="{BB962C8B-B14F-4D97-AF65-F5344CB8AC3E}">
        <p14:creationId xmlns:p14="http://schemas.microsoft.com/office/powerpoint/2010/main" val="1262995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5A Title and Textbox-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C3BAEC-5114-0EE5-64D9-89A4BC4BE9B4}"/>
              </a:ext>
            </a:extLst>
          </p:cNvPr>
          <p:cNvSpPr/>
          <p:nvPr userDrawn="1"/>
        </p:nvSpPr>
        <p:spPr>
          <a:xfrm>
            <a:off x="-9427" y="960030"/>
            <a:ext cx="1376313" cy="206160"/>
          </a:xfrm>
          <a:prstGeom prst="rect">
            <a:avLst/>
          </a:prstGeom>
          <a:solidFill>
            <a:srgbClr val="F58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D39AF3-51F4-EB87-D0AD-73CF0A7E6CBF}"/>
              </a:ext>
            </a:extLst>
          </p:cNvPr>
          <p:cNvSpPr/>
          <p:nvPr userDrawn="1"/>
        </p:nvSpPr>
        <p:spPr>
          <a:xfrm>
            <a:off x="1590261" y="1370865"/>
            <a:ext cx="5208105" cy="53008"/>
          </a:xfrm>
          <a:prstGeom prst="rect">
            <a:avLst/>
          </a:prstGeom>
          <a:solidFill>
            <a:srgbClr val="DD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DFFFF"/>
              </a:solidFill>
            </a:endParaRPr>
          </a:p>
        </p:txBody>
      </p:sp>
      <p:sp>
        <p:nvSpPr>
          <p:cNvPr id="4" name="Date Placeholder 3">
            <a:extLst>
              <a:ext uri="{FF2B5EF4-FFF2-40B4-BE49-F238E27FC236}">
                <a16:creationId xmlns:a16="http://schemas.microsoft.com/office/drawing/2014/main" id="{715B1513-8AAF-BFF3-6EEA-AA71D84A0073}"/>
              </a:ext>
            </a:extLst>
          </p:cNvPr>
          <p:cNvSpPr>
            <a:spLocks noGrp="1"/>
          </p:cNvSpPr>
          <p:nvPr>
            <p:ph type="dt" sz="half" idx="10"/>
          </p:nvPr>
        </p:nvSpPr>
        <p:spPr/>
        <p:txBody>
          <a:bodyPr/>
          <a:lstStyle/>
          <a:p>
            <a:fld id="{9AB27556-6EF2-5C4A-8921-39A9CA12B5B2}" type="datetimeFigureOut">
              <a:rPr lang="en-US" smtClean="0"/>
              <a:t>4/1/25</a:t>
            </a:fld>
            <a:endParaRPr lang="en-US"/>
          </a:p>
        </p:txBody>
      </p:sp>
      <p:sp>
        <p:nvSpPr>
          <p:cNvPr id="5" name="Footer Placeholder 4">
            <a:extLst>
              <a:ext uri="{FF2B5EF4-FFF2-40B4-BE49-F238E27FC236}">
                <a16:creationId xmlns:a16="http://schemas.microsoft.com/office/drawing/2014/main" id="{28E06E61-D14E-DC29-3AA6-D40CFBB5F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5BC04-02CB-41BF-6C36-3158DF140C2F}"/>
              </a:ext>
            </a:extLst>
          </p:cNvPr>
          <p:cNvSpPr>
            <a:spLocks noGrp="1"/>
          </p:cNvSpPr>
          <p:nvPr>
            <p:ph type="sldNum" sz="quarter" idx="12"/>
          </p:nvPr>
        </p:nvSpPr>
        <p:spPr>
          <a:xfrm>
            <a:off x="8153400" y="6356349"/>
            <a:ext cx="2743200" cy="365125"/>
          </a:xfrm>
        </p:spPr>
        <p:txBody>
          <a:bodyPr/>
          <a:lstStyle/>
          <a:p>
            <a:fld id="{6A6C5049-DF20-864C-8C62-F6592C2CDF43}" type="slidenum">
              <a:rPr lang="en-US" smtClean="0"/>
              <a:t>‹#›</a:t>
            </a:fld>
            <a:endParaRPr lang="en-US"/>
          </a:p>
        </p:txBody>
      </p:sp>
      <p:sp>
        <p:nvSpPr>
          <p:cNvPr id="15" name="Text Placeholder 14">
            <a:extLst>
              <a:ext uri="{FF2B5EF4-FFF2-40B4-BE49-F238E27FC236}">
                <a16:creationId xmlns:a16="http://schemas.microsoft.com/office/drawing/2014/main" id="{8E80F04C-EF0B-59BB-D945-3BD8F132AB39}"/>
              </a:ext>
            </a:extLst>
          </p:cNvPr>
          <p:cNvSpPr>
            <a:spLocks noGrp="1"/>
          </p:cNvSpPr>
          <p:nvPr>
            <p:ph type="body" sz="quarter" idx="13" hasCustomPrompt="1"/>
          </p:nvPr>
        </p:nvSpPr>
        <p:spPr>
          <a:xfrm>
            <a:off x="1590261" y="780954"/>
            <a:ext cx="6454282" cy="570771"/>
          </a:xfrm>
          <a:prstGeom prst="rect">
            <a:avLst/>
          </a:prstGeom>
        </p:spPr>
        <p:txBody>
          <a:bodyPr/>
          <a:lstStyle>
            <a:lvl1pPr marL="0" indent="0">
              <a:buNone/>
              <a:defRPr sz="3600" b="0" i="0">
                <a:solidFill>
                  <a:srgbClr val="1B2B4E"/>
                </a:solidFill>
                <a:latin typeface="Lucida Sans Unicode" panose="020B0602030504020204" pitchFamily="34" charset="0"/>
                <a:cs typeface="Lucida Sans Unicode" panose="020B0602030504020204" pitchFamily="34" charset="0"/>
              </a:defRPr>
            </a:lvl1pPr>
            <a:lvl2pPr marL="457200" indent="0">
              <a:buNone/>
              <a:defRPr/>
            </a:lvl2pPr>
            <a:lvl5pPr marL="1828800" indent="0">
              <a:buNone/>
              <a:defRPr/>
            </a:lvl5pPr>
          </a:lstStyle>
          <a:p>
            <a:pPr lvl="0"/>
            <a:r>
              <a:rPr lang="en-US"/>
              <a:t>Title </a:t>
            </a:r>
          </a:p>
        </p:txBody>
      </p:sp>
      <p:pic>
        <p:nvPicPr>
          <p:cNvPr id="8" name="Picture 7" descr="A black and white sign with white text&#10;&#10;Description automatically generated">
            <a:extLst>
              <a:ext uri="{FF2B5EF4-FFF2-40B4-BE49-F238E27FC236}">
                <a16:creationId xmlns:a16="http://schemas.microsoft.com/office/drawing/2014/main" id="{994B87E5-59E8-E783-581D-FAA0846A38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20434" y="5840258"/>
            <a:ext cx="1013496" cy="902481"/>
          </a:xfrm>
          <a:prstGeom prst="rect">
            <a:avLst/>
          </a:prstGeom>
        </p:spPr>
      </p:pic>
      <p:sp>
        <p:nvSpPr>
          <p:cNvPr id="3" name="Content Placeholder 2">
            <a:extLst>
              <a:ext uri="{FF2B5EF4-FFF2-40B4-BE49-F238E27FC236}">
                <a16:creationId xmlns:a16="http://schemas.microsoft.com/office/drawing/2014/main" id="{9BE93ABF-732B-11D4-F929-E3D734F320A4}"/>
              </a:ext>
            </a:extLst>
          </p:cNvPr>
          <p:cNvSpPr>
            <a:spLocks noGrp="1"/>
          </p:cNvSpPr>
          <p:nvPr>
            <p:ph sz="quarter" idx="14" hasCustomPrompt="1"/>
          </p:nvPr>
        </p:nvSpPr>
        <p:spPr>
          <a:xfrm>
            <a:off x="838200" y="1537461"/>
            <a:ext cx="10058400" cy="4646613"/>
          </a:xfrm>
          <a:prstGeom prst="rect">
            <a:avLst/>
          </a:prstGeom>
        </p:spPr>
        <p:txBody>
          <a:bodyPr/>
          <a:lstStyle>
            <a:lvl1pPr marL="182880" indent="-182880" algn="l" defTabSz="914400" rtl="0" eaLnBrk="1" latinLnBrk="0" hangingPunct="1">
              <a:lnSpc>
                <a:spcPct val="90000"/>
              </a:lnSpc>
              <a:spcBef>
                <a:spcPts val="200"/>
              </a:spcBef>
              <a:spcAft>
                <a:spcPts val="400"/>
              </a:spcAft>
              <a:buClr>
                <a:schemeClr val="tx1"/>
              </a:buClr>
              <a:buFont typeface="Wingdings" pitchFamily="2" charset="2"/>
              <a:buChar char=""/>
              <a:defRPr lang="en-US" sz="2200" b="0" i="0" kern="1200" dirty="0" smtClean="0">
                <a:solidFill>
                  <a:schemeClr val="tx1"/>
                </a:solidFill>
                <a:latin typeface="Lucida Sans Unicode" panose="020B0602030504020204" pitchFamily="34" charset="0"/>
                <a:ea typeface="+mn-ea"/>
                <a:cs typeface="Lucida Sans Unicode" panose="020B0602030504020204" pitchFamily="34" charset="0"/>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lang="en-US" sz="2200" b="0" i="0" kern="1200" dirty="0" smtClean="0">
                <a:solidFill>
                  <a:schemeClr val="tx1"/>
                </a:solidFill>
                <a:latin typeface="Lucida Sans Unicode" panose="020B0602030504020204" pitchFamily="34" charset="0"/>
                <a:ea typeface="+mn-ea"/>
                <a:cs typeface="Lucida Sans Unicode" panose="020B0602030504020204" pitchFamily="34" charset="0"/>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lang="en-US" sz="2200" b="0" i="0" kern="1200" dirty="0" smtClean="0">
                <a:solidFill>
                  <a:schemeClr val="tx1"/>
                </a:solidFill>
                <a:latin typeface="Lucida Sans Unicode" panose="020B0602030504020204" pitchFamily="34" charset="0"/>
                <a:ea typeface="+mn-ea"/>
                <a:cs typeface="Lucida Sans Unicode" panose="020B0602030504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lang="en-US" sz="2200" b="0" i="0" kern="1200" dirty="0" smtClean="0">
                <a:solidFill>
                  <a:schemeClr val="tx1"/>
                </a:solidFill>
                <a:latin typeface="Lucida Sans Unicode" panose="020B0602030504020204" pitchFamily="34" charset="0"/>
                <a:ea typeface="+mn-ea"/>
                <a:cs typeface="Lucida Sans Unicode" panose="020B0602030504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lang="en-US" sz="2200" b="0" i="0" kern="1200" dirty="0">
                <a:solidFill>
                  <a:schemeClr val="tx1"/>
                </a:solidFill>
                <a:latin typeface="Lucida Sans Unicode" panose="020B0602030504020204" pitchFamily="34" charset="0"/>
                <a:ea typeface="+mn-ea"/>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361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A Title Slide - Books Stacke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9F0DE5-1A5B-BF24-8E22-359A1D2DB3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9183" y="0"/>
            <a:ext cx="4602818" cy="6858000"/>
          </a:xfrm>
          <a:prstGeom prst="rect">
            <a:avLst/>
          </a:prstGeom>
        </p:spPr>
      </p:pic>
      <p:sp>
        <p:nvSpPr>
          <p:cNvPr id="4" name="Date Placeholder 3">
            <a:extLst>
              <a:ext uri="{FF2B5EF4-FFF2-40B4-BE49-F238E27FC236}">
                <a16:creationId xmlns:a16="http://schemas.microsoft.com/office/drawing/2014/main" id="{97DFC0A2-76FE-475D-5196-27BE00503FB8}"/>
              </a:ext>
            </a:extLst>
          </p:cNvPr>
          <p:cNvSpPr>
            <a:spLocks noGrp="1"/>
          </p:cNvSpPr>
          <p:nvPr>
            <p:ph type="dt" sz="half" idx="10"/>
          </p:nvPr>
        </p:nvSpPr>
        <p:spPr/>
        <p:txBody>
          <a:bodyPr/>
          <a:lstStyle/>
          <a:p>
            <a:fld id="{9AB27556-6EF2-5C4A-8921-39A9CA12B5B2}" type="datetimeFigureOut">
              <a:rPr lang="en-US" smtClean="0"/>
              <a:t>4/1/25</a:t>
            </a:fld>
            <a:endParaRPr lang="en-US"/>
          </a:p>
        </p:txBody>
      </p:sp>
      <p:sp>
        <p:nvSpPr>
          <p:cNvPr id="5" name="Footer Placeholder 4">
            <a:extLst>
              <a:ext uri="{FF2B5EF4-FFF2-40B4-BE49-F238E27FC236}">
                <a16:creationId xmlns:a16="http://schemas.microsoft.com/office/drawing/2014/main" id="{7EC37309-1832-C3C5-9374-0D222E3C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A0E02-9558-1A14-5377-250190D82444}"/>
              </a:ext>
            </a:extLst>
          </p:cNvPr>
          <p:cNvSpPr>
            <a:spLocks noGrp="1"/>
          </p:cNvSpPr>
          <p:nvPr>
            <p:ph type="sldNum" sz="quarter" idx="12"/>
          </p:nvPr>
        </p:nvSpPr>
        <p:spPr/>
        <p:txBody>
          <a:bodyPr/>
          <a:lstStyle/>
          <a:p>
            <a:fld id="{6A6C5049-DF20-864C-8C62-F6592C2CDF43}" type="slidenum">
              <a:rPr lang="en-US" smtClean="0"/>
              <a:t>‹#›</a:t>
            </a:fld>
            <a:endParaRPr lang="en-US"/>
          </a:p>
        </p:txBody>
      </p:sp>
      <p:sp>
        <p:nvSpPr>
          <p:cNvPr id="8" name="Rectangle 7">
            <a:extLst>
              <a:ext uri="{FF2B5EF4-FFF2-40B4-BE49-F238E27FC236}">
                <a16:creationId xmlns:a16="http://schemas.microsoft.com/office/drawing/2014/main" id="{8C2AD53A-7A4B-3364-78B6-07C51C7359CF}"/>
              </a:ext>
            </a:extLst>
          </p:cNvPr>
          <p:cNvSpPr/>
          <p:nvPr userDrawn="1"/>
        </p:nvSpPr>
        <p:spPr>
          <a:xfrm>
            <a:off x="0" y="0"/>
            <a:ext cx="7945395"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sp>
        <p:nvSpPr>
          <p:cNvPr id="9" name="Rectangle 8">
            <a:extLst>
              <a:ext uri="{FF2B5EF4-FFF2-40B4-BE49-F238E27FC236}">
                <a16:creationId xmlns:a16="http://schemas.microsoft.com/office/drawing/2014/main" id="{DCADCACA-E707-B4E6-5718-2BD65D8D44A3}"/>
              </a:ext>
            </a:extLst>
          </p:cNvPr>
          <p:cNvSpPr/>
          <p:nvPr userDrawn="1"/>
        </p:nvSpPr>
        <p:spPr>
          <a:xfrm>
            <a:off x="0" y="0"/>
            <a:ext cx="7309519" cy="6858000"/>
          </a:xfrm>
          <a:prstGeom prst="rect">
            <a:avLst/>
          </a:prstGeom>
          <a:solidFill>
            <a:srgbClr val="DDFF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blue text&#10;&#10;Description automatically generated">
            <a:extLst>
              <a:ext uri="{FF2B5EF4-FFF2-40B4-BE49-F238E27FC236}">
                <a16:creationId xmlns:a16="http://schemas.microsoft.com/office/drawing/2014/main" id="{70272E4C-A6E0-2169-B7A0-02BC25E112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8237" y="5989638"/>
            <a:ext cx="2332653" cy="914400"/>
          </a:xfrm>
          <a:prstGeom prst="rect">
            <a:avLst/>
          </a:prstGeom>
        </p:spPr>
      </p:pic>
      <p:sp>
        <p:nvSpPr>
          <p:cNvPr id="2" name="Rectangle 1">
            <a:extLst>
              <a:ext uri="{FF2B5EF4-FFF2-40B4-BE49-F238E27FC236}">
                <a16:creationId xmlns:a16="http://schemas.microsoft.com/office/drawing/2014/main" id="{44CFE313-55BA-C206-E258-9B32A5E42C96}"/>
              </a:ext>
            </a:extLst>
          </p:cNvPr>
          <p:cNvSpPr/>
          <p:nvPr userDrawn="1"/>
        </p:nvSpPr>
        <p:spPr>
          <a:xfrm>
            <a:off x="887698" y="4110583"/>
            <a:ext cx="2254469" cy="1261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4">
            <a:extLst>
              <a:ext uri="{FF2B5EF4-FFF2-40B4-BE49-F238E27FC236}">
                <a16:creationId xmlns:a16="http://schemas.microsoft.com/office/drawing/2014/main" id="{BF34E7C1-038F-9770-9736-329B4D48F661}"/>
              </a:ext>
            </a:extLst>
          </p:cNvPr>
          <p:cNvSpPr>
            <a:spLocks noGrp="1"/>
          </p:cNvSpPr>
          <p:nvPr>
            <p:ph type="body" sz="quarter" idx="13" hasCustomPrompt="1"/>
          </p:nvPr>
        </p:nvSpPr>
        <p:spPr>
          <a:xfrm>
            <a:off x="838711" y="1753116"/>
            <a:ext cx="4610894" cy="2328862"/>
          </a:xfrm>
          <a:prstGeom prst="rect">
            <a:avLst/>
          </a:prstGeom>
        </p:spPr>
        <p:txBody>
          <a:bodyPr>
            <a:noAutofit/>
          </a:bodyPr>
          <a:lstStyle>
            <a:lvl1pPr marL="0" indent="0">
              <a:buNone/>
              <a:defRPr sz="4000" b="0" i="0">
                <a:solidFill>
                  <a:srgbClr val="1B2C4F"/>
                </a:solidFill>
                <a:latin typeface="Lucida Sans Unicode" panose="020B0602030504020204" pitchFamily="34" charset="0"/>
                <a:cs typeface="Lucida Sans Unicode" panose="020B0602030504020204" pitchFamily="34" charset="0"/>
              </a:defRPr>
            </a:lvl1pPr>
            <a:lvl2pPr>
              <a:defRPr sz="4800">
                <a:solidFill>
                  <a:srgbClr val="1B2C4F"/>
                </a:solidFill>
              </a:defRPr>
            </a:lvl2pPr>
            <a:lvl3pPr>
              <a:defRPr sz="4800">
                <a:solidFill>
                  <a:srgbClr val="1B2C4F"/>
                </a:solidFill>
              </a:defRPr>
            </a:lvl3pPr>
            <a:lvl4pPr>
              <a:defRPr sz="4800">
                <a:solidFill>
                  <a:srgbClr val="1B2C4F"/>
                </a:solidFill>
              </a:defRPr>
            </a:lvl4pPr>
            <a:lvl5pPr>
              <a:defRPr sz="4800">
                <a:solidFill>
                  <a:srgbClr val="1B2C4F"/>
                </a:solidFill>
              </a:defRPr>
            </a:lvl5pPr>
          </a:lstStyle>
          <a:p>
            <a:pPr lvl="0"/>
            <a:r>
              <a:rPr lang="en-US"/>
              <a:t>Title</a:t>
            </a:r>
          </a:p>
        </p:txBody>
      </p:sp>
      <p:sp>
        <p:nvSpPr>
          <p:cNvPr id="19" name="Text Placeholder 14">
            <a:extLst>
              <a:ext uri="{FF2B5EF4-FFF2-40B4-BE49-F238E27FC236}">
                <a16:creationId xmlns:a16="http://schemas.microsoft.com/office/drawing/2014/main" id="{B52B7352-65E8-5BC8-B29C-1A4C38108D2E}"/>
              </a:ext>
            </a:extLst>
          </p:cNvPr>
          <p:cNvSpPr>
            <a:spLocks noGrp="1"/>
          </p:cNvSpPr>
          <p:nvPr>
            <p:ph type="body" sz="quarter" idx="16" hasCustomPrompt="1"/>
          </p:nvPr>
        </p:nvSpPr>
        <p:spPr>
          <a:xfrm>
            <a:off x="838711" y="4401788"/>
            <a:ext cx="4610894" cy="600410"/>
          </a:xfrm>
          <a:prstGeom prst="rect">
            <a:avLst/>
          </a:prstGeom>
        </p:spPr>
        <p:txBody>
          <a:bodyPr>
            <a:noAutofit/>
          </a:bodyPr>
          <a:lstStyle>
            <a:lvl1pPr marL="0" indent="0">
              <a:buNone/>
              <a:defRPr sz="2000" b="0" i="0">
                <a:solidFill>
                  <a:srgbClr val="1B2C4F"/>
                </a:solidFill>
                <a:latin typeface="Lucida Sans Unicode" panose="020B0602030504020204" pitchFamily="34" charset="0"/>
                <a:cs typeface="Lucida Sans Unicode" panose="020B0602030504020204" pitchFamily="34" charset="0"/>
              </a:defRPr>
            </a:lvl1pPr>
            <a:lvl2pPr>
              <a:defRPr sz="4800">
                <a:solidFill>
                  <a:srgbClr val="1B2C4F"/>
                </a:solidFill>
              </a:defRPr>
            </a:lvl2pPr>
            <a:lvl3pPr>
              <a:defRPr sz="4800">
                <a:solidFill>
                  <a:srgbClr val="1B2C4F"/>
                </a:solidFill>
              </a:defRPr>
            </a:lvl3pPr>
            <a:lvl4pPr>
              <a:defRPr sz="4800">
                <a:solidFill>
                  <a:srgbClr val="1B2C4F"/>
                </a:solidFill>
              </a:defRPr>
            </a:lvl4pPr>
            <a:lvl5pPr>
              <a:defRPr sz="4800">
                <a:solidFill>
                  <a:srgbClr val="1B2C4F"/>
                </a:solidFill>
              </a:defRPr>
            </a:lvl5pPr>
          </a:lstStyle>
          <a:p>
            <a:pPr lvl="0"/>
            <a:r>
              <a:rPr lang="en-US"/>
              <a:t>Month &amp; Date</a:t>
            </a:r>
          </a:p>
        </p:txBody>
      </p:sp>
      <p:sp>
        <p:nvSpPr>
          <p:cNvPr id="21" name="Rectangle 20">
            <a:extLst>
              <a:ext uri="{FF2B5EF4-FFF2-40B4-BE49-F238E27FC236}">
                <a16:creationId xmlns:a16="http://schemas.microsoft.com/office/drawing/2014/main" id="{5863E322-2377-B311-A966-2B90F3A00EF0}"/>
              </a:ext>
            </a:extLst>
          </p:cNvPr>
          <p:cNvSpPr/>
          <p:nvPr userDrawn="1"/>
        </p:nvSpPr>
        <p:spPr>
          <a:xfrm>
            <a:off x="737160" y="4081978"/>
            <a:ext cx="2569599" cy="166478"/>
          </a:xfrm>
          <a:prstGeom prst="rect">
            <a:avLst/>
          </a:prstGeom>
          <a:solidFill>
            <a:srgbClr val="F58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8968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Title &amp; Subheadin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3B74CF6-F85A-4310-ACD9-16B34D9E0744}"/>
              </a:ext>
            </a:extLst>
          </p:cNvPr>
          <p:cNvSpPr>
            <a:spLocks noGrp="1"/>
          </p:cNvSpPr>
          <p:nvPr>
            <p:ph type="body" sz="quarter" idx="10" hasCustomPrompt="1"/>
          </p:nvPr>
        </p:nvSpPr>
        <p:spPr>
          <a:xfrm>
            <a:off x="648393" y="222327"/>
            <a:ext cx="10956174" cy="847725"/>
          </a:xfrm>
          <a:prstGeom prst="rect">
            <a:avLst/>
          </a:prstGeom>
        </p:spPr>
        <p:txBody>
          <a:bodyPr/>
          <a:lstStyle>
            <a:lvl1pPr marL="0" indent="0" algn="ctr">
              <a:buNone/>
              <a:defRPr lang="en-US" sz="3000" b="1" i="0" kern="1200" dirty="0" smtClean="0">
                <a:solidFill>
                  <a:schemeClr val="tx2"/>
                </a:solidFill>
                <a:latin typeface="Lucida Sans Unicode" panose="020B0602030504020204" pitchFamily="34" charset="0"/>
                <a:ea typeface="+mj-ea"/>
                <a:cs typeface="+mj-cs"/>
              </a:defRPr>
            </a:lvl1pPr>
          </a:lstStyle>
          <a:p>
            <a:pPr lvl="0"/>
            <a:r>
              <a:rPr lang="en-US"/>
              <a:t>CLICK TO EDIT MASTER TEXT STYLES</a:t>
            </a:r>
          </a:p>
        </p:txBody>
      </p:sp>
      <p:sp>
        <p:nvSpPr>
          <p:cNvPr id="7" name="Text Placeholder 6">
            <a:extLst>
              <a:ext uri="{FF2B5EF4-FFF2-40B4-BE49-F238E27FC236}">
                <a16:creationId xmlns:a16="http://schemas.microsoft.com/office/drawing/2014/main" id="{E27182BD-F2AE-4BAC-89A1-001FEB2E1B72}"/>
              </a:ext>
            </a:extLst>
          </p:cNvPr>
          <p:cNvSpPr>
            <a:spLocks noGrp="1"/>
          </p:cNvSpPr>
          <p:nvPr>
            <p:ph type="body" sz="quarter" idx="11" hasCustomPrompt="1"/>
          </p:nvPr>
        </p:nvSpPr>
        <p:spPr>
          <a:xfrm>
            <a:off x="648393" y="679590"/>
            <a:ext cx="10956174" cy="348673"/>
          </a:xfrm>
          <a:prstGeom prst="rect">
            <a:avLst/>
          </a:prstGeom>
        </p:spPr>
        <p:txBody>
          <a:bodyPr/>
          <a:lstStyle>
            <a:lvl1pPr marL="0" indent="0" algn="ctr">
              <a:buNone/>
              <a:defRPr lang="en-US" sz="1800" b="1" kern="1200" spc="150" dirty="0" smtClean="0">
                <a:solidFill>
                  <a:schemeClr val="bg1">
                    <a:lumMod val="65000"/>
                  </a:schemeClr>
                </a:solidFill>
                <a:latin typeface="Lucida Sans Unicode" panose="020B0602030504020204" pitchFamily="34" charset="0"/>
                <a:ea typeface="+mn-ea"/>
                <a:cs typeface="Poppins Light" pitchFamily="2" charset="77"/>
              </a:defRPr>
            </a:lvl1pPr>
          </a:lstStyle>
          <a:p>
            <a:pPr lvl="0"/>
            <a:r>
              <a:rPr lang="en-US"/>
              <a:t>CLICK TO EDIT MASTER TEXT STYLES</a:t>
            </a:r>
          </a:p>
        </p:txBody>
      </p:sp>
    </p:spTree>
    <p:extLst>
      <p:ext uri="{BB962C8B-B14F-4D97-AF65-F5344CB8AC3E}">
        <p14:creationId xmlns:p14="http://schemas.microsoft.com/office/powerpoint/2010/main" val="3751813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Navy">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135212"/>
            <a:ext cx="10515600" cy="1676400"/>
          </a:xfrm>
          <a:prstGeom prst="rect">
            <a:avLst/>
          </a:prstGeom>
        </p:spPr>
        <p:txBody>
          <a:bodyPr anchor="ctr">
            <a:noAutofit/>
          </a:bodyPr>
          <a:lstStyle>
            <a:lvl1pPr algn="ctr">
              <a:lnSpc>
                <a:spcPct val="80000"/>
              </a:lnSpc>
              <a:defRPr sz="4000" b="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a:prstGeom prst="rect">
            <a:avLst/>
          </a:prstGeom>
        </p:spPr>
        <p:txBody>
          <a:bodyPr anchor="t">
            <a:normAutofit/>
          </a:bodyPr>
          <a:lstStyle>
            <a:lvl1pPr marL="0" indent="0" algn="ctr">
              <a:buNone/>
              <a:defRPr sz="2000">
                <a:solidFill>
                  <a:schemeClr val="tx2"/>
                </a:solidFill>
                <a:latin typeface="Lucida Sans Unicode" panose="020B0602030504020204" pitchFamily="34" charset="0"/>
                <a:cs typeface="Lucida Sans Unicode" panose="020B0602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0" name="Picture 9" descr="A picture containing text, sign, outdoor&#10;&#10;Description automatically generated">
            <a:extLst>
              <a:ext uri="{FF2B5EF4-FFF2-40B4-BE49-F238E27FC236}">
                <a16:creationId xmlns:a16="http://schemas.microsoft.com/office/drawing/2014/main" id="{96367748-65B7-5458-B8E1-D693D74C5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514" y="716364"/>
            <a:ext cx="4029464" cy="1139954"/>
          </a:xfrm>
          <a:prstGeom prst="rect">
            <a:avLst/>
          </a:prstGeom>
        </p:spPr>
      </p:pic>
      <p:sp>
        <p:nvSpPr>
          <p:cNvPr id="8" name="Date Placeholder 7">
            <a:extLst>
              <a:ext uri="{FF2B5EF4-FFF2-40B4-BE49-F238E27FC236}">
                <a16:creationId xmlns:a16="http://schemas.microsoft.com/office/drawing/2014/main" id="{54453A92-8BAC-C31E-788F-12F7F7C4C976}"/>
              </a:ext>
            </a:extLst>
          </p:cNvPr>
          <p:cNvSpPr>
            <a:spLocks noGrp="1"/>
          </p:cNvSpPr>
          <p:nvPr>
            <p:ph type="dt" sz="half" idx="10"/>
          </p:nvPr>
        </p:nvSpPr>
        <p:spPr/>
        <p:txBody>
          <a:bodyPr/>
          <a:lstStyle/>
          <a:p>
            <a:fld id="{0EB2D70F-D107-F346-9B38-B38894E06E02}" type="datetime1">
              <a:rPr lang="en-US" smtClean="0"/>
              <a:t>4/1/25</a:t>
            </a:fld>
            <a:endParaRPr lang="en-US"/>
          </a:p>
        </p:txBody>
      </p:sp>
      <p:sp>
        <p:nvSpPr>
          <p:cNvPr id="9" name="Footer Placeholder 8">
            <a:extLst>
              <a:ext uri="{FF2B5EF4-FFF2-40B4-BE49-F238E27FC236}">
                <a16:creationId xmlns:a16="http://schemas.microsoft.com/office/drawing/2014/main" id="{8EA84BB1-ADF0-19A0-213D-C7094AFCDCA7}"/>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EDBB8093-167B-3546-DFF0-1E589D431A44}"/>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4" name="Picture 3" descr="A picture containing text, sign, outdoor&#10;&#10;Description automatically generated">
            <a:extLst>
              <a:ext uri="{FF2B5EF4-FFF2-40B4-BE49-F238E27FC236}">
                <a16:creationId xmlns:a16="http://schemas.microsoft.com/office/drawing/2014/main" id="{8B8F5632-7275-91F3-C1BE-4A9647C07F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9514" y="716364"/>
            <a:ext cx="4029464" cy="1139954"/>
          </a:xfrm>
          <a:prstGeom prst="rect">
            <a:avLst/>
          </a:prstGeom>
        </p:spPr>
      </p:pic>
    </p:spTree>
    <p:extLst>
      <p:ext uri="{BB962C8B-B14F-4D97-AF65-F5344CB8AC3E}">
        <p14:creationId xmlns:p14="http://schemas.microsoft.com/office/powerpoint/2010/main" val="24527179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1C Title and Textbox Left- Child Painting">
    <p:spTree>
      <p:nvGrpSpPr>
        <p:cNvPr id="1" name=""/>
        <p:cNvGrpSpPr/>
        <p:nvPr/>
      </p:nvGrpSpPr>
      <p:grpSpPr>
        <a:xfrm>
          <a:off x="0" y="0"/>
          <a:ext cx="0" cy="0"/>
          <a:chOff x="0" y="0"/>
          <a:chExt cx="0" cy="0"/>
        </a:xfrm>
      </p:grpSpPr>
      <p:pic>
        <p:nvPicPr>
          <p:cNvPr id="2" name="Picture 1" descr="A child with her hands painted&#10;&#10;Description automatically generated">
            <a:extLst>
              <a:ext uri="{FF2B5EF4-FFF2-40B4-BE49-F238E27FC236}">
                <a16:creationId xmlns:a16="http://schemas.microsoft.com/office/drawing/2014/main" id="{4CDA2EAD-170D-CE8E-0C5E-5BBA48A7AC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69603" y="0"/>
            <a:ext cx="7993403" cy="6888922"/>
          </a:xfrm>
          <a:prstGeom prst="rect">
            <a:avLst/>
          </a:prstGeom>
        </p:spPr>
      </p:pic>
      <p:sp>
        <p:nvSpPr>
          <p:cNvPr id="11" name="Rectangle 10">
            <a:extLst>
              <a:ext uri="{FF2B5EF4-FFF2-40B4-BE49-F238E27FC236}">
                <a16:creationId xmlns:a16="http://schemas.microsoft.com/office/drawing/2014/main" id="{FC09C536-FE75-997A-5176-A759AF522993}"/>
              </a:ext>
            </a:extLst>
          </p:cNvPr>
          <p:cNvSpPr/>
          <p:nvPr userDrawn="1"/>
        </p:nvSpPr>
        <p:spPr>
          <a:xfrm>
            <a:off x="0" y="0"/>
            <a:ext cx="6680200"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C92074-8482-7C29-5334-3C637C7A4A0B}"/>
              </a:ext>
            </a:extLst>
          </p:cNvPr>
          <p:cNvSpPr/>
          <p:nvPr userDrawn="1"/>
        </p:nvSpPr>
        <p:spPr>
          <a:xfrm>
            <a:off x="257175" y="250030"/>
            <a:ext cx="6219825" cy="6357937"/>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713358-F27B-BEF7-3C5C-E73089886B83}"/>
              </a:ext>
            </a:extLst>
          </p:cNvPr>
          <p:cNvSpPr/>
          <p:nvPr userDrawn="1"/>
        </p:nvSpPr>
        <p:spPr>
          <a:xfrm>
            <a:off x="645151" y="1239056"/>
            <a:ext cx="2967616" cy="45719"/>
          </a:xfrm>
          <a:prstGeom prst="rect">
            <a:avLst/>
          </a:prstGeom>
          <a:solidFill>
            <a:schemeClr val="accent3"/>
          </a:solidFill>
          <a:ln>
            <a:solidFill>
              <a:srgbClr val="DD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6850BF85-B43F-9CC3-494F-1DBB6C9A1EC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579267" y="5676841"/>
            <a:ext cx="806450" cy="8064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4">
            <a:extLst>
              <a:ext uri="{FF2B5EF4-FFF2-40B4-BE49-F238E27FC236}">
                <a16:creationId xmlns:a16="http://schemas.microsoft.com/office/drawing/2014/main" id="{9448FC89-269C-131E-4D46-AEC304B50F8D}"/>
              </a:ext>
            </a:extLst>
          </p:cNvPr>
          <p:cNvSpPr>
            <a:spLocks noGrp="1"/>
          </p:cNvSpPr>
          <p:nvPr>
            <p:ph type="body" sz="quarter" idx="13" hasCustomPrompt="1"/>
          </p:nvPr>
        </p:nvSpPr>
        <p:spPr>
          <a:xfrm>
            <a:off x="645151" y="502424"/>
            <a:ext cx="5450849" cy="712788"/>
          </a:xfrm>
          <a:prstGeom prst="rect">
            <a:avLst/>
          </a:prstGeom>
        </p:spPr>
        <p:txBody>
          <a:bodyPr/>
          <a:lstStyle>
            <a:lvl1pPr marL="0" indent="0">
              <a:buNone/>
              <a:defRPr sz="3600" b="0" i="0">
                <a:solidFill>
                  <a:srgbClr val="1B2C4F"/>
                </a:solidFill>
                <a:latin typeface="Lucida Sans Unicode" panose="020B0602030504020204" pitchFamily="34" charset="0"/>
                <a:cs typeface="Lucida Sans Unicode" panose="020B0602030504020204" pitchFamily="34" charset="0"/>
              </a:defRPr>
            </a:lvl1pPr>
            <a:lvl2pPr marL="457200" indent="0">
              <a:buNone/>
              <a:defRPr/>
            </a:lvl2pPr>
            <a:lvl5pPr marL="1828800" indent="0">
              <a:buNone/>
              <a:defRPr/>
            </a:lvl5pPr>
          </a:lstStyle>
          <a:p>
            <a:pPr lvl="0"/>
            <a:r>
              <a:rPr lang="en-US"/>
              <a:t>Title</a:t>
            </a:r>
          </a:p>
        </p:txBody>
      </p:sp>
      <p:sp>
        <p:nvSpPr>
          <p:cNvPr id="18" name="Text Placeholder 16">
            <a:extLst>
              <a:ext uri="{FF2B5EF4-FFF2-40B4-BE49-F238E27FC236}">
                <a16:creationId xmlns:a16="http://schemas.microsoft.com/office/drawing/2014/main" id="{75DB10C3-8E7A-9EDA-4C82-5800537D90BE}"/>
              </a:ext>
            </a:extLst>
          </p:cNvPr>
          <p:cNvSpPr>
            <a:spLocks noGrp="1"/>
          </p:cNvSpPr>
          <p:nvPr>
            <p:ph type="body" sz="quarter" idx="14" hasCustomPrompt="1"/>
          </p:nvPr>
        </p:nvSpPr>
        <p:spPr>
          <a:xfrm>
            <a:off x="645151" y="1444091"/>
            <a:ext cx="5433563" cy="4187028"/>
          </a:xfrm>
          <a:prstGeom prst="rect">
            <a:avLst/>
          </a:prstGeom>
        </p:spPr>
        <p:txBody>
          <a:bodyPr/>
          <a:lstStyle>
            <a:lvl1pPr>
              <a:defRPr b="0" i="0">
                <a:solidFill>
                  <a:srgbClr val="1B2C4F"/>
                </a:solidFill>
                <a:latin typeface="Lucida Sans Unicode" panose="020B0602030504020204" pitchFamily="34" charset="0"/>
                <a:cs typeface="Lucida Sans Unicode" panose="020B0602030504020204" pitchFamily="34" charset="0"/>
              </a:defRPr>
            </a:lvl1pPr>
            <a:lvl2pPr>
              <a:defRPr b="0" i="0">
                <a:solidFill>
                  <a:srgbClr val="1B2C4F"/>
                </a:solidFill>
                <a:latin typeface="Lucida Sans Unicode" panose="020B0602030504020204" pitchFamily="34" charset="0"/>
                <a:cs typeface="Lucida Sans Unicode" panose="020B0602030504020204" pitchFamily="34" charset="0"/>
              </a:defRPr>
            </a:lvl2pPr>
            <a:lvl3pPr>
              <a:defRPr b="0" i="0">
                <a:solidFill>
                  <a:srgbClr val="1B2C4F"/>
                </a:solidFill>
                <a:latin typeface="Lucida Sans Unicode" panose="020B0602030504020204" pitchFamily="34" charset="0"/>
                <a:cs typeface="Lucida Sans Unicode" panose="020B0602030504020204" pitchFamily="34" charset="0"/>
              </a:defRPr>
            </a:lvl3pPr>
            <a:lvl4pPr>
              <a:defRPr b="0" i="0">
                <a:solidFill>
                  <a:srgbClr val="1B2C4F"/>
                </a:solidFill>
                <a:latin typeface="Lucida Sans Unicode" panose="020B0602030504020204" pitchFamily="34" charset="0"/>
                <a:cs typeface="Lucida Sans Unicode" panose="020B0602030504020204" pitchFamily="34" charset="0"/>
              </a:defRPr>
            </a:lvl4pPr>
            <a:lvl5pPr>
              <a:defRPr b="0" i="0">
                <a:solidFill>
                  <a:srgbClr val="1B2C4F"/>
                </a:solidFill>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9653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B Title Slide - Placeholder Phot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D384F04-A5AE-E312-A39D-ABCB21C4F1D6}"/>
              </a:ext>
            </a:extLst>
          </p:cNvPr>
          <p:cNvSpPr>
            <a:spLocks noGrp="1"/>
          </p:cNvSpPr>
          <p:nvPr>
            <p:ph type="pic" sz="quarter" idx="15"/>
          </p:nvPr>
        </p:nvSpPr>
        <p:spPr>
          <a:xfrm>
            <a:off x="7951747" y="0"/>
            <a:ext cx="4240253" cy="6858000"/>
          </a:xfrm>
        </p:spPr>
        <p:txBody>
          <a:bodyPr/>
          <a:lstStyle/>
          <a:p>
            <a:r>
              <a:rPr lang="en-US"/>
              <a:t>Click icon to add picture</a:t>
            </a:r>
          </a:p>
        </p:txBody>
      </p:sp>
      <p:sp>
        <p:nvSpPr>
          <p:cNvPr id="4" name="Date Placeholder 3">
            <a:extLst>
              <a:ext uri="{FF2B5EF4-FFF2-40B4-BE49-F238E27FC236}">
                <a16:creationId xmlns:a16="http://schemas.microsoft.com/office/drawing/2014/main" id="{97DFC0A2-76FE-475D-5196-27BE00503FB8}"/>
              </a:ext>
            </a:extLst>
          </p:cNvPr>
          <p:cNvSpPr>
            <a:spLocks noGrp="1"/>
          </p:cNvSpPr>
          <p:nvPr>
            <p:ph type="dt" sz="half" idx="10"/>
          </p:nvPr>
        </p:nvSpPr>
        <p:spPr/>
        <p:txBody>
          <a:bodyPr/>
          <a:lstStyle/>
          <a:p>
            <a:fld id="{9AB27556-6EF2-5C4A-8921-39A9CA12B5B2}" type="datetimeFigureOut">
              <a:rPr lang="en-US" smtClean="0"/>
              <a:t>4/1/25</a:t>
            </a:fld>
            <a:endParaRPr lang="en-US"/>
          </a:p>
        </p:txBody>
      </p:sp>
      <p:sp>
        <p:nvSpPr>
          <p:cNvPr id="8" name="Rectangle 7">
            <a:extLst>
              <a:ext uri="{FF2B5EF4-FFF2-40B4-BE49-F238E27FC236}">
                <a16:creationId xmlns:a16="http://schemas.microsoft.com/office/drawing/2014/main" id="{8C2AD53A-7A4B-3364-78B6-07C51C7359CF}"/>
              </a:ext>
            </a:extLst>
          </p:cNvPr>
          <p:cNvSpPr/>
          <p:nvPr userDrawn="1"/>
        </p:nvSpPr>
        <p:spPr>
          <a:xfrm>
            <a:off x="0" y="0"/>
            <a:ext cx="7945395"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sp>
        <p:nvSpPr>
          <p:cNvPr id="9" name="Rectangle 8">
            <a:extLst>
              <a:ext uri="{FF2B5EF4-FFF2-40B4-BE49-F238E27FC236}">
                <a16:creationId xmlns:a16="http://schemas.microsoft.com/office/drawing/2014/main" id="{DCADCACA-E707-B4E6-5718-2BD65D8D44A3}"/>
              </a:ext>
            </a:extLst>
          </p:cNvPr>
          <p:cNvSpPr/>
          <p:nvPr userDrawn="1"/>
        </p:nvSpPr>
        <p:spPr>
          <a:xfrm>
            <a:off x="0" y="0"/>
            <a:ext cx="7309519" cy="685800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2C4F"/>
              </a:solidFill>
            </a:endParaRPr>
          </a:p>
        </p:txBody>
      </p:sp>
      <p:pic>
        <p:nvPicPr>
          <p:cNvPr id="13" name="Picture 12" descr="A black background with blue text&#10;&#10;Description automatically generated">
            <a:extLst>
              <a:ext uri="{FF2B5EF4-FFF2-40B4-BE49-F238E27FC236}">
                <a16:creationId xmlns:a16="http://schemas.microsoft.com/office/drawing/2014/main" id="{70272E4C-A6E0-2169-B7A0-02BC25E112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1827" y="5938907"/>
            <a:ext cx="2332653" cy="914400"/>
          </a:xfrm>
          <a:prstGeom prst="rect">
            <a:avLst/>
          </a:prstGeom>
        </p:spPr>
      </p:pic>
      <p:sp>
        <p:nvSpPr>
          <p:cNvPr id="3" name="Text Placeholder 14">
            <a:extLst>
              <a:ext uri="{FF2B5EF4-FFF2-40B4-BE49-F238E27FC236}">
                <a16:creationId xmlns:a16="http://schemas.microsoft.com/office/drawing/2014/main" id="{2E20736D-B944-3D0D-B05F-29140A1BFCEB}"/>
              </a:ext>
            </a:extLst>
          </p:cNvPr>
          <p:cNvSpPr>
            <a:spLocks noGrp="1"/>
          </p:cNvSpPr>
          <p:nvPr>
            <p:ph type="body" sz="quarter" idx="13" hasCustomPrompt="1"/>
          </p:nvPr>
        </p:nvSpPr>
        <p:spPr>
          <a:xfrm>
            <a:off x="838711" y="1753116"/>
            <a:ext cx="4610894" cy="2328862"/>
          </a:xfrm>
          <a:prstGeom prst="rect">
            <a:avLst/>
          </a:prstGeom>
        </p:spPr>
        <p:txBody>
          <a:bodyPr>
            <a:noAutofit/>
          </a:bodyPr>
          <a:lstStyle>
            <a:lvl1pPr marL="0" indent="0">
              <a:buNone/>
              <a:defRPr sz="4000" b="0" i="0">
                <a:solidFill>
                  <a:srgbClr val="1B2C4F"/>
                </a:solidFill>
                <a:latin typeface="Lucida Sans Unicode" panose="020B0602030504020204" pitchFamily="34" charset="0"/>
                <a:cs typeface="Lucida Sans Unicode" panose="020B0602030504020204" pitchFamily="34" charset="0"/>
              </a:defRPr>
            </a:lvl1pPr>
            <a:lvl2pPr>
              <a:defRPr sz="4800">
                <a:solidFill>
                  <a:srgbClr val="1B2C4F"/>
                </a:solidFill>
              </a:defRPr>
            </a:lvl2pPr>
            <a:lvl3pPr>
              <a:defRPr sz="4800">
                <a:solidFill>
                  <a:srgbClr val="1B2C4F"/>
                </a:solidFill>
              </a:defRPr>
            </a:lvl3pPr>
            <a:lvl4pPr>
              <a:defRPr sz="4800">
                <a:solidFill>
                  <a:srgbClr val="1B2C4F"/>
                </a:solidFill>
              </a:defRPr>
            </a:lvl4pPr>
            <a:lvl5pPr>
              <a:defRPr sz="4800">
                <a:solidFill>
                  <a:srgbClr val="1B2C4F"/>
                </a:solidFill>
              </a:defRPr>
            </a:lvl5pPr>
          </a:lstStyle>
          <a:p>
            <a:pPr lvl="0"/>
            <a:r>
              <a:rPr lang="en-US"/>
              <a:t>Title</a:t>
            </a:r>
          </a:p>
        </p:txBody>
      </p:sp>
      <p:sp>
        <p:nvSpPr>
          <p:cNvPr id="5" name="Text Placeholder 14">
            <a:extLst>
              <a:ext uri="{FF2B5EF4-FFF2-40B4-BE49-F238E27FC236}">
                <a16:creationId xmlns:a16="http://schemas.microsoft.com/office/drawing/2014/main" id="{93912EAF-91EB-C8A3-1493-02BCF1C0F977}"/>
              </a:ext>
            </a:extLst>
          </p:cNvPr>
          <p:cNvSpPr>
            <a:spLocks noGrp="1"/>
          </p:cNvSpPr>
          <p:nvPr>
            <p:ph type="body" sz="quarter" idx="16" hasCustomPrompt="1"/>
          </p:nvPr>
        </p:nvSpPr>
        <p:spPr>
          <a:xfrm>
            <a:off x="838711" y="4401788"/>
            <a:ext cx="4610894" cy="600410"/>
          </a:xfrm>
          <a:prstGeom prst="rect">
            <a:avLst/>
          </a:prstGeom>
        </p:spPr>
        <p:txBody>
          <a:bodyPr>
            <a:noAutofit/>
          </a:bodyPr>
          <a:lstStyle>
            <a:lvl1pPr marL="0" indent="0">
              <a:buNone/>
              <a:defRPr sz="2000" b="0" i="0">
                <a:solidFill>
                  <a:srgbClr val="1B2C4F"/>
                </a:solidFill>
                <a:latin typeface="Lucida Sans Unicode" panose="020B0602030504020204" pitchFamily="34" charset="0"/>
                <a:cs typeface="Lucida Sans Unicode" panose="020B0602030504020204" pitchFamily="34" charset="0"/>
              </a:defRPr>
            </a:lvl1pPr>
            <a:lvl2pPr>
              <a:defRPr sz="4800">
                <a:solidFill>
                  <a:srgbClr val="1B2C4F"/>
                </a:solidFill>
              </a:defRPr>
            </a:lvl2pPr>
            <a:lvl3pPr>
              <a:defRPr sz="4800">
                <a:solidFill>
                  <a:srgbClr val="1B2C4F"/>
                </a:solidFill>
              </a:defRPr>
            </a:lvl3pPr>
            <a:lvl4pPr>
              <a:defRPr sz="4800">
                <a:solidFill>
                  <a:srgbClr val="1B2C4F"/>
                </a:solidFill>
              </a:defRPr>
            </a:lvl4pPr>
            <a:lvl5pPr>
              <a:defRPr sz="4800">
                <a:solidFill>
                  <a:srgbClr val="1B2C4F"/>
                </a:solidFill>
              </a:defRPr>
            </a:lvl5pPr>
          </a:lstStyle>
          <a:p>
            <a:pPr lvl="0"/>
            <a:r>
              <a:rPr lang="en-US"/>
              <a:t>Month &amp; Date</a:t>
            </a:r>
          </a:p>
        </p:txBody>
      </p:sp>
      <p:sp>
        <p:nvSpPr>
          <p:cNvPr id="6" name="Rectangle 5">
            <a:extLst>
              <a:ext uri="{FF2B5EF4-FFF2-40B4-BE49-F238E27FC236}">
                <a16:creationId xmlns:a16="http://schemas.microsoft.com/office/drawing/2014/main" id="{519DCB0B-2CD1-74B5-0BBC-D8FB70BD0CEA}"/>
              </a:ext>
            </a:extLst>
          </p:cNvPr>
          <p:cNvSpPr/>
          <p:nvPr userDrawn="1"/>
        </p:nvSpPr>
        <p:spPr>
          <a:xfrm>
            <a:off x="737160" y="4081978"/>
            <a:ext cx="2569599" cy="1664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905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Blank L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A6E60A-388E-2E85-5B45-A74F85B64710}"/>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11C8F7BF-DA03-D121-2D01-975D8AB7085E}"/>
              </a:ext>
            </a:extLst>
          </p:cNvPr>
          <p:cNvSpPr>
            <a:spLocks noGrp="1"/>
          </p:cNvSpPr>
          <p:nvPr>
            <p:ph type="dt" sz="half" idx="10"/>
          </p:nvPr>
        </p:nvSpPr>
        <p:spPr/>
        <p:txBody>
          <a:bodyPr/>
          <a:lstStyle/>
          <a:p>
            <a:fld id="{F68EFD28-855E-B74F-9CF6-5D13371207F6}" type="datetime1">
              <a:rPr lang="en-US" smtClean="0"/>
              <a:t>4/1/25</a:t>
            </a:fld>
            <a:endParaRPr lang="en-US"/>
          </a:p>
        </p:txBody>
      </p:sp>
      <p:sp>
        <p:nvSpPr>
          <p:cNvPr id="7" name="Footer Placeholder 6">
            <a:extLst>
              <a:ext uri="{FF2B5EF4-FFF2-40B4-BE49-F238E27FC236}">
                <a16:creationId xmlns:a16="http://schemas.microsoft.com/office/drawing/2014/main" id="{C746EB05-A05D-3538-8C92-73DCF10CFAC8}"/>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CA83F37F-7AAB-A9B8-7E58-1D05E56592B4}"/>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3" name="Rectangle 2">
            <a:extLst>
              <a:ext uri="{FF2B5EF4-FFF2-40B4-BE49-F238E27FC236}">
                <a16:creationId xmlns:a16="http://schemas.microsoft.com/office/drawing/2014/main" id="{74F8C3EC-5090-C8E8-50FB-757D73683F3D}"/>
              </a:ext>
            </a:extLst>
          </p:cNvPr>
          <p:cNvSpPr/>
          <p:nvPr userDrawn="1"/>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8161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4B Blank Slide-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91CB00-8F73-B7D6-56D5-7EB029A79C31}"/>
              </a:ext>
            </a:extLst>
          </p:cNvPr>
          <p:cNvSpPr/>
          <p:nvPr userDrawn="1"/>
        </p:nvSpPr>
        <p:spPr>
          <a:xfrm>
            <a:off x="0" y="-2"/>
            <a:ext cx="12192000" cy="6858001"/>
          </a:xfrm>
          <a:prstGeom prst="rect">
            <a:avLst/>
          </a:prstGeom>
          <a:solidFill>
            <a:srgbClr val="DDFFFF">
              <a:alpha val="769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DFFFF"/>
              </a:solidFill>
            </a:endParaRPr>
          </a:p>
        </p:txBody>
      </p:sp>
      <p:sp>
        <p:nvSpPr>
          <p:cNvPr id="3" name="Date Placeholder 2">
            <a:extLst>
              <a:ext uri="{FF2B5EF4-FFF2-40B4-BE49-F238E27FC236}">
                <a16:creationId xmlns:a16="http://schemas.microsoft.com/office/drawing/2014/main" id="{976223AA-9B6B-766D-62D4-61FB59472D14}"/>
              </a:ext>
            </a:extLst>
          </p:cNvPr>
          <p:cNvSpPr>
            <a:spLocks noGrp="1"/>
          </p:cNvSpPr>
          <p:nvPr>
            <p:ph type="dt" sz="half" idx="10"/>
          </p:nvPr>
        </p:nvSpPr>
        <p:spPr/>
        <p:txBody>
          <a:bodyPr/>
          <a:lstStyle/>
          <a:p>
            <a:fld id="{9AB27556-6EF2-5C4A-8921-39A9CA12B5B2}" type="datetimeFigureOut">
              <a:rPr lang="en-US" smtClean="0"/>
              <a:t>4/1/25</a:t>
            </a:fld>
            <a:endParaRPr lang="en-US"/>
          </a:p>
        </p:txBody>
      </p:sp>
      <p:sp>
        <p:nvSpPr>
          <p:cNvPr id="4" name="Footer Placeholder 3">
            <a:extLst>
              <a:ext uri="{FF2B5EF4-FFF2-40B4-BE49-F238E27FC236}">
                <a16:creationId xmlns:a16="http://schemas.microsoft.com/office/drawing/2014/main" id="{6793C97C-7B32-F5BC-C3EC-64518A2181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AB7E76-386B-7AAB-5827-26D7447ACB0C}"/>
              </a:ext>
            </a:extLst>
          </p:cNvPr>
          <p:cNvSpPr>
            <a:spLocks noGrp="1"/>
          </p:cNvSpPr>
          <p:nvPr>
            <p:ph type="sldNum" sz="quarter" idx="12"/>
          </p:nvPr>
        </p:nvSpPr>
        <p:spPr/>
        <p:txBody>
          <a:bodyPr/>
          <a:lstStyle/>
          <a:p>
            <a:fld id="{6A6C5049-DF20-864C-8C62-F6592C2CDF43}" type="slidenum">
              <a:rPr lang="en-US" smtClean="0"/>
              <a:t>‹#›</a:t>
            </a:fld>
            <a:endParaRPr lang="en-US"/>
          </a:p>
        </p:txBody>
      </p:sp>
      <p:sp>
        <p:nvSpPr>
          <p:cNvPr id="8" name="Rectangle 7">
            <a:extLst>
              <a:ext uri="{FF2B5EF4-FFF2-40B4-BE49-F238E27FC236}">
                <a16:creationId xmlns:a16="http://schemas.microsoft.com/office/drawing/2014/main" id="{F8872CC3-7D60-4853-9A0F-B6136E09D9FB}"/>
              </a:ext>
            </a:extLst>
          </p:cNvPr>
          <p:cNvSpPr/>
          <p:nvPr userDrawn="1"/>
        </p:nvSpPr>
        <p:spPr>
          <a:xfrm>
            <a:off x="236433" y="198070"/>
            <a:ext cx="11719134" cy="602175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019A1FC-4F69-151F-B8CE-9691BA10FC2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19629" y="5251369"/>
            <a:ext cx="806450" cy="80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9152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1 Photo &amp; Caption Title Text or Content Orange Dark Blue Ribb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4331E3-2327-5867-755F-D13B4059FD82}"/>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616108"/>
            <a:ext cx="3578681" cy="1534538"/>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3" name="Content Placeholder 3">
            <a:extLst>
              <a:ext uri="{FF2B5EF4-FFF2-40B4-BE49-F238E27FC236}">
                <a16:creationId xmlns:a16="http://schemas.microsoft.com/office/drawing/2014/main" id="{FBA31647-59DA-F189-87F3-CD96B9EDEA34}"/>
              </a:ext>
            </a:extLst>
          </p:cNvPr>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A7F328B-6E70-C264-E33F-912D6BD66E8E}"/>
              </a:ext>
            </a:extLst>
          </p:cNvPr>
          <p:cNvSpPr>
            <a:spLocks noGrp="1"/>
          </p:cNvSpPr>
          <p:nvPr>
            <p:ph type="title" hasCustomPrompt="1"/>
          </p:nvPr>
        </p:nvSpPr>
        <p:spPr>
          <a:xfrm>
            <a:off x="5117124" y="501162"/>
            <a:ext cx="5868148" cy="76154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8D314993-301B-7C31-FDE2-5008E6FE5B7D}"/>
              </a:ext>
            </a:extLst>
          </p:cNvPr>
          <p:cNvSpPr>
            <a:spLocks noGrp="1"/>
          </p:cNvSpPr>
          <p:nvPr>
            <p:ph type="dt" sz="half" idx="15"/>
          </p:nvPr>
        </p:nvSpPr>
        <p:spPr/>
        <p:txBody>
          <a:bodyPr/>
          <a:lstStyle/>
          <a:p>
            <a:fld id="{84D75A79-8BA8-4447-B0D0-E58CEF807384}" type="datetime1">
              <a:rPr lang="en-US" smtClean="0"/>
              <a:t>4/1/25</a:t>
            </a:fld>
            <a:endParaRPr lang="en-US"/>
          </a:p>
        </p:txBody>
      </p:sp>
      <p:sp>
        <p:nvSpPr>
          <p:cNvPr id="8" name="Footer Placeholder 7">
            <a:extLst>
              <a:ext uri="{FF2B5EF4-FFF2-40B4-BE49-F238E27FC236}">
                <a16:creationId xmlns:a16="http://schemas.microsoft.com/office/drawing/2014/main" id="{DFBC17A9-C74E-8C97-981D-B75E797C3CD8}"/>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36974491-4934-C74F-9849-7BE2E37ED953}"/>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2" name="Freeform 7">
            <a:extLst>
              <a:ext uri="{FF2B5EF4-FFF2-40B4-BE49-F238E27FC236}">
                <a16:creationId xmlns:a16="http://schemas.microsoft.com/office/drawing/2014/main" id="{F6AFDE8A-4D48-409B-D429-0FC884906D94}"/>
              </a:ext>
            </a:extLst>
          </p:cNvPr>
          <p:cNvSpPr/>
          <p:nvPr userDrawn="1"/>
        </p:nvSpPr>
        <p:spPr>
          <a:xfrm rot="5400000">
            <a:off x="4553350" y="4045341"/>
            <a:ext cx="157383" cy="298618"/>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5" name="Picture 4" descr="A person with his hand on his chin&#10;&#10;Description automatically generated with low confidence">
            <a:extLst>
              <a:ext uri="{FF2B5EF4-FFF2-40B4-BE49-F238E27FC236}">
                <a16:creationId xmlns:a16="http://schemas.microsoft.com/office/drawing/2014/main" id="{D8982974-FBB7-A43F-191F-AA010E8504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64" r="7415"/>
          <a:stretch/>
        </p:blipFill>
        <p:spPr>
          <a:xfrm>
            <a:off x="0" y="-34316"/>
            <a:ext cx="4482733" cy="4445490"/>
          </a:xfrm>
          <a:prstGeom prst="rect">
            <a:avLst/>
          </a:prstGeom>
        </p:spPr>
      </p:pic>
      <p:sp>
        <p:nvSpPr>
          <p:cNvPr id="6" name="Freeform 5">
            <a:extLst>
              <a:ext uri="{FF2B5EF4-FFF2-40B4-BE49-F238E27FC236}">
                <a16:creationId xmlns:a16="http://schemas.microsoft.com/office/drawing/2014/main" id="{2C6F3756-6576-BC7F-447B-427EB4B3DD21}"/>
              </a:ext>
            </a:extLst>
          </p:cNvPr>
          <p:cNvSpPr/>
          <p:nvPr userDrawn="1"/>
        </p:nvSpPr>
        <p:spPr>
          <a:xfrm>
            <a:off x="0" y="3458130"/>
            <a:ext cx="4791808"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4" name="Subtitle 2">
            <a:extLst>
              <a:ext uri="{FF2B5EF4-FFF2-40B4-BE49-F238E27FC236}">
                <a16:creationId xmlns:a16="http://schemas.microsoft.com/office/drawing/2014/main" id="{BB786B8C-9E87-E6C9-A2EC-CFAF7AB8716A}"/>
              </a:ext>
            </a:extLst>
          </p:cNvPr>
          <p:cNvSpPr>
            <a:spLocks noGrp="1"/>
          </p:cNvSpPr>
          <p:nvPr>
            <p:ph type="subTitle" idx="1"/>
          </p:nvPr>
        </p:nvSpPr>
        <p:spPr>
          <a:xfrm>
            <a:off x="325315" y="3615512"/>
            <a:ext cx="4609742"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4901543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08912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1 Title and Content Orang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327638"/>
            <a:ext cx="10515600" cy="4572000"/>
          </a:xfrm>
          <a:prstGeom prst="rect">
            <a:avLst/>
          </a:prstGeo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CF16CAB-5179-4FA8-84CF-4C101E0045C0}"/>
              </a:ext>
            </a:extLst>
          </p:cNvPr>
          <p:cNvSpPr/>
          <p:nvPr userDrawn="1"/>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988E649-B882-B30B-6E47-701F6579E582}"/>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EEE076BB-B755-7ADC-43A7-2FD25A8778E0}"/>
              </a:ext>
            </a:extLst>
          </p:cNvPr>
          <p:cNvSpPr>
            <a:spLocks noGrp="1"/>
          </p:cNvSpPr>
          <p:nvPr>
            <p:ph type="dt" sz="half" idx="10"/>
          </p:nvPr>
        </p:nvSpPr>
        <p:spPr/>
        <p:txBody>
          <a:bodyPr/>
          <a:lstStyle/>
          <a:p>
            <a:fld id="{53213074-F8B3-0E46-88A8-130108BEF5A1}" type="datetime1">
              <a:rPr lang="en-US" smtClean="0"/>
              <a:t>4/1/25</a:t>
            </a:fld>
            <a:endParaRPr lang="en-US"/>
          </a:p>
        </p:txBody>
      </p:sp>
      <p:sp>
        <p:nvSpPr>
          <p:cNvPr id="7" name="Footer Placeholder 6">
            <a:extLst>
              <a:ext uri="{FF2B5EF4-FFF2-40B4-BE49-F238E27FC236}">
                <a16:creationId xmlns:a16="http://schemas.microsoft.com/office/drawing/2014/main" id="{C60419C9-A7A0-CD43-89C3-FF9651EC3C5D}"/>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F2CCE52B-846F-8C23-3010-B19D78D5889E}"/>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19945455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Title &amp; Subheading Light Blue">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3DAA2B2D-F227-BF3F-67FD-2D934AE55CF7}"/>
              </a:ext>
            </a:extLst>
          </p:cNvPr>
          <p:cNvSpPr>
            <a:spLocks noGrp="1"/>
          </p:cNvSpPr>
          <p:nvPr>
            <p:ph type="title"/>
          </p:nvPr>
        </p:nvSpPr>
        <p:spPr>
          <a:xfrm>
            <a:off x="838199" y="365125"/>
            <a:ext cx="10565423" cy="434975"/>
          </a:xfrm>
          <a:prstGeom prst="rect">
            <a:avLst/>
          </a:prstGeom>
        </p:spPr>
        <p:txBody>
          <a:bodyPr/>
          <a:lstStyle>
            <a:lvl1pPr algn="ctr">
              <a:defRPr lang="en-US" sz="3000" b="1" kern="1200" cap="all" baseline="0" dirty="0">
                <a:solidFill>
                  <a:schemeClr val="tx2"/>
                </a:solidFill>
                <a:latin typeface="Lucida Sans Unicode" panose="020B0602030504020204" pitchFamily="34" charset="0"/>
                <a:ea typeface="+mj-ea"/>
                <a:cs typeface="+mj-cs"/>
              </a:defRPr>
            </a:lvl1pPr>
          </a:lstStyle>
          <a:p>
            <a:r>
              <a:rPr lang="en-US"/>
              <a:t>Click to edit Master title style</a:t>
            </a:r>
          </a:p>
        </p:txBody>
      </p:sp>
      <p:sp>
        <p:nvSpPr>
          <p:cNvPr id="9" name="Text Placeholder 9">
            <a:extLst>
              <a:ext uri="{FF2B5EF4-FFF2-40B4-BE49-F238E27FC236}">
                <a16:creationId xmlns:a16="http://schemas.microsoft.com/office/drawing/2014/main" id="{4D724578-77DC-A5D8-FC9A-B8D97609A2CC}"/>
              </a:ext>
            </a:extLst>
          </p:cNvPr>
          <p:cNvSpPr>
            <a:spLocks noGrp="1"/>
          </p:cNvSpPr>
          <p:nvPr>
            <p:ph type="body" sz="quarter" idx="10"/>
          </p:nvPr>
        </p:nvSpPr>
        <p:spPr>
          <a:xfrm>
            <a:off x="838200" y="881063"/>
            <a:ext cx="10564813" cy="226768"/>
          </a:xfrm>
          <a:prstGeom prst="rect">
            <a:avLst/>
          </a:prstGeom>
        </p:spPr>
        <p:txBody>
          <a:bodyPr/>
          <a:lstStyle>
            <a:lvl1pPr marL="0" indent="0" algn="ctr">
              <a:buNone/>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1pPr>
            <a:lvl2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2pPr>
            <a:lvl3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3pPr>
            <a:lvl4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4pPr>
            <a:lvl5pPr>
              <a:defRPr lang="en-US" sz="1200" b="1" kern="1200" cap="all" spc="150" baseline="0" dirty="0">
                <a:solidFill>
                  <a:schemeClr val="bg1">
                    <a:lumMod val="65000"/>
                  </a:schemeClr>
                </a:solidFill>
                <a:latin typeface="Lucida Sans Unicode" panose="020B0602030504020204" pitchFamily="34" charset="0"/>
                <a:ea typeface="+mn-ea"/>
                <a:cs typeface="Poppins Light" pitchFamily="2" charset="77"/>
              </a:defRPr>
            </a:lvl5pPr>
          </a:lstStyle>
          <a:p>
            <a:pPr lvl="0"/>
            <a:r>
              <a:rPr lang="en-US"/>
              <a:t>Click to edit Master text styles</a:t>
            </a:r>
          </a:p>
        </p:txBody>
      </p:sp>
      <p:sp>
        <p:nvSpPr>
          <p:cNvPr id="6" name="Date Placeholder 5">
            <a:extLst>
              <a:ext uri="{FF2B5EF4-FFF2-40B4-BE49-F238E27FC236}">
                <a16:creationId xmlns:a16="http://schemas.microsoft.com/office/drawing/2014/main" id="{51AB021F-718B-6173-D776-60D6E52D3A0C}"/>
              </a:ext>
            </a:extLst>
          </p:cNvPr>
          <p:cNvSpPr>
            <a:spLocks noGrp="1"/>
          </p:cNvSpPr>
          <p:nvPr>
            <p:ph type="dt" sz="half" idx="11"/>
          </p:nvPr>
        </p:nvSpPr>
        <p:spPr/>
        <p:txBody>
          <a:bodyPr/>
          <a:lstStyle/>
          <a:p>
            <a:fld id="{F1CB812D-A5B0-B248-B180-0577ABB48E09}" type="datetime1">
              <a:rPr lang="en-US" smtClean="0"/>
              <a:t>4/1/25</a:t>
            </a:fld>
            <a:endParaRPr lang="en-US"/>
          </a:p>
        </p:txBody>
      </p:sp>
      <p:sp>
        <p:nvSpPr>
          <p:cNvPr id="7" name="Footer Placeholder 6">
            <a:extLst>
              <a:ext uri="{FF2B5EF4-FFF2-40B4-BE49-F238E27FC236}">
                <a16:creationId xmlns:a16="http://schemas.microsoft.com/office/drawing/2014/main" id="{80208AD6-AAE5-B482-5814-B04358AABD98}"/>
              </a:ext>
            </a:extLst>
          </p:cNvPr>
          <p:cNvSpPr>
            <a:spLocks noGrp="1"/>
          </p:cNvSpPr>
          <p:nvPr>
            <p:ph type="ftr" sz="quarter" idx="12"/>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24CC8382-DE65-06C8-F294-201FBA81BBD2}"/>
              </a:ext>
            </a:extLst>
          </p:cNvPr>
          <p:cNvSpPr>
            <a:spLocks noGrp="1"/>
          </p:cNvSpPr>
          <p:nvPr>
            <p:ph type="sldNum" sz="quarter" idx="13"/>
          </p:nvPr>
        </p:nvSpPr>
        <p:spPr/>
        <p:txBody>
          <a:bodyPr/>
          <a:lstStyle/>
          <a:p>
            <a:fld id="{CCC1480D-4707-4A7B-B0EF-2D144A5CE62D}" type="slidenum">
              <a:rPr lang="en-US" smtClean="0"/>
              <a:t>‹#›</a:t>
            </a:fld>
            <a:endParaRPr lang="en-US"/>
          </a:p>
        </p:txBody>
      </p:sp>
      <p:sp>
        <p:nvSpPr>
          <p:cNvPr id="3" name="Rectangle 2">
            <a:extLst>
              <a:ext uri="{FF2B5EF4-FFF2-40B4-BE49-F238E27FC236}">
                <a16:creationId xmlns:a16="http://schemas.microsoft.com/office/drawing/2014/main" id="{0447DEA3-F3A2-5196-F8ED-CA0760981E93}"/>
              </a:ext>
            </a:extLst>
          </p:cNvPr>
          <p:cNvSpPr/>
          <p:nvPr userDrawn="1"/>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04456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1 Content and Caption Orange">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9920" y="1284785"/>
            <a:ext cx="6126480" cy="4114800"/>
          </a:xfrm>
          <a:prstGeom prst="rect">
            <a:avLst/>
          </a:prstGeo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21935" y="1312217"/>
            <a:ext cx="3200400" cy="3432319"/>
          </a:xfrm>
          <a:prstGeom prst="rect">
            <a:avLst/>
          </a:prstGeo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itle 1">
            <a:extLst>
              <a:ext uri="{FF2B5EF4-FFF2-40B4-BE49-F238E27FC236}">
                <a16:creationId xmlns:a16="http://schemas.microsoft.com/office/drawing/2014/main" id="{99367D82-9942-9849-0600-23A6D899F9F0}"/>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7" name="Date Placeholder 6">
            <a:extLst>
              <a:ext uri="{FF2B5EF4-FFF2-40B4-BE49-F238E27FC236}">
                <a16:creationId xmlns:a16="http://schemas.microsoft.com/office/drawing/2014/main" id="{F41B6BA1-83F5-4E66-B11F-DE549C766AE2}"/>
              </a:ext>
            </a:extLst>
          </p:cNvPr>
          <p:cNvSpPr>
            <a:spLocks noGrp="1"/>
          </p:cNvSpPr>
          <p:nvPr>
            <p:ph type="dt" sz="half" idx="10"/>
          </p:nvPr>
        </p:nvSpPr>
        <p:spPr/>
        <p:txBody>
          <a:bodyPr/>
          <a:lstStyle/>
          <a:p>
            <a:fld id="{192AD49E-44FB-1046-B683-D3F6140E0B0A}" type="datetime1">
              <a:rPr lang="en-US" smtClean="0"/>
              <a:t>4/1/25</a:t>
            </a:fld>
            <a:endParaRPr lang="en-US"/>
          </a:p>
        </p:txBody>
      </p:sp>
      <p:sp>
        <p:nvSpPr>
          <p:cNvPr id="8" name="Footer Placeholder 7">
            <a:extLst>
              <a:ext uri="{FF2B5EF4-FFF2-40B4-BE49-F238E27FC236}">
                <a16:creationId xmlns:a16="http://schemas.microsoft.com/office/drawing/2014/main" id="{FF4E9DEE-5ACB-353C-7BB5-401D3B7373F6}"/>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151367DE-97F2-1879-F0C2-EECB0E65F99F}"/>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21740611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834673" y="6243108"/>
            <a:ext cx="1051771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044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 Photo Title Text or Content Orange">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5EBD0667-3795-07C5-AD81-572F27D46AAE}"/>
              </a:ext>
            </a:extLst>
          </p:cNvPr>
          <p:cNvSpPr>
            <a:spLocks noGrp="1"/>
          </p:cNvSpPr>
          <p:nvPr>
            <p:ph sz="half" idx="2"/>
          </p:nvPr>
        </p:nvSpPr>
        <p:spPr>
          <a:xfrm>
            <a:off x="4238489" y="1984771"/>
            <a:ext cx="7049460"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3467CD3-7A6C-E3F2-6A2C-EAC55022B3A1}"/>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61F1EF5-D401-CA5C-E73D-18F8BAC0E091}"/>
              </a:ext>
            </a:extLst>
          </p:cNvPr>
          <p:cNvSpPr>
            <a:spLocks noGrp="1"/>
          </p:cNvSpPr>
          <p:nvPr>
            <p:ph type="title" hasCustomPrompt="1"/>
          </p:nvPr>
        </p:nvSpPr>
        <p:spPr>
          <a:xfrm>
            <a:off x="4229099" y="1255554"/>
            <a:ext cx="7119903" cy="52428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pic>
        <p:nvPicPr>
          <p:cNvPr id="4" name="Picture 3" descr="A picture containing person, indoor, wall&#10;&#10;Description automatically generated">
            <a:extLst>
              <a:ext uri="{FF2B5EF4-FFF2-40B4-BE49-F238E27FC236}">
                <a16:creationId xmlns:a16="http://schemas.microsoft.com/office/drawing/2014/main" id="{910B5BCE-FC20-7198-A36F-D61654832C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377" r="34853"/>
          <a:stretch/>
        </p:blipFill>
        <p:spPr>
          <a:xfrm>
            <a:off x="0" y="-37217"/>
            <a:ext cx="4038600" cy="6932434"/>
          </a:xfrm>
          <a:prstGeom prst="rect">
            <a:avLst/>
          </a:prstGeom>
        </p:spPr>
      </p:pic>
      <p:sp>
        <p:nvSpPr>
          <p:cNvPr id="2" name="Date Placeholder 1">
            <a:extLst>
              <a:ext uri="{FF2B5EF4-FFF2-40B4-BE49-F238E27FC236}">
                <a16:creationId xmlns:a16="http://schemas.microsoft.com/office/drawing/2014/main" id="{F5AE58A1-7451-80EA-7831-E75616A308A3}"/>
              </a:ext>
            </a:extLst>
          </p:cNvPr>
          <p:cNvSpPr>
            <a:spLocks noGrp="1"/>
          </p:cNvSpPr>
          <p:nvPr>
            <p:ph type="dt" sz="half" idx="10"/>
          </p:nvPr>
        </p:nvSpPr>
        <p:spPr/>
        <p:txBody>
          <a:bodyPr/>
          <a:lstStyle/>
          <a:p>
            <a:fld id="{2054B306-B37B-D74B-BFD4-A3FEAE1A5342}" type="datetime1">
              <a:rPr lang="en-US" smtClean="0"/>
              <a:t>4/1/25</a:t>
            </a:fld>
            <a:endParaRPr lang="en-US"/>
          </a:p>
        </p:txBody>
      </p:sp>
      <p:sp>
        <p:nvSpPr>
          <p:cNvPr id="3" name="Footer Placeholder 2">
            <a:extLst>
              <a:ext uri="{FF2B5EF4-FFF2-40B4-BE49-F238E27FC236}">
                <a16:creationId xmlns:a16="http://schemas.microsoft.com/office/drawing/2014/main" id="{89B117BA-7A4F-D050-9FFE-F67970E4C5C8}"/>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8D313712-9EFC-C01F-84A6-C3EA77AFFE31}"/>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11398191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_ Light Blue Logo_ Nav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F5A3C4-D7C2-4E67-9F6C-49F64EA5E6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8404167" y="4400113"/>
            <a:ext cx="3194098" cy="1309255"/>
          </a:xfrm>
        </p:spPr>
        <p:txBody>
          <a:bodyP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t>‹#›</a:t>
            </a:fld>
            <a:endParaRPr lang="en-US"/>
          </a:p>
        </p:txBody>
      </p:sp>
      <p:pic>
        <p:nvPicPr>
          <p:cNvPr id="14" name="Picture 13" descr="A picture containing text&#10;&#10;Description automatically generated">
            <a:extLst>
              <a:ext uri="{FF2B5EF4-FFF2-40B4-BE49-F238E27FC236}">
                <a16:creationId xmlns:a16="http://schemas.microsoft.com/office/drawing/2014/main" id="{3AFAEE75-49B7-4D92-9152-585176403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851" y="1065071"/>
            <a:ext cx="4921134" cy="1312302"/>
          </a:xfrm>
          <a:prstGeom prst="rect">
            <a:avLst/>
          </a:prstGeom>
        </p:spPr>
      </p:pic>
    </p:spTree>
    <p:extLst>
      <p:ext uri="{BB962C8B-B14F-4D97-AF65-F5344CB8AC3E}">
        <p14:creationId xmlns:p14="http://schemas.microsoft.com/office/powerpoint/2010/main" val="32491111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_ White Logo_ Navy &amp; Phot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F5A3C4-D7C2-4E67-9F6C-49F64EA5E6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7" cy="6857999"/>
          </a:xfrm>
          <a:prstGeom prst="rect">
            <a:avLst/>
          </a:prstGeom>
        </p:spPr>
      </p:pic>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8404167" y="4400113"/>
            <a:ext cx="3194098" cy="1309255"/>
          </a:xfrm>
        </p:spPr>
        <p:txBody>
          <a:bodyP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t>‹#›</a:t>
            </a:fld>
            <a:endParaRPr lang="en-US"/>
          </a:p>
        </p:txBody>
      </p:sp>
      <p:pic>
        <p:nvPicPr>
          <p:cNvPr id="8" name="Picture 7" descr="A picture containing application&#10;&#10;Description automatically generated">
            <a:extLst>
              <a:ext uri="{FF2B5EF4-FFF2-40B4-BE49-F238E27FC236}">
                <a16:creationId xmlns:a16="http://schemas.microsoft.com/office/drawing/2014/main" id="{BF1D1151-A757-4F96-BE1D-CCB35E489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852" y="1281121"/>
            <a:ext cx="3640975" cy="1080156"/>
          </a:xfrm>
          <a:prstGeom prst="rect">
            <a:avLst/>
          </a:prstGeom>
        </p:spPr>
      </p:pic>
    </p:spTree>
    <p:extLst>
      <p:ext uri="{BB962C8B-B14F-4D97-AF65-F5344CB8AC3E}">
        <p14:creationId xmlns:p14="http://schemas.microsoft.com/office/powerpoint/2010/main" val="38359410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_ No Logo_ Navy &amp; Light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F5A3C4-D7C2-4E67-9F6C-49F64EA5E6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7" cy="6857998"/>
          </a:xfrm>
          <a:prstGeom prst="rect">
            <a:avLst/>
          </a:prstGeom>
        </p:spPr>
      </p:pic>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1404852" y="4458832"/>
            <a:ext cx="5815530" cy="1309255"/>
          </a:xfr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818367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_ Light Blue Logo_ Navy &amp; Light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F5A3C4-D7C2-4E67-9F6C-49F64EA5E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8404167" y="4400113"/>
            <a:ext cx="3194098" cy="1309255"/>
          </a:xfrm>
        </p:spPr>
        <p:txBody>
          <a:bodyPr>
            <a:normAutofit/>
          </a:bodyPr>
          <a:lstStyle>
            <a:lvl1pPr marL="0" indent="0" algn="r">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pic>
        <p:nvPicPr>
          <p:cNvPr id="14" name="Picture 13" descr="A picture containing text&#10;&#10;Description automatically generated">
            <a:extLst>
              <a:ext uri="{FF2B5EF4-FFF2-40B4-BE49-F238E27FC236}">
                <a16:creationId xmlns:a16="http://schemas.microsoft.com/office/drawing/2014/main" id="{3AFAEE75-49B7-4D92-9152-585176403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4851" y="1065071"/>
            <a:ext cx="4921134" cy="1312302"/>
          </a:xfrm>
          <a:prstGeom prst="rect">
            <a:avLst/>
          </a:prstGeom>
        </p:spPr>
      </p:pic>
    </p:spTree>
    <p:extLst>
      <p:ext uri="{BB962C8B-B14F-4D97-AF65-F5344CB8AC3E}">
        <p14:creationId xmlns:p14="http://schemas.microsoft.com/office/powerpoint/2010/main" val="15769652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_ Navy Logo_ Light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CF5A3C4-D7C2-4E67-9F6C-49F64EA5E6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1997" cy="6857999"/>
          </a:xfrm>
          <a:prstGeom prst="rect">
            <a:avLst/>
          </a:prstGeom>
        </p:spPr>
      </p:pic>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1404852" y="4458832"/>
            <a:ext cx="5815530" cy="1309255"/>
          </a:xfr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pic>
        <p:nvPicPr>
          <p:cNvPr id="14" name="Picture 13">
            <a:extLst>
              <a:ext uri="{FF2B5EF4-FFF2-40B4-BE49-F238E27FC236}">
                <a16:creationId xmlns:a16="http://schemas.microsoft.com/office/drawing/2014/main" id="{3AFAEE75-49B7-4D92-9152-58517640312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18691" y="4564730"/>
            <a:ext cx="3174997" cy="1312302"/>
          </a:xfrm>
          <a:prstGeom prst="rect">
            <a:avLst/>
          </a:prstGeom>
        </p:spPr>
      </p:pic>
    </p:spTree>
    <p:extLst>
      <p:ext uri="{BB962C8B-B14F-4D97-AF65-F5344CB8AC3E}">
        <p14:creationId xmlns:p14="http://schemas.microsoft.com/office/powerpoint/2010/main" val="18023664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_ Full Color Logo_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77B95B-90F7-419A-8E92-547FA5FD4874}"/>
              </a:ext>
            </a:extLst>
          </p:cNvPr>
          <p:cNvSpPr/>
          <p:nvPr/>
        </p:nvSpPr>
        <p:spPr>
          <a:xfrm>
            <a:off x="773084" y="806335"/>
            <a:ext cx="10520604" cy="513726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1404852" y="4458832"/>
            <a:ext cx="5815530" cy="1309255"/>
          </a:xfr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10" name="Right Triangle 9">
            <a:extLst>
              <a:ext uri="{FF2B5EF4-FFF2-40B4-BE49-F238E27FC236}">
                <a16:creationId xmlns:a16="http://schemas.microsoft.com/office/drawing/2014/main" id="{76A87D92-14A3-4650-97CB-99DA133B5B42}"/>
              </a:ext>
            </a:extLst>
          </p:cNvPr>
          <p:cNvSpPr/>
          <p:nvPr/>
        </p:nvSpPr>
        <p:spPr>
          <a:xfrm flipH="1">
            <a:off x="4378032" y="1671851"/>
            <a:ext cx="7891552" cy="5252651"/>
          </a:xfrm>
          <a:prstGeom prst="rtTriangl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ogo&#10;&#10;Description automatically generated">
            <a:extLst>
              <a:ext uri="{FF2B5EF4-FFF2-40B4-BE49-F238E27FC236}">
                <a16:creationId xmlns:a16="http://schemas.microsoft.com/office/drawing/2014/main" id="{790E5C8D-6E7D-4C55-B6E3-3031EE48D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254" y="4247727"/>
            <a:ext cx="4209937" cy="2044158"/>
          </a:xfrm>
          <a:prstGeom prst="rect">
            <a:avLst/>
          </a:prstGeom>
        </p:spPr>
      </p:pic>
    </p:spTree>
    <p:extLst>
      <p:ext uri="{BB962C8B-B14F-4D97-AF65-F5344CB8AC3E}">
        <p14:creationId xmlns:p14="http://schemas.microsoft.com/office/powerpoint/2010/main" val="17223763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_Full Color Logo_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77B95B-90F7-419A-8E92-547FA5FD4874}"/>
              </a:ext>
            </a:extLst>
          </p:cNvPr>
          <p:cNvSpPr/>
          <p:nvPr/>
        </p:nvSpPr>
        <p:spPr>
          <a:xfrm>
            <a:off x="773084" y="806335"/>
            <a:ext cx="10520604" cy="513726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1404852" y="4458832"/>
            <a:ext cx="5815530" cy="1309255"/>
          </a:xfr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10" name="Right Triangle 9">
            <a:extLst>
              <a:ext uri="{FF2B5EF4-FFF2-40B4-BE49-F238E27FC236}">
                <a16:creationId xmlns:a16="http://schemas.microsoft.com/office/drawing/2014/main" id="{76A87D92-14A3-4650-97CB-99DA133B5B42}"/>
              </a:ext>
            </a:extLst>
          </p:cNvPr>
          <p:cNvSpPr/>
          <p:nvPr/>
        </p:nvSpPr>
        <p:spPr>
          <a:xfrm flipH="1">
            <a:off x="4378032" y="1671851"/>
            <a:ext cx="7891552" cy="5252651"/>
          </a:xfrm>
          <a:prstGeom prst="rtTriangl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ogo&#10;&#10;Description automatically generated">
            <a:extLst>
              <a:ext uri="{FF2B5EF4-FFF2-40B4-BE49-F238E27FC236}">
                <a16:creationId xmlns:a16="http://schemas.microsoft.com/office/drawing/2014/main" id="{790E5C8D-6E7D-4C55-B6E3-3031EE48D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254" y="4247727"/>
            <a:ext cx="4209937" cy="2044158"/>
          </a:xfrm>
          <a:prstGeom prst="rect">
            <a:avLst/>
          </a:prstGeom>
        </p:spPr>
      </p:pic>
    </p:spTree>
    <p:extLst>
      <p:ext uri="{BB962C8B-B14F-4D97-AF65-F5344CB8AC3E}">
        <p14:creationId xmlns:p14="http://schemas.microsoft.com/office/powerpoint/2010/main" val="20618480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_ Full Color Logo _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77B95B-90F7-419A-8E92-547FA5FD4874}"/>
              </a:ext>
            </a:extLst>
          </p:cNvPr>
          <p:cNvSpPr/>
          <p:nvPr/>
        </p:nvSpPr>
        <p:spPr>
          <a:xfrm>
            <a:off x="773084" y="806335"/>
            <a:ext cx="10520604" cy="513726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404852" y="2559326"/>
            <a:ext cx="6999316" cy="1739347"/>
          </a:xfrm>
        </p:spPr>
        <p:txBody>
          <a:bodyPr tIns="45720" bIns="45720" anchor="ctr">
            <a:normAutofit/>
          </a:bodyPr>
          <a:lstStyle>
            <a:lvl1pPr algn="l">
              <a:lnSpc>
                <a:spcPct val="80000"/>
              </a:lnSpc>
              <a:defRPr sz="4000" spc="150" baseline="0">
                <a:solidFill>
                  <a:schemeClr val="tx2"/>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Subtitle 2"/>
          <p:cNvSpPr>
            <a:spLocks noGrp="1"/>
          </p:cNvSpPr>
          <p:nvPr>
            <p:ph type="subTitle" idx="1"/>
          </p:nvPr>
        </p:nvSpPr>
        <p:spPr>
          <a:xfrm>
            <a:off x="1404852" y="4458832"/>
            <a:ext cx="5815530" cy="1309255"/>
          </a:xfr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10" name="Right Triangle 9">
            <a:extLst>
              <a:ext uri="{FF2B5EF4-FFF2-40B4-BE49-F238E27FC236}">
                <a16:creationId xmlns:a16="http://schemas.microsoft.com/office/drawing/2014/main" id="{76A87D92-14A3-4650-97CB-99DA133B5B42}"/>
              </a:ext>
            </a:extLst>
          </p:cNvPr>
          <p:cNvSpPr/>
          <p:nvPr/>
        </p:nvSpPr>
        <p:spPr>
          <a:xfrm flipH="1">
            <a:off x="4378032" y="1671851"/>
            <a:ext cx="7891552" cy="5252651"/>
          </a:xfrm>
          <a:prstGeom prst="rtTriangle">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ogo&#10;&#10;Description automatically generated">
            <a:extLst>
              <a:ext uri="{FF2B5EF4-FFF2-40B4-BE49-F238E27FC236}">
                <a16:creationId xmlns:a16="http://schemas.microsoft.com/office/drawing/2014/main" id="{790E5C8D-6E7D-4C55-B6E3-3031EE48D1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254" y="4247727"/>
            <a:ext cx="4209937" cy="2044158"/>
          </a:xfrm>
          <a:prstGeom prst="rect">
            <a:avLst/>
          </a:prstGeom>
        </p:spPr>
      </p:pic>
    </p:spTree>
    <p:extLst>
      <p:ext uri="{BB962C8B-B14F-4D97-AF65-F5344CB8AC3E}">
        <p14:creationId xmlns:p14="http://schemas.microsoft.com/office/powerpoint/2010/main" val="7768797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secHead" preserve="1">
  <p:cSld name="Section Header_Navy">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135212"/>
            <a:ext cx="10515600" cy="1676400"/>
          </a:xfrm>
        </p:spPr>
        <p:txBody>
          <a:bodyPr anchor="ctr">
            <a:noAutofit/>
          </a:bodyPr>
          <a:lstStyle>
            <a:lvl1pPr algn="ctr">
              <a:lnSpc>
                <a:spcPct val="80000"/>
              </a:lnSpc>
              <a:defRPr sz="6000" b="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latin typeface="Lucida Sans Unicode" panose="020B0602030504020204" pitchFamily="34" charset="0"/>
                <a:cs typeface="Lucida Sans Unicode" panose="020B0602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12CC964-A50B-4C29-B4E4-2C30BB34CCF3}"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BDF3BFCE-3FAF-4789-9BD1-1332078C9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91" y="689254"/>
            <a:ext cx="4139569" cy="1103885"/>
          </a:xfrm>
          <a:prstGeom prst="rect">
            <a:avLst/>
          </a:prstGeom>
        </p:spPr>
      </p:pic>
    </p:spTree>
    <p:extLst>
      <p:ext uri="{BB962C8B-B14F-4D97-AF65-F5344CB8AC3E}">
        <p14:creationId xmlns:p14="http://schemas.microsoft.com/office/powerpoint/2010/main" val="9897152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secHead" preserve="1">
  <p:cSld name="Section Header _ Light Blu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latin typeface="Lucida Sans Unicode" panose="020B0602030504020204" pitchFamily="34" charset="0"/>
                <a:cs typeface="Lucida Sans Unicode" panose="020B0602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12CC964-A50B-4C29-B4E4-2C30BB34CCF3}"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BDF3BFCE-3FAF-4789-9BD1-1332078C9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91" y="689254"/>
            <a:ext cx="4139569" cy="1103885"/>
          </a:xfrm>
          <a:prstGeom prst="rect">
            <a:avLst/>
          </a:prstGeom>
        </p:spPr>
      </p:pic>
    </p:spTree>
    <p:extLst>
      <p:ext uri="{BB962C8B-B14F-4D97-AF65-F5344CB8AC3E}">
        <p14:creationId xmlns:p14="http://schemas.microsoft.com/office/powerpoint/2010/main" val="805935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hoto Title Text or Content Ligh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7E2DE5-0F4D-48E8-DA3B-A0F1CEC8D7DA}"/>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5EBD0667-3795-07C5-AD81-572F27D46AAE}"/>
              </a:ext>
            </a:extLst>
          </p:cNvPr>
          <p:cNvSpPr>
            <a:spLocks noGrp="1"/>
          </p:cNvSpPr>
          <p:nvPr>
            <p:ph sz="half" idx="2"/>
          </p:nvPr>
        </p:nvSpPr>
        <p:spPr>
          <a:xfrm>
            <a:off x="4238489" y="1984771"/>
            <a:ext cx="7049460"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B61F1EF5-D401-CA5C-E73D-18F8BAC0E091}"/>
              </a:ext>
            </a:extLst>
          </p:cNvPr>
          <p:cNvSpPr>
            <a:spLocks noGrp="1"/>
          </p:cNvSpPr>
          <p:nvPr>
            <p:ph type="title" hasCustomPrompt="1"/>
          </p:nvPr>
        </p:nvSpPr>
        <p:spPr>
          <a:xfrm>
            <a:off x="4229099" y="1255554"/>
            <a:ext cx="7119903" cy="52428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pic>
        <p:nvPicPr>
          <p:cNvPr id="4" name="Picture 3" descr="A picture containing person, indoor, wall&#10;&#10;Description automatically generated">
            <a:extLst>
              <a:ext uri="{FF2B5EF4-FFF2-40B4-BE49-F238E27FC236}">
                <a16:creationId xmlns:a16="http://schemas.microsoft.com/office/drawing/2014/main" id="{1A615181-FD8D-A1DD-696D-CC849CD766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377" r="34853"/>
          <a:stretch/>
        </p:blipFill>
        <p:spPr>
          <a:xfrm>
            <a:off x="0" y="-37217"/>
            <a:ext cx="4038600" cy="6932434"/>
          </a:xfrm>
          <a:prstGeom prst="rect">
            <a:avLst/>
          </a:prstGeom>
        </p:spPr>
      </p:pic>
      <p:sp>
        <p:nvSpPr>
          <p:cNvPr id="2" name="Date Placeholder 1">
            <a:extLst>
              <a:ext uri="{FF2B5EF4-FFF2-40B4-BE49-F238E27FC236}">
                <a16:creationId xmlns:a16="http://schemas.microsoft.com/office/drawing/2014/main" id="{83F3092E-AFF0-F60E-3586-4D5C3D73BEBA}"/>
              </a:ext>
            </a:extLst>
          </p:cNvPr>
          <p:cNvSpPr>
            <a:spLocks noGrp="1"/>
          </p:cNvSpPr>
          <p:nvPr>
            <p:ph type="dt" sz="half" idx="10"/>
          </p:nvPr>
        </p:nvSpPr>
        <p:spPr/>
        <p:txBody>
          <a:bodyPr/>
          <a:lstStyle/>
          <a:p>
            <a:fld id="{5C10D5FF-2E70-1E40-B739-0A606ABFCBF0}" type="datetime1">
              <a:rPr lang="en-US" smtClean="0"/>
              <a:t>4/1/25</a:t>
            </a:fld>
            <a:endParaRPr lang="en-US"/>
          </a:p>
        </p:txBody>
      </p:sp>
      <p:sp>
        <p:nvSpPr>
          <p:cNvPr id="3" name="Footer Placeholder 2">
            <a:extLst>
              <a:ext uri="{FF2B5EF4-FFF2-40B4-BE49-F238E27FC236}">
                <a16:creationId xmlns:a16="http://schemas.microsoft.com/office/drawing/2014/main" id="{5D435545-E1C0-4F5E-A616-8EBD44C3F2F9}"/>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54348C68-316D-28D3-5C63-E5DBE2A513E8}"/>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21337347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secHead" preserve="1">
  <p:cSld name="Section Header _ Orang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135212"/>
            <a:ext cx="10515600" cy="1676400"/>
          </a:xfrm>
        </p:spPr>
        <p:txBody>
          <a:bodyPr anchor="ctr">
            <a:noAutofit/>
          </a:bodyPr>
          <a:lstStyle>
            <a:lvl1pPr algn="ctr">
              <a:lnSpc>
                <a:spcPct val="80000"/>
              </a:lnSpc>
              <a:defRPr sz="6000" b="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latin typeface="Lucida Sans Unicode" panose="020B0602030504020204" pitchFamily="34" charset="0"/>
                <a:cs typeface="Lucida Sans Unicode" panose="020B0602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12CC964-A50B-4C29-B4E4-2C30BB34CCF3}"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BDF3BFCE-3FAF-4789-9BD1-1332078C99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191" y="689254"/>
            <a:ext cx="4139569" cy="1103885"/>
          </a:xfrm>
          <a:prstGeom prst="rect">
            <a:avLst/>
          </a:prstGeom>
        </p:spPr>
      </p:pic>
    </p:spTree>
    <p:extLst>
      <p:ext uri="{BB962C8B-B14F-4D97-AF65-F5344CB8AC3E}">
        <p14:creationId xmlns:p14="http://schemas.microsoft.com/office/powerpoint/2010/main" val="30945291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Photo _ Title_ Text or Content_ Light Blue">
    <p:spTree>
      <p:nvGrpSpPr>
        <p:cNvPr id="1" name=""/>
        <p:cNvGrpSpPr/>
        <p:nvPr/>
      </p:nvGrpSpPr>
      <p:grpSpPr>
        <a:xfrm>
          <a:off x="0" y="0"/>
          <a:ext cx="0" cy="0"/>
          <a:chOff x="0" y="0"/>
          <a:chExt cx="0" cy="0"/>
        </a:xfrm>
      </p:grpSpPr>
      <p:sp>
        <p:nvSpPr>
          <p:cNvPr id="2" name="Title 1"/>
          <p:cNvSpPr>
            <a:spLocks noGrp="1"/>
          </p:cNvSpPr>
          <p:nvPr>
            <p:ph type="title"/>
          </p:nvPr>
        </p:nvSpPr>
        <p:spPr>
          <a:xfrm>
            <a:off x="4414057" y="284176"/>
            <a:ext cx="6572941"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4414057" y="2011680"/>
            <a:ext cx="6572942"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7" name="Picture Placeholder 2">
            <a:extLst>
              <a:ext uri="{FF2B5EF4-FFF2-40B4-BE49-F238E27FC236}">
                <a16:creationId xmlns:a16="http://schemas.microsoft.com/office/drawing/2014/main" id="{71D3D5C5-52B2-4FB4-9FA9-30F5812EF47C}"/>
              </a:ext>
            </a:extLst>
          </p:cNvPr>
          <p:cNvSpPr>
            <a:spLocks noGrp="1" noChangeAspect="1"/>
          </p:cNvSpPr>
          <p:nvPr>
            <p:ph type="pic" idx="13"/>
          </p:nvPr>
        </p:nvSpPr>
        <p:spPr>
          <a:xfrm>
            <a:off x="0" y="0"/>
            <a:ext cx="4203160" cy="6974378"/>
          </a:xfrm>
          <a:solidFill>
            <a:schemeClr val="tx2"/>
          </a:solidFill>
        </p:spPr>
        <p:txBody>
          <a:bodyPr tIns="365760" anchor="t">
            <a:normAutofit/>
          </a:bodyPr>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Rectangle 8">
            <a:extLst>
              <a:ext uri="{FF2B5EF4-FFF2-40B4-BE49-F238E27FC236}">
                <a16:creationId xmlns:a16="http://schemas.microsoft.com/office/drawing/2014/main" id="{6CF16CAB-5179-4FA8-84CF-4C101E0045C0}"/>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68359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Photo _ Title_ Text or Content_ Orange">
    <p:spTree>
      <p:nvGrpSpPr>
        <p:cNvPr id="1" name=""/>
        <p:cNvGrpSpPr/>
        <p:nvPr/>
      </p:nvGrpSpPr>
      <p:grpSpPr>
        <a:xfrm>
          <a:off x="0" y="0"/>
          <a:ext cx="0" cy="0"/>
          <a:chOff x="0" y="0"/>
          <a:chExt cx="0" cy="0"/>
        </a:xfrm>
      </p:grpSpPr>
      <p:sp>
        <p:nvSpPr>
          <p:cNvPr id="2" name="Title 1"/>
          <p:cNvSpPr>
            <a:spLocks noGrp="1"/>
          </p:cNvSpPr>
          <p:nvPr>
            <p:ph type="title"/>
          </p:nvPr>
        </p:nvSpPr>
        <p:spPr>
          <a:xfrm>
            <a:off x="4414057" y="284176"/>
            <a:ext cx="6572941"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4414057" y="2011680"/>
            <a:ext cx="6572942"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7" name="Picture Placeholder 2">
            <a:extLst>
              <a:ext uri="{FF2B5EF4-FFF2-40B4-BE49-F238E27FC236}">
                <a16:creationId xmlns:a16="http://schemas.microsoft.com/office/drawing/2014/main" id="{71D3D5C5-52B2-4FB4-9FA9-30F5812EF47C}"/>
              </a:ext>
            </a:extLst>
          </p:cNvPr>
          <p:cNvSpPr>
            <a:spLocks noGrp="1" noChangeAspect="1"/>
          </p:cNvSpPr>
          <p:nvPr>
            <p:ph type="pic" idx="13"/>
          </p:nvPr>
        </p:nvSpPr>
        <p:spPr>
          <a:xfrm>
            <a:off x="0" y="0"/>
            <a:ext cx="4203160" cy="6974378"/>
          </a:xfrm>
          <a:solidFill>
            <a:schemeClr val="tx2"/>
          </a:solidFill>
        </p:spPr>
        <p:txBody>
          <a:bodyPr tIns="365760" anchor="t">
            <a:normAutofit/>
          </a:bodyPr>
          <a:lstStyle>
            <a:lvl1pPr marL="0" indent="0" algn="ctr">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Rectangle 8">
            <a:extLst>
              <a:ext uri="{FF2B5EF4-FFF2-40B4-BE49-F238E27FC236}">
                <a16:creationId xmlns:a16="http://schemas.microsoft.com/office/drawing/2014/main" id="{6CF16CAB-5179-4FA8-84CF-4C101E0045C0}"/>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609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Photo &amp; Caption _ Title_ Text or Content_ Light Blu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A63739E-2B3C-415B-9474-4F6693512638}"/>
              </a:ext>
            </a:extLst>
          </p:cNvPr>
          <p:cNvSpPr>
            <a:spLocks noGrp="1" noChangeAspect="1"/>
          </p:cNvSpPr>
          <p:nvPr>
            <p:ph type="pic" idx="13"/>
          </p:nvPr>
        </p:nvSpPr>
        <p:spPr>
          <a:xfrm>
            <a:off x="0" y="-1"/>
            <a:ext cx="4203160" cy="4372495"/>
          </a:xfrm>
          <a:solidFill>
            <a:schemeClr val="tx2"/>
          </a:solidFill>
        </p:spPr>
        <p:txBody>
          <a:bodyPr tIns="365760" anchor="t">
            <a:normAutofit/>
          </a:bodyPr>
          <a:lstStyle>
            <a:lvl1pPr marL="0" indent="0" algn="ct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7"/>
          <p:cNvSpPr>
            <a:spLocks noGrp="1"/>
          </p:cNvSpPr>
          <p:nvPr>
            <p:ph type="title"/>
          </p:nvPr>
        </p:nvSpPr>
        <p:spPr>
          <a:xfrm>
            <a:off x="4372495" y="284176"/>
            <a:ext cx="6614504"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4" name="Content Placeholder 3"/>
          <p:cNvSpPr>
            <a:spLocks noGrp="1"/>
          </p:cNvSpPr>
          <p:nvPr>
            <p:ph sz="half" idx="2"/>
          </p:nvPr>
        </p:nvSpPr>
        <p:spPr>
          <a:xfrm>
            <a:off x="4372495" y="2011680"/>
            <a:ext cx="6612776" cy="4206240"/>
          </a:xfr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1A840F18-A2AE-46D7-85CF-35B8C30DD9AD}"/>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439768"/>
            <a:ext cx="3299109" cy="1710878"/>
          </a:xfr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Tree>
    <p:extLst>
      <p:ext uri="{BB962C8B-B14F-4D97-AF65-F5344CB8AC3E}">
        <p14:creationId xmlns:p14="http://schemas.microsoft.com/office/powerpoint/2010/main" val="15676969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Photo &amp; Caption _ Title_ Text or Content_ Oran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A63739E-2B3C-415B-9474-4F6693512638}"/>
              </a:ext>
            </a:extLst>
          </p:cNvPr>
          <p:cNvSpPr>
            <a:spLocks noGrp="1" noChangeAspect="1"/>
          </p:cNvSpPr>
          <p:nvPr>
            <p:ph type="pic" idx="13"/>
          </p:nvPr>
        </p:nvSpPr>
        <p:spPr>
          <a:xfrm>
            <a:off x="0" y="-1"/>
            <a:ext cx="4203160" cy="4372495"/>
          </a:xfrm>
          <a:solidFill>
            <a:schemeClr val="tx2"/>
          </a:solidFill>
        </p:spPr>
        <p:txBody>
          <a:bodyPr tIns="365760" anchor="t">
            <a:normAutofit/>
          </a:bodyPr>
          <a:lstStyle>
            <a:lvl1pPr marL="0" indent="0" algn="ctr">
              <a:buNone/>
              <a:defRPr sz="16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7"/>
          <p:cNvSpPr>
            <a:spLocks noGrp="1"/>
          </p:cNvSpPr>
          <p:nvPr>
            <p:ph type="title"/>
          </p:nvPr>
        </p:nvSpPr>
        <p:spPr>
          <a:xfrm>
            <a:off x="4372495" y="284176"/>
            <a:ext cx="6614504"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4" name="Content Placeholder 3"/>
          <p:cNvSpPr>
            <a:spLocks noGrp="1"/>
          </p:cNvSpPr>
          <p:nvPr>
            <p:ph sz="half" idx="2"/>
          </p:nvPr>
        </p:nvSpPr>
        <p:spPr>
          <a:xfrm>
            <a:off x="4372495" y="2011680"/>
            <a:ext cx="6612776" cy="4206240"/>
          </a:xfr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1A840F18-A2AE-46D7-85CF-35B8C30DD9AD}"/>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439768"/>
            <a:ext cx="3299109" cy="1710878"/>
          </a:xfr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Tree>
    <p:extLst>
      <p:ext uri="{BB962C8B-B14F-4D97-AF65-F5344CB8AC3E}">
        <p14:creationId xmlns:p14="http://schemas.microsoft.com/office/powerpoint/2010/main" val="30400427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Banner Photo _ Title_ Text or Content_ Light Blu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2FAFF46-14A3-4DCA-A42C-6C364FA062C8}"/>
              </a:ext>
            </a:extLst>
          </p:cNvPr>
          <p:cNvSpPr>
            <a:spLocks noGrp="1" noChangeAspect="1"/>
          </p:cNvSpPr>
          <p:nvPr>
            <p:ph type="pic" idx="13"/>
          </p:nvPr>
        </p:nvSpPr>
        <p:spPr>
          <a:xfrm>
            <a:off x="0" y="1792937"/>
            <a:ext cx="12192000" cy="3469020"/>
          </a:xfrm>
          <a:solidFill>
            <a:schemeClr val="tx2"/>
          </a:solidFill>
        </p:spPr>
        <p:txBody>
          <a:bodyPr tIns="365760" anchor="t">
            <a:normAutofit/>
          </a:bodyPr>
          <a:lstStyle>
            <a:lvl1pPr marL="0" indent="0" algn="l">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9"/>
          <p:cNvSpPr>
            <a:spLocks noGrp="1"/>
          </p:cNvSpPr>
          <p:nvPr>
            <p:ph type="title"/>
          </p:nvPr>
        </p:nvSpPr>
        <p:spPr>
          <a:xfrm>
            <a:off x="1202267" y="284176"/>
            <a:ext cx="9784732" cy="1508760"/>
          </a:xfrm>
        </p:spPr>
        <p:txBody>
          <a:bodyPr/>
          <a:lstStyle/>
          <a:p>
            <a:r>
              <a:rPr lang="en-US"/>
              <a:t>Click to edit Master title style</a:t>
            </a:r>
          </a:p>
        </p:txBody>
      </p:sp>
      <p:sp>
        <p:nvSpPr>
          <p:cNvPr id="6" name="Content Placeholder 5"/>
          <p:cNvSpPr>
            <a:spLocks noGrp="1"/>
          </p:cNvSpPr>
          <p:nvPr>
            <p:ph sz="quarter" idx="4"/>
          </p:nvPr>
        </p:nvSpPr>
        <p:spPr>
          <a:xfrm>
            <a:off x="7024255" y="1792936"/>
            <a:ext cx="4580936" cy="3469020"/>
          </a:xfrm>
          <a:solidFill>
            <a:schemeClr val="tx2">
              <a:alpha val="16863"/>
            </a:schemeClr>
          </a:solidFill>
        </p:spPr>
        <p:txBody>
          <a:bodyPr/>
          <a:lstStyle>
            <a:lvl1pPr>
              <a:buNone/>
              <a:defRPr sz="2200">
                <a:solidFill>
                  <a:schemeClr val="bg1"/>
                </a:solidFill>
              </a:defRPr>
            </a:lvl1pPr>
            <a:lvl2pPr>
              <a:buNone/>
              <a:defRPr sz="2000">
                <a:solidFill>
                  <a:schemeClr val="bg1"/>
                </a:solidFill>
              </a:defRPr>
            </a:lvl2pPr>
            <a:lvl3pPr>
              <a:buNone/>
              <a:defRPr sz="1800">
                <a:solidFill>
                  <a:schemeClr val="bg1"/>
                </a:solidFill>
              </a:defRPr>
            </a:lvl3pPr>
            <a:lvl4pPr>
              <a:buNone/>
              <a:defRPr sz="1600">
                <a:solidFill>
                  <a:schemeClr val="bg1"/>
                </a:solidFill>
              </a:defRPr>
            </a:lvl4pPr>
            <a:lvl5pPr>
              <a:buNone/>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ACC7-3B3F-47D1-959A-EF58926E955E}" type="datetimeFigureOut">
              <a:rPr lang="en-US" smtClean="0"/>
              <a:t>4/1/25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BB25DDF2-FD70-4126-94C2-40006D53FC84}"/>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6637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Banner Photo _ Title_ Text or Content_ Oran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2FAFF46-14A3-4DCA-A42C-6C364FA062C8}"/>
              </a:ext>
            </a:extLst>
          </p:cNvPr>
          <p:cNvSpPr>
            <a:spLocks noGrp="1" noChangeAspect="1"/>
          </p:cNvSpPr>
          <p:nvPr>
            <p:ph type="pic" idx="13"/>
          </p:nvPr>
        </p:nvSpPr>
        <p:spPr>
          <a:xfrm>
            <a:off x="0" y="1792937"/>
            <a:ext cx="12192000" cy="3469020"/>
          </a:xfrm>
          <a:solidFill>
            <a:schemeClr val="tx2"/>
          </a:solidFill>
        </p:spPr>
        <p:txBody>
          <a:bodyPr tIns="365760" anchor="t">
            <a:normAutofit/>
          </a:bodyPr>
          <a:lstStyle>
            <a:lvl1pPr marL="0" indent="0" algn="l">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9"/>
          <p:cNvSpPr>
            <a:spLocks noGrp="1"/>
          </p:cNvSpPr>
          <p:nvPr>
            <p:ph type="title"/>
          </p:nvPr>
        </p:nvSpPr>
        <p:spPr>
          <a:xfrm>
            <a:off x="1202267" y="284176"/>
            <a:ext cx="9784732" cy="1508760"/>
          </a:xfrm>
        </p:spPr>
        <p:txBody>
          <a:bodyPr/>
          <a:lstStyle/>
          <a:p>
            <a:r>
              <a:rPr lang="en-US"/>
              <a:t>Click to edit Master title style</a:t>
            </a:r>
          </a:p>
        </p:txBody>
      </p:sp>
      <p:sp>
        <p:nvSpPr>
          <p:cNvPr id="6" name="Content Placeholder 5"/>
          <p:cNvSpPr>
            <a:spLocks noGrp="1"/>
          </p:cNvSpPr>
          <p:nvPr>
            <p:ph sz="quarter" idx="4"/>
          </p:nvPr>
        </p:nvSpPr>
        <p:spPr>
          <a:xfrm>
            <a:off x="7024255" y="1792936"/>
            <a:ext cx="4580936" cy="3469020"/>
          </a:xfrm>
          <a:solidFill>
            <a:schemeClr val="tx2">
              <a:alpha val="16863"/>
            </a:schemeClr>
          </a:solidFill>
        </p:spPr>
        <p:txBody>
          <a:bodyPr/>
          <a:lstStyle>
            <a:lvl1pPr>
              <a:buNone/>
              <a:defRPr sz="2200">
                <a:solidFill>
                  <a:schemeClr val="bg1"/>
                </a:solidFill>
              </a:defRPr>
            </a:lvl1pPr>
            <a:lvl2pPr>
              <a:buNone/>
              <a:defRPr sz="2000">
                <a:solidFill>
                  <a:schemeClr val="bg1"/>
                </a:solidFill>
              </a:defRPr>
            </a:lvl2pPr>
            <a:lvl3pPr>
              <a:buNone/>
              <a:defRPr sz="1800">
                <a:solidFill>
                  <a:schemeClr val="bg1"/>
                </a:solidFill>
              </a:defRPr>
            </a:lvl3pPr>
            <a:lvl4pPr>
              <a:buNone/>
              <a:defRPr sz="1600">
                <a:solidFill>
                  <a:schemeClr val="bg1"/>
                </a:solidFill>
              </a:defRPr>
            </a:lvl4pPr>
            <a:lvl5pPr>
              <a:buNone/>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ACC7-3B3F-47D1-959A-EF58926E955E}" type="datetimeFigureOut">
              <a:rPr lang="en-US" smtClean="0"/>
              <a:t>4/1/25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BB25DDF2-FD70-4126-94C2-40006D53FC84}"/>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8776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Small Banner Photo _ Title_ Text or Content_ Light Blu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2FAFF46-14A3-4DCA-A42C-6C364FA062C8}"/>
              </a:ext>
            </a:extLst>
          </p:cNvPr>
          <p:cNvSpPr>
            <a:spLocks noGrp="1" noChangeAspect="1"/>
          </p:cNvSpPr>
          <p:nvPr>
            <p:ph type="pic" idx="13"/>
          </p:nvPr>
        </p:nvSpPr>
        <p:spPr>
          <a:xfrm>
            <a:off x="0" y="1792937"/>
            <a:ext cx="12192000" cy="1636063"/>
          </a:xfrm>
          <a:solidFill>
            <a:schemeClr val="tx2"/>
          </a:solidFill>
        </p:spPr>
        <p:txBody>
          <a:bodyPr tIns="365760" anchor="t">
            <a:normAutofit/>
          </a:bodyPr>
          <a:lstStyle>
            <a:lvl1pPr marL="0" indent="0" algn="l">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9"/>
          <p:cNvSpPr>
            <a:spLocks noGrp="1"/>
          </p:cNvSpPr>
          <p:nvPr>
            <p:ph type="title"/>
          </p:nvPr>
        </p:nvSpPr>
        <p:spPr>
          <a:xfrm>
            <a:off x="1202267" y="284176"/>
            <a:ext cx="9784732" cy="1508760"/>
          </a:xfrm>
        </p:spPr>
        <p:txBody>
          <a:bodyPr/>
          <a:lstStyle/>
          <a:p>
            <a:r>
              <a:rPr lang="en-US"/>
              <a:t>Click to edit Master title style</a:t>
            </a:r>
          </a:p>
        </p:txBody>
      </p:sp>
      <p:sp>
        <p:nvSpPr>
          <p:cNvPr id="6" name="Content Placeholder 5"/>
          <p:cNvSpPr>
            <a:spLocks noGrp="1"/>
          </p:cNvSpPr>
          <p:nvPr>
            <p:ph sz="quarter" idx="4" hasCustomPrompt="1"/>
          </p:nvPr>
        </p:nvSpPr>
        <p:spPr>
          <a:xfrm>
            <a:off x="6377179" y="1792936"/>
            <a:ext cx="5228012" cy="1636063"/>
          </a:xfrm>
          <a:solidFill>
            <a:schemeClr val="tx2">
              <a:alpha val="16863"/>
            </a:schemeClr>
          </a:solidFill>
        </p:spPr>
        <p:txBody>
          <a:bodyPr anchor="ctr"/>
          <a:lstStyle>
            <a:lvl1pPr algn="l">
              <a:buNone/>
              <a:defRPr sz="2200">
                <a:solidFill>
                  <a:schemeClr val="bg1"/>
                </a:solidFill>
              </a:defRPr>
            </a:lvl1pPr>
            <a:lvl2pPr>
              <a:buNone/>
              <a:defRPr sz="2000">
                <a:solidFill>
                  <a:schemeClr val="bg1"/>
                </a:solidFill>
              </a:defRPr>
            </a:lvl2pPr>
            <a:lvl3pPr>
              <a:buNone/>
              <a:defRPr sz="1800">
                <a:solidFill>
                  <a:schemeClr val="bg1"/>
                </a:solidFill>
              </a:defRPr>
            </a:lvl3pPr>
            <a:lvl4pPr>
              <a:buNone/>
              <a:defRPr sz="1600">
                <a:solidFill>
                  <a:schemeClr val="bg1"/>
                </a:solidFill>
              </a:defRPr>
            </a:lvl4pPr>
            <a:lvl5pPr>
              <a:buNone/>
              <a:defRPr sz="1600">
                <a:solidFill>
                  <a:schemeClr val="bg1"/>
                </a:solidFill>
              </a:defRPr>
            </a:lvl5pPr>
            <a:lvl6pPr>
              <a:defRPr sz="1600"/>
            </a:lvl6pPr>
            <a:lvl7pPr>
              <a:defRPr sz="1600"/>
            </a:lvl7pPr>
            <a:lvl8pPr>
              <a:defRPr sz="1600"/>
            </a:lvl8pPr>
            <a:lvl9pPr>
              <a:defRPr sz="1600"/>
            </a:lvl9pPr>
          </a:lstStyle>
          <a:p>
            <a:pPr lvl="0"/>
            <a:r>
              <a:rPr lang="en-US"/>
              <a:t>Click to edit Master title style</a:t>
            </a:r>
          </a:p>
        </p:txBody>
      </p:sp>
      <p:sp>
        <p:nvSpPr>
          <p:cNvPr id="7" name="Date Placeholder 6"/>
          <p:cNvSpPr>
            <a:spLocks noGrp="1"/>
          </p:cNvSpPr>
          <p:nvPr>
            <p:ph type="dt" sz="half" idx="10"/>
          </p:nvPr>
        </p:nvSpPr>
        <p:spPr/>
        <p:txBody>
          <a:bodyPr/>
          <a:lstStyle/>
          <a:p>
            <a:fld id="{11EAACC7-3B3F-47D1-959A-EF58926E955E}" type="datetimeFigureOut">
              <a:rPr lang="en-US" smtClean="0"/>
              <a:t>4/1/25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
        <p:nvSpPr>
          <p:cNvPr id="12" name="Content Placeholder 5">
            <a:extLst>
              <a:ext uri="{FF2B5EF4-FFF2-40B4-BE49-F238E27FC236}">
                <a16:creationId xmlns:a16="http://schemas.microsoft.com/office/drawing/2014/main" id="{F1D957AD-9741-4CE7-A019-819C521768BA}"/>
              </a:ext>
            </a:extLst>
          </p:cNvPr>
          <p:cNvSpPr>
            <a:spLocks noGrp="1"/>
          </p:cNvSpPr>
          <p:nvPr>
            <p:ph sz="quarter" idx="14"/>
          </p:nvPr>
        </p:nvSpPr>
        <p:spPr>
          <a:xfrm>
            <a:off x="6377179" y="3607881"/>
            <a:ext cx="5228012" cy="1636063"/>
          </a:xfr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807A7F37-FA0F-4267-A40D-8A9EBAEBB0A4}"/>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5778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Small Banner Photo _ Title_ Text or Content_ Orange">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12FAFF46-14A3-4DCA-A42C-6C364FA062C8}"/>
              </a:ext>
            </a:extLst>
          </p:cNvPr>
          <p:cNvSpPr>
            <a:spLocks noGrp="1" noChangeAspect="1"/>
          </p:cNvSpPr>
          <p:nvPr>
            <p:ph type="pic" idx="13"/>
          </p:nvPr>
        </p:nvSpPr>
        <p:spPr>
          <a:xfrm>
            <a:off x="0" y="1792937"/>
            <a:ext cx="12192000" cy="1636063"/>
          </a:xfrm>
          <a:solidFill>
            <a:schemeClr val="tx2"/>
          </a:solidFill>
        </p:spPr>
        <p:txBody>
          <a:bodyPr tIns="365760" anchor="t">
            <a:normAutofit/>
          </a:bodyPr>
          <a:lstStyle>
            <a:lvl1pPr marL="0" indent="0" algn="l">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9"/>
          <p:cNvSpPr>
            <a:spLocks noGrp="1"/>
          </p:cNvSpPr>
          <p:nvPr>
            <p:ph type="title"/>
          </p:nvPr>
        </p:nvSpPr>
        <p:spPr>
          <a:xfrm>
            <a:off x="1202267" y="284176"/>
            <a:ext cx="9784732" cy="1508760"/>
          </a:xfrm>
        </p:spPr>
        <p:txBody>
          <a:bodyPr/>
          <a:lstStyle/>
          <a:p>
            <a:r>
              <a:rPr lang="en-US"/>
              <a:t>Click to edit Master title style</a:t>
            </a:r>
          </a:p>
        </p:txBody>
      </p:sp>
      <p:sp>
        <p:nvSpPr>
          <p:cNvPr id="6" name="Content Placeholder 5"/>
          <p:cNvSpPr>
            <a:spLocks noGrp="1"/>
          </p:cNvSpPr>
          <p:nvPr>
            <p:ph sz="quarter" idx="4" hasCustomPrompt="1"/>
          </p:nvPr>
        </p:nvSpPr>
        <p:spPr>
          <a:xfrm>
            <a:off x="6377179" y="1792936"/>
            <a:ext cx="5228012" cy="1636063"/>
          </a:xfrm>
          <a:solidFill>
            <a:schemeClr val="tx2">
              <a:alpha val="16863"/>
            </a:schemeClr>
          </a:solidFill>
        </p:spPr>
        <p:txBody>
          <a:bodyPr anchor="ctr"/>
          <a:lstStyle>
            <a:lvl1pPr algn="l">
              <a:buNone/>
              <a:defRPr sz="2200">
                <a:solidFill>
                  <a:schemeClr val="bg1"/>
                </a:solidFill>
              </a:defRPr>
            </a:lvl1pPr>
            <a:lvl2pPr>
              <a:buNone/>
              <a:defRPr sz="2000">
                <a:solidFill>
                  <a:schemeClr val="bg1"/>
                </a:solidFill>
              </a:defRPr>
            </a:lvl2pPr>
            <a:lvl3pPr>
              <a:buNone/>
              <a:defRPr sz="1800">
                <a:solidFill>
                  <a:schemeClr val="bg1"/>
                </a:solidFill>
              </a:defRPr>
            </a:lvl3pPr>
            <a:lvl4pPr>
              <a:buNone/>
              <a:defRPr sz="1600">
                <a:solidFill>
                  <a:schemeClr val="bg1"/>
                </a:solidFill>
              </a:defRPr>
            </a:lvl4pPr>
            <a:lvl5pPr>
              <a:buNone/>
              <a:defRPr sz="1600">
                <a:solidFill>
                  <a:schemeClr val="bg1"/>
                </a:solidFill>
              </a:defRPr>
            </a:lvl5pPr>
            <a:lvl6pPr>
              <a:defRPr sz="1600"/>
            </a:lvl6pPr>
            <a:lvl7pPr>
              <a:defRPr sz="1600"/>
            </a:lvl7pPr>
            <a:lvl8pPr>
              <a:defRPr sz="1600"/>
            </a:lvl8pPr>
            <a:lvl9pPr>
              <a:defRPr sz="1600"/>
            </a:lvl9pPr>
          </a:lstStyle>
          <a:p>
            <a:pPr lvl="0"/>
            <a:r>
              <a:rPr lang="en-US"/>
              <a:t>Click to edit Master title style</a:t>
            </a:r>
          </a:p>
        </p:txBody>
      </p:sp>
      <p:sp>
        <p:nvSpPr>
          <p:cNvPr id="7" name="Date Placeholder 6"/>
          <p:cNvSpPr>
            <a:spLocks noGrp="1"/>
          </p:cNvSpPr>
          <p:nvPr>
            <p:ph type="dt" sz="half" idx="10"/>
          </p:nvPr>
        </p:nvSpPr>
        <p:spPr/>
        <p:txBody>
          <a:bodyPr/>
          <a:lstStyle/>
          <a:p>
            <a:fld id="{11EAACC7-3B3F-47D1-959A-EF58926E955E}" type="datetimeFigureOut">
              <a:rPr lang="en-US" smtClean="0"/>
              <a:t>4/1/25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
        <p:nvSpPr>
          <p:cNvPr id="12" name="Content Placeholder 5">
            <a:extLst>
              <a:ext uri="{FF2B5EF4-FFF2-40B4-BE49-F238E27FC236}">
                <a16:creationId xmlns:a16="http://schemas.microsoft.com/office/drawing/2014/main" id="{F1D957AD-9741-4CE7-A019-819C521768BA}"/>
              </a:ext>
            </a:extLst>
          </p:cNvPr>
          <p:cNvSpPr>
            <a:spLocks noGrp="1"/>
          </p:cNvSpPr>
          <p:nvPr>
            <p:ph sz="quarter" idx="14"/>
          </p:nvPr>
        </p:nvSpPr>
        <p:spPr>
          <a:xfrm>
            <a:off x="6377179" y="3607881"/>
            <a:ext cx="5228012" cy="1636063"/>
          </a:xfr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807A7F37-FA0F-4267-A40D-8A9EBAEBB0A4}"/>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9395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Medium Photo _ Title_ Text or Content_ Light Blu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 y="2518756"/>
            <a:ext cx="7032567" cy="4339244"/>
          </a:xfrm>
          <a:solidFill>
            <a:schemeClr val="tx2"/>
          </a:solidFill>
        </p:spPr>
        <p:txBody>
          <a:bodyPr tIns="365760" anchor="t"/>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7"/>
          <p:cNvSpPr>
            <a:spLocks noGrp="1"/>
          </p:cNvSpPr>
          <p:nvPr>
            <p:ph type="title"/>
          </p:nvPr>
        </p:nvSpPr>
        <p:spPr>
          <a:xfrm>
            <a:off x="1280161" y="284176"/>
            <a:ext cx="9706838" cy="1508760"/>
          </a:xfrm>
        </p:spPr>
        <p:txBody>
          <a:bodyPr/>
          <a:lstStyle/>
          <a:p>
            <a:r>
              <a:rPr lang="en-US"/>
              <a:t>Click to edit Master title style</a:t>
            </a:r>
          </a:p>
        </p:txBody>
      </p:sp>
      <p:sp>
        <p:nvSpPr>
          <p:cNvPr id="4" name="Text Placeholder 3"/>
          <p:cNvSpPr>
            <a:spLocks noGrp="1"/>
          </p:cNvSpPr>
          <p:nvPr>
            <p:ph type="body" sz="half" idx="2"/>
          </p:nvPr>
        </p:nvSpPr>
        <p:spPr>
          <a:xfrm>
            <a:off x="7464829" y="2211494"/>
            <a:ext cx="352217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159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Photo Title Text or Content Dar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9C05D9-A1FB-3968-C628-4327FBD4CC87}"/>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5EBD0667-3795-07C5-AD81-572F27D46AAE}"/>
              </a:ext>
            </a:extLst>
          </p:cNvPr>
          <p:cNvSpPr>
            <a:spLocks noGrp="1"/>
          </p:cNvSpPr>
          <p:nvPr>
            <p:ph sz="half" idx="2"/>
          </p:nvPr>
        </p:nvSpPr>
        <p:spPr>
          <a:xfrm>
            <a:off x="4238489" y="1984771"/>
            <a:ext cx="7049460"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B61F1EF5-D401-CA5C-E73D-18F8BAC0E091}"/>
              </a:ext>
            </a:extLst>
          </p:cNvPr>
          <p:cNvSpPr>
            <a:spLocks noGrp="1"/>
          </p:cNvSpPr>
          <p:nvPr>
            <p:ph type="title" hasCustomPrompt="1"/>
          </p:nvPr>
        </p:nvSpPr>
        <p:spPr>
          <a:xfrm>
            <a:off x="4229099" y="1255554"/>
            <a:ext cx="7119903" cy="52428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pic>
        <p:nvPicPr>
          <p:cNvPr id="4" name="Picture 3" descr="A picture containing person, indoor, wall&#10;&#10;Description automatically generated">
            <a:extLst>
              <a:ext uri="{FF2B5EF4-FFF2-40B4-BE49-F238E27FC236}">
                <a16:creationId xmlns:a16="http://schemas.microsoft.com/office/drawing/2014/main" id="{0AE9EBED-1E67-C157-200A-3B1CF3D0E1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377" r="34853"/>
          <a:stretch/>
        </p:blipFill>
        <p:spPr>
          <a:xfrm>
            <a:off x="0" y="-37217"/>
            <a:ext cx="4038600" cy="6932434"/>
          </a:xfrm>
          <a:prstGeom prst="rect">
            <a:avLst/>
          </a:prstGeom>
        </p:spPr>
      </p:pic>
      <p:sp>
        <p:nvSpPr>
          <p:cNvPr id="2" name="Date Placeholder 1">
            <a:extLst>
              <a:ext uri="{FF2B5EF4-FFF2-40B4-BE49-F238E27FC236}">
                <a16:creationId xmlns:a16="http://schemas.microsoft.com/office/drawing/2014/main" id="{283E242B-76D5-BBDC-1879-EF2C6688B532}"/>
              </a:ext>
            </a:extLst>
          </p:cNvPr>
          <p:cNvSpPr>
            <a:spLocks noGrp="1"/>
          </p:cNvSpPr>
          <p:nvPr>
            <p:ph type="dt" sz="half" idx="10"/>
          </p:nvPr>
        </p:nvSpPr>
        <p:spPr/>
        <p:txBody>
          <a:bodyPr/>
          <a:lstStyle/>
          <a:p>
            <a:fld id="{2D237099-3A59-EB4E-B5F0-72A5547DBF7C}" type="datetime1">
              <a:rPr lang="en-US" smtClean="0"/>
              <a:t>4/1/25</a:t>
            </a:fld>
            <a:endParaRPr lang="en-US"/>
          </a:p>
        </p:txBody>
      </p:sp>
      <p:sp>
        <p:nvSpPr>
          <p:cNvPr id="3" name="Footer Placeholder 2">
            <a:extLst>
              <a:ext uri="{FF2B5EF4-FFF2-40B4-BE49-F238E27FC236}">
                <a16:creationId xmlns:a16="http://schemas.microsoft.com/office/drawing/2014/main" id="{506B21F5-EF01-9E32-2EDA-DBA3F4A67B2C}"/>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02918BB0-3A10-B71D-2746-56FC947F0E8B}"/>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36106859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Medium Photo _ Title_ Text or Content_ Orang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 y="2518756"/>
            <a:ext cx="7032567" cy="4339244"/>
          </a:xfrm>
          <a:solidFill>
            <a:schemeClr val="tx2"/>
          </a:solidFill>
        </p:spPr>
        <p:txBody>
          <a:bodyPr tIns="365760" anchor="t"/>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7"/>
          <p:cNvSpPr>
            <a:spLocks noGrp="1"/>
          </p:cNvSpPr>
          <p:nvPr>
            <p:ph type="title"/>
          </p:nvPr>
        </p:nvSpPr>
        <p:spPr>
          <a:xfrm>
            <a:off x="1280161" y="284176"/>
            <a:ext cx="9706838" cy="1508760"/>
          </a:xfrm>
        </p:spPr>
        <p:txBody>
          <a:bodyPr/>
          <a:lstStyle/>
          <a:p>
            <a:r>
              <a:rPr lang="en-US"/>
              <a:t>Click to edit Master title style</a:t>
            </a:r>
          </a:p>
        </p:txBody>
      </p:sp>
      <p:sp>
        <p:nvSpPr>
          <p:cNvPr id="4" name="Text Placeholder 3"/>
          <p:cNvSpPr>
            <a:spLocks noGrp="1"/>
          </p:cNvSpPr>
          <p:nvPr>
            <p:ph type="body" sz="half" idx="2"/>
          </p:nvPr>
        </p:nvSpPr>
        <p:spPr>
          <a:xfrm>
            <a:off x="7464829" y="2211494"/>
            <a:ext cx="352217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4706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Only with Background Photo Option _ Navy">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385C840-86F6-4A15-A130-70A55C2A375A}"/>
              </a:ext>
            </a:extLst>
          </p:cNvPr>
          <p:cNvSpPr>
            <a:spLocks noGrp="1" noChangeAspect="1"/>
          </p:cNvSpPr>
          <p:nvPr>
            <p:ph type="pic" idx="1"/>
          </p:nvPr>
        </p:nvSpPr>
        <p:spPr>
          <a:xfrm>
            <a:off x="0" y="0"/>
            <a:ext cx="12192000" cy="6858000"/>
          </a:xfrm>
          <a:solidFill>
            <a:schemeClr val="bg1">
              <a:alpha val="40000"/>
            </a:schemeClr>
          </a:solidFill>
        </p:spPr>
        <p:txBody>
          <a:bodyPr tIns="365760" anchor="t"/>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5195454" y="2470424"/>
            <a:ext cx="5992367" cy="1508760"/>
          </a:xfrm>
        </p:spPr>
        <p:txBody>
          <a:bodyPr/>
          <a:lstStyle>
            <a:lvl1pPr algn="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11EAACC7-3B3F-47D1-959A-EF58926E955E}" type="datetimeFigureOut">
              <a:rPr lang="en-US" smtClean="0"/>
              <a:t>4/1/25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cxnSp>
        <p:nvCxnSpPr>
          <p:cNvPr id="6" name="Straight Connector 5">
            <a:extLst>
              <a:ext uri="{FF2B5EF4-FFF2-40B4-BE49-F238E27FC236}">
                <a16:creationId xmlns:a16="http://schemas.microsoft.com/office/drawing/2014/main" id="{7D651184-7F85-4741-A22A-DFABD47A572B}"/>
              </a:ext>
            </a:extLst>
          </p:cNvPr>
          <p:cNvCxnSpPr/>
          <p:nvPr/>
        </p:nvCxnSpPr>
        <p:spPr>
          <a:xfrm>
            <a:off x="9182027" y="2294312"/>
            <a:ext cx="2005794" cy="0"/>
          </a:xfrm>
          <a:prstGeom prst="line">
            <a:avLst/>
          </a:prstGeom>
          <a:ln w="57150">
            <a:solidFill>
              <a:schemeClr val="tx2"/>
            </a:solidFill>
          </a:ln>
        </p:spPr>
        <p:style>
          <a:lnRef idx="1">
            <a:schemeClr val="accent3"/>
          </a:lnRef>
          <a:fillRef idx="0">
            <a:schemeClr val="accent3"/>
          </a:fillRef>
          <a:effectRef idx="0">
            <a:schemeClr val="accent3"/>
          </a:effectRef>
          <a:fontRef idx="minor">
            <a:schemeClr val="tx1"/>
          </a:fontRef>
        </p:style>
      </p:cxnSp>
      <p:sp>
        <p:nvSpPr>
          <p:cNvPr id="9" name="Rectangle 8">
            <a:extLst>
              <a:ext uri="{FF2B5EF4-FFF2-40B4-BE49-F238E27FC236}">
                <a16:creationId xmlns:a16="http://schemas.microsoft.com/office/drawing/2014/main" id="{2EB5B359-5098-4E2B-A980-74B5CA17AE99}"/>
              </a:ext>
            </a:extLst>
          </p:cNvPr>
          <p:cNvSpPr/>
          <p:nvPr/>
        </p:nvSpPr>
        <p:spPr>
          <a:xfrm>
            <a:off x="615141"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3058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Only with Background Photo Option _ Light Blu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385C840-86F6-4A15-A130-70A55C2A375A}"/>
              </a:ext>
            </a:extLst>
          </p:cNvPr>
          <p:cNvSpPr>
            <a:spLocks noGrp="1" noChangeAspect="1"/>
          </p:cNvSpPr>
          <p:nvPr>
            <p:ph type="pic" idx="1"/>
          </p:nvPr>
        </p:nvSpPr>
        <p:spPr>
          <a:xfrm>
            <a:off x="0" y="0"/>
            <a:ext cx="12192000" cy="6858000"/>
          </a:xfrm>
          <a:solidFill>
            <a:schemeClr val="bg1">
              <a:alpha val="40000"/>
            </a:schemeClr>
          </a:solidFill>
        </p:spPr>
        <p:txBody>
          <a:bodyPr tIns="365760" anchor="t"/>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5195454" y="2470424"/>
            <a:ext cx="5992367" cy="1508760"/>
          </a:xfrm>
        </p:spPr>
        <p:txBody>
          <a:bodyPr/>
          <a:lstStyle>
            <a:lvl1pPr algn="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11EAACC7-3B3F-47D1-959A-EF58926E955E}" type="datetimeFigureOut">
              <a:rPr lang="en-US" smtClean="0"/>
              <a:t>4/1/25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cxnSp>
        <p:nvCxnSpPr>
          <p:cNvPr id="6" name="Straight Connector 5">
            <a:extLst>
              <a:ext uri="{FF2B5EF4-FFF2-40B4-BE49-F238E27FC236}">
                <a16:creationId xmlns:a16="http://schemas.microsoft.com/office/drawing/2014/main" id="{7D651184-7F85-4741-A22A-DFABD47A572B}"/>
              </a:ext>
            </a:extLst>
          </p:cNvPr>
          <p:cNvCxnSpPr/>
          <p:nvPr/>
        </p:nvCxnSpPr>
        <p:spPr>
          <a:xfrm>
            <a:off x="9182027" y="2294312"/>
            <a:ext cx="2005794" cy="0"/>
          </a:xfrm>
          <a:prstGeom prst="line">
            <a:avLst/>
          </a:prstGeom>
          <a:ln w="57150">
            <a:solidFill>
              <a:schemeClr val="accent2"/>
            </a:solidFill>
          </a:ln>
        </p:spPr>
        <p:style>
          <a:lnRef idx="1">
            <a:schemeClr val="accent3"/>
          </a:lnRef>
          <a:fillRef idx="0">
            <a:schemeClr val="accent3"/>
          </a:fillRef>
          <a:effectRef idx="0">
            <a:schemeClr val="accent3"/>
          </a:effectRef>
          <a:fontRef idx="minor">
            <a:schemeClr val="tx1"/>
          </a:fontRef>
        </p:style>
      </p:cxnSp>
      <p:sp>
        <p:nvSpPr>
          <p:cNvPr id="9" name="Rectangle 8">
            <a:extLst>
              <a:ext uri="{FF2B5EF4-FFF2-40B4-BE49-F238E27FC236}">
                <a16:creationId xmlns:a16="http://schemas.microsoft.com/office/drawing/2014/main" id="{2EB5B359-5098-4E2B-A980-74B5CA17AE99}"/>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58313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Only with Background Photo Option _ Oran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385C840-86F6-4A15-A130-70A55C2A375A}"/>
              </a:ext>
            </a:extLst>
          </p:cNvPr>
          <p:cNvSpPr>
            <a:spLocks noGrp="1" noChangeAspect="1"/>
          </p:cNvSpPr>
          <p:nvPr>
            <p:ph type="pic" idx="1"/>
          </p:nvPr>
        </p:nvSpPr>
        <p:spPr>
          <a:xfrm>
            <a:off x="0" y="0"/>
            <a:ext cx="12192000" cy="6858000"/>
          </a:xfrm>
          <a:solidFill>
            <a:schemeClr val="bg1">
              <a:alpha val="40000"/>
            </a:schemeClr>
          </a:solidFill>
        </p:spPr>
        <p:txBody>
          <a:bodyPr tIns="365760" anchor="t"/>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5195454" y="2470424"/>
            <a:ext cx="5992367" cy="1508760"/>
          </a:xfrm>
        </p:spPr>
        <p:txBody>
          <a:bodyPr/>
          <a:lstStyle>
            <a:lvl1pPr algn="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11EAACC7-3B3F-47D1-959A-EF58926E955E}" type="datetimeFigureOut">
              <a:rPr lang="en-US" smtClean="0"/>
              <a:t>4/1/25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cxnSp>
        <p:nvCxnSpPr>
          <p:cNvPr id="6" name="Straight Connector 5">
            <a:extLst>
              <a:ext uri="{FF2B5EF4-FFF2-40B4-BE49-F238E27FC236}">
                <a16:creationId xmlns:a16="http://schemas.microsoft.com/office/drawing/2014/main" id="{7D651184-7F85-4741-A22A-DFABD47A572B}"/>
              </a:ext>
            </a:extLst>
          </p:cNvPr>
          <p:cNvCxnSpPr/>
          <p:nvPr/>
        </p:nvCxnSpPr>
        <p:spPr>
          <a:xfrm>
            <a:off x="9182027" y="2294312"/>
            <a:ext cx="2005794" cy="0"/>
          </a:xfrm>
          <a:prstGeom prst="line">
            <a:avLst/>
          </a:prstGeom>
          <a:ln w="57150">
            <a:solidFill>
              <a:schemeClr val="accent6"/>
            </a:solidFill>
          </a:ln>
        </p:spPr>
        <p:style>
          <a:lnRef idx="1">
            <a:schemeClr val="accent3"/>
          </a:lnRef>
          <a:fillRef idx="0">
            <a:schemeClr val="accent3"/>
          </a:fillRef>
          <a:effectRef idx="0">
            <a:schemeClr val="accent3"/>
          </a:effectRef>
          <a:fontRef idx="minor">
            <a:schemeClr val="tx1"/>
          </a:fontRef>
        </p:style>
      </p:cxnSp>
      <p:sp>
        <p:nvSpPr>
          <p:cNvPr id="9" name="Rectangle 8">
            <a:extLst>
              <a:ext uri="{FF2B5EF4-FFF2-40B4-BE49-F238E27FC236}">
                <a16:creationId xmlns:a16="http://schemas.microsoft.com/office/drawing/2014/main" id="{2EB5B359-5098-4E2B-A980-74B5CA17AE99}"/>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4170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and Content_Navy">
    <p:spTree>
      <p:nvGrpSpPr>
        <p:cNvPr id="1" name=""/>
        <p:cNvGrpSpPr/>
        <p:nvPr/>
      </p:nvGrpSpPr>
      <p:grpSpPr>
        <a:xfrm>
          <a:off x="0" y="0"/>
          <a:ext cx="0" cy="0"/>
          <a:chOff x="0" y="0"/>
          <a:chExt cx="0" cy="0"/>
        </a:xfrm>
      </p:grpSpPr>
      <p:sp>
        <p:nvSpPr>
          <p:cNvPr id="2" name="Title 1"/>
          <p:cNvSpPr>
            <a:spLocks noGrp="1"/>
          </p:cNvSpPr>
          <p:nvPr>
            <p:ph type="title"/>
          </p:nvPr>
        </p:nvSpPr>
        <p:spPr>
          <a:xfrm>
            <a:off x="806335" y="284176"/>
            <a:ext cx="10180663"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806335" y="2011680"/>
            <a:ext cx="10180664"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9" name="Rectangle 8">
            <a:extLst>
              <a:ext uri="{FF2B5EF4-FFF2-40B4-BE49-F238E27FC236}">
                <a16:creationId xmlns:a16="http://schemas.microsoft.com/office/drawing/2014/main" id="{6CF16CAB-5179-4FA8-84CF-4C101E0045C0}"/>
              </a:ext>
            </a:extLst>
          </p:cNvPr>
          <p:cNvSpPr/>
          <p:nvPr/>
        </p:nvSpPr>
        <p:spPr>
          <a:xfrm>
            <a:off x="615141" y="284176"/>
            <a:ext cx="10990049" cy="59337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4122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and Content_Light Blue">
    <p:spTree>
      <p:nvGrpSpPr>
        <p:cNvPr id="1" name=""/>
        <p:cNvGrpSpPr/>
        <p:nvPr/>
      </p:nvGrpSpPr>
      <p:grpSpPr>
        <a:xfrm>
          <a:off x="0" y="0"/>
          <a:ext cx="0" cy="0"/>
          <a:chOff x="0" y="0"/>
          <a:chExt cx="0" cy="0"/>
        </a:xfrm>
      </p:grpSpPr>
      <p:sp>
        <p:nvSpPr>
          <p:cNvPr id="2" name="Title 1"/>
          <p:cNvSpPr>
            <a:spLocks noGrp="1"/>
          </p:cNvSpPr>
          <p:nvPr>
            <p:ph type="title"/>
          </p:nvPr>
        </p:nvSpPr>
        <p:spPr>
          <a:xfrm>
            <a:off x="806335" y="284176"/>
            <a:ext cx="10180663"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806335" y="2011680"/>
            <a:ext cx="10180664"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9" name="Rectangle 8">
            <a:extLst>
              <a:ext uri="{FF2B5EF4-FFF2-40B4-BE49-F238E27FC236}">
                <a16:creationId xmlns:a16="http://schemas.microsoft.com/office/drawing/2014/main" id="{6CF16CAB-5179-4FA8-84CF-4C101E0045C0}"/>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4517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and Content_Orang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0"/>
            <a:ext cx="12192001" cy="6858000"/>
          </a:xfrm>
          <a:solidFill>
            <a:schemeClr val="bg1"/>
          </a:solidFill>
        </p:spPr>
        <p:txBody>
          <a:bodyPr tIns="365760" anchor="t">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background picture</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76B1F6A-6A71-410C-A9F6-F4A60097D4A1}"/>
              </a:ext>
            </a:extLst>
          </p:cNvPr>
          <p:cNvSpPr>
            <a:spLocks noGrp="1"/>
          </p:cNvSpPr>
          <p:nvPr>
            <p:ph type="title"/>
          </p:nvPr>
        </p:nvSpPr>
        <p:spPr>
          <a:xfrm>
            <a:off x="806335" y="284176"/>
            <a:ext cx="10180663"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C9AA1F4B-9D8D-4A13-8ABA-D47B45821DD7}"/>
              </a:ext>
            </a:extLst>
          </p:cNvPr>
          <p:cNvSpPr>
            <a:spLocks noGrp="1"/>
          </p:cNvSpPr>
          <p:nvPr>
            <p:ph idx="13"/>
          </p:nvPr>
        </p:nvSpPr>
        <p:spPr>
          <a:xfrm>
            <a:off x="806335" y="2011680"/>
            <a:ext cx="10180664"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4503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and Caption _ Navy">
    <p:spTree>
      <p:nvGrpSpPr>
        <p:cNvPr id="1" name=""/>
        <p:cNvGrpSpPr/>
        <p:nvPr/>
      </p:nvGrpSpPr>
      <p:grpSpPr>
        <a:xfrm>
          <a:off x="0" y="0"/>
          <a:ext cx="0" cy="0"/>
          <a:chOff x="0" y="0"/>
          <a:chExt cx="0" cy="0"/>
        </a:xfrm>
      </p:grpSpPr>
      <p:sp>
        <p:nvSpPr>
          <p:cNvPr id="8" name="Title 7"/>
          <p:cNvSpPr>
            <a:spLocks noGrp="1"/>
          </p:cNvSpPr>
          <p:nvPr>
            <p:ph type="title"/>
          </p:nvPr>
        </p:nvSpPr>
        <p:spPr>
          <a:xfrm>
            <a:off x="1202267" y="284176"/>
            <a:ext cx="9784732"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cxnSp>
        <p:nvCxnSpPr>
          <p:cNvPr id="9" name="Straight Connector 8">
            <a:extLst>
              <a:ext uri="{FF2B5EF4-FFF2-40B4-BE49-F238E27FC236}">
                <a16:creationId xmlns:a16="http://schemas.microsoft.com/office/drawing/2014/main" id="{6F7F605C-3AE0-493C-96E0-4B49B9DF282E}"/>
              </a:ext>
            </a:extLst>
          </p:cNvPr>
          <p:cNvCxnSpPr>
            <a:cxnSpLocks/>
          </p:cNvCxnSpPr>
          <p:nvPr/>
        </p:nvCxnSpPr>
        <p:spPr>
          <a:xfrm flipV="1">
            <a:off x="7589520" y="2120054"/>
            <a:ext cx="0" cy="761170"/>
          </a:xfrm>
          <a:prstGeom prst="line">
            <a:avLst/>
          </a:prstGeom>
          <a:ln w="57150">
            <a:solidFill>
              <a:schemeClr val="tx2"/>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50EE384E-C442-47AA-BE82-7E24F369B8CE}"/>
              </a:ext>
            </a:extLst>
          </p:cNvPr>
          <p:cNvSpPr/>
          <p:nvPr/>
        </p:nvSpPr>
        <p:spPr>
          <a:xfrm>
            <a:off x="615141" y="284176"/>
            <a:ext cx="10990049" cy="59337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7321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and Caption _ Light Blue">
    <p:spTree>
      <p:nvGrpSpPr>
        <p:cNvPr id="1" name=""/>
        <p:cNvGrpSpPr/>
        <p:nvPr/>
      </p:nvGrpSpPr>
      <p:grpSpPr>
        <a:xfrm>
          <a:off x="0" y="0"/>
          <a:ext cx="0" cy="0"/>
          <a:chOff x="0" y="0"/>
          <a:chExt cx="0" cy="0"/>
        </a:xfrm>
      </p:grpSpPr>
      <p:sp>
        <p:nvSpPr>
          <p:cNvPr id="8" name="Title 7"/>
          <p:cNvSpPr>
            <a:spLocks noGrp="1"/>
          </p:cNvSpPr>
          <p:nvPr>
            <p:ph type="title"/>
          </p:nvPr>
        </p:nvSpPr>
        <p:spPr>
          <a:xfrm>
            <a:off x="1202267" y="284176"/>
            <a:ext cx="9784732"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cxnSp>
        <p:nvCxnSpPr>
          <p:cNvPr id="9" name="Straight Connector 8">
            <a:extLst>
              <a:ext uri="{FF2B5EF4-FFF2-40B4-BE49-F238E27FC236}">
                <a16:creationId xmlns:a16="http://schemas.microsoft.com/office/drawing/2014/main" id="{6F7F605C-3AE0-493C-96E0-4B49B9DF282E}"/>
              </a:ext>
            </a:extLst>
          </p:cNvPr>
          <p:cNvCxnSpPr>
            <a:cxnSpLocks/>
          </p:cNvCxnSpPr>
          <p:nvPr/>
        </p:nvCxnSpPr>
        <p:spPr>
          <a:xfrm flipV="1">
            <a:off x="7589520" y="2120054"/>
            <a:ext cx="0" cy="761170"/>
          </a:xfrm>
          <a:prstGeom prst="line">
            <a:avLst/>
          </a:prstGeom>
          <a:ln w="57150">
            <a:solidFill>
              <a:schemeClr val="accent2"/>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AB9A730A-71FA-42A1-ABA1-A17A7B2B3093}"/>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52986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and Caption _ Orange">
    <p:spTree>
      <p:nvGrpSpPr>
        <p:cNvPr id="1" name=""/>
        <p:cNvGrpSpPr/>
        <p:nvPr/>
      </p:nvGrpSpPr>
      <p:grpSpPr>
        <a:xfrm>
          <a:off x="0" y="0"/>
          <a:ext cx="0" cy="0"/>
          <a:chOff x="0" y="0"/>
          <a:chExt cx="0" cy="0"/>
        </a:xfrm>
      </p:grpSpPr>
      <p:sp>
        <p:nvSpPr>
          <p:cNvPr id="8" name="Title 7"/>
          <p:cNvSpPr>
            <a:spLocks noGrp="1"/>
          </p:cNvSpPr>
          <p:nvPr>
            <p:ph type="title"/>
          </p:nvPr>
        </p:nvSpPr>
        <p:spPr>
          <a:xfrm>
            <a:off x="1202267" y="284176"/>
            <a:ext cx="9784732"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cxnSp>
        <p:nvCxnSpPr>
          <p:cNvPr id="9" name="Straight Connector 8">
            <a:extLst>
              <a:ext uri="{FF2B5EF4-FFF2-40B4-BE49-F238E27FC236}">
                <a16:creationId xmlns:a16="http://schemas.microsoft.com/office/drawing/2014/main" id="{6F7F605C-3AE0-493C-96E0-4B49B9DF282E}"/>
              </a:ext>
            </a:extLst>
          </p:cNvPr>
          <p:cNvCxnSpPr>
            <a:cxnSpLocks/>
          </p:cNvCxnSpPr>
          <p:nvPr/>
        </p:nvCxnSpPr>
        <p:spPr>
          <a:xfrm flipV="1">
            <a:off x="7589520" y="2120054"/>
            <a:ext cx="0" cy="761170"/>
          </a:xfrm>
          <a:prstGeom prst="line">
            <a:avLst/>
          </a:prstGeom>
          <a:ln w="57150">
            <a:solidFill>
              <a:schemeClr val="accent6"/>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AB9A730A-71FA-42A1-ABA1-A17A7B2B3093}"/>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499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 Title Slide White Logo Navy Orange Ribbon">
    <p:spTree>
      <p:nvGrpSpPr>
        <p:cNvPr id="1" name=""/>
        <p:cNvGrpSpPr/>
        <p:nvPr/>
      </p:nvGrpSpPr>
      <p:grpSpPr>
        <a:xfrm>
          <a:off x="0" y="0"/>
          <a:ext cx="0" cy="0"/>
          <a:chOff x="0" y="0"/>
          <a:chExt cx="0" cy="0"/>
        </a:xfrm>
      </p:grpSpPr>
      <p:pic>
        <p:nvPicPr>
          <p:cNvPr id="2" name="Picture 1" descr="A picture containing person, indoor&#10;&#10;Description automatically generated">
            <a:extLst>
              <a:ext uri="{FF2B5EF4-FFF2-40B4-BE49-F238E27FC236}">
                <a16:creationId xmlns:a16="http://schemas.microsoft.com/office/drawing/2014/main" id="{36053302-3062-D5A5-8A32-E33212C2F6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017"/>
          <a:stretch/>
        </p:blipFill>
        <p:spPr>
          <a:xfrm>
            <a:off x="4634945" y="0"/>
            <a:ext cx="7557055" cy="6858000"/>
          </a:xfrm>
          <a:prstGeom prst="rect">
            <a:avLst/>
          </a:prstGeom>
        </p:spPr>
      </p:pic>
      <p:pic>
        <p:nvPicPr>
          <p:cNvPr id="14" name="Picture 13">
            <a:extLst>
              <a:ext uri="{FF2B5EF4-FFF2-40B4-BE49-F238E27FC236}">
                <a16:creationId xmlns:a16="http://schemas.microsoft.com/office/drawing/2014/main" id="{4D14F244-C6D1-85A1-37F1-5820E5ADD2A9}"/>
              </a:ext>
            </a:extLst>
          </p:cNvPr>
          <p:cNvPicPr>
            <a:picLocks noChangeAspect="1"/>
          </p:cNvPicPr>
          <p:nvPr userDrawn="1"/>
        </p:nvPicPr>
        <p:blipFill rotWithShape="1">
          <a:blip r:embed="rId3"/>
          <a:srcRect l="2466" t="2382" b="3149"/>
          <a:stretch/>
        </p:blipFill>
        <p:spPr>
          <a:xfrm>
            <a:off x="0" y="0"/>
            <a:ext cx="10415454" cy="6858000"/>
          </a:xfrm>
          <a:prstGeom prst="rect">
            <a:avLst/>
          </a:prstGeom>
        </p:spPr>
      </p:pic>
      <p:sp>
        <p:nvSpPr>
          <p:cNvPr id="23" name="Subtitle 2">
            <a:extLst>
              <a:ext uri="{FF2B5EF4-FFF2-40B4-BE49-F238E27FC236}">
                <a16:creationId xmlns:a16="http://schemas.microsoft.com/office/drawing/2014/main" id="{D46FF923-2F3A-D2A7-B55B-08CF057365DE}"/>
              </a:ext>
            </a:extLst>
          </p:cNvPr>
          <p:cNvSpPr>
            <a:spLocks noGrp="1"/>
          </p:cNvSpPr>
          <p:nvPr>
            <p:ph type="subTitle" idx="1"/>
          </p:nvPr>
        </p:nvSpPr>
        <p:spPr>
          <a:xfrm>
            <a:off x="2100502" y="5118357"/>
            <a:ext cx="6991938" cy="760354"/>
          </a:xfrm>
          <a:prstGeom prst="rect">
            <a:avLst/>
          </a:prstGeom>
        </p:spPr>
        <p:txBody>
          <a:bodyPr anchor="ct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8" name="Title 1">
            <a:extLst>
              <a:ext uri="{FF2B5EF4-FFF2-40B4-BE49-F238E27FC236}">
                <a16:creationId xmlns:a16="http://schemas.microsoft.com/office/drawing/2014/main" id="{C481A528-92AE-6F43-CF1A-2ABCB09B884C}"/>
              </a:ext>
            </a:extLst>
          </p:cNvPr>
          <p:cNvSpPr>
            <a:spLocks noGrp="1"/>
          </p:cNvSpPr>
          <p:nvPr>
            <p:ph type="ctrTitle"/>
          </p:nvPr>
        </p:nvSpPr>
        <p:spPr>
          <a:xfrm>
            <a:off x="597877" y="2216426"/>
            <a:ext cx="7323992"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09F59E7A-FB81-DE1C-0940-09F072DEC132}"/>
              </a:ext>
            </a:extLst>
          </p:cNvPr>
          <p:cNvSpPr>
            <a:spLocks noGrp="1"/>
          </p:cNvSpPr>
          <p:nvPr>
            <p:ph type="dt" sz="half" idx="10"/>
          </p:nvPr>
        </p:nvSpPr>
        <p:spPr/>
        <p:txBody>
          <a:bodyPr/>
          <a:lstStyle/>
          <a:p>
            <a:fld id="{28EB63D8-35D6-C943-97C2-22247818AD13}" type="datetime1">
              <a:rPr lang="en-US" smtClean="0"/>
              <a:t>4/1/25</a:t>
            </a:fld>
            <a:endParaRPr lang="en-US"/>
          </a:p>
        </p:txBody>
      </p:sp>
      <p:sp>
        <p:nvSpPr>
          <p:cNvPr id="6" name="Footer Placeholder 5">
            <a:extLst>
              <a:ext uri="{FF2B5EF4-FFF2-40B4-BE49-F238E27FC236}">
                <a16:creationId xmlns:a16="http://schemas.microsoft.com/office/drawing/2014/main" id="{8312B425-E2B5-3024-E259-D3F72BB987B6}"/>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A42B7614-69BD-643A-8147-909C6B9BFB2B}"/>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3" name="Picture 12" descr="A picture containing application&#10;&#10;Description automatically generated">
            <a:extLst>
              <a:ext uri="{FF2B5EF4-FFF2-40B4-BE49-F238E27FC236}">
                <a16:creationId xmlns:a16="http://schemas.microsoft.com/office/drawing/2014/main" id="{0FE09726-0615-C7F6-9AAE-A5D0E5C82C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185" y="655646"/>
            <a:ext cx="3640975" cy="1080156"/>
          </a:xfrm>
          <a:prstGeom prst="rect">
            <a:avLst/>
          </a:prstGeom>
        </p:spPr>
      </p:pic>
    </p:spTree>
    <p:extLst>
      <p:ext uri="{BB962C8B-B14F-4D97-AF65-F5344CB8AC3E}">
        <p14:creationId xmlns:p14="http://schemas.microsoft.com/office/powerpoint/2010/main" val="3882441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 Photo Title Text or Content Oran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937D2B-1351-FD36-40B3-8BD5240D49A1}"/>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6BF5AECF-5C1D-6E3E-5DF2-0B7ED6D73C10}"/>
              </a:ext>
            </a:extLst>
          </p:cNvPr>
          <p:cNvSpPr>
            <a:spLocks noGrp="1"/>
          </p:cNvSpPr>
          <p:nvPr>
            <p:ph sz="half" idx="2"/>
          </p:nvPr>
        </p:nvSpPr>
        <p:spPr>
          <a:xfrm>
            <a:off x="4238489" y="1984771"/>
            <a:ext cx="7049460"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18CEE29-DE95-748E-674A-7C8EA93201F7}"/>
              </a:ext>
            </a:extLst>
          </p:cNvPr>
          <p:cNvSpPr>
            <a:spLocks noGrp="1"/>
          </p:cNvSpPr>
          <p:nvPr>
            <p:ph type="title" hasCustomPrompt="1"/>
          </p:nvPr>
        </p:nvSpPr>
        <p:spPr>
          <a:xfrm>
            <a:off x="4229099" y="1255554"/>
            <a:ext cx="7119903" cy="52428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pic>
        <p:nvPicPr>
          <p:cNvPr id="4" name="Picture 3" descr="A statue of a person holding a sword&#10;&#10;Description automatically generated with medium confidence">
            <a:extLst>
              <a:ext uri="{FF2B5EF4-FFF2-40B4-BE49-F238E27FC236}">
                <a16:creationId xmlns:a16="http://schemas.microsoft.com/office/drawing/2014/main" id="{28D75950-C0E6-932F-9494-90D4A61B9F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73" r="29256"/>
          <a:stretch/>
        </p:blipFill>
        <p:spPr>
          <a:xfrm>
            <a:off x="-22534" y="0"/>
            <a:ext cx="3934391" cy="6858000"/>
          </a:xfrm>
          <a:prstGeom prst="rect">
            <a:avLst/>
          </a:prstGeom>
        </p:spPr>
      </p:pic>
      <p:sp>
        <p:nvSpPr>
          <p:cNvPr id="2" name="Date Placeholder 1">
            <a:extLst>
              <a:ext uri="{FF2B5EF4-FFF2-40B4-BE49-F238E27FC236}">
                <a16:creationId xmlns:a16="http://schemas.microsoft.com/office/drawing/2014/main" id="{4CE2F373-712D-C7D3-3B99-52D80436259A}"/>
              </a:ext>
            </a:extLst>
          </p:cNvPr>
          <p:cNvSpPr>
            <a:spLocks noGrp="1"/>
          </p:cNvSpPr>
          <p:nvPr>
            <p:ph type="dt" sz="half" idx="10"/>
          </p:nvPr>
        </p:nvSpPr>
        <p:spPr/>
        <p:txBody>
          <a:bodyPr/>
          <a:lstStyle/>
          <a:p>
            <a:fld id="{B841B62A-901A-F548-ADA2-3FE7F7A42ACF}" type="datetime1">
              <a:rPr lang="en-US" smtClean="0"/>
              <a:t>4/1/25</a:t>
            </a:fld>
            <a:endParaRPr lang="en-US"/>
          </a:p>
        </p:txBody>
      </p:sp>
      <p:sp>
        <p:nvSpPr>
          <p:cNvPr id="3" name="Footer Placeholder 2">
            <a:extLst>
              <a:ext uri="{FF2B5EF4-FFF2-40B4-BE49-F238E27FC236}">
                <a16:creationId xmlns:a16="http://schemas.microsoft.com/office/drawing/2014/main" id="{67489462-3D3B-CCDC-DE06-C24DF43CB727}"/>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7DF55FA6-0FAA-BA9B-BE3B-0568DD61BA43}"/>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41758380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Full Color Background or Photo Option_ Titlte and Content_ Navy">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0"/>
            <a:ext cx="12192001" cy="6858000"/>
          </a:xfrm>
          <a:solidFill>
            <a:schemeClr val="tx2"/>
          </a:solidFill>
        </p:spPr>
        <p:txBody>
          <a:bodyPr tIns="365760" anchor="t">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background picture</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35A7504E-A6B5-41BA-A91B-7E6519529C3D}"/>
              </a:ext>
            </a:extLst>
          </p:cNvPr>
          <p:cNvSpPr>
            <a:spLocks noGrp="1"/>
          </p:cNvSpPr>
          <p:nvPr>
            <p:ph sz="quarter" idx="13"/>
          </p:nvPr>
        </p:nvSpPr>
        <p:spPr>
          <a:xfrm>
            <a:off x="1525465" y="1795867"/>
            <a:ext cx="9133462" cy="4056062"/>
          </a:xfrm>
        </p:spPr>
        <p:txBody>
          <a:bodyPr/>
          <a:lstStyle>
            <a:lvl1pPr>
              <a:buFontTx/>
              <a:buNone/>
              <a:defRPr>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a:extLst>
              <a:ext uri="{FF2B5EF4-FFF2-40B4-BE49-F238E27FC236}">
                <a16:creationId xmlns:a16="http://schemas.microsoft.com/office/drawing/2014/main" id="{83D22C00-1927-407F-832B-78FDA1735708}"/>
              </a:ext>
            </a:extLst>
          </p:cNvPr>
          <p:cNvSpPr>
            <a:spLocks noGrp="1"/>
          </p:cNvSpPr>
          <p:nvPr>
            <p:ph type="title"/>
          </p:nvPr>
        </p:nvSpPr>
        <p:spPr>
          <a:xfrm>
            <a:off x="1529543" y="284176"/>
            <a:ext cx="9129384" cy="150876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887026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Full Color Background or Photo Option_ Titlte and Content_ Light Blu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0"/>
            <a:ext cx="12192001" cy="6858000"/>
          </a:xfrm>
          <a:solidFill>
            <a:schemeClr val="accent2"/>
          </a:solidFill>
        </p:spPr>
        <p:txBody>
          <a:bodyPr tIns="365760" anchor="t">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background picture</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36A1C2B4-009A-425B-911D-FA456BBA1782}"/>
              </a:ext>
            </a:extLst>
          </p:cNvPr>
          <p:cNvSpPr>
            <a:spLocks noGrp="1"/>
          </p:cNvSpPr>
          <p:nvPr>
            <p:ph sz="quarter" idx="13"/>
          </p:nvPr>
        </p:nvSpPr>
        <p:spPr>
          <a:xfrm>
            <a:off x="1525465" y="1795867"/>
            <a:ext cx="9133462" cy="4056062"/>
          </a:xfrm>
        </p:spPr>
        <p:txBody>
          <a:bodyPr/>
          <a:lstStyle>
            <a:lvl1pPr>
              <a:buFontTx/>
              <a:buNone/>
              <a:defRPr>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2">
            <a:extLst>
              <a:ext uri="{FF2B5EF4-FFF2-40B4-BE49-F238E27FC236}">
                <a16:creationId xmlns:a16="http://schemas.microsoft.com/office/drawing/2014/main" id="{5ACEDC3F-CC03-4ED6-97F3-05BE7060CCC6}"/>
              </a:ext>
            </a:extLst>
          </p:cNvPr>
          <p:cNvSpPr>
            <a:spLocks noGrp="1"/>
          </p:cNvSpPr>
          <p:nvPr>
            <p:ph type="title"/>
          </p:nvPr>
        </p:nvSpPr>
        <p:spPr>
          <a:xfrm>
            <a:off x="1525465" y="878652"/>
            <a:ext cx="9129384" cy="712281"/>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4496680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Full Color Background or Photo Option_ Titlte and Content_ Orange">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1" y="0"/>
            <a:ext cx="12192001" cy="6858000"/>
          </a:xfrm>
          <a:solidFill>
            <a:schemeClr val="accent6"/>
          </a:solidFill>
        </p:spPr>
        <p:txBody>
          <a:bodyPr tIns="365760" anchor="t">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background picture</a:t>
            </a:r>
          </a:p>
        </p:txBody>
      </p:sp>
      <p:sp>
        <p:nvSpPr>
          <p:cNvPr id="5" name="Date Placeholder 4"/>
          <p:cNvSpPr>
            <a:spLocks noGrp="1"/>
          </p:cNvSpPr>
          <p:nvPr>
            <p:ph type="dt" sz="half" idx="10"/>
          </p:nvPr>
        </p:nvSpPr>
        <p:spPr/>
        <p:txBody>
          <a:bodyPr/>
          <a:lstStyle>
            <a:lvl1pPr>
              <a:defRPr>
                <a:solidFill>
                  <a:schemeClr val="bg1"/>
                </a:solidFill>
              </a:defRPr>
            </a:lvl1pPr>
          </a:lstStyle>
          <a:p>
            <a:fld id="{11EAACC7-3B3F-47D1-959A-EF58926E955E}" type="datetimeFigureOut">
              <a:rPr lang="en-US" smtClean="0"/>
              <a:t>4/1/25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36A1C2B4-009A-425B-911D-FA456BBA1782}"/>
              </a:ext>
            </a:extLst>
          </p:cNvPr>
          <p:cNvSpPr>
            <a:spLocks noGrp="1"/>
          </p:cNvSpPr>
          <p:nvPr>
            <p:ph sz="quarter" idx="13"/>
          </p:nvPr>
        </p:nvSpPr>
        <p:spPr>
          <a:xfrm>
            <a:off x="1525465" y="1795867"/>
            <a:ext cx="9133462" cy="4056062"/>
          </a:xfrm>
        </p:spPr>
        <p:txBody>
          <a:bodyPr/>
          <a:lstStyle>
            <a:lvl1pPr>
              <a:buFontTx/>
              <a:buNone/>
              <a:defRPr>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2">
            <a:extLst>
              <a:ext uri="{FF2B5EF4-FFF2-40B4-BE49-F238E27FC236}">
                <a16:creationId xmlns:a16="http://schemas.microsoft.com/office/drawing/2014/main" id="{5ACEDC3F-CC03-4ED6-97F3-05BE7060CCC6}"/>
              </a:ext>
            </a:extLst>
          </p:cNvPr>
          <p:cNvSpPr>
            <a:spLocks noGrp="1"/>
          </p:cNvSpPr>
          <p:nvPr>
            <p:ph type="title"/>
          </p:nvPr>
        </p:nvSpPr>
        <p:spPr>
          <a:xfrm>
            <a:off x="1525465" y="878652"/>
            <a:ext cx="9129384" cy="712281"/>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119222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Basic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0A87-8DF7-4516-88C9-15897D2FCF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82FA9A-4A04-4910-AC00-4F71B3AA5B8E}"/>
              </a:ext>
            </a:extLst>
          </p:cNvPr>
          <p:cNvSpPr>
            <a:spLocks noGrp="1"/>
          </p:cNvSpPr>
          <p:nvPr>
            <p:ph type="dt" sz="half" idx="10"/>
          </p:nvPr>
        </p:nvSpPr>
        <p:spPr/>
        <p:txBody>
          <a:bodyPr/>
          <a:lstStyle/>
          <a:p>
            <a:fld id="{11EAACC7-3B3F-47D1-959A-EF58926E955E}" type="datetimeFigureOut">
              <a:rPr lang="en-US" smtClean="0"/>
              <a:t>4/1/25</a:t>
            </a:fld>
            <a:endParaRPr lang="en-US"/>
          </a:p>
        </p:txBody>
      </p:sp>
      <p:sp>
        <p:nvSpPr>
          <p:cNvPr id="4" name="Footer Placeholder 3">
            <a:extLst>
              <a:ext uri="{FF2B5EF4-FFF2-40B4-BE49-F238E27FC236}">
                <a16:creationId xmlns:a16="http://schemas.microsoft.com/office/drawing/2014/main" id="{5E666482-78F2-487B-A6A4-E8E7028D2F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E4A11-3919-4B83-BCD4-05FDF0FA2E37}"/>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6718683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82FA9A-4A04-4910-AC00-4F71B3AA5B8E}"/>
              </a:ext>
            </a:extLst>
          </p:cNvPr>
          <p:cNvSpPr>
            <a:spLocks noGrp="1"/>
          </p:cNvSpPr>
          <p:nvPr>
            <p:ph type="dt" sz="half" idx="10"/>
          </p:nvPr>
        </p:nvSpPr>
        <p:spPr/>
        <p:txBody>
          <a:bodyPr/>
          <a:lstStyle/>
          <a:p>
            <a:fld id="{11EAACC7-3B3F-47D1-959A-EF58926E955E}" type="datetimeFigureOut">
              <a:rPr lang="en-US" smtClean="0"/>
              <a:t>4/1/25</a:t>
            </a:fld>
            <a:endParaRPr lang="en-US"/>
          </a:p>
        </p:txBody>
      </p:sp>
      <p:sp>
        <p:nvSpPr>
          <p:cNvPr id="4" name="Footer Placeholder 3">
            <a:extLst>
              <a:ext uri="{FF2B5EF4-FFF2-40B4-BE49-F238E27FC236}">
                <a16:creationId xmlns:a16="http://schemas.microsoft.com/office/drawing/2014/main" id="{5E666482-78F2-487B-A6A4-E8E7028D2F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E4A11-3919-4B83-BCD4-05FDF0FA2E37}"/>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553322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14057" y="284176"/>
            <a:ext cx="6572941" cy="1508760"/>
          </a:xfrm>
        </p:spPr>
        <p:txBody>
          <a:bodyPr/>
          <a:lstStyle>
            <a:lvl1pP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4414057" y="2011680"/>
            <a:ext cx="6572942" cy="4206240"/>
          </a:xfr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
        <p:nvSpPr>
          <p:cNvPr id="7" name="Picture Placeholder 2">
            <a:extLst>
              <a:ext uri="{FF2B5EF4-FFF2-40B4-BE49-F238E27FC236}">
                <a16:creationId xmlns:a16="http://schemas.microsoft.com/office/drawing/2014/main" id="{71D3D5C5-52B2-4FB4-9FA9-30F5812EF47C}"/>
              </a:ext>
            </a:extLst>
          </p:cNvPr>
          <p:cNvSpPr>
            <a:spLocks noGrp="1" noChangeAspect="1"/>
          </p:cNvSpPr>
          <p:nvPr>
            <p:ph type="pic" idx="13"/>
          </p:nvPr>
        </p:nvSpPr>
        <p:spPr>
          <a:xfrm>
            <a:off x="0" y="0"/>
            <a:ext cx="4203160" cy="6974378"/>
          </a:xfrm>
          <a:solidFill>
            <a:schemeClr val="tx2"/>
          </a:solidFill>
        </p:spPr>
        <p:txBody>
          <a:bodyPr tIns="365760" anchor="t"/>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Rectangle 8">
            <a:extLst>
              <a:ext uri="{FF2B5EF4-FFF2-40B4-BE49-F238E27FC236}">
                <a16:creationId xmlns:a16="http://schemas.microsoft.com/office/drawing/2014/main" id="{6CF16CAB-5179-4FA8-84CF-4C101E0045C0}"/>
              </a:ext>
            </a:extLst>
          </p:cNvPr>
          <p:cNvSpPr/>
          <p:nvPr userDrawn="1"/>
        </p:nvSpPr>
        <p:spPr>
          <a:xfrm>
            <a:off x="615141" y="284176"/>
            <a:ext cx="10990049" cy="5933744"/>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93060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AAF6-E758-0A43-9243-D71AAD4E9D54}"/>
              </a:ext>
            </a:extLst>
          </p:cNvPr>
          <p:cNvSpPr>
            <a:spLocks noGrp="1"/>
          </p:cNvSpPr>
          <p:nvPr>
            <p:ph type="title"/>
          </p:nvPr>
        </p:nvSpPr>
        <p:spPr/>
        <p:txBody>
          <a:bodyPr>
            <a:normAutofit/>
          </a:bodyPr>
          <a:lstStyle>
            <a:lvl1pPr>
              <a:defRPr sz="4800" b="0" i="0">
                <a:latin typeface="Helvetica Light" panose="020B0403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2FC3F09-652B-D247-A6A4-2264DAFB6890}"/>
              </a:ext>
            </a:extLst>
          </p:cNvPr>
          <p:cNvSpPr>
            <a:spLocks noGrp="1"/>
          </p:cNvSpPr>
          <p:nvPr>
            <p:ph idx="1"/>
          </p:nvPr>
        </p:nvSpPr>
        <p:spPr/>
        <p:txBody>
          <a:bodyPr/>
          <a:lstStyle>
            <a:lvl1pPr>
              <a:defRPr sz="4000" b="0" i="0">
                <a:latin typeface="Helvetica Light" panose="020B0403020202020204" pitchFamily="34" charset="0"/>
              </a:defRPr>
            </a:lvl1pPr>
            <a:lvl2pPr>
              <a:defRPr sz="3200" b="0" i="0">
                <a:latin typeface="Helvetica Light" panose="020B0403020202020204" pitchFamily="34" charset="0"/>
              </a:defRPr>
            </a:lvl2pPr>
            <a:lvl3pPr marL="1143000">
              <a:defRPr sz="2400" b="0" i="0">
                <a:latin typeface="Helvetica Light" panose="020B0403020202020204" pitchFamily="34" charset="0"/>
              </a:defRPr>
            </a:lvl3pPr>
            <a:lvl4pPr>
              <a:defRPr sz="2000" b="0" i="0">
                <a:latin typeface="Helvetica Light" panose="020B0403020202020204" pitchFamily="34" charset="0"/>
              </a:defRPr>
            </a:lvl4pPr>
            <a:lvl5pPr>
              <a:defRPr sz="1600" b="0" i="0">
                <a:latin typeface="Helvetica Light" panose="020B0403020202020204" pitchFamily="34" charset="0"/>
              </a:defRPr>
            </a:lvl5pPr>
            <a:lvl6pPr>
              <a:defRPr sz="1200" b="0" i="0">
                <a:latin typeface="Helvetica Light" panose="020B0403020202020204" pitchFamily="34" charset="0"/>
              </a:defRPr>
            </a:lvl6pPr>
            <a:lvl7pPr>
              <a:defRPr sz="1000" b="0" i="0">
                <a:latin typeface="Helvetica Light" panose="020B0403020202020204" pitchFamily="34" charset="0"/>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p:txBody>
      </p:sp>
      <p:sp>
        <p:nvSpPr>
          <p:cNvPr id="5" name="Footer Placeholder 4">
            <a:extLst>
              <a:ext uri="{FF2B5EF4-FFF2-40B4-BE49-F238E27FC236}">
                <a16:creationId xmlns:a16="http://schemas.microsoft.com/office/drawing/2014/main" id="{37140C62-CEAB-3340-8274-71F51A5A3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A0C86-E4EC-C249-8067-ACA783D49881}"/>
              </a:ext>
            </a:extLst>
          </p:cNvPr>
          <p:cNvSpPr>
            <a:spLocks noGrp="1"/>
          </p:cNvSpPr>
          <p:nvPr>
            <p:ph type="sldNum" sz="quarter" idx="12"/>
          </p:nvPr>
        </p:nvSpPr>
        <p:spPr/>
        <p:txBody>
          <a:bodyPr/>
          <a:lstStyle>
            <a:lvl1pPr algn="l">
              <a:defRPr/>
            </a:lvl1pPr>
          </a:lstStyle>
          <a:p>
            <a:fld id="{B83A964C-1A20-574E-B333-BF8DF3F7D87C}" type="slidenum">
              <a:rPr lang="en-US" smtClean="0"/>
              <a:pPr/>
              <a:t>‹#›</a:t>
            </a:fld>
            <a:endParaRPr lang="en-US"/>
          </a:p>
        </p:txBody>
      </p:sp>
    </p:spTree>
    <p:extLst>
      <p:ext uri="{BB962C8B-B14F-4D97-AF65-F5344CB8AC3E}">
        <p14:creationId xmlns:p14="http://schemas.microsoft.com/office/powerpoint/2010/main" val="329908707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itle &amp; Subheadin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3B74CF6-F85A-4310-ACD9-16B34D9E0744}"/>
              </a:ext>
            </a:extLst>
          </p:cNvPr>
          <p:cNvSpPr>
            <a:spLocks noGrp="1"/>
          </p:cNvSpPr>
          <p:nvPr>
            <p:ph type="body" sz="quarter" idx="10" hasCustomPrompt="1"/>
          </p:nvPr>
        </p:nvSpPr>
        <p:spPr>
          <a:xfrm>
            <a:off x="648393" y="222327"/>
            <a:ext cx="10956174" cy="847725"/>
          </a:xfrm>
          <a:prstGeom prst="rect">
            <a:avLst/>
          </a:prstGeom>
        </p:spPr>
        <p:txBody>
          <a:bodyPr/>
          <a:lstStyle>
            <a:lvl1pPr marL="0" indent="0" algn="ctr">
              <a:buNone/>
              <a:defRPr lang="en-US" sz="3000" b="1" i="0" kern="1200" dirty="0" smtClean="0">
                <a:solidFill>
                  <a:schemeClr val="tx2"/>
                </a:solidFill>
                <a:latin typeface="Lucida Sans Unicode" panose="020B0602030504020204" pitchFamily="34" charset="0"/>
                <a:ea typeface="+mj-ea"/>
                <a:cs typeface="+mj-cs"/>
              </a:defRPr>
            </a:lvl1pPr>
          </a:lstStyle>
          <a:p>
            <a:pPr lvl="0"/>
            <a:r>
              <a:rPr lang="en-US"/>
              <a:t>CLICK TO EDIT MASTER TEXT STYLES</a:t>
            </a:r>
          </a:p>
        </p:txBody>
      </p:sp>
      <p:sp>
        <p:nvSpPr>
          <p:cNvPr id="7" name="Text Placeholder 6">
            <a:extLst>
              <a:ext uri="{FF2B5EF4-FFF2-40B4-BE49-F238E27FC236}">
                <a16:creationId xmlns:a16="http://schemas.microsoft.com/office/drawing/2014/main" id="{E27182BD-F2AE-4BAC-89A1-001FEB2E1B72}"/>
              </a:ext>
            </a:extLst>
          </p:cNvPr>
          <p:cNvSpPr>
            <a:spLocks noGrp="1"/>
          </p:cNvSpPr>
          <p:nvPr>
            <p:ph type="body" sz="quarter" idx="11" hasCustomPrompt="1"/>
          </p:nvPr>
        </p:nvSpPr>
        <p:spPr>
          <a:xfrm>
            <a:off x="648393" y="679590"/>
            <a:ext cx="10956174" cy="348673"/>
          </a:xfrm>
          <a:prstGeom prst="rect">
            <a:avLst/>
          </a:prstGeom>
        </p:spPr>
        <p:txBody>
          <a:bodyPr/>
          <a:lstStyle>
            <a:lvl1pPr marL="0" indent="0" algn="ctr">
              <a:buNone/>
              <a:defRPr lang="en-US" sz="1800" b="1" kern="1200" spc="150" dirty="0" smtClean="0">
                <a:solidFill>
                  <a:schemeClr val="bg1">
                    <a:lumMod val="65000"/>
                  </a:schemeClr>
                </a:solidFill>
                <a:latin typeface="Lucida Sans Unicode" panose="020B0602030504020204" pitchFamily="34" charset="0"/>
                <a:ea typeface="+mn-ea"/>
                <a:cs typeface="Poppins Light" pitchFamily="2" charset="77"/>
              </a:defRPr>
            </a:lvl1pPr>
          </a:lstStyle>
          <a:p>
            <a:pPr lvl="0"/>
            <a:r>
              <a:rPr lang="en-US"/>
              <a:t>CLICK TO EDIT MASTER TEXT STYLES</a:t>
            </a:r>
          </a:p>
        </p:txBody>
      </p:sp>
    </p:spTree>
    <p:extLst>
      <p:ext uri="{BB962C8B-B14F-4D97-AF65-F5344CB8AC3E}">
        <p14:creationId xmlns:p14="http://schemas.microsoft.com/office/powerpoint/2010/main" val="251022712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1 Photo &amp; Caption Title Text or Content Orange Dark Blue Ribb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4331E3-2327-5867-755F-D13B4059FD82}"/>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616108"/>
            <a:ext cx="3578681" cy="1534538"/>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3" name="Content Placeholder 3">
            <a:extLst>
              <a:ext uri="{FF2B5EF4-FFF2-40B4-BE49-F238E27FC236}">
                <a16:creationId xmlns:a16="http://schemas.microsoft.com/office/drawing/2014/main" id="{FBA31647-59DA-F189-87F3-CD96B9EDEA34}"/>
              </a:ext>
            </a:extLst>
          </p:cNvPr>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A7F328B-6E70-C264-E33F-912D6BD66E8E}"/>
              </a:ext>
            </a:extLst>
          </p:cNvPr>
          <p:cNvSpPr>
            <a:spLocks noGrp="1"/>
          </p:cNvSpPr>
          <p:nvPr>
            <p:ph type="title" hasCustomPrompt="1"/>
          </p:nvPr>
        </p:nvSpPr>
        <p:spPr>
          <a:xfrm>
            <a:off x="5117124" y="501162"/>
            <a:ext cx="5868148" cy="76154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8D314993-301B-7C31-FDE2-5008E6FE5B7D}"/>
              </a:ext>
            </a:extLst>
          </p:cNvPr>
          <p:cNvSpPr>
            <a:spLocks noGrp="1"/>
          </p:cNvSpPr>
          <p:nvPr>
            <p:ph type="dt" sz="half" idx="15"/>
          </p:nvPr>
        </p:nvSpPr>
        <p:spPr/>
        <p:txBody>
          <a:bodyPr/>
          <a:lstStyle/>
          <a:p>
            <a:fld id="{84D75A79-8BA8-4447-B0D0-E58CEF807384}" type="datetime1">
              <a:rPr lang="en-US" smtClean="0"/>
              <a:t>4/1/25</a:t>
            </a:fld>
            <a:endParaRPr lang="en-US"/>
          </a:p>
        </p:txBody>
      </p:sp>
      <p:sp>
        <p:nvSpPr>
          <p:cNvPr id="8" name="Footer Placeholder 7">
            <a:extLst>
              <a:ext uri="{FF2B5EF4-FFF2-40B4-BE49-F238E27FC236}">
                <a16:creationId xmlns:a16="http://schemas.microsoft.com/office/drawing/2014/main" id="{DFBC17A9-C74E-8C97-981D-B75E797C3CD8}"/>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36974491-4934-C74F-9849-7BE2E37ED953}"/>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2" name="Freeform 7">
            <a:extLst>
              <a:ext uri="{FF2B5EF4-FFF2-40B4-BE49-F238E27FC236}">
                <a16:creationId xmlns:a16="http://schemas.microsoft.com/office/drawing/2014/main" id="{F6AFDE8A-4D48-409B-D429-0FC884906D94}"/>
              </a:ext>
            </a:extLst>
          </p:cNvPr>
          <p:cNvSpPr/>
          <p:nvPr userDrawn="1"/>
        </p:nvSpPr>
        <p:spPr>
          <a:xfrm rot="5400000">
            <a:off x="4553350" y="4045341"/>
            <a:ext cx="157383" cy="298618"/>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5" name="Picture 4" descr="A person with his hand on his chin&#10;&#10;Description automatically generated with low confidence">
            <a:extLst>
              <a:ext uri="{FF2B5EF4-FFF2-40B4-BE49-F238E27FC236}">
                <a16:creationId xmlns:a16="http://schemas.microsoft.com/office/drawing/2014/main" id="{D8982974-FBB7-A43F-191F-AA010E8504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64" r="7415"/>
          <a:stretch/>
        </p:blipFill>
        <p:spPr>
          <a:xfrm>
            <a:off x="0" y="-34316"/>
            <a:ext cx="4482733" cy="4445490"/>
          </a:xfrm>
          <a:prstGeom prst="rect">
            <a:avLst/>
          </a:prstGeom>
        </p:spPr>
      </p:pic>
      <p:sp>
        <p:nvSpPr>
          <p:cNvPr id="6" name="Freeform 5">
            <a:extLst>
              <a:ext uri="{FF2B5EF4-FFF2-40B4-BE49-F238E27FC236}">
                <a16:creationId xmlns:a16="http://schemas.microsoft.com/office/drawing/2014/main" id="{2C6F3756-6576-BC7F-447B-427EB4B3DD21}"/>
              </a:ext>
            </a:extLst>
          </p:cNvPr>
          <p:cNvSpPr/>
          <p:nvPr userDrawn="1"/>
        </p:nvSpPr>
        <p:spPr>
          <a:xfrm>
            <a:off x="0" y="3458130"/>
            <a:ext cx="4791808"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4" name="Subtitle 2">
            <a:extLst>
              <a:ext uri="{FF2B5EF4-FFF2-40B4-BE49-F238E27FC236}">
                <a16:creationId xmlns:a16="http://schemas.microsoft.com/office/drawing/2014/main" id="{BB786B8C-9E87-E6C9-A2EC-CFAF7AB8716A}"/>
              </a:ext>
            </a:extLst>
          </p:cNvPr>
          <p:cNvSpPr>
            <a:spLocks noGrp="1"/>
          </p:cNvSpPr>
          <p:nvPr>
            <p:ph type="subTitle" idx="1"/>
          </p:nvPr>
        </p:nvSpPr>
        <p:spPr>
          <a:xfrm>
            <a:off x="325315" y="3615512"/>
            <a:ext cx="4609742"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2634759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0827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 Photo Title Text or Content Light Blue">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6BF5AECF-5C1D-6E3E-5DF2-0B7ED6D73C10}"/>
              </a:ext>
            </a:extLst>
          </p:cNvPr>
          <p:cNvSpPr>
            <a:spLocks noGrp="1"/>
          </p:cNvSpPr>
          <p:nvPr>
            <p:ph sz="half" idx="2"/>
          </p:nvPr>
        </p:nvSpPr>
        <p:spPr>
          <a:xfrm>
            <a:off x="4238489" y="1984771"/>
            <a:ext cx="7049460"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23D433D-DB5E-8BED-E03E-F62D1B674CF9}"/>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18CEE29-DE95-748E-674A-7C8EA93201F7}"/>
              </a:ext>
            </a:extLst>
          </p:cNvPr>
          <p:cNvSpPr>
            <a:spLocks noGrp="1"/>
          </p:cNvSpPr>
          <p:nvPr>
            <p:ph type="title" hasCustomPrompt="1"/>
          </p:nvPr>
        </p:nvSpPr>
        <p:spPr>
          <a:xfrm>
            <a:off x="4229099" y="1255554"/>
            <a:ext cx="7119903" cy="52428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pic>
        <p:nvPicPr>
          <p:cNvPr id="4" name="Picture 3" descr="A statue of a person holding a sword&#10;&#10;Description automatically generated with medium confidence">
            <a:extLst>
              <a:ext uri="{FF2B5EF4-FFF2-40B4-BE49-F238E27FC236}">
                <a16:creationId xmlns:a16="http://schemas.microsoft.com/office/drawing/2014/main" id="{1F7A8B5C-634B-1B1B-4FBC-710BA6C909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73" r="29256"/>
          <a:stretch/>
        </p:blipFill>
        <p:spPr>
          <a:xfrm>
            <a:off x="-22534" y="0"/>
            <a:ext cx="3934391" cy="6858000"/>
          </a:xfrm>
          <a:prstGeom prst="rect">
            <a:avLst/>
          </a:prstGeom>
        </p:spPr>
      </p:pic>
      <p:sp>
        <p:nvSpPr>
          <p:cNvPr id="2" name="Date Placeholder 1">
            <a:extLst>
              <a:ext uri="{FF2B5EF4-FFF2-40B4-BE49-F238E27FC236}">
                <a16:creationId xmlns:a16="http://schemas.microsoft.com/office/drawing/2014/main" id="{A0FA871A-E62F-A609-90E8-161ECB11D921}"/>
              </a:ext>
            </a:extLst>
          </p:cNvPr>
          <p:cNvSpPr>
            <a:spLocks noGrp="1"/>
          </p:cNvSpPr>
          <p:nvPr>
            <p:ph type="dt" sz="half" idx="10"/>
          </p:nvPr>
        </p:nvSpPr>
        <p:spPr/>
        <p:txBody>
          <a:bodyPr/>
          <a:lstStyle/>
          <a:p>
            <a:fld id="{995D4BEF-4DF9-1048-92F1-74B82230C88D}" type="datetime1">
              <a:rPr lang="en-US" smtClean="0"/>
              <a:t>4/1/25</a:t>
            </a:fld>
            <a:endParaRPr lang="en-US"/>
          </a:p>
        </p:txBody>
      </p:sp>
      <p:sp>
        <p:nvSpPr>
          <p:cNvPr id="3" name="Footer Placeholder 2">
            <a:extLst>
              <a:ext uri="{FF2B5EF4-FFF2-40B4-BE49-F238E27FC236}">
                <a16:creationId xmlns:a16="http://schemas.microsoft.com/office/drawing/2014/main" id="{BA9B5E63-AAFB-F2AA-056C-7B4F9BF91BC8}"/>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A5611954-E511-D106-6174-1F281FB357DD}"/>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39757892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1 Title and Content Orang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327638"/>
            <a:ext cx="10515600" cy="4572000"/>
          </a:xfrm>
          <a:prstGeom prst="rect">
            <a:avLst/>
          </a:prstGeo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CF16CAB-5179-4FA8-84CF-4C101E0045C0}"/>
              </a:ext>
            </a:extLst>
          </p:cNvPr>
          <p:cNvSpPr/>
          <p:nvPr userDrawn="1"/>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988E649-B882-B30B-6E47-701F6579E582}"/>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EEE076BB-B755-7ADC-43A7-2FD25A8778E0}"/>
              </a:ext>
            </a:extLst>
          </p:cNvPr>
          <p:cNvSpPr>
            <a:spLocks noGrp="1"/>
          </p:cNvSpPr>
          <p:nvPr>
            <p:ph type="dt" sz="half" idx="10"/>
          </p:nvPr>
        </p:nvSpPr>
        <p:spPr/>
        <p:txBody>
          <a:bodyPr/>
          <a:lstStyle/>
          <a:p>
            <a:fld id="{53213074-F8B3-0E46-88A8-130108BEF5A1}" type="datetime1">
              <a:rPr lang="en-US" smtClean="0"/>
              <a:t>4/1/25</a:t>
            </a:fld>
            <a:endParaRPr lang="en-US"/>
          </a:p>
        </p:txBody>
      </p:sp>
      <p:sp>
        <p:nvSpPr>
          <p:cNvPr id="7" name="Footer Placeholder 6">
            <a:extLst>
              <a:ext uri="{FF2B5EF4-FFF2-40B4-BE49-F238E27FC236}">
                <a16:creationId xmlns:a16="http://schemas.microsoft.com/office/drawing/2014/main" id="{C60419C9-A7A0-CD43-89C3-FF9651EC3C5D}"/>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F2CCE52B-846F-8C23-3010-B19D78D5889E}"/>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5154598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Title &amp; Subheading Light Blue">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3DAA2B2D-F227-BF3F-67FD-2D934AE55CF7}"/>
              </a:ext>
            </a:extLst>
          </p:cNvPr>
          <p:cNvSpPr>
            <a:spLocks noGrp="1"/>
          </p:cNvSpPr>
          <p:nvPr>
            <p:ph type="title"/>
          </p:nvPr>
        </p:nvSpPr>
        <p:spPr>
          <a:xfrm>
            <a:off x="838199" y="365125"/>
            <a:ext cx="10565423" cy="434975"/>
          </a:xfrm>
          <a:prstGeom prst="rect">
            <a:avLst/>
          </a:prstGeom>
        </p:spPr>
        <p:txBody>
          <a:bodyPr/>
          <a:lstStyle>
            <a:lvl1pPr algn="ctr">
              <a:defRPr lang="en-US" sz="3000" b="1" kern="1200" cap="all" baseline="0" dirty="0">
                <a:solidFill>
                  <a:schemeClr val="tx2"/>
                </a:solidFill>
                <a:latin typeface="Lucida Sans Unicode" panose="020B0602030504020204" pitchFamily="34" charset="0"/>
                <a:ea typeface="+mj-ea"/>
                <a:cs typeface="+mj-cs"/>
              </a:defRPr>
            </a:lvl1pPr>
          </a:lstStyle>
          <a:p>
            <a:r>
              <a:rPr lang="en-US"/>
              <a:t>Click to edit Master title style</a:t>
            </a:r>
          </a:p>
        </p:txBody>
      </p:sp>
      <p:sp>
        <p:nvSpPr>
          <p:cNvPr id="9" name="Text Placeholder 9">
            <a:extLst>
              <a:ext uri="{FF2B5EF4-FFF2-40B4-BE49-F238E27FC236}">
                <a16:creationId xmlns:a16="http://schemas.microsoft.com/office/drawing/2014/main" id="{4D724578-77DC-A5D8-FC9A-B8D97609A2CC}"/>
              </a:ext>
            </a:extLst>
          </p:cNvPr>
          <p:cNvSpPr>
            <a:spLocks noGrp="1"/>
          </p:cNvSpPr>
          <p:nvPr>
            <p:ph type="body" sz="quarter" idx="10"/>
          </p:nvPr>
        </p:nvSpPr>
        <p:spPr>
          <a:xfrm>
            <a:off x="838200" y="881063"/>
            <a:ext cx="10564813" cy="226768"/>
          </a:xfrm>
          <a:prstGeom prst="rect">
            <a:avLst/>
          </a:prstGeom>
        </p:spPr>
        <p:txBody>
          <a:bodyPr/>
          <a:lstStyle>
            <a:lvl1pPr marL="0" indent="0" algn="ctr">
              <a:buNone/>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1pPr>
            <a:lvl2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2pPr>
            <a:lvl3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3pPr>
            <a:lvl4pPr>
              <a:defRPr lang="en-US" sz="1200" b="1" kern="1200" cap="all" spc="150" baseline="0" dirty="0" smtClean="0">
                <a:solidFill>
                  <a:schemeClr val="bg1">
                    <a:lumMod val="65000"/>
                  </a:schemeClr>
                </a:solidFill>
                <a:latin typeface="Lucida Sans Unicode" panose="020B0602030504020204" pitchFamily="34" charset="0"/>
                <a:ea typeface="+mn-ea"/>
                <a:cs typeface="Poppins Light" pitchFamily="2" charset="77"/>
              </a:defRPr>
            </a:lvl4pPr>
            <a:lvl5pPr>
              <a:defRPr lang="en-US" sz="1200" b="1" kern="1200" cap="all" spc="150" baseline="0" dirty="0">
                <a:solidFill>
                  <a:schemeClr val="bg1">
                    <a:lumMod val="65000"/>
                  </a:schemeClr>
                </a:solidFill>
                <a:latin typeface="Lucida Sans Unicode" panose="020B0602030504020204" pitchFamily="34" charset="0"/>
                <a:ea typeface="+mn-ea"/>
                <a:cs typeface="Poppins Light" pitchFamily="2" charset="77"/>
              </a:defRPr>
            </a:lvl5pPr>
          </a:lstStyle>
          <a:p>
            <a:pPr lvl="0"/>
            <a:r>
              <a:rPr lang="en-US"/>
              <a:t>Click to edit Master text styles</a:t>
            </a:r>
          </a:p>
        </p:txBody>
      </p:sp>
      <p:sp>
        <p:nvSpPr>
          <p:cNvPr id="6" name="Date Placeholder 5">
            <a:extLst>
              <a:ext uri="{FF2B5EF4-FFF2-40B4-BE49-F238E27FC236}">
                <a16:creationId xmlns:a16="http://schemas.microsoft.com/office/drawing/2014/main" id="{51AB021F-718B-6173-D776-60D6E52D3A0C}"/>
              </a:ext>
            </a:extLst>
          </p:cNvPr>
          <p:cNvSpPr>
            <a:spLocks noGrp="1"/>
          </p:cNvSpPr>
          <p:nvPr>
            <p:ph type="dt" sz="half" idx="11"/>
          </p:nvPr>
        </p:nvSpPr>
        <p:spPr/>
        <p:txBody>
          <a:bodyPr/>
          <a:lstStyle/>
          <a:p>
            <a:fld id="{F1CB812D-A5B0-B248-B180-0577ABB48E09}" type="datetime1">
              <a:rPr lang="en-US" smtClean="0"/>
              <a:t>4/1/25</a:t>
            </a:fld>
            <a:endParaRPr lang="en-US"/>
          </a:p>
        </p:txBody>
      </p:sp>
      <p:sp>
        <p:nvSpPr>
          <p:cNvPr id="7" name="Footer Placeholder 6">
            <a:extLst>
              <a:ext uri="{FF2B5EF4-FFF2-40B4-BE49-F238E27FC236}">
                <a16:creationId xmlns:a16="http://schemas.microsoft.com/office/drawing/2014/main" id="{80208AD6-AAE5-B482-5814-B04358AABD98}"/>
              </a:ext>
            </a:extLst>
          </p:cNvPr>
          <p:cNvSpPr>
            <a:spLocks noGrp="1"/>
          </p:cNvSpPr>
          <p:nvPr>
            <p:ph type="ftr" sz="quarter" idx="12"/>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24CC8382-DE65-06C8-F294-201FBA81BBD2}"/>
              </a:ext>
            </a:extLst>
          </p:cNvPr>
          <p:cNvSpPr>
            <a:spLocks noGrp="1"/>
          </p:cNvSpPr>
          <p:nvPr>
            <p:ph type="sldNum" sz="quarter" idx="13"/>
          </p:nvPr>
        </p:nvSpPr>
        <p:spPr/>
        <p:txBody>
          <a:bodyPr/>
          <a:lstStyle/>
          <a:p>
            <a:fld id="{CCC1480D-4707-4A7B-B0EF-2D144A5CE62D}" type="slidenum">
              <a:rPr lang="en-US" smtClean="0"/>
              <a:t>‹#›</a:t>
            </a:fld>
            <a:endParaRPr lang="en-US"/>
          </a:p>
        </p:txBody>
      </p:sp>
      <p:sp>
        <p:nvSpPr>
          <p:cNvPr id="3" name="Rectangle 2">
            <a:extLst>
              <a:ext uri="{FF2B5EF4-FFF2-40B4-BE49-F238E27FC236}">
                <a16:creationId xmlns:a16="http://schemas.microsoft.com/office/drawing/2014/main" id="{0447DEA3-F3A2-5196-F8ED-CA0760981E93}"/>
              </a:ext>
            </a:extLst>
          </p:cNvPr>
          <p:cNvSpPr/>
          <p:nvPr userDrawn="1"/>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1331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cSld name="1 Content and Caption Orange">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9920" y="1284785"/>
            <a:ext cx="6126480" cy="4114800"/>
          </a:xfrm>
          <a:prstGeom prst="rect">
            <a:avLst/>
          </a:prstGeo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21935" y="1312217"/>
            <a:ext cx="3200400" cy="3432319"/>
          </a:xfrm>
          <a:prstGeom prst="rect">
            <a:avLst/>
          </a:prstGeo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itle 1">
            <a:extLst>
              <a:ext uri="{FF2B5EF4-FFF2-40B4-BE49-F238E27FC236}">
                <a16:creationId xmlns:a16="http://schemas.microsoft.com/office/drawing/2014/main" id="{99367D82-9942-9849-0600-23A6D899F9F0}"/>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7" name="Date Placeholder 6">
            <a:extLst>
              <a:ext uri="{FF2B5EF4-FFF2-40B4-BE49-F238E27FC236}">
                <a16:creationId xmlns:a16="http://schemas.microsoft.com/office/drawing/2014/main" id="{F41B6BA1-83F5-4E66-B11F-DE549C766AE2}"/>
              </a:ext>
            </a:extLst>
          </p:cNvPr>
          <p:cNvSpPr>
            <a:spLocks noGrp="1"/>
          </p:cNvSpPr>
          <p:nvPr>
            <p:ph type="dt" sz="half" idx="10"/>
          </p:nvPr>
        </p:nvSpPr>
        <p:spPr/>
        <p:txBody>
          <a:bodyPr/>
          <a:lstStyle/>
          <a:p>
            <a:fld id="{192AD49E-44FB-1046-B683-D3F6140E0B0A}" type="datetime1">
              <a:rPr lang="en-US" smtClean="0"/>
              <a:t>4/1/25</a:t>
            </a:fld>
            <a:endParaRPr lang="en-US"/>
          </a:p>
        </p:txBody>
      </p:sp>
      <p:sp>
        <p:nvSpPr>
          <p:cNvPr id="8" name="Footer Placeholder 7">
            <a:extLst>
              <a:ext uri="{FF2B5EF4-FFF2-40B4-BE49-F238E27FC236}">
                <a16:creationId xmlns:a16="http://schemas.microsoft.com/office/drawing/2014/main" id="{FF4E9DEE-5ACB-353C-7BB5-401D3B7373F6}"/>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151367DE-97F2-1879-F0C2-EECB0E65F99F}"/>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42203589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A Title Slide - Books Stacke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9F0DE5-1A5B-BF24-8E22-359A1D2DB3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89183" y="0"/>
            <a:ext cx="4602818" cy="6858000"/>
          </a:xfrm>
          <a:prstGeom prst="rect">
            <a:avLst/>
          </a:prstGeom>
        </p:spPr>
      </p:pic>
      <p:sp>
        <p:nvSpPr>
          <p:cNvPr id="4" name="Date Placeholder 3">
            <a:extLst>
              <a:ext uri="{FF2B5EF4-FFF2-40B4-BE49-F238E27FC236}">
                <a16:creationId xmlns:a16="http://schemas.microsoft.com/office/drawing/2014/main" id="{97DFC0A2-76FE-475D-5196-27BE00503FB8}"/>
              </a:ext>
            </a:extLst>
          </p:cNvPr>
          <p:cNvSpPr>
            <a:spLocks noGrp="1"/>
          </p:cNvSpPr>
          <p:nvPr>
            <p:ph type="dt" sz="half" idx="10"/>
          </p:nvPr>
        </p:nvSpPr>
        <p:spPr/>
        <p:txBody>
          <a:bodyPr/>
          <a:lstStyle/>
          <a:p>
            <a:fld id="{9AB27556-6EF2-5C4A-8921-39A9CA12B5B2}" type="datetimeFigureOut">
              <a:rPr lang="en-US" smtClean="0"/>
              <a:t>4/1/25</a:t>
            </a:fld>
            <a:endParaRPr lang="en-US"/>
          </a:p>
        </p:txBody>
      </p:sp>
      <p:sp>
        <p:nvSpPr>
          <p:cNvPr id="5" name="Footer Placeholder 4">
            <a:extLst>
              <a:ext uri="{FF2B5EF4-FFF2-40B4-BE49-F238E27FC236}">
                <a16:creationId xmlns:a16="http://schemas.microsoft.com/office/drawing/2014/main" id="{7EC37309-1832-C3C5-9374-0D222E3C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A0E02-9558-1A14-5377-250190D82444}"/>
              </a:ext>
            </a:extLst>
          </p:cNvPr>
          <p:cNvSpPr>
            <a:spLocks noGrp="1"/>
          </p:cNvSpPr>
          <p:nvPr>
            <p:ph type="sldNum" sz="quarter" idx="12"/>
          </p:nvPr>
        </p:nvSpPr>
        <p:spPr/>
        <p:txBody>
          <a:bodyPr/>
          <a:lstStyle/>
          <a:p>
            <a:fld id="{6A6C5049-DF20-864C-8C62-F6592C2CDF43}" type="slidenum">
              <a:rPr lang="en-US" smtClean="0"/>
              <a:t>‹#›</a:t>
            </a:fld>
            <a:endParaRPr lang="en-US"/>
          </a:p>
        </p:txBody>
      </p:sp>
      <p:sp>
        <p:nvSpPr>
          <p:cNvPr id="8" name="Rectangle 7">
            <a:extLst>
              <a:ext uri="{FF2B5EF4-FFF2-40B4-BE49-F238E27FC236}">
                <a16:creationId xmlns:a16="http://schemas.microsoft.com/office/drawing/2014/main" id="{8C2AD53A-7A4B-3364-78B6-07C51C7359CF}"/>
              </a:ext>
            </a:extLst>
          </p:cNvPr>
          <p:cNvSpPr/>
          <p:nvPr userDrawn="1"/>
        </p:nvSpPr>
        <p:spPr>
          <a:xfrm>
            <a:off x="0" y="0"/>
            <a:ext cx="7945395" cy="6858000"/>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sp>
        <p:nvSpPr>
          <p:cNvPr id="9" name="Rectangle 8">
            <a:extLst>
              <a:ext uri="{FF2B5EF4-FFF2-40B4-BE49-F238E27FC236}">
                <a16:creationId xmlns:a16="http://schemas.microsoft.com/office/drawing/2014/main" id="{DCADCACA-E707-B4E6-5718-2BD65D8D44A3}"/>
              </a:ext>
            </a:extLst>
          </p:cNvPr>
          <p:cNvSpPr/>
          <p:nvPr userDrawn="1"/>
        </p:nvSpPr>
        <p:spPr>
          <a:xfrm>
            <a:off x="0" y="0"/>
            <a:ext cx="7309519" cy="6858000"/>
          </a:xfrm>
          <a:prstGeom prst="rect">
            <a:avLst/>
          </a:prstGeom>
          <a:solidFill>
            <a:srgbClr val="DDFF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blue text&#10;&#10;Description automatically generated">
            <a:extLst>
              <a:ext uri="{FF2B5EF4-FFF2-40B4-BE49-F238E27FC236}">
                <a16:creationId xmlns:a16="http://schemas.microsoft.com/office/drawing/2014/main" id="{70272E4C-A6E0-2169-B7A0-02BC25E112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8237" y="5989638"/>
            <a:ext cx="2332653" cy="914400"/>
          </a:xfrm>
          <a:prstGeom prst="rect">
            <a:avLst/>
          </a:prstGeom>
        </p:spPr>
      </p:pic>
      <p:sp>
        <p:nvSpPr>
          <p:cNvPr id="2" name="Rectangle 1">
            <a:extLst>
              <a:ext uri="{FF2B5EF4-FFF2-40B4-BE49-F238E27FC236}">
                <a16:creationId xmlns:a16="http://schemas.microsoft.com/office/drawing/2014/main" id="{44CFE313-55BA-C206-E258-9B32A5E42C96}"/>
              </a:ext>
            </a:extLst>
          </p:cNvPr>
          <p:cNvSpPr/>
          <p:nvPr userDrawn="1"/>
        </p:nvSpPr>
        <p:spPr>
          <a:xfrm>
            <a:off x="887698" y="4110583"/>
            <a:ext cx="2254469" cy="1261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4">
            <a:extLst>
              <a:ext uri="{FF2B5EF4-FFF2-40B4-BE49-F238E27FC236}">
                <a16:creationId xmlns:a16="http://schemas.microsoft.com/office/drawing/2014/main" id="{BF34E7C1-038F-9770-9736-329B4D48F661}"/>
              </a:ext>
            </a:extLst>
          </p:cNvPr>
          <p:cNvSpPr>
            <a:spLocks noGrp="1"/>
          </p:cNvSpPr>
          <p:nvPr>
            <p:ph type="body" sz="quarter" idx="13" hasCustomPrompt="1"/>
          </p:nvPr>
        </p:nvSpPr>
        <p:spPr>
          <a:xfrm>
            <a:off x="838711" y="1753116"/>
            <a:ext cx="4610894" cy="2328862"/>
          </a:xfrm>
          <a:prstGeom prst="rect">
            <a:avLst/>
          </a:prstGeom>
        </p:spPr>
        <p:txBody>
          <a:bodyPr>
            <a:noAutofit/>
          </a:bodyPr>
          <a:lstStyle>
            <a:lvl1pPr marL="0" indent="0">
              <a:buNone/>
              <a:defRPr sz="4000" b="0" i="0">
                <a:solidFill>
                  <a:srgbClr val="1B2C4F"/>
                </a:solidFill>
                <a:latin typeface="Lucida Sans Unicode" panose="020B0602030504020204" pitchFamily="34" charset="0"/>
                <a:cs typeface="Lucida Sans Unicode" panose="020B0602030504020204" pitchFamily="34" charset="0"/>
              </a:defRPr>
            </a:lvl1pPr>
            <a:lvl2pPr>
              <a:defRPr sz="4800">
                <a:solidFill>
                  <a:srgbClr val="1B2C4F"/>
                </a:solidFill>
              </a:defRPr>
            </a:lvl2pPr>
            <a:lvl3pPr>
              <a:defRPr sz="4800">
                <a:solidFill>
                  <a:srgbClr val="1B2C4F"/>
                </a:solidFill>
              </a:defRPr>
            </a:lvl3pPr>
            <a:lvl4pPr>
              <a:defRPr sz="4800">
                <a:solidFill>
                  <a:srgbClr val="1B2C4F"/>
                </a:solidFill>
              </a:defRPr>
            </a:lvl4pPr>
            <a:lvl5pPr>
              <a:defRPr sz="4800">
                <a:solidFill>
                  <a:srgbClr val="1B2C4F"/>
                </a:solidFill>
              </a:defRPr>
            </a:lvl5pPr>
          </a:lstStyle>
          <a:p>
            <a:pPr lvl="0"/>
            <a:r>
              <a:rPr lang="en-US"/>
              <a:t>Title</a:t>
            </a:r>
          </a:p>
        </p:txBody>
      </p:sp>
      <p:sp>
        <p:nvSpPr>
          <p:cNvPr id="19" name="Text Placeholder 14">
            <a:extLst>
              <a:ext uri="{FF2B5EF4-FFF2-40B4-BE49-F238E27FC236}">
                <a16:creationId xmlns:a16="http://schemas.microsoft.com/office/drawing/2014/main" id="{B52B7352-65E8-5BC8-B29C-1A4C38108D2E}"/>
              </a:ext>
            </a:extLst>
          </p:cNvPr>
          <p:cNvSpPr>
            <a:spLocks noGrp="1"/>
          </p:cNvSpPr>
          <p:nvPr>
            <p:ph type="body" sz="quarter" idx="16" hasCustomPrompt="1"/>
          </p:nvPr>
        </p:nvSpPr>
        <p:spPr>
          <a:xfrm>
            <a:off x="838711" y="4401788"/>
            <a:ext cx="4610894" cy="600410"/>
          </a:xfrm>
          <a:prstGeom prst="rect">
            <a:avLst/>
          </a:prstGeom>
        </p:spPr>
        <p:txBody>
          <a:bodyPr>
            <a:noAutofit/>
          </a:bodyPr>
          <a:lstStyle>
            <a:lvl1pPr marL="0" indent="0">
              <a:buNone/>
              <a:defRPr sz="2000" b="0" i="0">
                <a:solidFill>
                  <a:srgbClr val="1B2C4F"/>
                </a:solidFill>
                <a:latin typeface="Lucida Sans Unicode" panose="020B0602030504020204" pitchFamily="34" charset="0"/>
                <a:cs typeface="Lucida Sans Unicode" panose="020B0602030504020204" pitchFamily="34" charset="0"/>
              </a:defRPr>
            </a:lvl1pPr>
            <a:lvl2pPr>
              <a:defRPr sz="4800">
                <a:solidFill>
                  <a:srgbClr val="1B2C4F"/>
                </a:solidFill>
              </a:defRPr>
            </a:lvl2pPr>
            <a:lvl3pPr>
              <a:defRPr sz="4800">
                <a:solidFill>
                  <a:srgbClr val="1B2C4F"/>
                </a:solidFill>
              </a:defRPr>
            </a:lvl3pPr>
            <a:lvl4pPr>
              <a:defRPr sz="4800">
                <a:solidFill>
                  <a:srgbClr val="1B2C4F"/>
                </a:solidFill>
              </a:defRPr>
            </a:lvl4pPr>
            <a:lvl5pPr>
              <a:defRPr sz="4800">
                <a:solidFill>
                  <a:srgbClr val="1B2C4F"/>
                </a:solidFill>
              </a:defRPr>
            </a:lvl5pPr>
          </a:lstStyle>
          <a:p>
            <a:pPr lvl="0"/>
            <a:r>
              <a:rPr lang="en-US"/>
              <a:t>Month &amp; Date</a:t>
            </a:r>
          </a:p>
        </p:txBody>
      </p:sp>
      <p:sp>
        <p:nvSpPr>
          <p:cNvPr id="21" name="Rectangle 20">
            <a:extLst>
              <a:ext uri="{FF2B5EF4-FFF2-40B4-BE49-F238E27FC236}">
                <a16:creationId xmlns:a16="http://schemas.microsoft.com/office/drawing/2014/main" id="{5863E322-2377-B311-A966-2B90F3A00EF0}"/>
              </a:ext>
            </a:extLst>
          </p:cNvPr>
          <p:cNvSpPr/>
          <p:nvPr userDrawn="1"/>
        </p:nvSpPr>
        <p:spPr>
          <a:xfrm>
            <a:off x="737160" y="4081978"/>
            <a:ext cx="2569599" cy="166478"/>
          </a:xfrm>
          <a:prstGeom prst="rect">
            <a:avLst/>
          </a:prstGeom>
          <a:solidFill>
            <a:srgbClr val="F58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500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5A Title and Textbox- 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C3BAEC-5114-0EE5-64D9-89A4BC4BE9B4}"/>
              </a:ext>
            </a:extLst>
          </p:cNvPr>
          <p:cNvSpPr/>
          <p:nvPr userDrawn="1"/>
        </p:nvSpPr>
        <p:spPr>
          <a:xfrm>
            <a:off x="-9427" y="960030"/>
            <a:ext cx="1376313" cy="206160"/>
          </a:xfrm>
          <a:prstGeom prst="rect">
            <a:avLst/>
          </a:prstGeom>
          <a:solidFill>
            <a:srgbClr val="F58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D39AF3-51F4-EB87-D0AD-73CF0A7E6CBF}"/>
              </a:ext>
            </a:extLst>
          </p:cNvPr>
          <p:cNvSpPr/>
          <p:nvPr userDrawn="1"/>
        </p:nvSpPr>
        <p:spPr>
          <a:xfrm>
            <a:off x="1590261" y="1370865"/>
            <a:ext cx="5208105" cy="53008"/>
          </a:xfrm>
          <a:prstGeom prst="rect">
            <a:avLst/>
          </a:prstGeom>
          <a:solidFill>
            <a:srgbClr val="DD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DFFFF"/>
              </a:solidFill>
            </a:endParaRPr>
          </a:p>
        </p:txBody>
      </p:sp>
      <p:sp>
        <p:nvSpPr>
          <p:cNvPr id="4" name="Date Placeholder 3">
            <a:extLst>
              <a:ext uri="{FF2B5EF4-FFF2-40B4-BE49-F238E27FC236}">
                <a16:creationId xmlns:a16="http://schemas.microsoft.com/office/drawing/2014/main" id="{715B1513-8AAF-BFF3-6EEA-AA71D84A0073}"/>
              </a:ext>
            </a:extLst>
          </p:cNvPr>
          <p:cNvSpPr>
            <a:spLocks noGrp="1"/>
          </p:cNvSpPr>
          <p:nvPr>
            <p:ph type="dt" sz="half" idx="10"/>
          </p:nvPr>
        </p:nvSpPr>
        <p:spPr/>
        <p:txBody>
          <a:bodyPr/>
          <a:lstStyle/>
          <a:p>
            <a:fld id="{9AB27556-6EF2-5C4A-8921-39A9CA12B5B2}" type="datetimeFigureOut">
              <a:rPr lang="en-US" smtClean="0"/>
              <a:t>4/1/25</a:t>
            </a:fld>
            <a:endParaRPr lang="en-US"/>
          </a:p>
        </p:txBody>
      </p:sp>
      <p:sp>
        <p:nvSpPr>
          <p:cNvPr id="5" name="Footer Placeholder 4">
            <a:extLst>
              <a:ext uri="{FF2B5EF4-FFF2-40B4-BE49-F238E27FC236}">
                <a16:creationId xmlns:a16="http://schemas.microsoft.com/office/drawing/2014/main" id="{28E06E61-D14E-DC29-3AA6-D40CFBB5F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5BC04-02CB-41BF-6C36-3158DF140C2F}"/>
              </a:ext>
            </a:extLst>
          </p:cNvPr>
          <p:cNvSpPr>
            <a:spLocks noGrp="1"/>
          </p:cNvSpPr>
          <p:nvPr>
            <p:ph type="sldNum" sz="quarter" idx="12"/>
          </p:nvPr>
        </p:nvSpPr>
        <p:spPr>
          <a:xfrm>
            <a:off x="8153400" y="6356349"/>
            <a:ext cx="2743200" cy="365125"/>
          </a:xfrm>
        </p:spPr>
        <p:txBody>
          <a:bodyPr/>
          <a:lstStyle/>
          <a:p>
            <a:fld id="{6A6C5049-DF20-864C-8C62-F6592C2CDF43}" type="slidenum">
              <a:rPr lang="en-US" smtClean="0"/>
              <a:t>‹#›</a:t>
            </a:fld>
            <a:endParaRPr lang="en-US"/>
          </a:p>
        </p:txBody>
      </p:sp>
      <p:sp>
        <p:nvSpPr>
          <p:cNvPr id="15" name="Text Placeholder 14">
            <a:extLst>
              <a:ext uri="{FF2B5EF4-FFF2-40B4-BE49-F238E27FC236}">
                <a16:creationId xmlns:a16="http://schemas.microsoft.com/office/drawing/2014/main" id="{8E80F04C-EF0B-59BB-D945-3BD8F132AB39}"/>
              </a:ext>
            </a:extLst>
          </p:cNvPr>
          <p:cNvSpPr>
            <a:spLocks noGrp="1"/>
          </p:cNvSpPr>
          <p:nvPr>
            <p:ph type="body" sz="quarter" idx="13" hasCustomPrompt="1"/>
          </p:nvPr>
        </p:nvSpPr>
        <p:spPr>
          <a:xfrm>
            <a:off x="1590261" y="780954"/>
            <a:ext cx="6454282" cy="570771"/>
          </a:xfrm>
          <a:prstGeom prst="rect">
            <a:avLst/>
          </a:prstGeom>
        </p:spPr>
        <p:txBody>
          <a:bodyPr/>
          <a:lstStyle>
            <a:lvl1pPr marL="0" indent="0">
              <a:buNone/>
              <a:defRPr sz="3600" b="0" i="0">
                <a:solidFill>
                  <a:srgbClr val="1B2B4E"/>
                </a:solidFill>
                <a:latin typeface="Lucida Sans Unicode" panose="020B0602030504020204" pitchFamily="34" charset="0"/>
                <a:cs typeface="Lucida Sans Unicode" panose="020B0602030504020204" pitchFamily="34" charset="0"/>
              </a:defRPr>
            </a:lvl1pPr>
            <a:lvl2pPr marL="457200" indent="0">
              <a:buNone/>
              <a:defRPr/>
            </a:lvl2pPr>
            <a:lvl5pPr marL="1828800" indent="0">
              <a:buNone/>
              <a:defRPr/>
            </a:lvl5pPr>
          </a:lstStyle>
          <a:p>
            <a:pPr lvl="0"/>
            <a:r>
              <a:rPr lang="en-US"/>
              <a:t>Title </a:t>
            </a:r>
          </a:p>
        </p:txBody>
      </p:sp>
      <p:pic>
        <p:nvPicPr>
          <p:cNvPr id="8" name="Picture 7" descr="A black and white sign with white text&#10;&#10;Description automatically generated">
            <a:extLst>
              <a:ext uri="{FF2B5EF4-FFF2-40B4-BE49-F238E27FC236}">
                <a16:creationId xmlns:a16="http://schemas.microsoft.com/office/drawing/2014/main" id="{994B87E5-59E8-E783-581D-FAA0846A38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120434" y="5840258"/>
            <a:ext cx="1013496" cy="902481"/>
          </a:xfrm>
          <a:prstGeom prst="rect">
            <a:avLst/>
          </a:prstGeom>
        </p:spPr>
      </p:pic>
      <p:sp>
        <p:nvSpPr>
          <p:cNvPr id="3" name="Content Placeholder 2">
            <a:extLst>
              <a:ext uri="{FF2B5EF4-FFF2-40B4-BE49-F238E27FC236}">
                <a16:creationId xmlns:a16="http://schemas.microsoft.com/office/drawing/2014/main" id="{9BE93ABF-732B-11D4-F929-E3D734F320A4}"/>
              </a:ext>
            </a:extLst>
          </p:cNvPr>
          <p:cNvSpPr>
            <a:spLocks noGrp="1"/>
          </p:cNvSpPr>
          <p:nvPr>
            <p:ph sz="quarter" idx="14" hasCustomPrompt="1"/>
          </p:nvPr>
        </p:nvSpPr>
        <p:spPr>
          <a:xfrm>
            <a:off x="838200" y="1537461"/>
            <a:ext cx="10058400" cy="4646613"/>
          </a:xfrm>
          <a:prstGeom prst="rect">
            <a:avLst/>
          </a:prstGeom>
        </p:spPr>
        <p:txBody>
          <a:bodyPr/>
          <a:lstStyle>
            <a:lvl1pPr marL="182880" indent="-182880" algn="l" defTabSz="914400" rtl="0" eaLnBrk="1" latinLnBrk="0" hangingPunct="1">
              <a:lnSpc>
                <a:spcPct val="90000"/>
              </a:lnSpc>
              <a:spcBef>
                <a:spcPts val="200"/>
              </a:spcBef>
              <a:spcAft>
                <a:spcPts val="400"/>
              </a:spcAft>
              <a:buClr>
                <a:schemeClr val="tx1"/>
              </a:buClr>
              <a:buFont typeface="Wingdings" pitchFamily="2" charset="2"/>
              <a:buChar char=""/>
              <a:defRPr lang="en-US" sz="2200" b="0" i="0" kern="1200" dirty="0" smtClean="0">
                <a:solidFill>
                  <a:schemeClr val="tx1"/>
                </a:solidFill>
                <a:latin typeface="Lucida Sans Unicode" panose="020B0602030504020204" pitchFamily="34" charset="0"/>
                <a:ea typeface="+mn-ea"/>
                <a:cs typeface="Lucida Sans Unicode" panose="020B0602030504020204" pitchFamily="34" charset="0"/>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lang="en-US" sz="2200" b="0" i="0" kern="1200" dirty="0" smtClean="0">
                <a:solidFill>
                  <a:schemeClr val="tx1"/>
                </a:solidFill>
                <a:latin typeface="Lucida Sans Unicode" panose="020B0602030504020204" pitchFamily="34" charset="0"/>
                <a:ea typeface="+mn-ea"/>
                <a:cs typeface="Lucida Sans Unicode" panose="020B0602030504020204" pitchFamily="34" charset="0"/>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lang="en-US" sz="2200" b="0" i="0" kern="1200" dirty="0" smtClean="0">
                <a:solidFill>
                  <a:schemeClr val="tx1"/>
                </a:solidFill>
                <a:latin typeface="Lucida Sans Unicode" panose="020B0602030504020204" pitchFamily="34" charset="0"/>
                <a:ea typeface="+mn-ea"/>
                <a:cs typeface="Lucida Sans Unicode" panose="020B0602030504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lang="en-US" sz="2200" b="0" i="0" kern="1200" dirty="0" smtClean="0">
                <a:solidFill>
                  <a:schemeClr val="tx1"/>
                </a:solidFill>
                <a:latin typeface="Lucida Sans Unicode" panose="020B0602030504020204" pitchFamily="34" charset="0"/>
                <a:ea typeface="+mn-ea"/>
                <a:cs typeface="Lucida Sans Unicode" panose="020B0602030504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lang="en-US" sz="2200" b="0" i="0" kern="1200" dirty="0">
                <a:solidFill>
                  <a:schemeClr val="tx1"/>
                </a:solidFill>
                <a:latin typeface="Lucida Sans Unicode" panose="020B0602030504020204" pitchFamily="34" charset="0"/>
                <a:ea typeface="+mn-ea"/>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3309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Blank Light Blue">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11C8F7BF-DA03-D121-2D01-975D8AB7085E}"/>
              </a:ext>
            </a:extLst>
          </p:cNvPr>
          <p:cNvSpPr>
            <a:spLocks noGrp="1"/>
          </p:cNvSpPr>
          <p:nvPr>
            <p:ph type="dt" sz="half" idx="10"/>
          </p:nvPr>
        </p:nvSpPr>
        <p:spPr/>
        <p:txBody>
          <a:bodyPr/>
          <a:lstStyle/>
          <a:p>
            <a:fld id="{F68EFD28-855E-B74F-9CF6-5D13371207F6}" type="datetime1">
              <a:rPr lang="en-US" smtClean="0"/>
              <a:t>4/1/25</a:t>
            </a:fld>
            <a:endParaRPr lang="en-US"/>
          </a:p>
        </p:txBody>
      </p:sp>
      <p:sp>
        <p:nvSpPr>
          <p:cNvPr id="7" name="Footer Placeholder 6">
            <a:extLst>
              <a:ext uri="{FF2B5EF4-FFF2-40B4-BE49-F238E27FC236}">
                <a16:creationId xmlns:a16="http://schemas.microsoft.com/office/drawing/2014/main" id="{C746EB05-A05D-3538-8C92-73DCF10CFAC8}"/>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CA83F37F-7AAB-A9B8-7E58-1D05E56592B4}"/>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3" name="Rectangle 2">
            <a:extLst>
              <a:ext uri="{FF2B5EF4-FFF2-40B4-BE49-F238E27FC236}">
                <a16:creationId xmlns:a16="http://schemas.microsoft.com/office/drawing/2014/main" id="{74F8C3EC-5090-C8E8-50FB-757D73683F3D}"/>
              </a:ext>
            </a:extLst>
          </p:cNvPr>
          <p:cNvSpPr/>
          <p:nvPr userDrawn="1"/>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471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4B Blank Slide-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91CB00-8F73-B7D6-56D5-7EB029A79C31}"/>
              </a:ext>
            </a:extLst>
          </p:cNvPr>
          <p:cNvSpPr/>
          <p:nvPr userDrawn="1"/>
        </p:nvSpPr>
        <p:spPr>
          <a:xfrm>
            <a:off x="0" y="-2"/>
            <a:ext cx="12192000" cy="6858001"/>
          </a:xfrm>
          <a:prstGeom prst="rect">
            <a:avLst/>
          </a:prstGeom>
          <a:solidFill>
            <a:srgbClr val="DDFFFF">
              <a:alpha val="769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DFFFF"/>
              </a:solidFill>
            </a:endParaRPr>
          </a:p>
        </p:txBody>
      </p:sp>
      <p:sp>
        <p:nvSpPr>
          <p:cNvPr id="3" name="Date Placeholder 2">
            <a:extLst>
              <a:ext uri="{FF2B5EF4-FFF2-40B4-BE49-F238E27FC236}">
                <a16:creationId xmlns:a16="http://schemas.microsoft.com/office/drawing/2014/main" id="{976223AA-9B6B-766D-62D4-61FB59472D14}"/>
              </a:ext>
            </a:extLst>
          </p:cNvPr>
          <p:cNvSpPr>
            <a:spLocks noGrp="1"/>
          </p:cNvSpPr>
          <p:nvPr>
            <p:ph type="dt" sz="half" idx="10"/>
          </p:nvPr>
        </p:nvSpPr>
        <p:spPr/>
        <p:txBody>
          <a:bodyPr/>
          <a:lstStyle/>
          <a:p>
            <a:fld id="{9AB27556-6EF2-5C4A-8921-39A9CA12B5B2}" type="datetimeFigureOut">
              <a:rPr lang="en-US" smtClean="0"/>
              <a:t>4/1/25</a:t>
            </a:fld>
            <a:endParaRPr lang="en-US"/>
          </a:p>
        </p:txBody>
      </p:sp>
      <p:sp>
        <p:nvSpPr>
          <p:cNvPr id="4" name="Footer Placeholder 3">
            <a:extLst>
              <a:ext uri="{FF2B5EF4-FFF2-40B4-BE49-F238E27FC236}">
                <a16:creationId xmlns:a16="http://schemas.microsoft.com/office/drawing/2014/main" id="{6793C97C-7B32-F5BC-C3EC-64518A2181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AB7E76-386B-7AAB-5827-26D7447ACB0C}"/>
              </a:ext>
            </a:extLst>
          </p:cNvPr>
          <p:cNvSpPr>
            <a:spLocks noGrp="1"/>
          </p:cNvSpPr>
          <p:nvPr>
            <p:ph type="sldNum" sz="quarter" idx="12"/>
          </p:nvPr>
        </p:nvSpPr>
        <p:spPr/>
        <p:txBody>
          <a:bodyPr/>
          <a:lstStyle/>
          <a:p>
            <a:fld id="{6A6C5049-DF20-864C-8C62-F6592C2CDF43}" type="slidenum">
              <a:rPr lang="en-US" smtClean="0"/>
              <a:t>‹#›</a:t>
            </a:fld>
            <a:endParaRPr lang="en-US"/>
          </a:p>
        </p:txBody>
      </p:sp>
      <p:sp>
        <p:nvSpPr>
          <p:cNvPr id="8" name="Rectangle 7">
            <a:extLst>
              <a:ext uri="{FF2B5EF4-FFF2-40B4-BE49-F238E27FC236}">
                <a16:creationId xmlns:a16="http://schemas.microsoft.com/office/drawing/2014/main" id="{F8872CC3-7D60-4853-9A0F-B6136E09D9FB}"/>
              </a:ext>
            </a:extLst>
          </p:cNvPr>
          <p:cNvSpPr/>
          <p:nvPr userDrawn="1"/>
        </p:nvSpPr>
        <p:spPr>
          <a:xfrm>
            <a:off x="236433" y="198070"/>
            <a:ext cx="11719134" cy="6021756"/>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019A1FC-4F69-151F-B8CE-9691BA10FC2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19629" y="5251369"/>
            <a:ext cx="806450" cy="80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4357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1C Title and Textbox Left- Child Painting">
    <p:spTree>
      <p:nvGrpSpPr>
        <p:cNvPr id="1" name=""/>
        <p:cNvGrpSpPr/>
        <p:nvPr/>
      </p:nvGrpSpPr>
      <p:grpSpPr>
        <a:xfrm>
          <a:off x="0" y="0"/>
          <a:ext cx="0" cy="0"/>
          <a:chOff x="0" y="0"/>
          <a:chExt cx="0" cy="0"/>
        </a:xfrm>
      </p:grpSpPr>
      <p:pic>
        <p:nvPicPr>
          <p:cNvPr id="2" name="Picture 1" descr="A child with her hands painted&#10;&#10;Description automatically generated">
            <a:extLst>
              <a:ext uri="{FF2B5EF4-FFF2-40B4-BE49-F238E27FC236}">
                <a16:creationId xmlns:a16="http://schemas.microsoft.com/office/drawing/2014/main" id="{4CDA2EAD-170D-CE8E-0C5E-5BBA48A7AC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69603" y="0"/>
            <a:ext cx="7993403" cy="6888922"/>
          </a:xfrm>
          <a:prstGeom prst="rect">
            <a:avLst/>
          </a:prstGeom>
        </p:spPr>
      </p:pic>
      <p:sp>
        <p:nvSpPr>
          <p:cNvPr id="11" name="Rectangle 10">
            <a:extLst>
              <a:ext uri="{FF2B5EF4-FFF2-40B4-BE49-F238E27FC236}">
                <a16:creationId xmlns:a16="http://schemas.microsoft.com/office/drawing/2014/main" id="{FC09C536-FE75-997A-5176-A759AF522993}"/>
              </a:ext>
            </a:extLst>
          </p:cNvPr>
          <p:cNvSpPr/>
          <p:nvPr userDrawn="1"/>
        </p:nvSpPr>
        <p:spPr>
          <a:xfrm>
            <a:off x="0" y="0"/>
            <a:ext cx="6680200"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C92074-8482-7C29-5334-3C637C7A4A0B}"/>
              </a:ext>
            </a:extLst>
          </p:cNvPr>
          <p:cNvSpPr/>
          <p:nvPr userDrawn="1"/>
        </p:nvSpPr>
        <p:spPr>
          <a:xfrm>
            <a:off x="257175" y="250030"/>
            <a:ext cx="6219825" cy="6357937"/>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713358-F27B-BEF7-3C5C-E73089886B83}"/>
              </a:ext>
            </a:extLst>
          </p:cNvPr>
          <p:cNvSpPr/>
          <p:nvPr userDrawn="1"/>
        </p:nvSpPr>
        <p:spPr>
          <a:xfrm>
            <a:off x="645151" y="1239056"/>
            <a:ext cx="2967616" cy="45719"/>
          </a:xfrm>
          <a:prstGeom prst="rect">
            <a:avLst/>
          </a:prstGeom>
          <a:solidFill>
            <a:schemeClr val="accent3"/>
          </a:solidFill>
          <a:ln>
            <a:solidFill>
              <a:srgbClr val="DD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6850BF85-B43F-9CC3-494F-1DBB6C9A1EC8}"/>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579267" y="5676841"/>
            <a:ext cx="806450" cy="8064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4">
            <a:extLst>
              <a:ext uri="{FF2B5EF4-FFF2-40B4-BE49-F238E27FC236}">
                <a16:creationId xmlns:a16="http://schemas.microsoft.com/office/drawing/2014/main" id="{9448FC89-269C-131E-4D46-AEC304B50F8D}"/>
              </a:ext>
            </a:extLst>
          </p:cNvPr>
          <p:cNvSpPr>
            <a:spLocks noGrp="1"/>
          </p:cNvSpPr>
          <p:nvPr>
            <p:ph type="body" sz="quarter" idx="13" hasCustomPrompt="1"/>
          </p:nvPr>
        </p:nvSpPr>
        <p:spPr>
          <a:xfrm>
            <a:off x="645151" y="502424"/>
            <a:ext cx="5450849" cy="712788"/>
          </a:xfrm>
          <a:prstGeom prst="rect">
            <a:avLst/>
          </a:prstGeom>
        </p:spPr>
        <p:txBody>
          <a:bodyPr/>
          <a:lstStyle>
            <a:lvl1pPr marL="0" indent="0">
              <a:buNone/>
              <a:defRPr sz="3600" b="0" i="0">
                <a:solidFill>
                  <a:srgbClr val="1B2C4F"/>
                </a:solidFill>
                <a:latin typeface="Lucida Sans Unicode" panose="020B0602030504020204" pitchFamily="34" charset="0"/>
                <a:cs typeface="Lucida Sans Unicode" panose="020B0602030504020204" pitchFamily="34" charset="0"/>
              </a:defRPr>
            </a:lvl1pPr>
            <a:lvl2pPr marL="457200" indent="0">
              <a:buNone/>
              <a:defRPr/>
            </a:lvl2pPr>
            <a:lvl5pPr marL="1828800" indent="0">
              <a:buNone/>
              <a:defRPr/>
            </a:lvl5pPr>
          </a:lstStyle>
          <a:p>
            <a:pPr lvl="0"/>
            <a:r>
              <a:rPr lang="en-US"/>
              <a:t>Title</a:t>
            </a:r>
          </a:p>
        </p:txBody>
      </p:sp>
      <p:sp>
        <p:nvSpPr>
          <p:cNvPr id="18" name="Text Placeholder 16">
            <a:extLst>
              <a:ext uri="{FF2B5EF4-FFF2-40B4-BE49-F238E27FC236}">
                <a16:creationId xmlns:a16="http://schemas.microsoft.com/office/drawing/2014/main" id="{75DB10C3-8E7A-9EDA-4C82-5800537D90BE}"/>
              </a:ext>
            </a:extLst>
          </p:cNvPr>
          <p:cNvSpPr>
            <a:spLocks noGrp="1"/>
          </p:cNvSpPr>
          <p:nvPr>
            <p:ph type="body" sz="quarter" idx="14" hasCustomPrompt="1"/>
          </p:nvPr>
        </p:nvSpPr>
        <p:spPr>
          <a:xfrm>
            <a:off x="645151" y="1444091"/>
            <a:ext cx="5433563" cy="4187028"/>
          </a:xfrm>
          <a:prstGeom prst="rect">
            <a:avLst/>
          </a:prstGeom>
        </p:spPr>
        <p:txBody>
          <a:bodyPr/>
          <a:lstStyle>
            <a:lvl1pPr>
              <a:defRPr b="0" i="0">
                <a:solidFill>
                  <a:srgbClr val="1B2C4F"/>
                </a:solidFill>
                <a:latin typeface="Lucida Sans Unicode" panose="020B0602030504020204" pitchFamily="34" charset="0"/>
                <a:cs typeface="Lucida Sans Unicode" panose="020B0602030504020204" pitchFamily="34" charset="0"/>
              </a:defRPr>
            </a:lvl1pPr>
            <a:lvl2pPr>
              <a:defRPr b="0" i="0">
                <a:solidFill>
                  <a:srgbClr val="1B2C4F"/>
                </a:solidFill>
                <a:latin typeface="Lucida Sans Unicode" panose="020B0602030504020204" pitchFamily="34" charset="0"/>
                <a:cs typeface="Lucida Sans Unicode" panose="020B0602030504020204" pitchFamily="34" charset="0"/>
              </a:defRPr>
            </a:lvl2pPr>
            <a:lvl3pPr>
              <a:defRPr b="0" i="0">
                <a:solidFill>
                  <a:srgbClr val="1B2C4F"/>
                </a:solidFill>
                <a:latin typeface="Lucida Sans Unicode" panose="020B0602030504020204" pitchFamily="34" charset="0"/>
                <a:cs typeface="Lucida Sans Unicode" panose="020B0602030504020204" pitchFamily="34" charset="0"/>
              </a:defRPr>
            </a:lvl3pPr>
            <a:lvl4pPr>
              <a:defRPr b="0" i="0">
                <a:solidFill>
                  <a:srgbClr val="1B2C4F"/>
                </a:solidFill>
                <a:latin typeface="Lucida Sans Unicode" panose="020B0602030504020204" pitchFamily="34" charset="0"/>
                <a:cs typeface="Lucida Sans Unicode" panose="020B0602030504020204" pitchFamily="34" charset="0"/>
              </a:defRPr>
            </a:lvl4pPr>
            <a:lvl5pPr>
              <a:defRPr b="0" i="0">
                <a:solidFill>
                  <a:srgbClr val="1B2C4F"/>
                </a:solidFill>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2043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B Title Slide - Placeholder Phot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D384F04-A5AE-E312-A39D-ABCB21C4F1D6}"/>
              </a:ext>
            </a:extLst>
          </p:cNvPr>
          <p:cNvSpPr>
            <a:spLocks noGrp="1"/>
          </p:cNvSpPr>
          <p:nvPr>
            <p:ph type="pic" sz="quarter" idx="15"/>
          </p:nvPr>
        </p:nvSpPr>
        <p:spPr>
          <a:xfrm>
            <a:off x="7951747" y="0"/>
            <a:ext cx="4240253" cy="6858000"/>
          </a:xfrm>
        </p:spPr>
        <p:txBody>
          <a:bodyPr/>
          <a:lstStyle/>
          <a:p>
            <a:r>
              <a:rPr lang="en-US"/>
              <a:t>Click icon to add picture</a:t>
            </a:r>
          </a:p>
        </p:txBody>
      </p:sp>
      <p:sp>
        <p:nvSpPr>
          <p:cNvPr id="4" name="Date Placeholder 3">
            <a:extLst>
              <a:ext uri="{FF2B5EF4-FFF2-40B4-BE49-F238E27FC236}">
                <a16:creationId xmlns:a16="http://schemas.microsoft.com/office/drawing/2014/main" id="{97DFC0A2-76FE-475D-5196-27BE00503FB8}"/>
              </a:ext>
            </a:extLst>
          </p:cNvPr>
          <p:cNvSpPr>
            <a:spLocks noGrp="1"/>
          </p:cNvSpPr>
          <p:nvPr>
            <p:ph type="dt" sz="half" idx="10"/>
          </p:nvPr>
        </p:nvSpPr>
        <p:spPr/>
        <p:txBody>
          <a:bodyPr/>
          <a:lstStyle/>
          <a:p>
            <a:fld id="{9AB27556-6EF2-5C4A-8921-39A9CA12B5B2}" type="datetimeFigureOut">
              <a:rPr lang="en-US" smtClean="0"/>
              <a:t>4/1/25</a:t>
            </a:fld>
            <a:endParaRPr lang="en-US"/>
          </a:p>
        </p:txBody>
      </p:sp>
      <p:sp>
        <p:nvSpPr>
          <p:cNvPr id="8" name="Rectangle 7">
            <a:extLst>
              <a:ext uri="{FF2B5EF4-FFF2-40B4-BE49-F238E27FC236}">
                <a16:creationId xmlns:a16="http://schemas.microsoft.com/office/drawing/2014/main" id="{8C2AD53A-7A4B-3364-78B6-07C51C7359CF}"/>
              </a:ext>
            </a:extLst>
          </p:cNvPr>
          <p:cNvSpPr/>
          <p:nvPr userDrawn="1"/>
        </p:nvSpPr>
        <p:spPr>
          <a:xfrm>
            <a:off x="0" y="0"/>
            <a:ext cx="7945395" cy="6858000"/>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sp>
        <p:nvSpPr>
          <p:cNvPr id="9" name="Rectangle 8">
            <a:extLst>
              <a:ext uri="{FF2B5EF4-FFF2-40B4-BE49-F238E27FC236}">
                <a16:creationId xmlns:a16="http://schemas.microsoft.com/office/drawing/2014/main" id="{DCADCACA-E707-B4E6-5718-2BD65D8D44A3}"/>
              </a:ext>
            </a:extLst>
          </p:cNvPr>
          <p:cNvSpPr/>
          <p:nvPr userDrawn="1"/>
        </p:nvSpPr>
        <p:spPr>
          <a:xfrm>
            <a:off x="0" y="0"/>
            <a:ext cx="7309519" cy="685800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B2C4F"/>
              </a:solidFill>
            </a:endParaRPr>
          </a:p>
        </p:txBody>
      </p:sp>
      <p:pic>
        <p:nvPicPr>
          <p:cNvPr id="13" name="Picture 12" descr="A black background with blue text&#10;&#10;Description automatically generated">
            <a:extLst>
              <a:ext uri="{FF2B5EF4-FFF2-40B4-BE49-F238E27FC236}">
                <a16:creationId xmlns:a16="http://schemas.microsoft.com/office/drawing/2014/main" id="{70272E4C-A6E0-2169-B7A0-02BC25E112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1827" y="5938907"/>
            <a:ext cx="2332653" cy="914400"/>
          </a:xfrm>
          <a:prstGeom prst="rect">
            <a:avLst/>
          </a:prstGeom>
        </p:spPr>
      </p:pic>
      <p:sp>
        <p:nvSpPr>
          <p:cNvPr id="3" name="Text Placeholder 14">
            <a:extLst>
              <a:ext uri="{FF2B5EF4-FFF2-40B4-BE49-F238E27FC236}">
                <a16:creationId xmlns:a16="http://schemas.microsoft.com/office/drawing/2014/main" id="{2E20736D-B944-3D0D-B05F-29140A1BFCEB}"/>
              </a:ext>
            </a:extLst>
          </p:cNvPr>
          <p:cNvSpPr>
            <a:spLocks noGrp="1"/>
          </p:cNvSpPr>
          <p:nvPr>
            <p:ph type="body" sz="quarter" idx="13" hasCustomPrompt="1"/>
          </p:nvPr>
        </p:nvSpPr>
        <p:spPr>
          <a:xfrm>
            <a:off x="838711" y="1753116"/>
            <a:ext cx="4610894" cy="2328862"/>
          </a:xfrm>
          <a:prstGeom prst="rect">
            <a:avLst/>
          </a:prstGeom>
        </p:spPr>
        <p:txBody>
          <a:bodyPr>
            <a:noAutofit/>
          </a:bodyPr>
          <a:lstStyle>
            <a:lvl1pPr marL="0" indent="0">
              <a:buNone/>
              <a:defRPr sz="4000" b="0" i="0">
                <a:solidFill>
                  <a:srgbClr val="1B2C4F"/>
                </a:solidFill>
                <a:latin typeface="Lucida Sans Unicode" panose="020B0602030504020204" pitchFamily="34" charset="0"/>
                <a:cs typeface="Lucida Sans Unicode" panose="020B0602030504020204" pitchFamily="34" charset="0"/>
              </a:defRPr>
            </a:lvl1pPr>
            <a:lvl2pPr>
              <a:defRPr sz="4800">
                <a:solidFill>
                  <a:srgbClr val="1B2C4F"/>
                </a:solidFill>
              </a:defRPr>
            </a:lvl2pPr>
            <a:lvl3pPr>
              <a:defRPr sz="4800">
                <a:solidFill>
                  <a:srgbClr val="1B2C4F"/>
                </a:solidFill>
              </a:defRPr>
            </a:lvl3pPr>
            <a:lvl4pPr>
              <a:defRPr sz="4800">
                <a:solidFill>
                  <a:srgbClr val="1B2C4F"/>
                </a:solidFill>
              </a:defRPr>
            </a:lvl4pPr>
            <a:lvl5pPr>
              <a:defRPr sz="4800">
                <a:solidFill>
                  <a:srgbClr val="1B2C4F"/>
                </a:solidFill>
              </a:defRPr>
            </a:lvl5pPr>
          </a:lstStyle>
          <a:p>
            <a:pPr lvl="0"/>
            <a:r>
              <a:rPr lang="en-US"/>
              <a:t>Title</a:t>
            </a:r>
          </a:p>
        </p:txBody>
      </p:sp>
      <p:sp>
        <p:nvSpPr>
          <p:cNvPr id="5" name="Text Placeholder 14">
            <a:extLst>
              <a:ext uri="{FF2B5EF4-FFF2-40B4-BE49-F238E27FC236}">
                <a16:creationId xmlns:a16="http://schemas.microsoft.com/office/drawing/2014/main" id="{93912EAF-91EB-C8A3-1493-02BCF1C0F977}"/>
              </a:ext>
            </a:extLst>
          </p:cNvPr>
          <p:cNvSpPr>
            <a:spLocks noGrp="1"/>
          </p:cNvSpPr>
          <p:nvPr>
            <p:ph type="body" sz="quarter" idx="16" hasCustomPrompt="1"/>
          </p:nvPr>
        </p:nvSpPr>
        <p:spPr>
          <a:xfrm>
            <a:off x="838711" y="4401788"/>
            <a:ext cx="4610894" cy="600410"/>
          </a:xfrm>
          <a:prstGeom prst="rect">
            <a:avLst/>
          </a:prstGeom>
        </p:spPr>
        <p:txBody>
          <a:bodyPr>
            <a:noAutofit/>
          </a:bodyPr>
          <a:lstStyle>
            <a:lvl1pPr marL="0" indent="0">
              <a:buNone/>
              <a:defRPr sz="2000" b="0" i="0">
                <a:solidFill>
                  <a:srgbClr val="1B2C4F"/>
                </a:solidFill>
                <a:latin typeface="Lucida Sans Unicode" panose="020B0602030504020204" pitchFamily="34" charset="0"/>
                <a:cs typeface="Lucida Sans Unicode" panose="020B0602030504020204" pitchFamily="34" charset="0"/>
              </a:defRPr>
            </a:lvl1pPr>
            <a:lvl2pPr>
              <a:defRPr sz="4800">
                <a:solidFill>
                  <a:srgbClr val="1B2C4F"/>
                </a:solidFill>
              </a:defRPr>
            </a:lvl2pPr>
            <a:lvl3pPr>
              <a:defRPr sz="4800">
                <a:solidFill>
                  <a:srgbClr val="1B2C4F"/>
                </a:solidFill>
              </a:defRPr>
            </a:lvl3pPr>
            <a:lvl4pPr>
              <a:defRPr sz="4800">
                <a:solidFill>
                  <a:srgbClr val="1B2C4F"/>
                </a:solidFill>
              </a:defRPr>
            </a:lvl4pPr>
            <a:lvl5pPr>
              <a:defRPr sz="4800">
                <a:solidFill>
                  <a:srgbClr val="1B2C4F"/>
                </a:solidFill>
              </a:defRPr>
            </a:lvl5pPr>
          </a:lstStyle>
          <a:p>
            <a:pPr lvl="0"/>
            <a:r>
              <a:rPr lang="en-US"/>
              <a:t>Month &amp; Date</a:t>
            </a:r>
          </a:p>
        </p:txBody>
      </p:sp>
      <p:sp>
        <p:nvSpPr>
          <p:cNvPr id="6" name="Rectangle 5">
            <a:extLst>
              <a:ext uri="{FF2B5EF4-FFF2-40B4-BE49-F238E27FC236}">
                <a16:creationId xmlns:a16="http://schemas.microsoft.com/office/drawing/2014/main" id="{519DCB0B-2CD1-74B5-0BBC-D8FB70BD0CEA}"/>
              </a:ext>
            </a:extLst>
          </p:cNvPr>
          <p:cNvSpPr/>
          <p:nvPr userDrawn="1"/>
        </p:nvSpPr>
        <p:spPr>
          <a:xfrm>
            <a:off x="737160" y="4081978"/>
            <a:ext cx="2569599" cy="1664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611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99160" y="624054"/>
            <a:ext cx="10457689"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a:t>Click to add title, 1 line max</a:t>
            </a:r>
          </a:p>
        </p:txBody>
      </p:sp>
      <p:sp>
        <p:nvSpPr>
          <p:cNvPr id="8" name="Rectangle 7"/>
          <p:cNvSpPr/>
          <p:nvPr userDrawn="1"/>
        </p:nvSpPr>
        <p:spPr>
          <a:xfrm>
            <a:off x="0" y="3860"/>
            <a:ext cx="12192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838200" y="1447801"/>
            <a:ext cx="10517717" cy="4795307"/>
          </a:xfrm>
          <a:prstGeom prst="rect">
            <a:avLst/>
          </a:prstGeom>
        </p:spPr>
        <p:txBody>
          <a:bodyPr>
            <a:noAutofit/>
          </a:bodyPr>
          <a:lstStyle>
            <a:lvl1pPr marL="228600" indent="-228600">
              <a:lnSpc>
                <a:spcPct val="100000"/>
              </a:lnSpc>
              <a:spcBef>
                <a:spcPts val="1200"/>
              </a:spcBef>
              <a:defRPr sz="2800" b="0"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0"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0"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a:t>Click to add bullets</a:t>
            </a:r>
          </a:p>
          <a:p>
            <a:pPr lvl="1"/>
            <a:r>
              <a:rPr lang="en-US"/>
              <a:t> Bullet 2</a:t>
            </a:r>
          </a:p>
          <a:p>
            <a:pPr lvl="2"/>
            <a:r>
              <a:rPr lang="en-US"/>
              <a:t>Bullet 3</a:t>
            </a:r>
          </a:p>
        </p:txBody>
      </p:sp>
      <p:sp>
        <p:nvSpPr>
          <p:cNvPr id="5" name="Text Placeholder 4"/>
          <p:cNvSpPr>
            <a:spLocks noGrp="1"/>
          </p:cNvSpPr>
          <p:nvPr>
            <p:ph type="body" sz="quarter" idx="11" hasCustomPrompt="1"/>
          </p:nvPr>
        </p:nvSpPr>
        <p:spPr>
          <a:xfrm>
            <a:off x="834673" y="6243108"/>
            <a:ext cx="10517717"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footnote, reference or source</a:t>
            </a:r>
          </a:p>
        </p:txBody>
      </p:sp>
      <p:cxnSp>
        <p:nvCxnSpPr>
          <p:cNvPr id="18" name="Straight Connector 17"/>
          <p:cNvCxnSpPr/>
          <p:nvPr userDrawn="1"/>
        </p:nvCxnSpPr>
        <p:spPr>
          <a:xfrm>
            <a:off x="0" y="6573308"/>
            <a:ext cx="12192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954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 Photo Title Text or Content Dar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E0878E6-3EBF-DE13-C3E4-AF28861FCD8A}"/>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6BF5AECF-5C1D-6E3E-5DF2-0B7ED6D73C10}"/>
              </a:ext>
            </a:extLst>
          </p:cNvPr>
          <p:cNvSpPr>
            <a:spLocks noGrp="1"/>
          </p:cNvSpPr>
          <p:nvPr>
            <p:ph sz="half" idx="2"/>
          </p:nvPr>
        </p:nvSpPr>
        <p:spPr>
          <a:xfrm>
            <a:off x="4238489" y="1984771"/>
            <a:ext cx="7049460"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18CEE29-DE95-748E-674A-7C8EA93201F7}"/>
              </a:ext>
            </a:extLst>
          </p:cNvPr>
          <p:cNvSpPr>
            <a:spLocks noGrp="1"/>
          </p:cNvSpPr>
          <p:nvPr>
            <p:ph type="title" hasCustomPrompt="1"/>
          </p:nvPr>
        </p:nvSpPr>
        <p:spPr>
          <a:xfrm>
            <a:off x="4229099" y="1255554"/>
            <a:ext cx="7119903" cy="52428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pic>
        <p:nvPicPr>
          <p:cNvPr id="4" name="Picture 3" descr="A statue of a person holding a sword&#10;&#10;Description automatically generated with medium confidence">
            <a:extLst>
              <a:ext uri="{FF2B5EF4-FFF2-40B4-BE49-F238E27FC236}">
                <a16:creationId xmlns:a16="http://schemas.microsoft.com/office/drawing/2014/main" id="{B2867BD7-0BDE-5E6A-0036-4216D7993D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473" r="29256"/>
          <a:stretch/>
        </p:blipFill>
        <p:spPr>
          <a:xfrm>
            <a:off x="-22534" y="0"/>
            <a:ext cx="3934391" cy="6858000"/>
          </a:xfrm>
          <a:prstGeom prst="rect">
            <a:avLst/>
          </a:prstGeom>
        </p:spPr>
      </p:pic>
      <p:sp>
        <p:nvSpPr>
          <p:cNvPr id="2" name="Date Placeholder 1">
            <a:extLst>
              <a:ext uri="{FF2B5EF4-FFF2-40B4-BE49-F238E27FC236}">
                <a16:creationId xmlns:a16="http://schemas.microsoft.com/office/drawing/2014/main" id="{6F33E065-C557-0178-9808-61A8C92BB8C4}"/>
              </a:ext>
            </a:extLst>
          </p:cNvPr>
          <p:cNvSpPr>
            <a:spLocks noGrp="1"/>
          </p:cNvSpPr>
          <p:nvPr>
            <p:ph type="dt" sz="half" idx="10"/>
          </p:nvPr>
        </p:nvSpPr>
        <p:spPr/>
        <p:txBody>
          <a:bodyPr/>
          <a:lstStyle/>
          <a:p>
            <a:fld id="{D07AD42E-BABE-C54D-9F67-A144EBDC8282}" type="datetime1">
              <a:rPr lang="en-US" smtClean="0"/>
              <a:t>4/1/25</a:t>
            </a:fld>
            <a:endParaRPr lang="en-US"/>
          </a:p>
        </p:txBody>
      </p:sp>
      <p:sp>
        <p:nvSpPr>
          <p:cNvPr id="3" name="Footer Placeholder 2">
            <a:extLst>
              <a:ext uri="{FF2B5EF4-FFF2-40B4-BE49-F238E27FC236}">
                <a16:creationId xmlns:a16="http://schemas.microsoft.com/office/drawing/2014/main" id="{AF8D45BB-0BB4-8161-F1F5-7F3B6C9F187C}"/>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2A0BF0E4-664B-07CB-2DC4-2380C29E8AA4}"/>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2210744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 Photo Title Text or Content 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6555F4-DD48-3EEB-3354-85ABEFCEA748}"/>
              </a:ext>
            </a:extLst>
          </p:cNvPr>
          <p:cNvSpPr/>
          <p:nvPr userDrawn="1"/>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8306E788-1E3A-907B-39D1-3B419563CE88}"/>
              </a:ext>
            </a:extLst>
          </p:cNvPr>
          <p:cNvSpPr>
            <a:spLocks noGrp="1"/>
          </p:cNvSpPr>
          <p:nvPr>
            <p:ph sz="half" idx="2"/>
          </p:nvPr>
        </p:nvSpPr>
        <p:spPr>
          <a:xfrm>
            <a:off x="4238489" y="1984771"/>
            <a:ext cx="7049460"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E40F86C-70D8-4D88-90F8-51EF4336C1D7}"/>
              </a:ext>
            </a:extLst>
          </p:cNvPr>
          <p:cNvSpPr>
            <a:spLocks noGrp="1"/>
          </p:cNvSpPr>
          <p:nvPr>
            <p:ph type="title" hasCustomPrompt="1"/>
          </p:nvPr>
        </p:nvSpPr>
        <p:spPr>
          <a:xfrm>
            <a:off x="4229099" y="1255554"/>
            <a:ext cx="7119903" cy="52428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pic>
        <p:nvPicPr>
          <p:cNvPr id="9" name="Picture 8" descr="A picture containing outdoor, little, close&#10;&#10;Description automatically generated">
            <a:extLst>
              <a:ext uri="{FF2B5EF4-FFF2-40B4-BE49-F238E27FC236}">
                <a16:creationId xmlns:a16="http://schemas.microsoft.com/office/drawing/2014/main" id="{CB3D7E89-4A66-783C-22E0-5B8CA62046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546" r="21569" b="3052"/>
          <a:stretch/>
        </p:blipFill>
        <p:spPr>
          <a:xfrm>
            <a:off x="0" y="0"/>
            <a:ext cx="4009889" cy="6858000"/>
          </a:xfrm>
          <a:prstGeom prst="rect">
            <a:avLst/>
          </a:prstGeom>
        </p:spPr>
      </p:pic>
      <p:sp>
        <p:nvSpPr>
          <p:cNvPr id="2" name="Date Placeholder 1">
            <a:extLst>
              <a:ext uri="{FF2B5EF4-FFF2-40B4-BE49-F238E27FC236}">
                <a16:creationId xmlns:a16="http://schemas.microsoft.com/office/drawing/2014/main" id="{229213C2-3459-08E3-93F2-E69C60C72E4F}"/>
              </a:ext>
            </a:extLst>
          </p:cNvPr>
          <p:cNvSpPr>
            <a:spLocks noGrp="1"/>
          </p:cNvSpPr>
          <p:nvPr>
            <p:ph type="dt" sz="half" idx="10"/>
          </p:nvPr>
        </p:nvSpPr>
        <p:spPr/>
        <p:txBody>
          <a:bodyPr/>
          <a:lstStyle/>
          <a:p>
            <a:fld id="{84781B07-4A00-3C4D-9BB7-A023A2C5F881}" type="datetime1">
              <a:rPr lang="en-US" smtClean="0"/>
              <a:t>4/1/25</a:t>
            </a:fld>
            <a:endParaRPr lang="en-US"/>
          </a:p>
        </p:txBody>
      </p:sp>
      <p:sp>
        <p:nvSpPr>
          <p:cNvPr id="3" name="Footer Placeholder 2">
            <a:extLst>
              <a:ext uri="{FF2B5EF4-FFF2-40B4-BE49-F238E27FC236}">
                <a16:creationId xmlns:a16="http://schemas.microsoft.com/office/drawing/2014/main" id="{F199690F-978A-EBC0-FDDA-F29A42F13153}"/>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2EAEC9F8-6E3C-7AAC-E2D2-609568CDDDA3}"/>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777228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 Photo Title Text or Content Light Blue">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8306E788-1E3A-907B-39D1-3B419563CE88}"/>
              </a:ext>
            </a:extLst>
          </p:cNvPr>
          <p:cNvSpPr>
            <a:spLocks noGrp="1"/>
          </p:cNvSpPr>
          <p:nvPr>
            <p:ph sz="half" idx="2"/>
          </p:nvPr>
        </p:nvSpPr>
        <p:spPr>
          <a:xfrm>
            <a:off x="4238489" y="1984771"/>
            <a:ext cx="7049460"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1CB73D1-A278-AAD8-E8E2-1A0085BB98AF}"/>
              </a:ext>
            </a:extLst>
          </p:cNvPr>
          <p:cNvSpPr/>
          <p:nvPr userDrawn="1"/>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E40F86C-70D8-4D88-90F8-51EF4336C1D7}"/>
              </a:ext>
            </a:extLst>
          </p:cNvPr>
          <p:cNvSpPr>
            <a:spLocks noGrp="1"/>
          </p:cNvSpPr>
          <p:nvPr>
            <p:ph type="title" hasCustomPrompt="1"/>
          </p:nvPr>
        </p:nvSpPr>
        <p:spPr>
          <a:xfrm>
            <a:off x="4229099" y="1255554"/>
            <a:ext cx="7119903" cy="52428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pic>
        <p:nvPicPr>
          <p:cNvPr id="5" name="Picture 4" descr="A picture containing outdoor, little, close&#10;&#10;Description automatically generated">
            <a:extLst>
              <a:ext uri="{FF2B5EF4-FFF2-40B4-BE49-F238E27FC236}">
                <a16:creationId xmlns:a16="http://schemas.microsoft.com/office/drawing/2014/main" id="{2B107409-7FCF-AD5E-8E3D-AE52017980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546" r="21569" b="3052"/>
          <a:stretch/>
        </p:blipFill>
        <p:spPr>
          <a:xfrm>
            <a:off x="0" y="0"/>
            <a:ext cx="4009889" cy="6858000"/>
          </a:xfrm>
          <a:prstGeom prst="rect">
            <a:avLst/>
          </a:prstGeom>
        </p:spPr>
      </p:pic>
      <p:sp>
        <p:nvSpPr>
          <p:cNvPr id="3" name="Date Placeholder 2">
            <a:extLst>
              <a:ext uri="{FF2B5EF4-FFF2-40B4-BE49-F238E27FC236}">
                <a16:creationId xmlns:a16="http://schemas.microsoft.com/office/drawing/2014/main" id="{66C7C77C-C87C-C7A3-81B4-3DECD310B871}"/>
              </a:ext>
            </a:extLst>
          </p:cNvPr>
          <p:cNvSpPr>
            <a:spLocks noGrp="1"/>
          </p:cNvSpPr>
          <p:nvPr>
            <p:ph type="dt" sz="half" idx="10"/>
          </p:nvPr>
        </p:nvSpPr>
        <p:spPr/>
        <p:txBody>
          <a:bodyPr/>
          <a:lstStyle/>
          <a:p>
            <a:fld id="{BFF59C5F-8706-7349-9219-CFB3A571DD1D}" type="datetime1">
              <a:rPr lang="en-US" smtClean="0"/>
              <a:t>4/1/25</a:t>
            </a:fld>
            <a:endParaRPr lang="en-US"/>
          </a:p>
        </p:txBody>
      </p:sp>
      <p:sp>
        <p:nvSpPr>
          <p:cNvPr id="11" name="Footer Placeholder 10">
            <a:extLst>
              <a:ext uri="{FF2B5EF4-FFF2-40B4-BE49-F238E27FC236}">
                <a16:creationId xmlns:a16="http://schemas.microsoft.com/office/drawing/2014/main" id="{CAB3AF08-8A91-EDEB-3E2D-D878F953591E}"/>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AE4C3FB9-5B7E-C45A-FEE7-BB76F6590A4D}"/>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152864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 Photo Title Text or Content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9B0A9C-18B7-F117-75D0-E6EC2039CA6A}"/>
              </a:ext>
            </a:extLst>
          </p:cNvPr>
          <p:cNvSpPr/>
          <p:nvPr userDrawn="1"/>
        </p:nvSpPr>
        <p:spPr>
          <a:xfrm>
            <a:off x="615141"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8306E788-1E3A-907B-39D1-3B419563CE88}"/>
              </a:ext>
            </a:extLst>
          </p:cNvPr>
          <p:cNvSpPr>
            <a:spLocks noGrp="1"/>
          </p:cNvSpPr>
          <p:nvPr>
            <p:ph sz="half" idx="2"/>
          </p:nvPr>
        </p:nvSpPr>
        <p:spPr>
          <a:xfrm>
            <a:off x="4238489" y="1984771"/>
            <a:ext cx="7049460"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E40F86C-70D8-4D88-90F8-51EF4336C1D7}"/>
              </a:ext>
            </a:extLst>
          </p:cNvPr>
          <p:cNvSpPr>
            <a:spLocks noGrp="1"/>
          </p:cNvSpPr>
          <p:nvPr>
            <p:ph type="title" hasCustomPrompt="1"/>
          </p:nvPr>
        </p:nvSpPr>
        <p:spPr>
          <a:xfrm>
            <a:off x="4229099" y="1255554"/>
            <a:ext cx="7119903" cy="52428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pic>
        <p:nvPicPr>
          <p:cNvPr id="5" name="Picture 4" descr="A picture containing outdoor, little, close&#10;&#10;Description automatically generated">
            <a:extLst>
              <a:ext uri="{FF2B5EF4-FFF2-40B4-BE49-F238E27FC236}">
                <a16:creationId xmlns:a16="http://schemas.microsoft.com/office/drawing/2014/main" id="{08DC2798-7C7C-98D8-A77C-72B7848A85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546" r="21569" b="3052"/>
          <a:stretch/>
        </p:blipFill>
        <p:spPr>
          <a:xfrm>
            <a:off x="0" y="0"/>
            <a:ext cx="4009889" cy="6858000"/>
          </a:xfrm>
          <a:prstGeom prst="rect">
            <a:avLst/>
          </a:prstGeom>
        </p:spPr>
      </p:pic>
      <p:sp>
        <p:nvSpPr>
          <p:cNvPr id="2" name="Date Placeholder 1">
            <a:extLst>
              <a:ext uri="{FF2B5EF4-FFF2-40B4-BE49-F238E27FC236}">
                <a16:creationId xmlns:a16="http://schemas.microsoft.com/office/drawing/2014/main" id="{BB96024E-90BC-6A45-21E0-7D97059E782C}"/>
              </a:ext>
            </a:extLst>
          </p:cNvPr>
          <p:cNvSpPr>
            <a:spLocks noGrp="1"/>
          </p:cNvSpPr>
          <p:nvPr>
            <p:ph type="dt" sz="half" idx="10"/>
          </p:nvPr>
        </p:nvSpPr>
        <p:spPr/>
        <p:txBody>
          <a:bodyPr/>
          <a:lstStyle/>
          <a:p>
            <a:fld id="{2277EE78-88B0-AE40-868E-DC550F4E787B}" type="datetime1">
              <a:rPr lang="en-US" smtClean="0"/>
              <a:t>4/1/25</a:t>
            </a:fld>
            <a:endParaRPr lang="en-US"/>
          </a:p>
        </p:txBody>
      </p:sp>
      <p:sp>
        <p:nvSpPr>
          <p:cNvPr id="3" name="Footer Placeholder 2">
            <a:extLst>
              <a:ext uri="{FF2B5EF4-FFF2-40B4-BE49-F238E27FC236}">
                <a16:creationId xmlns:a16="http://schemas.microsoft.com/office/drawing/2014/main" id="{23AB30CE-F56B-CB9D-F948-639A3FD66B4E}"/>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0885A273-67D2-D275-43CB-8C1ED4BD1FE2}"/>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1339717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 Photo &amp; Caption Title Text or Content Orange Orange Ribb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78177" y="1984771"/>
            <a:ext cx="6109772"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7CC27AD2-519F-56E9-14CF-9B98CAC2337C}"/>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3990430"/>
            <a:ext cx="3665660" cy="2160216"/>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12" name="Title 1">
            <a:extLst>
              <a:ext uri="{FF2B5EF4-FFF2-40B4-BE49-F238E27FC236}">
                <a16:creationId xmlns:a16="http://schemas.microsoft.com/office/drawing/2014/main" id="{174B1968-4C6E-2716-8457-2E31B4AEDE74}"/>
              </a:ext>
            </a:extLst>
          </p:cNvPr>
          <p:cNvSpPr>
            <a:spLocks noGrp="1"/>
          </p:cNvSpPr>
          <p:nvPr>
            <p:ph type="title" hasCustomPrompt="1"/>
          </p:nvPr>
        </p:nvSpPr>
        <p:spPr>
          <a:xfrm>
            <a:off x="5178177" y="987312"/>
            <a:ext cx="6170825" cy="792525"/>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8" name="Date Placeholder 7">
            <a:extLst>
              <a:ext uri="{FF2B5EF4-FFF2-40B4-BE49-F238E27FC236}">
                <a16:creationId xmlns:a16="http://schemas.microsoft.com/office/drawing/2014/main" id="{A42386A7-DA56-0E2A-1913-E894302EB2FB}"/>
              </a:ext>
            </a:extLst>
          </p:cNvPr>
          <p:cNvSpPr>
            <a:spLocks noGrp="1"/>
          </p:cNvSpPr>
          <p:nvPr>
            <p:ph type="dt" sz="half" idx="15"/>
          </p:nvPr>
        </p:nvSpPr>
        <p:spPr/>
        <p:txBody>
          <a:bodyPr/>
          <a:lstStyle/>
          <a:p>
            <a:fld id="{0BBC4A71-D705-364F-8D41-794B92D248BD}" type="datetime1">
              <a:rPr lang="en-US" smtClean="0"/>
              <a:t>4/1/25</a:t>
            </a:fld>
            <a:endParaRPr lang="en-US"/>
          </a:p>
        </p:txBody>
      </p:sp>
      <p:sp>
        <p:nvSpPr>
          <p:cNvPr id="14" name="Footer Placeholder 13">
            <a:extLst>
              <a:ext uri="{FF2B5EF4-FFF2-40B4-BE49-F238E27FC236}">
                <a16:creationId xmlns:a16="http://schemas.microsoft.com/office/drawing/2014/main" id="{323CE54C-AC73-DD1C-20E8-9E644D5129B8}"/>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5F256674-C304-CDE1-A98D-EE262144715F}"/>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2" name="Freeform 7">
            <a:extLst>
              <a:ext uri="{FF2B5EF4-FFF2-40B4-BE49-F238E27FC236}">
                <a16:creationId xmlns:a16="http://schemas.microsoft.com/office/drawing/2014/main" id="{906F0714-9C8D-1CE6-9A36-B1F258CB4A36}"/>
              </a:ext>
            </a:extLst>
          </p:cNvPr>
          <p:cNvSpPr/>
          <p:nvPr userDrawn="1"/>
        </p:nvSpPr>
        <p:spPr>
          <a:xfrm rot="5400000">
            <a:off x="4445626" y="1040972"/>
            <a:ext cx="545631" cy="628444"/>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3" name="Picture 2" descr="A close up of a child&#10;&#10;Description automatically generated with medium confidence">
            <a:extLst>
              <a:ext uri="{FF2B5EF4-FFF2-40B4-BE49-F238E27FC236}">
                <a16:creationId xmlns:a16="http://schemas.microsoft.com/office/drawing/2014/main" id="{7240E257-9529-BCF0-63E0-8450BD4718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354"/>
          <a:stretch/>
        </p:blipFill>
        <p:spPr>
          <a:xfrm>
            <a:off x="0" y="788821"/>
            <a:ext cx="4718440" cy="3063180"/>
          </a:xfrm>
          <a:prstGeom prst="rect">
            <a:avLst/>
          </a:prstGeom>
        </p:spPr>
      </p:pic>
      <p:sp>
        <p:nvSpPr>
          <p:cNvPr id="5" name="Freeform 5">
            <a:extLst>
              <a:ext uri="{FF2B5EF4-FFF2-40B4-BE49-F238E27FC236}">
                <a16:creationId xmlns:a16="http://schemas.microsoft.com/office/drawing/2014/main" id="{D21E927C-DD31-7B6F-1F19-E85E87C94248}"/>
              </a:ext>
            </a:extLst>
          </p:cNvPr>
          <p:cNvSpPr/>
          <p:nvPr userDrawn="1"/>
        </p:nvSpPr>
        <p:spPr>
          <a:xfrm>
            <a:off x="0" y="289853"/>
            <a:ext cx="5038920" cy="792525"/>
          </a:xfrm>
          <a:custGeom>
            <a:avLst/>
            <a:gdLst/>
            <a:ahLst/>
            <a:cxnLst/>
            <a:rect l="l" t="t" r="r" b="b"/>
            <a:pathLst>
              <a:path w="983371" h="232479">
                <a:moveTo>
                  <a:pt x="0" y="0"/>
                </a:moveTo>
                <a:lnTo>
                  <a:pt x="983371" y="0"/>
                </a:lnTo>
                <a:lnTo>
                  <a:pt x="983371" y="232479"/>
                </a:lnTo>
                <a:lnTo>
                  <a:pt x="0" y="232479"/>
                </a:lnTo>
                <a:close/>
              </a:path>
            </a:pathLst>
          </a:custGeom>
          <a:solidFill>
            <a:schemeClr val="accent6"/>
          </a:solidFill>
          <a:ln w="57150">
            <a:solidFill>
              <a:schemeClr val="accent6"/>
            </a:solidFill>
          </a:ln>
        </p:spPr>
      </p:sp>
      <p:sp>
        <p:nvSpPr>
          <p:cNvPr id="10" name="Subtitle 2">
            <a:extLst>
              <a:ext uri="{FF2B5EF4-FFF2-40B4-BE49-F238E27FC236}">
                <a16:creationId xmlns:a16="http://schemas.microsoft.com/office/drawing/2014/main" id="{3661C7AC-5034-8555-DC70-D8B3CF94AD9D}"/>
              </a:ext>
            </a:extLst>
          </p:cNvPr>
          <p:cNvSpPr>
            <a:spLocks noGrp="1"/>
          </p:cNvSpPr>
          <p:nvPr>
            <p:ph type="subTitle" idx="1"/>
          </p:nvPr>
        </p:nvSpPr>
        <p:spPr>
          <a:xfrm>
            <a:off x="375685" y="494722"/>
            <a:ext cx="4547377"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466988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 Photo &amp; Caption Title Text or Content Light Blue Orange Ribb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78177" y="1984771"/>
            <a:ext cx="6109772"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3990430"/>
            <a:ext cx="3665660" cy="2160216"/>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6" name="Rectangle 5">
            <a:extLst>
              <a:ext uri="{FF2B5EF4-FFF2-40B4-BE49-F238E27FC236}">
                <a16:creationId xmlns:a16="http://schemas.microsoft.com/office/drawing/2014/main" id="{D1EFDF38-4DFA-4191-847C-4BEFB3A83670}"/>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74B1968-4C6E-2716-8457-2E31B4AEDE74}"/>
              </a:ext>
            </a:extLst>
          </p:cNvPr>
          <p:cNvSpPr>
            <a:spLocks noGrp="1"/>
          </p:cNvSpPr>
          <p:nvPr>
            <p:ph type="title" hasCustomPrompt="1"/>
          </p:nvPr>
        </p:nvSpPr>
        <p:spPr>
          <a:xfrm>
            <a:off x="5178177" y="987312"/>
            <a:ext cx="6170825" cy="792525"/>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8" name="Date Placeholder 7">
            <a:extLst>
              <a:ext uri="{FF2B5EF4-FFF2-40B4-BE49-F238E27FC236}">
                <a16:creationId xmlns:a16="http://schemas.microsoft.com/office/drawing/2014/main" id="{75053981-4A8B-914C-0134-BB493826EE66}"/>
              </a:ext>
            </a:extLst>
          </p:cNvPr>
          <p:cNvSpPr>
            <a:spLocks noGrp="1"/>
          </p:cNvSpPr>
          <p:nvPr>
            <p:ph type="dt" sz="half" idx="15"/>
          </p:nvPr>
        </p:nvSpPr>
        <p:spPr/>
        <p:txBody>
          <a:bodyPr/>
          <a:lstStyle/>
          <a:p>
            <a:fld id="{F7A74188-2A90-A341-9264-811090DE2A03}" type="datetime1">
              <a:rPr lang="en-US" smtClean="0"/>
              <a:t>4/1/25</a:t>
            </a:fld>
            <a:endParaRPr lang="en-US"/>
          </a:p>
        </p:txBody>
      </p:sp>
      <p:sp>
        <p:nvSpPr>
          <p:cNvPr id="14" name="Footer Placeholder 13">
            <a:extLst>
              <a:ext uri="{FF2B5EF4-FFF2-40B4-BE49-F238E27FC236}">
                <a16:creationId xmlns:a16="http://schemas.microsoft.com/office/drawing/2014/main" id="{44576E98-6B84-384E-B4AA-74AB3E070136}"/>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0DEAFA42-4745-7C34-D276-33013D5A4658}"/>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2" name="Freeform 7">
            <a:extLst>
              <a:ext uri="{FF2B5EF4-FFF2-40B4-BE49-F238E27FC236}">
                <a16:creationId xmlns:a16="http://schemas.microsoft.com/office/drawing/2014/main" id="{45C5806E-DAD1-3B2E-BCC2-28206C328738}"/>
              </a:ext>
            </a:extLst>
          </p:cNvPr>
          <p:cNvSpPr/>
          <p:nvPr userDrawn="1"/>
        </p:nvSpPr>
        <p:spPr>
          <a:xfrm rot="5400000">
            <a:off x="4445626" y="1040972"/>
            <a:ext cx="545631" cy="628444"/>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3" name="Picture 2" descr="A close up of a child&#10;&#10;Description automatically generated with medium confidence">
            <a:extLst>
              <a:ext uri="{FF2B5EF4-FFF2-40B4-BE49-F238E27FC236}">
                <a16:creationId xmlns:a16="http://schemas.microsoft.com/office/drawing/2014/main" id="{DFA148C7-F920-C434-F3EC-B6F3622630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354"/>
          <a:stretch/>
        </p:blipFill>
        <p:spPr>
          <a:xfrm>
            <a:off x="0" y="788821"/>
            <a:ext cx="4718440" cy="3063180"/>
          </a:xfrm>
          <a:prstGeom prst="rect">
            <a:avLst/>
          </a:prstGeom>
        </p:spPr>
      </p:pic>
      <p:sp>
        <p:nvSpPr>
          <p:cNvPr id="5" name="Freeform 5">
            <a:extLst>
              <a:ext uri="{FF2B5EF4-FFF2-40B4-BE49-F238E27FC236}">
                <a16:creationId xmlns:a16="http://schemas.microsoft.com/office/drawing/2014/main" id="{B8B0AB8E-86FF-8713-409B-CCABD44CA8BC}"/>
              </a:ext>
            </a:extLst>
          </p:cNvPr>
          <p:cNvSpPr/>
          <p:nvPr userDrawn="1"/>
        </p:nvSpPr>
        <p:spPr>
          <a:xfrm>
            <a:off x="0" y="289853"/>
            <a:ext cx="5038920" cy="792525"/>
          </a:xfrm>
          <a:custGeom>
            <a:avLst/>
            <a:gdLst/>
            <a:ahLst/>
            <a:cxnLst/>
            <a:rect l="l" t="t" r="r" b="b"/>
            <a:pathLst>
              <a:path w="983371" h="232479">
                <a:moveTo>
                  <a:pt x="0" y="0"/>
                </a:moveTo>
                <a:lnTo>
                  <a:pt x="983371" y="0"/>
                </a:lnTo>
                <a:lnTo>
                  <a:pt x="983371" y="232479"/>
                </a:lnTo>
                <a:lnTo>
                  <a:pt x="0" y="232479"/>
                </a:lnTo>
                <a:close/>
              </a:path>
            </a:pathLst>
          </a:custGeom>
          <a:solidFill>
            <a:schemeClr val="accent6"/>
          </a:solidFill>
          <a:ln w="57150">
            <a:solidFill>
              <a:schemeClr val="accent6"/>
            </a:solidFill>
          </a:ln>
        </p:spPr>
      </p:sp>
      <p:sp>
        <p:nvSpPr>
          <p:cNvPr id="10" name="Subtitle 2">
            <a:extLst>
              <a:ext uri="{FF2B5EF4-FFF2-40B4-BE49-F238E27FC236}">
                <a16:creationId xmlns:a16="http://schemas.microsoft.com/office/drawing/2014/main" id="{3661C7AC-5034-8555-DC70-D8B3CF94AD9D}"/>
              </a:ext>
            </a:extLst>
          </p:cNvPr>
          <p:cNvSpPr>
            <a:spLocks noGrp="1"/>
          </p:cNvSpPr>
          <p:nvPr>
            <p:ph type="subTitle" idx="1"/>
          </p:nvPr>
        </p:nvSpPr>
        <p:spPr>
          <a:xfrm>
            <a:off x="375685" y="494722"/>
            <a:ext cx="4547377"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4082436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hoto &amp; Caption Title Text or Content Dark Blue Orange Ribb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78177" y="1984771"/>
            <a:ext cx="6109772" cy="4206240"/>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3990430"/>
            <a:ext cx="3665660" cy="2160216"/>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12" name="Title 1">
            <a:extLst>
              <a:ext uri="{FF2B5EF4-FFF2-40B4-BE49-F238E27FC236}">
                <a16:creationId xmlns:a16="http://schemas.microsoft.com/office/drawing/2014/main" id="{174B1968-4C6E-2716-8457-2E31B4AEDE74}"/>
              </a:ext>
            </a:extLst>
          </p:cNvPr>
          <p:cNvSpPr>
            <a:spLocks noGrp="1"/>
          </p:cNvSpPr>
          <p:nvPr>
            <p:ph type="title" hasCustomPrompt="1"/>
          </p:nvPr>
        </p:nvSpPr>
        <p:spPr>
          <a:xfrm>
            <a:off x="5178177" y="987312"/>
            <a:ext cx="6170825" cy="792525"/>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AE1748B1-686E-63B7-0CE3-F26F18872A68}"/>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15532140-1F82-F469-A0B3-B2095BAF2A56}"/>
              </a:ext>
            </a:extLst>
          </p:cNvPr>
          <p:cNvSpPr>
            <a:spLocks noGrp="1"/>
          </p:cNvSpPr>
          <p:nvPr>
            <p:ph type="dt" sz="half" idx="15"/>
          </p:nvPr>
        </p:nvSpPr>
        <p:spPr/>
        <p:txBody>
          <a:bodyPr/>
          <a:lstStyle/>
          <a:p>
            <a:fld id="{FD0F501C-0057-2F40-A352-10167D818DD2}" type="datetime1">
              <a:rPr lang="en-US" smtClean="0"/>
              <a:t>4/1/25</a:t>
            </a:fld>
            <a:endParaRPr lang="en-US"/>
          </a:p>
        </p:txBody>
      </p:sp>
      <p:sp>
        <p:nvSpPr>
          <p:cNvPr id="14" name="Footer Placeholder 13">
            <a:extLst>
              <a:ext uri="{FF2B5EF4-FFF2-40B4-BE49-F238E27FC236}">
                <a16:creationId xmlns:a16="http://schemas.microsoft.com/office/drawing/2014/main" id="{25543008-2301-2521-B64C-F16145DF9DF5}"/>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10A1BE27-9D32-9025-4CD6-D76F580B88D7}"/>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2" name="Freeform 7">
            <a:extLst>
              <a:ext uri="{FF2B5EF4-FFF2-40B4-BE49-F238E27FC236}">
                <a16:creationId xmlns:a16="http://schemas.microsoft.com/office/drawing/2014/main" id="{42C08844-373B-6BDD-F245-D9E038070C35}"/>
              </a:ext>
            </a:extLst>
          </p:cNvPr>
          <p:cNvSpPr/>
          <p:nvPr userDrawn="1"/>
        </p:nvSpPr>
        <p:spPr>
          <a:xfrm rot="5400000">
            <a:off x="4445626" y="1040972"/>
            <a:ext cx="545631" cy="628444"/>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3" name="Picture 2" descr="A close up of a child&#10;&#10;Description automatically generated with medium confidence">
            <a:extLst>
              <a:ext uri="{FF2B5EF4-FFF2-40B4-BE49-F238E27FC236}">
                <a16:creationId xmlns:a16="http://schemas.microsoft.com/office/drawing/2014/main" id="{11B7655F-50E0-B6D2-27FA-2CD2E0C68F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354"/>
          <a:stretch/>
        </p:blipFill>
        <p:spPr>
          <a:xfrm>
            <a:off x="0" y="788821"/>
            <a:ext cx="4718440" cy="3063180"/>
          </a:xfrm>
          <a:prstGeom prst="rect">
            <a:avLst/>
          </a:prstGeom>
        </p:spPr>
      </p:pic>
      <p:sp>
        <p:nvSpPr>
          <p:cNvPr id="5" name="Freeform 5">
            <a:extLst>
              <a:ext uri="{FF2B5EF4-FFF2-40B4-BE49-F238E27FC236}">
                <a16:creationId xmlns:a16="http://schemas.microsoft.com/office/drawing/2014/main" id="{12D24D44-90AF-A378-8510-D6B9DF316477}"/>
              </a:ext>
            </a:extLst>
          </p:cNvPr>
          <p:cNvSpPr/>
          <p:nvPr userDrawn="1"/>
        </p:nvSpPr>
        <p:spPr>
          <a:xfrm>
            <a:off x="0" y="289853"/>
            <a:ext cx="5038920" cy="792525"/>
          </a:xfrm>
          <a:custGeom>
            <a:avLst/>
            <a:gdLst/>
            <a:ahLst/>
            <a:cxnLst/>
            <a:rect l="l" t="t" r="r" b="b"/>
            <a:pathLst>
              <a:path w="983371" h="232479">
                <a:moveTo>
                  <a:pt x="0" y="0"/>
                </a:moveTo>
                <a:lnTo>
                  <a:pt x="983371" y="0"/>
                </a:lnTo>
                <a:lnTo>
                  <a:pt x="983371" y="232479"/>
                </a:lnTo>
                <a:lnTo>
                  <a:pt x="0" y="232479"/>
                </a:lnTo>
                <a:close/>
              </a:path>
            </a:pathLst>
          </a:custGeom>
          <a:solidFill>
            <a:schemeClr val="accent6"/>
          </a:solidFill>
          <a:ln w="57150">
            <a:solidFill>
              <a:schemeClr val="accent6"/>
            </a:solidFill>
          </a:ln>
        </p:spPr>
      </p:sp>
      <p:sp>
        <p:nvSpPr>
          <p:cNvPr id="10" name="Subtitle 2">
            <a:extLst>
              <a:ext uri="{FF2B5EF4-FFF2-40B4-BE49-F238E27FC236}">
                <a16:creationId xmlns:a16="http://schemas.microsoft.com/office/drawing/2014/main" id="{3661C7AC-5034-8555-DC70-D8B3CF94AD9D}"/>
              </a:ext>
            </a:extLst>
          </p:cNvPr>
          <p:cNvSpPr>
            <a:spLocks noGrp="1"/>
          </p:cNvSpPr>
          <p:nvPr>
            <p:ph type="subTitle" idx="1"/>
          </p:nvPr>
        </p:nvSpPr>
        <p:spPr>
          <a:xfrm>
            <a:off x="375685" y="494722"/>
            <a:ext cx="4547377"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4036014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 Photo &amp; Caption Title Text or Content Oran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6C1B7E-5E01-52D8-1F3D-824275A539A4}"/>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2" y="3429000"/>
            <a:ext cx="3665660" cy="2721646"/>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3" name="Content Placeholder 3">
            <a:extLst>
              <a:ext uri="{FF2B5EF4-FFF2-40B4-BE49-F238E27FC236}">
                <a16:creationId xmlns:a16="http://schemas.microsoft.com/office/drawing/2014/main" id="{8862FDEE-1414-4FE1-F763-F3EEB971FFAB}"/>
              </a:ext>
            </a:extLst>
          </p:cNvPr>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94AB325F-A74D-A27E-1681-B1B1AF645B8E}"/>
              </a:ext>
            </a:extLst>
          </p:cNvPr>
          <p:cNvSpPr>
            <a:spLocks noGrp="1"/>
          </p:cNvSpPr>
          <p:nvPr>
            <p:ph type="title" hasCustomPrompt="1"/>
          </p:nvPr>
        </p:nvSpPr>
        <p:spPr>
          <a:xfrm>
            <a:off x="5117124" y="536332"/>
            <a:ext cx="5868148" cy="726374"/>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330D3A73-0442-089A-0FB2-D771D2678DD1}"/>
              </a:ext>
            </a:extLst>
          </p:cNvPr>
          <p:cNvSpPr>
            <a:spLocks noGrp="1"/>
          </p:cNvSpPr>
          <p:nvPr>
            <p:ph type="dt" sz="half" idx="15"/>
          </p:nvPr>
        </p:nvSpPr>
        <p:spPr/>
        <p:txBody>
          <a:bodyPr/>
          <a:lstStyle/>
          <a:p>
            <a:fld id="{63D13869-6FC7-2645-9AA1-E572A0FA232E}" type="datetime1">
              <a:rPr lang="en-US" smtClean="0"/>
              <a:t>4/1/25</a:t>
            </a:fld>
            <a:endParaRPr lang="en-US"/>
          </a:p>
        </p:txBody>
      </p:sp>
      <p:sp>
        <p:nvSpPr>
          <p:cNvPr id="8" name="Footer Placeholder 7">
            <a:extLst>
              <a:ext uri="{FF2B5EF4-FFF2-40B4-BE49-F238E27FC236}">
                <a16:creationId xmlns:a16="http://schemas.microsoft.com/office/drawing/2014/main" id="{E5B44BC1-1252-0D97-451C-02AAFD8AD95E}"/>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0E3B6E17-F949-D000-A05E-85BBBD12BE5D}"/>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2" name="Picture 1" descr="A close up of a child&#10;&#10;Description automatically generated with medium confidence">
            <a:extLst>
              <a:ext uri="{FF2B5EF4-FFF2-40B4-BE49-F238E27FC236}">
                <a16:creationId xmlns:a16="http://schemas.microsoft.com/office/drawing/2014/main" id="{4777CE4D-0EC7-063D-34C8-361DB673DE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095"/>
          <a:stretch/>
        </p:blipFill>
        <p:spPr>
          <a:xfrm>
            <a:off x="0" y="-63951"/>
            <a:ext cx="4843418" cy="3367439"/>
          </a:xfrm>
          <a:prstGeom prst="rect">
            <a:avLst/>
          </a:prstGeom>
        </p:spPr>
      </p:pic>
    </p:spTree>
    <p:extLst>
      <p:ext uri="{BB962C8B-B14F-4D97-AF65-F5344CB8AC3E}">
        <p14:creationId xmlns:p14="http://schemas.microsoft.com/office/powerpoint/2010/main" val="2494109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 Title Slide White Logo Navy Light Blue Orange Ribbon">
    <p:spTree>
      <p:nvGrpSpPr>
        <p:cNvPr id="1" name=""/>
        <p:cNvGrpSpPr/>
        <p:nvPr/>
      </p:nvGrpSpPr>
      <p:grpSpPr>
        <a:xfrm>
          <a:off x="0" y="0"/>
          <a:ext cx="0" cy="0"/>
          <a:chOff x="0" y="0"/>
          <a:chExt cx="0" cy="0"/>
        </a:xfrm>
      </p:grpSpPr>
      <p:sp>
        <p:nvSpPr>
          <p:cNvPr id="2" name="Manual Input 1">
            <a:extLst>
              <a:ext uri="{FF2B5EF4-FFF2-40B4-BE49-F238E27FC236}">
                <a16:creationId xmlns:a16="http://schemas.microsoft.com/office/drawing/2014/main" id="{5D0749A9-BD37-F26E-E677-4481D2C65679}"/>
              </a:ext>
            </a:extLst>
          </p:cNvPr>
          <p:cNvSpPr/>
          <p:nvPr userDrawn="1"/>
        </p:nvSpPr>
        <p:spPr>
          <a:xfrm rot="16200000">
            <a:off x="6224646" y="906778"/>
            <a:ext cx="6857999" cy="5044439"/>
          </a:xfrm>
          <a:prstGeom prst="flowChartManualInp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FDF5630-4617-B477-AD09-969D29F8D202}"/>
              </a:ext>
            </a:extLst>
          </p:cNvPr>
          <p:cNvPicPr>
            <a:picLocks noChangeAspect="1"/>
          </p:cNvPicPr>
          <p:nvPr userDrawn="1"/>
        </p:nvPicPr>
        <p:blipFill rotWithShape="1">
          <a:blip r:embed="rId2"/>
          <a:srcRect l="2466" t="2382" b="3149"/>
          <a:stretch/>
        </p:blipFill>
        <p:spPr>
          <a:xfrm>
            <a:off x="0" y="1"/>
            <a:ext cx="10415454" cy="6858000"/>
          </a:xfrm>
          <a:prstGeom prst="rect">
            <a:avLst/>
          </a:prstGeom>
        </p:spPr>
      </p:pic>
      <p:sp>
        <p:nvSpPr>
          <p:cNvPr id="23" name="Subtitle 2">
            <a:extLst>
              <a:ext uri="{FF2B5EF4-FFF2-40B4-BE49-F238E27FC236}">
                <a16:creationId xmlns:a16="http://schemas.microsoft.com/office/drawing/2014/main" id="{D46FF923-2F3A-D2A7-B55B-08CF057365DE}"/>
              </a:ext>
            </a:extLst>
          </p:cNvPr>
          <p:cNvSpPr>
            <a:spLocks noGrp="1"/>
          </p:cNvSpPr>
          <p:nvPr>
            <p:ph type="subTitle" idx="1"/>
          </p:nvPr>
        </p:nvSpPr>
        <p:spPr>
          <a:xfrm>
            <a:off x="2091710" y="5092790"/>
            <a:ext cx="6991938" cy="760354"/>
          </a:xfrm>
          <a:prstGeom prst="rect">
            <a:avLst/>
          </a:prstGeom>
        </p:spPr>
        <p:txBody>
          <a:bodyPr anchor="ct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8" name="Title 1">
            <a:extLst>
              <a:ext uri="{FF2B5EF4-FFF2-40B4-BE49-F238E27FC236}">
                <a16:creationId xmlns:a16="http://schemas.microsoft.com/office/drawing/2014/main" id="{420C38B0-D677-4600-5BF0-6D94E1F3474F}"/>
              </a:ext>
            </a:extLst>
          </p:cNvPr>
          <p:cNvSpPr>
            <a:spLocks noGrp="1"/>
          </p:cNvSpPr>
          <p:nvPr>
            <p:ph type="ctrTitle"/>
          </p:nvPr>
        </p:nvSpPr>
        <p:spPr>
          <a:xfrm>
            <a:off x="597877" y="2216426"/>
            <a:ext cx="7323992"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B406167F-E2E0-3F37-CB9C-A783F54C155E}"/>
              </a:ext>
            </a:extLst>
          </p:cNvPr>
          <p:cNvSpPr>
            <a:spLocks noGrp="1"/>
          </p:cNvSpPr>
          <p:nvPr>
            <p:ph type="dt" sz="half" idx="10"/>
          </p:nvPr>
        </p:nvSpPr>
        <p:spPr/>
        <p:txBody>
          <a:bodyPr/>
          <a:lstStyle/>
          <a:p>
            <a:fld id="{82AC3BC8-7B06-E542-965F-352DA45AE819}" type="datetime1">
              <a:rPr lang="en-US" smtClean="0"/>
              <a:t>4/1/25</a:t>
            </a:fld>
            <a:endParaRPr lang="en-US"/>
          </a:p>
        </p:txBody>
      </p:sp>
      <p:sp>
        <p:nvSpPr>
          <p:cNvPr id="6" name="Footer Placeholder 5">
            <a:extLst>
              <a:ext uri="{FF2B5EF4-FFF2-40B4-BE49-F238E27FC236}">
                <a16:creationId xmlns:a16="http://schemas.microsoft.com/office/drawing/2014/main" id="{4EF7F2E7-4752-BD45-AEE6-7A847B1A7BAA}"/>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E2C2C36C-3084-1B35-FF00-89AB52E40B0D}"/>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3" name="Picture 12" descr="A picture containing application&#10;&#10;Description automatically generated">
            <a:extLst>
              <a:ext uri="{FF2B5EF4-FFF2-40B4-BE49-F238E27FC236}">
                <a16:creationId xmlns:a16="http://schemas.microsoft.com/office/drawing/2014/main" id="{2B5CBBF7-F4FF-08A9-8732-B2635F76A5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185" y="655646"/>
            <a:ext cx="3640975" cy="1080156"/>
          </a:xfrm>
          <a:prstGeom prst="rect">
            <a:avLst/>
          </a:prstGeom>
        </p:spPr>
      </p:pic>
    </p:spTree>
    <p:extLst>
      <p:ext uri="{BB962C8B-B14F-4D97-AF65-F5344CB8AC3E}">
        <p14:creationId xmlns:p14="http://schemas.microsoft.com/office/powerpoint/2010/main" val="2572921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Photo &amp; Caption Title Text or Content Light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5F5D09-FB24-7C04-9CB0-6B85A4F2ACA6}"/>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2" y="3441918"/>
            <a:ext cx="3665660" cy="2708728"/>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3" name="Content Placeholder 3">
            <a:extLst>
              <a:ext uri="{FF2B5EF4-FFF2-40B4-BE49-F238E27FC236}">
                <a16:creationId xmlns:a16="http://schemas.microsoft.com/office/drawing/2014/main" id="{8862FDEE-1414-4FE1-F763-F3EEB971FFAB}"/>
              </a:ext>
            </a:extLst>
          </p:cNvPr>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94AB325F-A74D-A27E-1681-B1B1AF645B8E}"/>
              </a:ext>
            </a:extLst>
          </p:cNvPr>
          <p:cNvSpPr>
            <a:spLocks noGrp="1"/>
          </p:cNvSpPr>
          <p:nvPr>
            <p:ph type="title" hasCustomPrompt="1"/>
          </p:nvPr>
        </p:nvSpPr>
        <p:spPr>
          <a:xfrm>
            <a:off x="5117123" y="644211"/>
            <a:ext cx="5868148" cy="52428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D035B17F-033C-7778-B60D-4772B96CFA1E}"/>
              </a:ext>
            </a:extLst>
          </p:cNvPr>
          <p:cNvSpPr>
            <a:spLocks noGrp="1"/>
          </p:cNvSpPr>
          <p:nvPr>
            <p:ph type="dt" sz="half" idx="15"/>
          </p:nvPr>
        </p:nvSpPr>
        <p:spPr/>
        <p:txBody>
          <a:bodyPr/>
          <a:lstStyle/>
          <a:p>
            <a:fld id="{644F7EFC-B586-1047-ABF3-7298A2DE5A55}" type="datetime1">
              <a:rPr lang="en-US" smtClean="0"/>
              <a:t>4/1/25</a:t>
            </a:fld>
            <a:endParaRPr lang="en-US"/>
          </a:p>
        </p:txBody>
      </p:sp>
      <p:sp>
        <p:nvSpPr>
          <p:cNvPr id="8" name="Footer Placeholder 7">
            <a:extLst>
              <a:ext uri="{FF2B5EF4-FFF2-40B4-BE49-F238E27FC236}">
                <a16:creationId xmlns:a16="http://schemas.microsoft.com/office/drawing/2014/main" id="{C2D1817B-BDEB-5A9E-B435-EEE09BC57BEB}"/>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A9F8D26C-7B06-A8A3-861A-07CA61216678}"/>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2" name="Picture 1" descr="A close up of a child&#10;&#10;Description automatically generated with medium confidence">
            <a:extLst>
              <a:ext uri="{FF2B5EF4-FFF2-40B4-BE49-F238E27FC236}">
                <a16:creationId xmlns:a16="http://schemas.microsoft.com/office/drawing/2014/main" id="{C7EDE3C9-D63A-3B29-42A7-29DBF14640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095"/>
          <a:stretch/>
        </p:blipFill>
        <p:spPr>
          <a:xfrm>
            <a:off x="0" y="-63951"/>
            <a:ext cx="4843418" cy="3367439"/>
          </a:xfrm>
          <a:prstGeom prst="rect">
            <a:avLst/>
          </a:prstGeom>
        </p:spPr>
      </p:pic>
    </p:spTree>
    <p:extLst>
      <p:ext uri="{BB962C8B-B14F-4D97-AF65-F5344CB8AC3E}">
        <p14:creationId xmlns:p14="http://schemas.microsoft.com/office/powerpoint/2010/main" val="16570792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hoto &amp; Caption Title Text or Content Dark Blue">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2" y="3429000"/>
            <a:ext cx="3665660" cy="2721646"/>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3" name="Content Placeholder 3">
            <a:extLst>
              <a:ext uri="{FF2B5EF4-FFF2-40B4-BE49-F238E27FC236}">
                <a16:creationId xmlns:a16="http://schemas.microsoft.com/office/drawing/2014/main" id="{8862FDEE-1414-4FE1-F763-F3EEB971FFAB}"/>
              </a:ext>
            </a:extLst>
          </p:cNvPr>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E7E5DC-5EE7-BD09-7ED9-3A921AAF681A}"/>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4AB325F-A74D-A27E-1681-B1B1AF645B8E}"/>
              </a:ext>
            </a:extLst>
          </p:cNvPr>
          <p:cNvSpPr>
            <a:spLocks noGrp="1"/>
          </p:cNvSpPr>
          <p:nvPr>
            <p:ph type="title" hasCustomPrompt="1"/>
          </p:nvPr>
        </p:nvSpPr>
        <p:spPr>
          <a:xfrm>
            <a:off x="5117124" y="527538"/>
            <a:ext cx="5868148" cy="735167"/>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59A90700-7638-F402-A89C-C4EDE808A382}"/>
              </a:ext>
            </a:extLst>
          </p:cNvPr>
          <p:cNvSpPr>
            <a:spLocks noGrp="1"/>
          </p:cNvSpPr>
          <p:nvPr>
            <p:ph type="dt" sz="half" idx="15"/>
          </p:nvPr>
        </p:nvSpPr>
        <p:spPr/>
        <p:txBody>
          <a:bodyPr/>
          <a:lstStyle/>
          <a:p>
            <a:fld id="{6E37E3DE-2138-A04D-B48C-ACCE0BBBD6C7}" type="datetime1">
              <a:rPr lang="en-US" smtClean="0"/>
              <a:t>4/1/25</a:t>
            </a:fld>
            <a:endParaRPr lang="en-US"/>
          </a:p>
        </p:txBody>
      </p:sp>
      <p:sp>
        <p:nvSpPr>
          <p:cNvPr id="8" name="Footer Placeholder 7">
            <a:extLst>
              <a:ext uri="{FF2B5EF4-FFF2-40B4-BE49-F238E27FC236}">
                <a16:creationId xmlns:a16="http://schemas.microsoft.com/office/drawing/2014/main" id="{333AD0B6-CC3B-455A-13A4-10B9620CDD3F}"/>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73AE7F24-ADB8-AD81-9644-ED7D9B3E34EC}"/>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2" name="Picture 1" descr="A close up of a child&#10;&#10;Description automatically generated with medium confidence">
            <a:extLst>
              <a:ext uri="{FF2B5EF4-FFF2-40B4-BE49-F238E27FC236}">
                <a16:creationId xmlns:a16="http://schemas.microsoft.com/office/drawing/2014/main" id="{E51A3819-E6E1-68C9-B3AE-D292F1F264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095"/>
          <a:stretch/>
        </p:blipFill>
        <p:spPr>
          <a:xfrm>
            <a:off x="0" y="-63951"/>
            <a:ext cx="4843418" cy="3367439"/>
          </a:xfrm>
          <a:prstGeom prst="rect">
            <a:avLst/>
          </a:prstGeom>
        </p:spPr>
      </p:pic>
    </p:spTree>
    <p:extLst>
      <p:ext uri="{BB962C8B-B14F-4D97-AF65-F5344CB8AC3E}">
        <p14:creationId xmlns:p14="http://schemas.microsoft.com/office/powerpoint/2010/main" val="13652990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 Photo &amp; Caption Title Text or Content Orange Dark Blue Ribb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4331E3-2327-5867-755F-D13B4059FD82}"/>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616108"/>
            <a:ext cx="3578681" cy="1534538"/>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3" name="Content Placeholder 3">
            <a:extLst>
              <a:ext uri="{FF2B5EF4-FFF2-40B4-BE49-F238E27FC236}">
                <a16:creationId xmlns:a16="http://schemas.microsoft.com/office/drawing/2014/main" id="{FBA31647-59DA-F189-87F3-CD96B9EDEA34}"/>
              </a:ext>
            </a:extLst>
          </p:cNvPr>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A7F328B-6E70-C264-E33F-912D6BD66E8E}"/>
              </a:ext>
            </a:extLst>
          </p:cNvPr>
          <p:cNvSpPr>
            <a:spLocks noGrp="1"/>
          </p:cNvSpPr>
          <p:nvPr>
            <p:ph type="title" hasCustomPrompt="1"/>
          </p:nvPr>
        </p:nvSpPr>
        <p:spPr>
          <a:xfrm>
            <a:off x="5117124" y="501162"/>
            <a:ext cx="5868148" cy="761543"/>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8D314993-301B-7C31-FDE2-5008E6FE5B7D}"/>
              </a:ext>
            </a:extLst>
          </p:cNvPr>
          <p:cNvSpPr>
            <a:spLocks noGrp="1"/>
          </p:cNvSpPr>
          <p:nvPr>
            <p:ph type="dt" sz="half" idx="15"/>
          </p:nvPr>
        </p:nvSpPr>
        <p:spPr/>
        <p:txBody>
          <a:bodyPr/>
          <a:lstStyle/>
          <a:p>
            <a:fld id="{84D75A79-8BA8-4447-B0D0-E58CEF807384}" type="datetime1">
              <a:rPr lang="en-US" smtClean="0"/>
              <a:t>4/1/25</a:t>
            </a:fld>
            <a:endParaRPr lang="en-US"/>
          </a:p>
        </p:txBody>
      </p:sp>
      <p:sp>
        <p:nvSpPr>
          <p:cNvPr id="8" name="Footer Placeholder 7">
            <a:extLst>
              <a:ext uri="{FF2B5EF4-FFF2-40B4-BE49-F238E27FC236}">
                <a16:creationId xmlns:a16="http://schemas.microsoft.com/office/drawing/2014/main" id="{DFBC17A9-C74E-8C97-981D-B75E797C3CD8}"/>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36974491-4934-C74F-9849-7BE2E37ED953}"/>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2" name="Freeform 7">
            <a:extLst>
              <a:ext uri="{FF2B5EF4-FFF2-40B4-BE49-F238E27FC236}">
                <a16:creationId xmlns:a16="http://schemas.microsoft.com/office/drawing/2014/main" id="{F6AFDE8A-4D48-409B-D429-0FC884906D94}"/>
              </a:ext>
            </a:extLst>
          </p:cNvPr>
          <p:cNvSpPr/>
          <p:nvPr userDrawn="1"/>
        </p:nvSpPr>
        <p:spPr>
          <a:xfrm rot="5400000">
            <a:off x="4553350" y="4045341"/>
            <a:ext cx="157383" cy="298618"/>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5" name="Picture 4" descr="A person with his hand on his chin&#10;&#10;Description automatically generated with low confidence">
            <a:extLst>
              <a:ext uri="{FF2B5EF4-FFF2-40B4-BE49-F238E27FC236}">
                <a16:creationId xmlns:a16="http://schemas.microsoft.com/office/drawing/2014/main" id="{D8982974-FBB7-A43F-191F-AA010E8504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64" r="7415"/>
          <a:stretch/>
        </p:blipFill>
        <p:spPr>
          <a:xfrm>
            <a:off x="0" y="-34316"/>
            <a:ext cx="4482733" cy="4445490"/>
          </a:xfrm>
          <a:prstGeom prst="rect">
            <a:avLst/>
          </a:prstGeom>
        </p:spPr>
      </p:pic>
      <p:sp>
        <p:nvSpPr>
          <p:cNvPr id="6" name="Freeform 5">
            <a:extLst>
              <a:ext uri="{FF2B5EF4-FFF2-40B4-BE49-F238E27FC236}">
                <a16:creationId xmlns:a16="http://schemas.microsoft.com/office/drawing/2014/main" id="{2C6F3756-6576-BC7F-447B-427EB4B3DD21}"/>
              </a:ext>
            </a:extLst>
          </p:cNvPr>
          <p:cNvSpPr/>
          <p:nvPr userDrawn="1"/>
        </p:nvSpPr>
        <p:spPr>
          <a:xfrm>
            <a:off x="0" y="3458130"/>
            <a:ext cx="4791808"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4" name="Subtitle 2">
            <a:extLst>
              <a:ext uri="{FF2B5EF4-FFF2-40B4-BE49-F238E27FC236}">
                <a16:creationId xmlns:a16="http://schemas.microsoft.com/office/drawing/2014/main" id="{BB786B8C-9E87-E6C9-A2EC-CFAF7AB8716A}"/>
              </a:ext>
            </a:extLst>
          </p:cNvPr>
          <p:cNvSpPr>
            <a:spLocks noGrp="1"/>
          </p:cNvSpPr>
          <p:nvPr>
            <p:ph type="subTitle" idx="1"/>
          </p:nvPr>
        </p:nvSpPr>
        <p:spPr>
          <a:xfrm>
            <a:off x="325315" y="3615512"/>
            <a:ext cx="4609742"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488500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Photo &amp; Caption Title Text or Content Light Blue Dark Blue Ribb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F411EC-14BB-4F8F-075D-3FCB179C501C}"/>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616108"/>
            <a:ext cx="3578681" cy="1534538"/>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3" name="Content Placeholder 3">
            <a:extLst>
              <a:ext uri="{FF2B5EF4-FFF2-40B4-BE49-F238E27FC236}">
                <a16:creationId xmlns:a16="http://schemas.microsoft.com/office/drawing/2014/main" id="{FBA31647-59DA-F189-87F3-CD96B9EDEA34}"/>
              </a:ext>
            </a:extLst>
          </p:cNvPr>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A7F328B-6E70-C264-E33F-912D6BD66E8E}"/>
              </a:ext>
            </a:extLst>
          </p:cNvPr>
          <p:cNvSpPr>
            <a:spLocks noGrp="1"/>
          </p:cNvSpPr>
          <p:nvPr>
            <p:ph type="title" hasCustomPrompt="1"/>
          </p:nvPr>
        </p:nvSpPr>
        <p:spPr>
          <a:xfrm>
            <a:off x="5117124" y="509954"/>
            <a:ext cx="5868148" cy="752751"/>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B2DEB6DD-277B-519E-3A18-6BDB189056D8}"/>
              </a:ext>
            </a:extLst>
          </p:cNvPr>
          <p:cNvSpPr>
            <a:spLocks noGrp="1"/>
          </p:cNvSpPr>
          <p:nvPr>
            <p:ph type="dt" sz="half" idx="15"/>
          </p:nvPr>
        </p:nvSpPr>
        <p:spPr/>
        <p:txBody>
          <a:bodyPr/>
          <a:lstStyle/>
          <a:p>
            <a:fld id="{7D081ECA-8548-6442-A0E8-69201C75CF7E}" type="datetime1">
              <a:rPr lang="en-US" smtClean="0"/>
              <a:t>4/1/25</a:t>
            </a:fld>
            <a:endParaRPr lang="en-US"/>
          </a:p>
        </p:txBody>
      </p:sp>
      <p:sp>
        <p:nvSpPr>
          <p:cNvPr id="8" name="Footer Placeholder 7">
            <a:extLst>
              <a:ext uri="{FF2B5EF4-FFF2-40B4-BE49-F238E27FC236}">
                <a16:creationId xmlns:a16="http://schemas.microsoft.com/office/drawing/2014/main" id="{51814C30-26F9-0FE2-FD2B-5CFCD48E3180}"/>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7AEF499A-E2CA-0767-AD88-5B59FF93C52B}"/>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2" name="Freeform 7">
            <a:extLst>
              <a:ext uri="{FF2B5EF4-FFF2-40B4-BE49-F238E27FC236}">
                <a16:creationId xmlns:a16="http://schemas.microsoft.com/office/drawing/2014/main" id="{923306B3-11D2-0697-9004-7FF00FB2A24C}"/>
              </a:ext>
            </a:extLst>
          </p:cNvPr>
          <p:cNvSpPr/>
          <p:nvPr userDrawn="1"/>
        </p:nvSpPr>
        <p:spPr>
          <a:xfrm rot="5400000">
            <a:off x="4553350" y="4045341"/>
            <a:ext cx="157383" cy="298618"/>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5" name="Picture 4" descr="A person with his hand on his chin&#10;&#10;Description automatically generated with low confidence">
            <a:extLst>
              <a:ext uri="{FF2B5EF4-FFF2-40B4-BE49-F238E27FC236}">
                <a16:creationId xmlns:a16="http://schemas.microsoft.com/office/drawing/2014/main" id="{86926D55-E2D6-9AA0-64C8-0FFBD7DCE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64" r="7415"/>
          <a:stretch/>
        </p:blipFill>
        <p:spPr>
          <a:xfrm>
            <a:off x="0" y="-34316"/>
            <a:ext cx="4482733" cy="4445490"/>
          </a:xfrm>
          <a:prstGeom prst="rect">
            <a:avLst/>
          </a:prstGeom>
        </p:spPr>
      </p:pic>
      <p:sp>
        <p:nvSpPr>
          <p:cNvPr id="6" name="Freeform 5">
            <a:extLst>
              <a:ext uri="{FF2B5EF4-FFF2-40B4-BE49-F238E27FC236}">
                <a16:creationId xmlns:a16="http://schemas.microsoft.com/office/drawing/2014/main" id="{0549C850-EE22-CB47-17FD-FEAEA0A601FF}"/>
              </a:ext>
            </a:extLst>
          </p:cNvPr>
          <p:cNvSpPr/>
          <p:nvPr userDrawn="1"/>
        </p:nvSpPr>
        <p:spPr>
          <a:xfrm>
            <a:off x="0" y="3458130"/>
            <a:ext cx="4791808"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4" name="Subtitle 2">
            <a:extLst>
              <a:ext uri="{FF2B5EF4-FFF2-40B4-BE49-F238E27FC236}">
                <a16:creationId xmlns:a16="http://schemas.microsoft.com/office/drawing/2014/main" id="{BB786B8C-9E87-E6C9-A2EC-CFAF7AB8716A}"/>
              </a:ext>
            </a:extLst>
          </p:cNvPr>
          <p:cNvSpPr>
            <a:spLocks noGrp="1"/>
          </p:cNvSpPr>
          <p:nvPr>
            <p:ph type="subTitle" idx="1"/>
          </p:nvPr>
        </p:nvSpPr>
        <p:spPr>
          <a:xfrm>
            <a:off x="325315" y="3615512"/>
            <a:ext cx="4609742"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51760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Photo &amp; Caption Title Text or Content Dark Blue Dark Blue Ribbon">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616108"/>
            <a:ext cx="3578681" cy="1534538"/>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7" name="Rectangle 6">
            <a:extLst>
              <a:ext uri="{FF2B5EF4-FFF2-40B4-BE49-F238E27FC236}">
                <a16:creationId xmlns:a16="http://schemas.microsoft.com/office/drawing/2014/main" id="{6D0D864F-079E-F689-D946-D40909C1C649}"/>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a:extLst>
              <a:ext uri="{FF2B5EF4-FFF2-40B4-BE49-F238E27FC236}">
                <a16:creationId xmlns:a16="http://schemas.microsoft.com/office/drawing/2014/main" id="{FBA31647-59DA-F189-87F3-CD96B9EDEA34}"/>
              </a:ext>
            </a:extLst>
          </p:cNvPr>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CA7F328B-6E70-C264-E33F-912D6BD66E8E}"/>
              </a:ext>
            </a:extLst>
          </p:cNvPr>
          <p:cNvSpPr>
            <a:spLocks noGrp="1"/>
          </p:cNvSpPr>
          <p:nvPr>
            <p:ph type="title" hasCustomPrompt="1"/>
          </p:nvPr>
        </p:nvSpPr>
        <p:spPr>
          <a:xfrm>
            <a:off x="5117124" y="536332"/>
            <a:ext cx="5868148" cy="726374"/>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E78E2570-C839-7A5F-F636-A33726E09DA8}"/>
              </a:ext>
            </a:extLst>
          </p:cNvPr>
          <p:cNvSpPr>
            <a:spLocks noGrp="1"/>
          </p:cNvSpPr>
          <p:nvPr>
            <p:ph type="dt" sz="half" idx="15"/>
          </p:nvPr>
        </p:nvSpPr>
        <p:spPr/>
        <p:txBody>
          <a:bodyPr/>
          <a:lstStyle/>
          <a:p>
            <a:fld id="{8083E382-6EFB-E447-BA25-6C5BCCFDAFC1}" type="datetime1">
              <a:rPr lang="en-US" smtClean="0"/>
              <a:t>4/1/25</a:t>
            </a:fld>
            <a:endParaRPr lang="en-US"/>
          </a:p>
        </p:txBody>
      </p:sp>
      <p:sp>
        <p:nvSpPr>
          <p:cNvPr id="8" name="Footer Placeholder 7">
            <a:extLst>
              <a:ext uri="{FF2B5EF4-FFF2-40B4-BE49-F238E27FC236}">
                <a16:creationId xmlns:a16="http://schemas.microsoft.com/office/drawing/2014/main" id="{A84EE04F-108E-3647-5EE9-AB817F053B22}"/>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B2A0FF6A-299E-4F76-1DB7-C3A922D0A30F}"/>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2" name="Freeform 7">
            <a:extLst>
              <a:ext uri="{FF2B5EF4-FFF2-40B4-BE49-F238E27FC236}">
                <a16:creationId xmlns:a16="http://schemas.microsoft.com/office/drawing/2014/main" id="{9B9B7565-FEB2-C0DE-DDA0-66BF8E36DD0E}"/>
              </a:ext>
            </a:extLst>
          </p:cNvPr>
          <p:cNvSpPr/>
          <p:nvPr userDrawn="1"/>
        </p:nvSpPr>
        <p:spPr>
          <a:xfrm rot="5400000">
            <a:off x="4553350" y="4045341"/>
            <a:ext cx="157383" cy="298618"/>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5" name="Picture 4" descr="A person with his hand on his chin&#10;&#10;Description automatically generated with low confidence">
            <a:extLst>
              <a:ext uri="{FF2B5EF4-FFF2-40B4-BE49-F238E27FC236}">
                <a16:creationId xmlns:a16="http://schemas.microsoft.com/office/drawing/2014/main" id="{438FB238-51BD-95AF-E4ED-7F5E50388B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64" r="7415"/>
          <a:stretch/>
        </p:blipFill>
        <p:spPr>
          <a:xfrm>
            <a:off x="0" y="-34316"/>
            <a:ext cx="4482733" cy="4445490"/>
          </a:xfrm>
          <a:prstGeom prst="rect">
            <a:avLst/>
          </a:prstGeom>
        </p:spPr>
      </p:pic>
      <p:sp>
        <p:nvSpPr>
          <p:cNvPr id="6" name="Freeform 5">
            <a:extLst>
              <a:ext uri="{FF2B5EF4-FFF2-40B4-BE49-F238E27FC236}">
                <a16:creationId xmlns:a16="http://schemas.microsoft.com/office/drawing/2014/main" id="{65E16689-8743-4CA1-177B-15A3C30F68FA}"/>
              </a:ext>
            </a:extLst>
          </p:cNvPr>
          <p:cNvSpPr/>
          <p:nvPr userDrawn="1"/>
        </p:nvSpPr>
        <p:spPr>
          <a:xfrm>
            <a:off x="0" y="3458130"/>
            <a:ext cx="4791808"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4" name="Subtitle 2">
            <a:extLst>
              <a:ext uri="{FF2B5EF4-FFF2-40B4-BE49-F238E27FC236}">
                <a16:creationId xmlns:a16="http://schemas.microsoft.com/office/drawing/2014/main" id="{BB786B8C-9E87-E6C9-A2EC-CFAF7AB8716A}"/>
              </a:ext>
            </a:extLst>
          </p:cNvPr>
          <p:cNvSpPr>
            <a:spLocks noGrp="1"/>
          </p:cNvSpPr>
          <p:nvPr>
            <p:ph type="subTitle" idx="1"/>
          </p:nvPr>
        </p:nvSpPr>
        <p:spPr>
          <a:xfrm>
            <a:off x="325315" y="3615512"/>
            <a:ext cx="4609742"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231103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 Photo &amp; Caption Title Text or Content Orang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616108"/>
            <a:ext cx="3578682" cy="1534538"/>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5" name="Rectangle 4">
            <a:extLst>
              <a:ext uri="{FF2B5EF4-FFF2-40B4-BE49-F238E27FC236}">
                <a16:creationId xmlns:a16="http://schemas.microsoft.com/office/drawing/2014/main" id="{FED8E022-9A1D-07EF-421B-BDFC94C23BF0}"/>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7E291D6-7602-E633-1446-A473639072CB}"/>
              </a:ext>
            </a:extLst>
          </p:cNvPr>
          <p:cNvSpPr>
            <a:spLocks noGrp="1"/>
          </p:cNvSpPr>
          <p:nvPr>
            <p:ph type="title" hasCustomPrompt="1"/>
          </p:nvPr>
        </p:nvSpPr>
        <p:spPr>
          <a:xfrm>
            <a:off x="5117124" y="492370"/>
            <a:ext cx="5868148" cy="770336"/>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8" name="Date Placeholder 7">
            <a:extLst>
              <a:ext uri="{FF2B5EF4-FFF2-40B4-BE49-F238E27FC236}">
                <a16:creationId xmlns:a16="http://schemas.microsoft.com/office/drawing/2014/main" id="{0DB3A6A8-B7F3-E186-0997-EF9300425693}"/>
              </a:ext>
            </a:extLst>
          </p:cNvPr>
          <p:cNvSpPr>
            <a:spLocks noGrp="1"/>
          </p:cNvSpPr>
          <p:nvPr>
            <p:ph type="dt" sz="half" idx="15"/>
          </p:nvPr>
        </p:nvSpPr>
        <p:spPr/>
        <p:txBody>
          <a:bodyPr/>
          <a:lstStyle/>
          <a:p>
            <a:fld id="{5038A039-65F0-0144-A962-2E26B522C13E}" type="datetime1">
              <a:rPr lang="en-US" smtClean="0"/>
              <a:t>4/1/25</a:t>
            </a:fld>
            <a:endParaRPr lang="en-US"/>
          </a:p>
        </p:txBody>
      </p:sp>
      <p:sp>
        <p:nvSpPr>
          <p:cNvPr id="9" name="Footer Placeholder 8">
            <a:extLst>
              <a:ext uri="{FF2B5EF4-FFF2-40B4-BE49-F238E27FC236}">
                <a16:creationId xmlns:a16="http://schemas.microsoft.com/office/drawing/2014/main" id="{CBC956AD-FE20-472C-AB1A-9EA9D2C41396}"/>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F4E5BA5B-0687-708C-D54D-B612FB827CE7}"/>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2" name="Picture 1" descr="A person with his hand on his chin&#10;&#10;Description automatically generated with low confidence">
            <a:extLst>
              <a:ext uri="{FF2B5EF4-FFF2-40B4-BE49-F238E27FC236}">
                <a16:creationId xmlns:a16="http://schemas.microsoft.com/office/drawing/2014/main" id="{6CADC986-EC3F-F5CE-96F5-CAB13D1403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64" r="7415"/>
          <a:stretch/>
        </p:blipFill>
        <p:spPr>
          <a:xfrm>
            <a:off x="0" y="-34316"/>
            <a:ext cx="4482733" cy="4445490"/>
          </a:xfrm>
          <a:prstGeom prst="rect">
            <a:avLst/>
          </a:prstGeom>
        </p:spPr>
      </p:pic>
    </p:spTree>
    <p:extLst>
      <p:ext uri="{BB962C8B-B14F-4D97-AF65-F5344CB8AC3E}">
        <p14:creationId xmlns:p14="http://schemas.microsoft.com/office/powerpoint/2010/main" val="1668032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 Photo &amp; Caption Title Text or Content L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A27DF8-CFA4-8A44-4096-2941715C7D5B}"/>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616108"/>
            <a:ext cx="3578682" cy="1534538"/>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3" name="Title 1">
            <a:extLst>
              <a:ext uri="{FF2B5EF4-FFF2-40B4-BE49-F238E27FC236}">
                <a16:creationId xmlns:a16="http://schemas.microsoft.com/office/drawing/2014/main" id="{47E291D6-7602-E633-1446-A473639072CB}"/>
              </a:ext>
            </a:extLst>
          </p:cNvPr>
          <p:cNvSpPr>
            <a:spLocks noGrp="1"/>
          </p:cNvSpPr>
          <p:nvPr>
            <p:ph type="title" hasCustomPrompt="1"/>
          </p:nvPr>
        </p:nvSpPr>
        <p:spPr>
          <a:xfrm>
            <a:off x="5117124" y="527538"/>
            <a:ext cx="5868148" cy="735167"/>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8" name="Date Placeholder 7">
            <a:extLst>
              <a:ext uri="{FF2B5EF4-FFF2-40B4-BE49-F238E27FC236}">
                <a16:creationId xmlns:a16="http://schemas.microsoft.com/office/drawing/2014/main" id="{45916EBE-BFF6-EF0B-4802-8C6E808A20AC}"/>
              </a:ext>
            </a:extLst>
          </p:cNvPr>
          <p:cNvSpPr>
            <a:spLocks noGrp="1"/>
          </p:cNvSpPr>
          <p:nvPr>
            <p:ph type="dt" sz="half" idx="15"/>
          </p:nvPr>
        </p:nvSpPr>
        <p:spPr/>
        <p:txBody>
          <a:bodyPr/>
          <a:lstStyle/>
          <a:p>
            <a:fld id="{7ED3E662-3482-AE44-92A6-6A52505CAF9A}" type="datetime1">
              <a:rPr lang="en-US" smtClean="0"/>
              <a:t>4/1/25</a:t>
            </a:fld>
            <a:endParaRPr lang="en-US"/>
          </a:p>
        </p:txBody>
      </p:sp>
      <p:sp>
        <p:nvSpPr>
          <p:cNvPr id="9" name="Footer Placeholder 8">
            <a:extLst>
              <a:ext uri="{FF2B5EF4-FFF2-40B4-BE49-F238E27FC236}">
                <a16:creationId xmlns:a16="http://schemas.microsoft.com/office/drawing/2014/main" id="{081A48ED-D8A1-CCAB-75B6-88DE03AD8386}"/>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C24D669E-D901-B077-552B-4CA71D2E3EEB}"/>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2" name="Picture 1" descr="A person with his hand on his chin&#10;&#10;Description automatically generated with low confidence">
            <a:extLst>
              <a:ext uri="{FF2B5EF4-FFF2-40B4-BE49-F238E27FC236}">
                <a16:creationId xmlns:a16="http://schemas.microsoft.com/office/drawing/2014/main" id="{578E5656-AEF2-9A55-F122-A7B7F25CF1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64" r="7415"/>
          <a:stretch/>
        </p:blipFill>
        <p:spPr>
          <a:xfrm>
            <a:off x="0" y="-34316"/>
            <a:ext cx="4482733" cy="4445490"/>
          </a:xfrm>
          <a:prstGeom prst="rect">
            <a:avLst/>
          </a:prstGeom>
        </p:spPr>
      </p:pic>
    </p:spTree>
    <p:extLst>
      <p:ext uri="{BB962C8B-B14F-4D97-AF65-F5344CB8AC3E}">
        <p14:creationId xmlns:p14="http://schemas.microsoft.com/office/powerpoint/2010/main" val="3361140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6 Photo &amp; Caption Title Text or Content Dar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DD9317-BA1C-1DDC-5027-0CAE26E00092}"/>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117123" y="1467639"/>
            <a:ext cx="5868148" cy="4525623"/>
          </a:xfrm>
          <a:prstGeom prst="rect">
            <a:avLst/>
          </a:prstGeom>
        </p:spPr>
        <p:txBody>
          <a:bodyPr/>
          <a:lstStyle>
            <a:lvl1pPr>
              <a:defRPr sz="2200">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6ADC4FF0-1D78-4552-9ECE-1428ACE5EA0B}"/>
              </a:ext>
            </a:extLst>
          </p:cNvPr>
          <p:cNvSpPr>
            <a:spLocks noGrp="1"/>
          </p:cNvSpPr>
          <p:nvPr>
            <p:ph sz="half" idx="14" hasCustomPrompt="1"/>
          </p:nvPr>
        </p:nvSpPr>
        <p:spPr>
          <a:xfrm>
            <a:off x="904051" y="4616108"/>
            <a:ext cx="3578682" cy="1534538"/>
          </a:xfrm>
          <a:prstGeom prst="rect">
            <a:avLst/>
          </a:prstGeom>
        </p:spPr>
        <p:txBody>
          <a:bodyPr/>
          <a:lstStyle>
            <a:lvl1pPr>
              <a:buNone/>
              <a:defRPr sz="1400" i="1">
                <a:latin typeface="Lucida Sans Unicode" panose="020B0602030504020204" pitchFamily="34" charset="0"/>
                <a:cs typeface="Lucida Sans Unicode" panose="020B0602030504020204" pitchFamily="34" charset="0"/>
              </a:defRPr>
            </a:lvl1pPr>
            <a:lvl2pPr>
              <a:defRPr sz="2000">
                <a:latin typeface="Lucida Sans Unicode" panose="020B0602030504020204" pitchFamily="34" charset="0"/>
                <a:cs typeface="Lucida Sans Unicode" panose="020B0602030504020204" pitchFamily="34" charset="0"/>
              </a:defRPr>
            </a:lvl2pPr>
            <a:lvl3pPr>
              <a:defRPr sz="1800">
                <a:latin typeface="Lucida Sans Unicode" panose="020B0602030504020204" pitchFamily="34" charset="0"/>
                <a:cs typeface="Lucida Sans Unicode" panose="020B0602030504020204" pitchFamily="34" charset="0"/>
              </a:defRPr>
            </a:lvl3pPr>
            <a:lvl4pPr>
              <a:defRPr sz="1600">
                <a:latin typeface="Lucida Sans Unicode" panose="020B0602030504020204" pitchFamily="34" charset="0"/>
                <a:cs typeface="Lucida Sans Unicode" panose="020B0602030504020204" pitchFamily="34" charset="0"/>
              </a:defRPr>
            </a:lvl4pPr>
            <a:lvl5pPr>
              <a:defRPr sz="1600">
                <a:latin typeface="Lucida Sans Unicode" panose="020B0602030504020204" pitchFamily="34" charset="0"/>
                <a:cs typeface="Lucida Sans Unicode" panose="020B0602030504020204" pitchFamily="34" charset="0"/>
              </a:defRPr>
            </a:lvl5pPr>
            <a:lvl6pPr>
              <a:defRPr sz="1600"/>
            </a:lvl6pPr>
            <a:lvl7pPr>
              <a:defRPr sz="1600"/>
            </a:lvl7pPr>
            <a:lvl8pPr>
              <a:defRPr sz="1600"/>
            </a:lvl8pPr>
            <a:lvl9pPr>
              <a:defRPr sz="1600"/>
            </a:lvl9pPr>
          </a:lstStyle>
          <a:p>
            <a:pPr lvl="0"/>
            <a:r>
              <a:rPr lang="en-US"/>
              <a:t>Click to edit photo description text</a:t>
            </a:r>
          </a:p>
        </p:txBody>
      </p:sp>
      <p:sp>
        <p:nvSpPr>
          <p:cNvPr id="3" name="Title 1">
            <a:extLst>
              <a:ext uri="{FF2B5EF4-FFF2-40B4-BE49-F238E27FC236}">
                <a16:creationId xmlns:a16="http://schemas.microsoft.com/office/drawing/2014/main" id="{47E291D6-7602-E633-1446-A473639072CB}"/>
              </a:ext>
            </a:extLst>
          </p:cNvPr>
          <p:cNvSpPr>
            <a:spLocks noGrp="1"/>
          </p:cNvSpPr>
          <p:nvPr>
            <p:ph type="title" hasCustomPrompt="1"/>
          </p:nvPr>
        </p:nvSpPr>
        <p:spPr>
          <a:xfrm>
            <a:off x="5117124" y="518746"/>
            <a:ext cx="5868148" cy="743959"/>
          </a:xfrm>
          <a:prstGeom prst="rect">
            <a:avLst/>
          </a:prstGeom>
        </p:spPr>
        <p:txBody>
          <a:bodyPr/>
          <a:lstStyle>
            <a:lvl1pPr algn="l">
              <a:defRPr sz="3000" b="1">
                <a:solidFill>
                  <a:schemeClr val="tx2"/>
                </a:solidFill>
                <a:latin typeface="Lucida Sans Unicode" panose="020B0602030504020204" pitchFamily="34" charset="0"/>
              </a:defRPr>
            </a:lvl1pPr>
          </a:lstStyle>
          <a:p>
            <a:r>
              <a:rPr lang="en-US"/>
              <a:t>CLICK TO EDIT MASTER TITLE STYLE</a:t>
            </a:r>
          </a:p>
        </p:txBody>
      </p:sp>
      <p:sp>
        <p:nvSpPr>
          <p:cNvPr id="8" name="Date Placeholder 7">
            <a:extLst>
              <a:ext uri="{FF2B5EF4-FFF2-40B4-BE49-F238E27FC236}">
                <a16:creationId xmlns:a16="http://schemas.microsoft.com/office/drawing/2014/main" id="{45577982-B4E9-4DE5-DCB3-E276739C3D94}"/>
              </a:ext>
            </a:extLst>
          </p:cNvPr>
          <p:cNvSpPr>
            <a:spLocks noGrp="1"/>
          </p:cNvSpPr>
          <p:nvPr>
            <p:ph type="dt" sz="half" idx="15"/>
          </p:nvPr>
        </p:nvSpPr>
        <p:spPr/>
        <p:txBody>
          <a:bodyPr/>
          <a:lstStyle/>
          <a:p>
            <a:fld id="{C749EC95-9237-4C49-9A15-157C9A74AB74}" type="datetime1">
              <a:rPr lang="en-US" smtClean="0"/>
              <a:t>4/1/25</a:t>
            </a:fld>
            <a:endParaRPr lang="en-US"/>
          </a:p>
        </p:txBody>
      </p:sp>
      <p:sp>
        <p:nvSpPr>
          <p:cNvPr id="9" name="Footer Placeholder 8">
            <a:extLst>
              <a:ext uri="{FF2B5EF4-FFF2-40B4-BE49-F238E27FC236}">
                <a16:creationId xmlns:a16="http://schemas.microsoft.com/office/drawing/2014/main" id="{9B1DFA54-9A1F-580A-7C60-77FB6BE0C667}"/>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0A3D23BA-1FD9-B8FA-1E64-054F84BB7D99}"/>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2" name="Picture 1" descr="A person with his hand on his chin&#10;&#10;Description automatically generated with low confidence">
            <a:extLst>
              <a:ext uri="{FF2B5EF4-FFF2-40B4-BE49-F238E27FC236}">
                <a16:creationId xmlns:a16="http://schemas.microsoft.com/office/drawing/2014/main" id="{483D8AF1-19E5-C6C2-3A64-6160FDE472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64" r="7415"/>
          <a:stretch/>
        </p:blipFill>
        <p:spPr>
          <a:xfrm>
            <a:off x="0" y="-34316"/>
            <a:ext cx="4482733" cy="4445490"/>
          </a:xfrm>
          <a:prstGeom prst="rect">
            <a:avLst/>
          </a:prstGeom>
        </p:spPr>
      </p:pic>
    </p:spTree>
    <p:extLst>
      <p:ext uri="{BB962C8B-B14F-4D97-AF65-F5344CB8AC3E}">
        <p14:creationId xmlns:p14="http://schemas.microsoft.com/office/powerpoint/2010/main" val="2688691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 Photo Title Text or Content Orange Oragne Ribbon Outlin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66008" y="1092851"/>
            <a:ext cx="3620991" cy="4788245"/>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CDFC73D-AEEF-7AF9-F62B-531E39566507}"/>
              </a:ext>
            </a:extLst>
          </p:cNvPr>
          <p:cNvSpPr>
            <a:spLocks noGrp="1"/>
          </p:cNvSpPr>
          <p:nvPr>
            <p:ph type="body" sz="half" idx="2"/>
          </p:nvPr>
        </p:nvSpPr>
        <p:spPr>
          <a:xfrm>
            <a:off x="1278952" y="1100061"/>
            <a:ext cx="5535086" cy="612709"/>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Rectangle 17">
            <a:extLst>
              <a:ext uri="{FF2B5EF4-FFF2-40B4-BE49-F238E27FC236}">
                <a16:creationId xmlns:a16="http://schemas.microsoft.com/office/drawing/2014/main" id="{16F28921-C1C8-9D35-9379-5A3F78F88CCE}"/>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264BD542-59EA-239F-8AE9-4934F66C0542}"/>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0" name="Date Placeholder 9">
            <a:extLst>
              <a:ext uri="{FF2B5EF4-FFF2-40B4-BE49-F238E27FC236}">
                <a16:creationId xmlns:a16="http://schemas.microsoft.com/office/drawing/2014/main" id="{8A731427-84A0-95FF-618A-87804D353A19}"/>
              </a:ext>
            </a:extLst>
          </p:cNvPr>
          <p:cNvSpPr>
            <a:spLocks noGrp="1"/>
          </p:cNvSpPr>
          <p:nvPr>
            <p:ph type="dt" sz="half" idx="10"/>
          </p:nvPr>
        </p:nvSpPr>
        <p:spPr/>
        <p:txBody>
          <a:bodyPr/>
          <a:lstStyle/>
          <a:p>
            <a:fld id="{17B1A85E-4BD9-464B-AEF0-E90896D3B56F}" type="datetime1">
              <a:rPr lang="en-US" smtClean="0"/>
              <a:t>4/1/25</a:t>
            </a:fld>
            <a:endParaRPr lang="en-US"/>
          </a:p>
        </p:txBody>
      </p:sp>
      <p:sp>
        <p:nvSpPr>
          <p:cNvPr id="9" name="Freeform 7">
            <a:extLst>
              <a:ext uri="{FF2B5EF4-FFF2-40B4-BE49-F238E27FC236}">
                <a16:creationId xmlns:a16="http://schemas.microsoft.com/office/drawing/2014/main" id="{D14AE441-9484-B230-D043-9D7A40138029}"/>
              </a:ext>
            </a:extLst>
          </p:cNvPr>
          <p:cNvSpPr/>
          <p:nvPr userDrawn="1"/>
        </p:nvSpPr>
        <p:spPr>
          <a:xfrm rot="5400000">
            <a:off x="6650463" y="2602319"/>
            <a:ext cx="545631" cy="628444"/>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sp>
        <p:nvSpPr>
          <p:cNvPr id="14" name="Footer Placeholder 13">
            <a:extLst>
              <a:ext uri="{FF2B5EF4-FFF2-40B4-BE49-F238E27FC236}">
                <a16:creationId xmlns:a16="http://schemas.microsoft.com/office/drawing/2014/main" id="{BE39B6B8-4B44-F369-3FBB-E8E40A35E1A4}"/>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pic>
        <p:nvPicPr>
          <p:cNvPr id="3" name="Picture 2" descr="A person and a child smiling&#10;&#10;Description automatically generated with low confidence">
            <a:extLst>
              <a:ext uri="{FF2B5EF4-FFF2-40B4-BE49-F238E27FC236}">
                <a16:creationId xmlns:a16="http://schemas.microsoft.com/office/drawing/2014/main" id="{3AC1C18D-AA44-1439-6768-0076F35241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6487"/>
            <a:ext cx="6775280" cy="3811095"/>
          </a:xfrm>
          <a:prstGeom prst="rect">
            <a:avLst/>
          </a:prstGeom>
        </p:spPr>
      </p:pic>
      <p:sp>
        <p:nvSpPr>
          <p:cNvPr id="15" name="Slide Number Placeholder 14">
            <a:extLst>
              <a:ext uri="{FF2B5EF4-FFF2-40B4-BE49-F238E27FC236}">
                <a16:creationId xmlns:a16="http://schemas.microsoft.com/office/drawing/2014/main" id="{D277FAB0-F59C-15BC-4BD6-63E4ABA1A1AA}"/>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4" name="Picture 3">
            <a:extLst>
              <a:ext uri="{FF2B5EF4-FFF2-40B4-BE49-F238E27FC236}">
                <a16:creationId xmlns:a16="http://schemas.microsoft.com/office/drawing/2014/main" id="{D8CF302E-C86B-266A-4ABA-08EEA43BEF2F}"/>
              </a:ext>
            </a:extLst>
          </p:cNvPr>
          <p:cNvPicPr>
            <a:picLocks noChangeAspect="1"/>
          </p:cNvPicPr>
          <p:nvPr userDrawn="1"/>
        </p:nvPicPr>
        <p:blipFill rotWithShape="1">
          <a:blip r:embed="rId3"/>
          <a:srcRect l="2579"/>
          <a:stretch/>
        </p:blipFill>
        <p:spPr>
          <a:xfrm>
            <a:off x="-10391" y="1821257"/>
            <a:ext cx="7312146" cy="850900"/>
          </a:xfrm>
          <a:prstGeom prst="rect">
            <a:avLst/>
          </a:prstGeom>
        </p:spPr>
      </p:pic>
      <p:sp>
        <p:nvSpPr>
          <p:cNvPr id="5" name="Subtitle 2">
            <a:extLst>
              <a:ext uri="{FF2B5EF4-FFF2-40B4-BE49-F238E27FC236}">
                <a16:creationId xmlns:a16="http://schemas.microsoft.com/office/drawing/2014/main" id="{FBD0C1D3-FD05-4E5D-30C5-286DC44B8FE5}"/>
              </a:ext>
            </a:extLst>
          </p:cNvPr>
          <p:cNvSpPr>
            <a:spLocks noGrp="1"/>
          </p:cNvSpPr>
          <p:nvPr>
            <p:ph type="subTitle" idx="1"/>
          </p:nvPr>
        </p:nvSpPr>
        <p:spPr>
          <a:xfrm>
            <a:off x="1094194" y="2092698"/>
            <a:ext cx="5220786" cy="343061"/>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837775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Photo Title Text or Content Light Blue Oragne Ribbon Outlin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66008" y="1092851"/>
            <a:ext cx="3620991" cy="4788245"/>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4B799403-4FAB-2937-ED58-68858A67D577}"/>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0CDFC73D-AEEF-7AF9-F62B-531E39566507}"/>
              </a:ext>
            </a:extLst>
          </p:cNvPr>
          <p:cNvSpPr>
            <a:spLocks noGrp="1"/>
          </p:cNvSpPr>
          <p:nvPr>
            <p:ph type="body" sz="half" idx="2"/>
          </p:nvPr>
        </p:nvSpPr>
        <p:spPr>
          <a:xfrm>
            <a:off x="1278952" y="1100061"/>
            <a:ext cx="5535086" cy="627013"/>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
            <a:extLst>
              <a:ext uri="{FF2B5EF4-FFF2-40B4-BE49-F238E27FC236}">
                <a16:creationId xmlns:a16="http://schemas.microsoft.com/office/drawing/2014/main" id="{264BD542-59EA-239F-8AE9-4934F66C0542}"/>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0" name="Date Placeholder 9">
            <a:extLst>
              <a:ext uri="{FF2B5EF4-FFF2-40B4-BE49-F238E27FC236}">
                <a16:creationId xmlns:a16="http://schemas.microsoft.com/office/drawing/2014/main" id="{F35E29DA-BC77-792C-EAE9-2CF33E6CC9EA}"/>
              </a:ext>
            </a:extLst>
          </p:cNvPr>
          <p:cNvSpPr>
            <a:spLocks noGrp="1"/>
          </p:cNvSpPr>
          <p:nvPr>
            <p:ph type="dt" sz="half" idx="10"/>
          </p:nvPr>
        </p:nvSpPr>
        <p:spPr/>
        <p:txBody>
          <a:bodyPr/>
          <a:lstStyle/>
          <a:p>
            <a:fld id="{B86DCCF1-3B1C-2341-98E1-EB1C3E0E5A32}" type="datetime1">
              <a:rPr lang="en-US" smtClean="0"/>
              <a:t>4/1/25</a:t>
            </a:fld>
            <a:endParaRPr lang="en-US"/>
          </a:p>
        </p:txBody>
      </p:sp>
      <p:sp>
        <p:nvSpPr>
          <p:cNvPr id="14" name="Footer Placeholder 13">
            <a:extLst>
              <a:ext uri="{FF2B5EF4-FFF2-40B4-BE49-F238E27FC236}">
                <a16:creationId xmlns:a16="http://schemas.microsoft.com/office/drawing/2014/main" id="{85D43A2E-4D50-6145-306C-E566D999E4F1}"/>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E096C251-801F-6A7C-5DD3-7180DF3A92A6}"/>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3" name="Freeform 7">
            <a:extLst>
              <a:ext uri="{FF2B5EF4-FFF2-40B4-BE49-F238E27FC236}">
                <a16:creationId xmlns:a16="http://schemas.microsoft.com/office/drawing/2014/main" id="{9B2BF79E-464A-7417-EB90-427BF1AF7C40}"/>
              </a:ext>
            </a:extLst>
          </p:cNvPr>
          <p:cNvSpPr/>
          <p:nvPr userDrawn="1"/>
        </p:nvSpPr>
        <p:spPr>
          <a:xfrm rot="5400000">
            <a:off x="6650463" y="2602319"/>
            <a:ext cx="545631" cy="628444"/>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4" name="Picture 3" descr="A person and a child smiling&#10;&#10;Description automatically generated with low confidence">
            <a:extLst>
              <a:ext uri="{FF2B5EF4-FFF2-40B4-BE49-F238E27FC236}">
                <a16:creationId xmlns:a16="http://schemas.microsoft.com/office/drawing/2014/main" id="{8FACEFED-AB56-7D52-33C2-3ACAE33142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6487"/>
            <a:ext cx="6775280" cy="3811095"/>
          </a:xfrm>
          <a:prstGeom prst="rect">
            <a:avLst/>
          </a:prstGeom>
        </p:spPr>
      </p:pic>
      <p:pic>
        <p:nvPicPr>
          <p:cNvPr id="7" name="Picture 6">
            <a:extLst>
              <a:ext uri="{FF2B5EF4-FFF2-40B4-BE49-F238E27FC236}">
                <a16:creationId xmlns:a16="http://schemas.microsoft.com/office/drawing/2014/main" id="{D6370D01-6B95-8479-40C7-182DF57E0281}"/>
              </a:ext>
            </a:extLst>
          </p:cNvPr>
          <p:cNvPicPr>
            <a:picLocks noChangeAspect="1"/>
          </p:cNvPicPr>
          <p:nvPr userDrawn="1"/>
        </p:nvPicPr>
        <p:blipFill rotWithShape="1">
          <a:blip r:embed="rId3"/>
          <a:srcRect l="2579"/>
          <a:stretch/>
        </p:blipFill>
        <p:spPr>
          <a:xfrm>
            <a:off x="-10391" y="1821257"/>
            <a:ext cx="7312146" cy="850900"/>
          </a:xfrm>
          <a:prstGeom prst="rect">
            <a:avLst/>
          </a:prstGeom>
        </p:spPr>
      </p:pic>
      <p:sp>
        <p:nvSpPr>
          <p:cNvPr id="5" name="Subtitle 2">
            <a:extLst>
              <a:ext uri="{FF2B5EF4-FFF2-40B4-BE49-F238E27FC236}">
                <a16:creationId xmlns:a16="http://schemas.microsoft.com/office/drawing/2014/main" id="{FBD0C1D3-FD05-4E5D-30C5-286DC44B8FE5}"/>
              </a:ext>
            </a:extLst>
          </p:cNvPr>
          <p:cNvSpPr>
            <a:spLocks noGrp="1"/>
          </p:cNvSpPr>
          <p:nvPr>
            <p:ph type="subTitle" idx="1"/>
          </p:nvPr>
        </p:nvSpPr>
        <p:spPr>
          <a:xfrm>
            <a:off x="1094194" y="2092698"/>
            <a:ext cx="5220786" cy="343061"/>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86239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 Title Slide White Logo Navy Orange Ribbon">
    <p:spTree>
      <p:nvGrpSpPr>
        <p:cNvPr id="1" name=""/>
        <p:cNvGrpSpPr/>
        <p:nvPr/>
      </p:nvGrpSpPr>
      <p:grpSpPr>
        <a:xfrm>
          <a:off x="0" y="0"/>
          <a:ext cx="0" cy="0"/>
          <a:chOff x="0" y="0"/>
          <a:chExt cx="0" cy="0"/>
        </a:xfrm>
      </p:grpSpPr>
      <p:sp>
        <p:nvSpPr>
          <p:cNvPr id="2" name="Manual Input 1">
            <a:extLst>
              <a:ext uri="{FF2B5EF4-FFF2-40B4-BE49-F238E27FC236}">
                <a16:creationId xmlns:a16="http://schemas.microsoft.com/office/drawing/2014/main" id="{658D43BA-0632-65B2-0345-0D86F1319465}"/>
              </a:ext>
            </a:extLst>
          </p:cNvPr>
          <p:cNvSpPr/>
          <p:nvPr userDrawn="1"/>
        </p:nvSpPr>
        <p:spPr>
          <a:xfrm rot="16200000">
            <a:off x="6224646" y="906778"/>
            <a:ext cx="6857999" cy="5044439"/>
          </a:xfrm>
          <a:prstGeom prst="flowChartManualInp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63BBBAE-2935-E5B6-C3EE-8F086BE38653}"/>
              </a:ext>
            </a:extLst>
          </p:cNvPr>
          <p:cNvPicPr>
            <a:picLocks noChangeAspect="1"/>
          </p:cNvPicPr>
          <p:nvPr userDrawn="1"/>
        </p:nvPicPr>
        <p:blipFill rotWithShape="1">
          <a:blip r:embed="rId2"/>
          <a:srcRect l="2466" t="2382" b="3149"/>
          <a:stretch/>
        </p:blipFill>
        <p:spPr>
          <a:xfrm>
            <a:off x="0" y="1"/>
            <a:ext cx="10415454" cy="6858000"/>
          </a:xfrm>
          <a:prstGeom prst="rect">
            <a:avLst/>
          </a:prstGeom>
        </p:spPr>
      </p:pic>
      <p:sp>
        <p:nvSpPr>
          <p:cNvPr id="23" name="Subtitle 2">
            <a:extLst>
              <a:ext uri="{FF2B5EF4-FFF2-40B4-BE49-F238E27FC236}">
                <a16:creationId xmlns:a16="http://schemas.microsoft.com/office/drawing/2014/main" id="{D46FF923-2F3A-D2A7-B55B-08CF057365DE}"/>
              </a:ext>
            </a:extLst>
          </p:cNvPr>
          <p:cNvSpPr>
            <a:spLocks noGrp="1"/>
          </p:cNvSpPr>
          <p:nvPr>
            <p:ph type="subTitle" idx="1"/>
          </p:nvPr>
        </p:nvSpPr>
        <p:spPr>
          <a:xfrm>
            <a:off x="2171324" y="5126037"/>
            <a:ext cx="6991938" cy="760354"/>
          </a:xfrm>
          <a:prstGeom prst="rect">
            <a:avLst/>
          </a:prstGeom>
        </p:spPr>
        <p:txBody>
          <a:bodyPr anchor="ct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8" name="Title 1">
            <a:extLst>
              <a:ext uri="{FF2B5EF4-FFF2-40B4-BE49-F238E27FC236}">
                <a16:creationId xmlns:a16="http://schemas.microsoft.com/office/drawing/2014/main" id="{D81E57A2-21F9-648E-71DF-4B465C859169}"/>
              </a:ext>
            </a:extLst>
          </p:cNvPr>
          <p:cNvSpPr>
            <a:spLocks noGrp="1"/>
          </p:cNvSpPr>
          <p:nvPr>
            <p:ph type="ctrTitle"/>
          </p:nvPr>
        </p:nvSpPr>
        <p:spPr>
          <a:xfrm>
            <a:off x="597877" y="2216426"/>
            <a:ext cx="7323992"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CEC37D62-8BAF-E11F-B1EA-730063E8BDCB}"/>
              </a:ext>
            </a:extLst>
          </p:cNvPr>
          <p:cNvSpPr>
            <a:spLocks noGrp="1"/>
          </p:cNvSpPr>
          <p:nvPr>
            <p:ph type="dt" sz="half" idx="10"/>
          </p:nvPr>
        </p:nvSpPr>
        <p:spPr/>
        <p:txBody>
          <a:bodyPr/>
          <a:lstStyle/>
          <a:p>
            <a:fld id="{FB1FA872-5264-424D-8A78-3358BD693D8B}" type="datetime1">
              <a:rPr lang="en-US" smtClean="0"/>
              <a:t>4/1/25</a:t>
            </a:fld>
            <a:endParaRPr lang="en-US"/>
          </a:p>
        </p:txBody>
      </p:sp>
      <p:sp>
        <p:nvSpPr>
          <p:cNvPr id="6" name="Footer Placeholder 5">
            <a:extLst>
              <a:ext uri="{FF2B5EF4-FFF2-40B4-BE49-F238E27FC236}">
                <a16:creationId xmlns:a16="http://schemas.microsoft.com/office/drawing/2014/main" id="{F362F5AA-1535-5D3A-59DA-19435216E709}"/>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45DBE62B-8693-00EE-7826-F1F431CF5CF1}"/>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3" name="Picture 12" descr="A picture containing application&#10;&#10;Description automatically generated">
            <a:extLst>
              <a:ext uri="{FF2B5EF4-FFF2-40B4-BE49-F238E27FC236}">
                <a16:creationId xmlns:a16="http://schemas.microsoft.com/office/drawing/2014/main" id="{F76DC3EC-F8DC-7995-D6C7-FD4EE546FF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185" y="655646"/>
            <a:ext cx="3640975" cy="1080156"/>
          </a:xfrm>
          <a:prstGeom prst="rect">
            <a:avLst/>
          </a:prstGeom>
        </p:spPr>
      </p:pic>
    </p:spTree>
    <p:extLst>
      <p:ext uri="{BB962C8B-B14F-4D97-AF65-F5344CB8AC3E}">
        <p14:creationId xmlns:p14="http://schemas.microsoft.com/office/powerpoint/2010/main" val="25231797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Photo Title Text or Content Dark Blue Oragne Ribbon Outlin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66008" y="1092851"/>
            <a:ext cx="3620991" cy="4788245"/>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0CDFC73D-AEEF-7AF9-F62B-531E39566507}"/>
              </a:ext>
            </a:extLst>
          </p:cNvPr>
          <p:cNvSpPr>
            <a:spLocks noGrp="1"/>
          </p:cNvSpPr>
          <p:nvPr>
            <p:ph type="body" sz="half" idx="2"/>
          </p:nvPr>
        </p:nvSpPr>
        <p:spPr>
          <a:xfrm>
            <a:off x="1278952" y="1100061"/>
            <a:ext cx="5535086" cy="612709"/>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
            <a:extLst>
              <a:ext uri="{FF2B5EF4-FFF2-40B4-BE49-F238E27FC236}">
                <a16:creationId xmlns:a16="http://schemas.microsoft.com/office/drawing/2014/main" id="{264BD542-59EA-239F-8AE9-4934F66C0542}"/>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8" name="Rectangle 17">
            <a:extLst>
              <a:ext uri="{FF2B5EF4-FFF2-40B4-BE49-F238E27FC236}">
                <a16:creationId xmlns:a16="http://schemas.microsoft.com/office/drawing/2014/main" id="{6323C4EB-F4E0-E1DA-ABEB-F42346AF8CC9}"/>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952C085B-A94B-9B2E-473E-BE429F7A6F94}"/>
              </a:ext>
            </a:extLst>
          </p:cNvPr>
          <p:cNvSpPr>
            <a:spLocks noGrp="1"/>
          </p:cNvSpPr>
          <p:nvPr>
            <p:ph type="dt" sz="half" idx="10"/>
          </p:nvPr>
        </p:nvSpPr>
        <p:spPr/>
        <p:txBody>
          <a:bodyPr/>
          <a:lstStyle/>
          <a:p>
            <a:fld id="{BD7DA896-C5E9-B742-8D27-76FAC2BD7EFE}" type="datetime1">
              <a:rPr lang="en-US" smtClean="0"/>
              <a:t>4/1/25</a:t>
            </a:fld>
            <a:endParaRPr lang="en-US"/>
          </a:p>
        </p:txBody>
      </p:sp>
      <p:sp>
        <p:nvSpPr>
          <p:cNvPr id="14" name="Footer Placeholder 13">
            <a:extLst>
              <a:ext uri="{FF2B5EF4-FFF2-40B4-BE49-F238E27FC236}">
                <a16:creationId xmlns:a16="http://schemas.microsoft.com/office/drawing/2014/main" id="{59F6AA49-6049-449C-F2CD-E0B58017EAB6}"/>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35A98130-E001-8419-875C-A8741E769FAC}"/>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3" name="Freeform 7">
            <a:extLst>
              <a:ext uri="{FF2B5EF4-FFF2-40B4-BE49-F238E27FC236}">
                <a16:creationId xmlns:a16="http://schemas.microsoft.com/office/drawing/2014/main" id="{935FE650-FA35-2F1C-5126-7E289900DC16}"/>
              </a:ext>
            </a:extLst>
          </p:cNvPr>
          <p:cNvSpPr/>
          <p:nvPr userDrawn="1"/>
        </p:nvSpPr>
        <p:spPr>
          <a:xfrm rot="5400000">
            <a:off x="6650463" y="2602319"/>
            <a:ext cx="545631" cy="628444"/>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4" name="Picture 3" descr="A person and a child smiling&#10;&#10;Description automatically generated with low confidence">
            <a:extLst>
              <a:ext uri="{FF2B5EF4-FFF2-40B4-BE49-F238E27FC236}">
                <a16:creationId xmlns:a16="http://schemas.microsoft.com/office/drawing/2014/main" id="{B3A70312-7328-354F-3966-FE0E07048E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6487"/>
            <a:ext cx="6775280" cy="3811095"/>
          </a:xfrm>
          <a:prstGeom prst="rect">
            <a:avLst/>
          </a:prstGeom>
        </p:spPr>
      </p:pic>
      <p:pic>
        <p:nvPicPr>
          <p:cNvPr id="2" name="Picture 1">
            <a:extLst>
              <a:ext uri="{FF2B5EF4-FFF2-40B4-BE49-F238E27FC236}">
                <a16:creationId xmlns:a16="http://schemas.microsoft.com/office/drawing/2014/main" id="{47E33247-660A-65DE-EE7C-260A8BAB1DFA}"/>
              </a:ext>
            </a:extLst>
          </p:cNvPr>
          <p:cNvPicPr>
            <a:picLocks noChangeAspect="1"/>
          </p:cNvPicPr>
          <p:nvPr userDrawn="1"/>
        </p:nvPicPr>
        <p:blipFill rotWithShape="1">
          <a:blip r:embed="rId3"/>
          <a:srcRect l="2579"/>
          <a:stretch/>
        </p:blipFill>
        <p:spPr>
          <a:xfrm>
            <a:off x="-10391" y="1821257"/>
            <a:ext cx="7312146" cy="850900"/>
          </a:xfrm>
          <a:prstGeom prst="rect">
            <a:avLst/>
          </a:prstGeom>
        </p:spPr>
      </p:pic>
      <p:sp>
        <p:nvSpPr>
          <p:cNvPr id="5" name="Subtitle 2">
            <a:extLst>
              <a:ext uri="{FF2B5EF4-FFF2-40B4-BE49-F238E27FC236}">
                <a16:creationId xmlns:a16="http://schemas.microsoft.com/office/drawing/2014/main" id="{FBD0C1D3-FD05-4E5D-30C5-286DC44B8FE5}"/>
              </a:ext>
            </a:extLst>
          </p:cNvPr>
          <p:cNvSpPr>
            <a:spLocks noGrp="1"/>
          </p:cNvSpPr>
          <p:nvPr>
            <p:ph type="subTitle" idx="1"/>
          </p:nvPr>
        </p:nvSpPr>
        <p:spPr>
          <a:xfrm>
            <a:off x="1094194" y="2092698"/>
            <a:ext cx="5220786" cy="343061"/>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417491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1 Photo Title Text or 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CFFBF0-9791-2287-E436-50B7480B4FF6}"/>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p:nvPr>
        </p:nvSpPr>
        <p:spPr>
          <a:xfrm>
            <a:off x="7364062" y="1107155"/>
            <a:ext cx="3620991" cy="4842642"/>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C6BC04D3-5978-8BDE-B414-8E0DD88C6318}"/>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3" name="Text Placeholder 3">
            <a:extLst>
              <a:ext uri="{FF2B5EF4-FFF2-40B4-BE49-F238E27FC236}">
                <a16:creationId xmlns:a16="http://schemas.microsoft.com/office/drawing/2014/main" id="{A94B3F0F-08CC-8BDD-4A35-47EC9765553B}"/>
              </a:ext>
            </a:extLst>
          </p:cNvPr>
          <p:cNvSpPr>
            <a:spLocks noGrp="1"/>
          </p:cNvSpPr>
          <p:nvPr>
            <p:ph type="body" sz="half" idx="2"/>
          </p:nvPr>
        </p:nvSpPr>
        <p:spPr>
          <a:xfrm>
            <a:off x="1278952" y="1100061"/>
            <a:ext cx="5535086" cy="110863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a:extLst>
              <a:ext uri="{FF2B5EF4-FFF2-40B4-BE49-F238E27FC236}">
                <a16:creationId xmlns:a16="http://schemas.microsoft.com/office/drawing/2014/main" id="{1D64F479-CD42-60A7-00D6-604B6A06D7E0}"/>
              </a:ext>
            </a:extLst>
          </p:cNvPr>
          <p:cNvSpPr>
            <a:spLocks noGrp="1"/>
          </p:cNvSpPr>
          <p:nvPr>
            <p:ph type="dt" sz="half" idx="10"/>
          </p:nvPr>
        </p:nvSpPr>
        <p:spPr/>
        <p:txBody>
          <a:bodyPr/>
          <a:lstStyle/>
          <a:p>
            <a:fld id="{75C2A359-FF3D-C248-B333-1C91FFE03292}" type="datetime1">
              <a:rPr lang="en-US" smtClean="0"/>
              <a:t>4/1/25</a:t>
            </a:fld>
            <a:endParaRPr lang="en-US"/>
          </a:p>
        </p:txBody>
      </p:sp>
      <p:sp>
        <p:nvSpPr>
          <p:cNvPr id="4" name="Footer Placeholder 3">
            <a:extLst>
              <a:ext uri="{FF2B5EF4-FFF2-40B4-BE49-F238E27FC236}">
                <a16:creationId xmlns:a16="http://schemas.microsoft.com/office/drawing/2014/main" id="{6BF93D31-58E6-C03E-CB3F-0A89EDE1A019}"/>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5" name="Slide Number Placeholder 4">
            <a:extLst>
              <a:ext uri="{FF2B5EF4-FFF2-40B4-BE49-F238E27FC236}">
                <a16:creationId xmlns:a16="http://schemas.microsoft.com/office/drawing/2014/main" id="{DF3EE592-383B-9E12-A23B-DC659F97BF19}"/>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7" name="Picture 6" descr="A person and a child smiling&#10;&#10;Description automatically generated with low confidence">
            <a:extLst>
              <a:ext uri="{FF2B5EF4-FFF2-40B4-BE49-F238E27FC236}">
                <a16:creationId xmlns:a16="http://schemas.microsoft.com/office/drawing/2014/main" id="{60F1F6CE-5EFD-4DFE-6C2B-073128FD69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6487"/>
            <a:ext cx="6775280" cy="3811095"/>
          </a:xfrm>
          <a:prstGeom prst="rect">
            <a:avLst/>
          </a:prstGeom>
        </p:spPr>
      </p:pic>
    </p:spTree>
    <p:extLst>
      <p:ext uri="{BB962C8B-B14F-4D97-AF65-F5344CB8AC3E}">
        <p14:creationId xmlns:p14="http://schemas.microsoft.com/office/powerpoint/2010/main" val="3745007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2 Photo Title Text or Conten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7E6D6D-30DD-A246-DBDE-2CE997243F38}"/>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p:nvPr>
        </p:nvSpPr>
        <p:spPr>
          <a:xfrm>
            <a:off x="7364062" y="1107155"/>
            <a:ext cx="3620991" cy="4842642"/>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C6BC04D3-5978-8BDE-B414-8E0DD88C6318}"/>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3" name="Text Placeholder 3">
            <a:extLst>
              <a:ext uri="{FF2B5EF4-FFF2-40B4-BE49-F238E27FC236}">
                <a16:creationId xmlns:a16="http://schemas.microsoft.com/office/drawing/2014/main" id="{A94B3F0F-08CC-8BDD-4A35-47EC9765553B}"/>
              </a:ext>
            </a:extLst>
          </p:cNvPr>
          <p:cNvSpPr>
            <a:spLocks noGrp="1"/>
          </p:cNvSpPr>
          <p:nvPr>
            <p:ph type="body" sz="half" idx="2"/>
          </p:nvPr>
        </p:nvSpPr>
        <p:spPr>
          <a:xfrm>
            <a:off x="1278952" y="1100061"/>
            <a:ext cx="5535086" cy="110863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a:extLst>
              <a:ext uri="{FF2B5EF4-FFF2-40B4-BE49-F238E27FC236}">
                <a16:creationId xmlns:a16="http://schemas.microsoft.com/office/drawing/2014/main" id="{CC5E31E6-E7BE-11E1-5E96-35A6348D1919}"/>
              </a:ext>
            </a:extLst>
          </p:cNvPr>
          <p:cNvSpPr>
            <a:spLocks noGrp="1"/>
          </p:cNvSpPr>
          <p:nvPr>
            <p:ph type="dt" sz="half" idx="10"/>
          </p:nvPr>
        </p:nvSpPr>
        <p:spPr/>
        <p:txBody>
          <a:bodyPr/>
          <a:lstStyle/>
          <a:p>
            <a:fld id="{616C2685-D0D5-064B-BF1D-2370706B3DB2}" type="datetime1">
              <a:rPr lang="en-US" smtClean="0"/>
              <a:t>4/1/25</a:t>
            </a:fld>
            <a:endParaRPr lang="en-US"/>
          </a:p>
        </p:txBody>
      </p:sp>
      <p:sp>
        <p:nvSpPr>
          <p:cNvPr id="4" name="Footer Placeholder 3">
            <a:extLst>
              <a:ext uri="{FF2B5EF4-FFF2-40B4-BE49-F238E27FC236}">
                <a16:creationId xmlns:a16="http://schemas.microsoft.com/office/drawing/2014/main" id="{89F4F328-499D-6C38-F1B2-605F9CACF7D4}"/>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5" name="Slide Number Placeholder 4">
            <a:extLst>
              <a:ext uri="{FF2B5EF4-FFF2-40B4-BE49-F238E27FC236}">
                <a16:creationId xmlns:a16="http://schemas.microsoft.com/office/drawing/2014/main" id="{ED18DAE0-A2B4-A6CE-ACDF-D072ACA699B1}"/>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7" name="Picture 6" descr="A person and a child smiling&#10;&#10;Description automatically generated with low confidence">
            <a:extLst>
              <a:ext uri="{FF2B5EF4-FFF2-40B4-BE49-F238E27FC236}">
                <a16:creationId xmlns:a16="http://schemas.microsoft.com/office/drawing/2014/main" id="{B6FF840B-5D1A-BDC5-E2FD-D6FCE99B15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6487"/>
            <a:ext cx="6775280" cy="3811095"/>
          </a:xfrm>
          <a:prstGeom prst="rect">
            <a:avLst/>
          </a:prstGeom>
        </p:spPr>
      </p:pic>
    </p:spTree>
    <p:extLst>
      <p:ext uri="{BB962C8B-B14F-4D97-AF65-F5344CB8AC3E}">
        <p14:creationId xmlns:p14="http://schemas.microsoft.com/office/powerpoint/2010/main" val="4226853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3 Photo Title Text or 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D8BE4-34FA-90AA-8D33-DA4E22918831}"/>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p:nvPr>
        </p:nvSpPr>
        <p:spPr>
          <a:xfrm>
            <a:off x="7364062" y="1107155"/>
            <a:ext cx="3620991" cy="4842642"/>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C6BC04D3-5978-8BDE-B414-8E0DD88C6318}"/>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3" name="Text Placeholder 3">
            <a:extLst>
              <a:ext uri="{FF2B5EF4-FFF2-40B4-BE49-F238E27FC236}">
                <a16:creationId xmlns:a16="http://schemas.microsoft.com/office/drawing/2014/main" id="{A94B3F0F-08CC-8BDD-4A35-47EC9765553B}"/>
              </a:ext>
            </a:extLst>
          </p:cNvPr>
          <p:cNvSpPr>
            <a:spLocks noGrp="1"/>
          </p:cNvSpPr>
          <p:nvPr>
            <p:ph type="body" sz="half" idx="2"/>
          </p:nvPr>
        </p:nvSpPr>
        <p:spPr>
          <a:xfrm>
            <a:off x="1278952" y="1100061"/>
            <a:ext cx="5535086" cy="110863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a:extLst>
              <a:ext uri="{FF2B5EF4-FFF2-40B4-BE49-F238E27FC236}">
                <a16:creationId xmlns:a16="http://schemas.microsoft.com/office/drawing/2014/main" id="{4FB555BC-F9EA-665D-2276-AF0C1C1186B3}"/>
              </a:ext>
            </a:extLst>
          </p:cNvPr>
          <p:cNvSpPr>
            <a:spLocks noGrp="1"/>
          </p:cNvSpPr>
          <p:nvPr>
            <p:ph type="dt" sz="half" idx="10"/>
          </p:nvPr>
        </p:nvSpPr>
        <p:spPr/>
        <p:txBody>
          <a:bodyPr/>
          <a:lstStyle/>
          <a:p>
            <a:fld id="{A59FFDB7-B09D-ED43-AF06-3E51AE368B54}" type="datetime1">
              <a:rPr lang="en-US" smtClean="0"/>
              <a:t>4/1/25</a:t>
            </a:fld>
            <a:endParaRPr lang="en-US"/>
          </a:p>
        </p:txBody>
      </p:sp>
      <p:sp>
        <p:nvSpPr>
          <p:cNvPr id="4" name="Footer Placeholder 3">
            <a:extLst>
              <a:ext uri="{FF2B5EF4-FFF2-40B4-BE49-F238E27FC236}">
                <a16:creationId xmlns:a16="http://schemas.microsoft.com/office/drawing/2014/main" id="{CDBAE57E-34DB-DD03-A715-952100C863A4}"/>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5" name="Slide Number Placeholder 4">
            <a:extLst>
              <a:ext uri="{FF2B5EF4-FFF2-40B4-BE49-F238E27FC236}">
                <a16:creationId xmlns:a16="http://schemas.microsoft.com/office/drawing/2014/main" id="{C755C4E7-8E76-F4F3-D59B-AA93012A58C1}"/>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7" name="Picture 6" descr="A person and a child smiling&#10;&#10;Description automatically generated with low confidence">
            <a:extLst>
              <a:ext uri="{FF2B5EF4-FFF2-40B4-BE49-F238E27FC236}">
                <a16:creationId xmlns:a16="http://schemas.microsoft.com/office/drawing/2014/main" id="{2A31D483-7C04-95BE-813B-D4E5CD575B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446487"/>
            <a:ext cx="6775280" cy="3811095"/>
          </a:xfrm>
          <a:prstGeom prst="rect">
            <a:avLst/>
          </a:prstGeom>
        </p:spPr>
      </p:pic>
    </p:spTree>
    <p:extLst>
      <p:ext uri="{BB962C8B-B14F-4D97-AF65-F5344CB8AC3E}">
        <p14:creationId xmlns:p14="http://schemas.microsoft.com/office/powerpoint/2010/main" val="1857282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 Photo Title Text or Content Orange Dark Blue Ribbon">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689777B7-F3A2-54D1-8D5B-D6C771D8E97A}"/>
              </a:ext>
            </a:extLst>
          </p:cNvPr>
          <p:cNvSpPr>
            <a:spLocks noGrp="1"/>
          </p:cNvSpPr>
          <p:nvPr>
            <p:ph sz="quarter" idx="4"/>
          </p:nvPr>
        </p:nvSpPr>
        <p:spPr>
          <a:xfrm>
            <a:off x="7364062" y="1107155"/>
            <a:ext cx="3620991" cy="4842642"/>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8F3849E4-5572-1A92-6FEC-E7DDF71FEDD0}"/>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40AAB6E-CC01-7FA8-D224-7985ECA02DDD}"/>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32F87B9E-B19F-7F80-48E9-D2373E46C758}"/>
              </a:ext>
            </a:extLst>
          </p:cNvPr>
          <p:cNvSpPr>
            <a:spLocks noGrp="1"/>
          </p:cNvSpPr>
          <p:nvPr>
            <p:ph type="body" sz="half" idx="2"/>
          </p:nvPr>
        </p:nvSpPr>
        <p:spPr>
          <a:xfrm>
            <a:off x="1278952" y="1100062"/>
            <a:ext cx="5482234" cy="635086"/>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5">
            <a:extLst>
              <a:ext uri="{FF2B5EF4-FFF2-40B4-BE49-F238E27FC236}">
                <a16:creationId xmlns:a16="http://schemas.microsoft.com/office/drawing/2014/main" id="{FE80AEB5-C62D-0123-9093-94DEC3ACA3D8}"/>
              </a:ext>
            </a:extLst>
          </p:cNvPr>
          <p:cNvSpPr>
            <a:spLocks noGrp="1"/>
          </p:cNvSpPr>
          <p:nvPr>
            <p:ph type="dt" sz="half" idx="10"/>
          </p:nvPr>
        </p:nvSpPr>
        <p:spPr/>
        <p:txBody>
          <a:bodyPr/>
          <a:lstStyle/>
          <a:p>
            <a:fld id="{612806C7-5B09-1349-A2AD-1E1285E7727A}" type="datetime1">
              <a:rPr lang="en-US" smtClean="0"/>
              <a:t>4/1/25</a:t>
            </a:fld>
            <a:endParaRPr lang="en-US"/>
          </a:p>
        </p:txBody>
      </p:sp>
      <p:sp>
        <p:nvSpPr>
          <p:cNvPr id="10" name="Footer Placeholder 9">
            <a:extLst>
              <a:ext uri="{FF2B5EF4-FFF2-40B4-BE49-F238E27FC236}">
                <a16:creationId xmlns:a16="http://schemas.microsoft.com/office/drawing/2014/main" id="{58A63450-450D-6114-C579-6A35B26D232F}"/>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06670246-36B7-4A3F-5605-96D6D34B84C3}"/>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8" name="Freeform 7">
            <a:extLst>
              <a:ext uri="{FF2B5EF4-FFF2-40B4-BE49-F238E27FC236}">
                <a16:creationId xmlns:a16="http://schemas.microsoft.com/office/drawing/2014/main" id="{F0C73339-01E9-ADCC-733C-D6698142F297}"/>
              </a:ext>
            </a:extLst>
          </p:cNvPr>
          <p:cNvSpPr/>
          <p:nvPr userDrawn="1"/>
        </p:nvSpPr>
        <p:spPr>
          <a:xfrm rot="5400000">
            <a:off x="6502918" y="2425015"/>
            <a:ext cx="569287" cy="759413"/>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3" name="Picture 2" descr="A close-up of hands holding each other&#10;&#10;Description automatically generated with medium confidence">
            <a:extLst>
              <a:ext uri="{FF2B5EF4-FFF2-40B4-BE49-F238E27FC236}">
                <a16:creationId xmlns:a16="http://schemas.microsoft.com/office/drawing/2014/main" id="{7DA0ABA7-F98D-19C0-675D-DEF5F73F1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37" y="2489801"/>
            <a:ext cx="6167148" cy="3740814"/>
          </a:xfrm>
          <a:prstGeom prst="rect">
            <a:avLst/>
          </a:prstGeom>
        </p:spPr>
      </p:pic>
      <p:sp>
        <p:nvSpPr>
          <p:cNvPr id="16" name="Freeform 5">
            <a:extLst>
              <a:ext uri="{FF2B5EF4-FFF2-40B4-BE49-F238E27FC236}">
                <a16:creationId xmlns:a16="http://schemas.microsoft.com/office/drawing/2014/main" id="{77B82385-FBEF-75EB-2A02-DD222BCCF449}"/>
              </a:ext>
            </a:extLst>
          </p:cNvPr>
          <p:cNvSpPr/>
          <p:nvPr userDrawn="1"/>
        </p:nvSpPr>
        <p:spPr>
          <a:xfrm>
            <a:off x="-1" y="1862253"/>
            <a:ext cx="7167269"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1" name="Subtitle 2">
            <a:extLst>
              <a:ext uri="{FF2B5EF4-FFF2-40B4-BE49-F238E27FC236}">
                <a16:creationId xmlns:a16="http://schemas.microsoft.com/office/drawing/2014/main" id="{42E6B288-D2F5-93D1-6115-B4C8C05F3A81}"/>
              </a:ext>
            </a:extLst>
          </p:cNvPr>
          <p:cNvSpPr>
            <a:spLocks noGrp="1"/>
          </p:cNvSpPr>
          <p:nvPr>
            <p:ph type="subTitle" idx="1"/>
          </p:nvPr>
        </p:nvSpPr>
        <p:spPr>
          <a:xfrm>
            <a:off x="736125" y="2019635"/>
            <a:ext cx="6167148"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279789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 Photo Title Text or Content Light Blue Dark Blue Ribb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A5798A-D43A-F514-96BC-67C03015E789}"/>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id="{689777B7-F3A2-54D1-8D5B-D6C771D8E97A}"/>
              </a:ext>
            </a:extLst>
          </p:cNvPr>
          <p:cNvSpPr>
            <a:spLocks noGrp="1"/>
          </p:cNvSpPr>
          <p:nvPr>
            <p:ph sz="quarter" idx="4"/>
          </p:nvPr>
        </p:nvSpPr>
        <p:spPr>
          <a:xfrm>
            <a:off x="7364062" y="1107155"/>
            <a:ext cx="3620991" cy="4842642"/>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A40AAB6E-CC01-7FA8-D224-7985ECA02DDD}"/>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32F87B9E-B19F-7F80-48E9-D2373E46C758}"/>
              </a:ext>
            </a:extLst>
          </p:cNvPr>
          <p:cNvSpPr>
            <a:spLocks noGrp="1"/>
          </p:cNvSpPr>
          <p:nvPr>
            <p:ph type="body" sz="half" idx="2"/>
          </p:nvPr>
        </p:nvSpPr>
        <p:spPr>
          <a:xfrm>
            <a:off x="1278952" y="1100062"/>
            <a:ext cx="5482234" cy="635086"/>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5">
            <a:extLst>
              <a:ext uri="{FF2B5EF4-FFF2-40B4-BE49-F238E27FC236}">
                <a16:creationId xmlns:a16="http://schemas.microsoft.com/office/drawing/2014/main" id="{C421EDE6-7A25-D590-A0D6-9D737CF55C0D}"/>
              </a:ext>
            </a:extLst>
          </p:cNvPr>
          <p:cNvSpPr>
            <a:spLocks noGrp="1"/>
          </p:cNvSpPr>
          <p:nvPr>
            <p:ph type="dt" sz="half" idx="10"/>
          </p:nvPr>
        </p:nvSpPr>
        <p:spPr/>
        <p:txBody>
          <a:bodyPr/>
          <a:lstStyle/>
          <a:p>
            <a:fld id="{4433C936-9C3B-AD4D-A2D9-32E40D031B6B}" type="datetime1">
              <a:rPr lang="en-US" smtClean="0"/>
              <a:t>4/1/25</a:t>
            </a:fld>
            <a:endParaRPr lang="en-US"/>
          </a:p>
        </p:txBody>
      </p:sp>
      <p:sp>
        <p:nvSpPr>
          <p:cNvPr id="10" name="Footer Placeholder 9">
            <a:extLst>
              <a:ext uri="{FF2B5EF4-FFF2-40B4-BE49-F238E27FC236}">
                <a16:creationId xmlns:a16="http://schemas.microsoft.com/office/drawing/2014/main" id="{C1EAB1C0-73E9-44EF-163D-AAA97A152A19}"/>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DCB43D9E-EC67-D173-C289-442B2E3F822A}"/>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8" name="Freeform 7">
            <a:extLst>
              <a:ext uri="{FF2B5EF4-FFF2-40B4-BE49-F238E27FC236}">
                <a16:creationId xmlns:a16="http://schemas.microsoft.com/office/drawing/2014/main" id="{FF931C23-C0FD-5366-53E3-0F6EACDE1BF0}"/>
              </a:ext>
            </a:extLst>
          </p:cNvPr>
          <p:cNvSpPr/>
          <p:nvPr userDrawn="1"/>
        </p:nvSpPr>
        <p:spPr>
          <a:xfrm rot="5400000">
            <a:off x="6502918" y="2425015"/>
            <a:ext cx="569287" cy="759413"/>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3" name="Picture 2" descr="A close-up of hands holding each other&#10;&#10;Description automatically generated with medium confidence">
            <a:extLst>
              <a:ext uri="{FF2B5EF4-FFF2-40B4-BE49-F238E27FC236}">
                <a16:creationId xmlns:a16="http://schemas.microsoft.com/office/drawing/2014/main" id="{8ABB4E9F-B5B3-E03F-A00D-595E376F89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37" y="2489801"/>
            <a:ext cx="6167148" cy="3740814"/>
          </a:xfrm>
          <a:prstGeom prst="rect">
            <a:avLst/>
          </a:prstGeom>
        </p:spPr>
      </p:pic>
      <p:sp>
        <p:nvSpPr>
          <p:cNvPr id="16" name="Freeform 5">
            <a:extLst>
              <a:ext uri="{FF2B5EF4-FFF2-40B4-BE49-F238E27FC236}">
                <a16:creationId xmlns:a16="http://schemas.microsoft.com/office/drawing/2014/main" id="{92327A25-54F1-C97B-9383-72B0B8B88DFA}"/>
              </a:ext>
            </a:extLst>
          </p:cNvPr>
          <p:cNvSpPr/>
          <p:nvPr userDrawn="1"/>
        </p:nvSpPr>
        <p:spPr>
          <a:xfrm>
            <a:off x="-1" y="1862253"/>
            <a:ext cx="7167269"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1" name="Subtitle 2">
            <a:extLst>
              <a:ext uri="{FF2B5EF4-FFF2-40B4-BE49-F238E27FC236}">
                <a16:creationId xmlns:a16="http://schemas.microsoft.com/office/drawing/2014/main" id="{42E6B288-D2F5-93D1-6115-B4C8C05F3A81}"/>
              </a:ext>
            </a:extLst>
          </p:cNvPr>
          <p:cNvSpPr>
            <a:spLocks noGrp="1"/>
          </p:cNvSpPr>
          <p:nvPr>
            <p:ph type="subTitle" idx="1"/>
          </p:nvPr>
        </p:nvSpPr>
        <p:spPr>
          <a:xfrm>
            <a:off x="736125" y="2019635"/>
            <a:ext cx="6167148"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254296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Photo Title Text or Content Dark Blue Dark Blue Ribbon">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689777B7-F3A2-54D1-8D5B-D6C771D8E97A}"/>
              </a:ext>
            </a:extLst>
          </p:cNvPr>
          <p:cNvSpPr>
            <a:spLocks noGrp="1"/>
          </p:cNvSpPr>
          <p:nvPr>
            <p:ph sz="quarter" idx="4"/>
          </p:nvPr>
        </p:nvSpPr>
        <p:spPr>
          <a:xfrm>
            <a:off x="7364062" y="1107155"/>
            <a:ext cx="3620991" cy="4842642"/>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1F1D227C-C41E-BC1C-1908-AAB9B6C4CF6F}"/>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A40AAB6E-CC01-7FA8-D224-7985ECA02DDD}"/>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32F87B9E-B19F-7F80-48E9-D2373E46C758}"/>
              </a:ext>
            </a:extLst>
          </p:cNvPr>
          <p:cNvSpPr>
            <a:spLocks noGrp="1"/>
          </p:cNvSpPr>
          <p:nvPr>
            <p:ph type="body" sz="half" idx="2"/>
          </p:nvPr>
        </p:nvSpPr>
        <p:spPr>
          <a:xfrm>
            <a:off x="1278952" y="1100062"/>
            <a:ext cx="5482234" cy="635086"/>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5">
            <a:extLst>
              <a:ext uri="{FF2B5EF4-FFF2-40B4-BE49-F238E27FC236}">
                <a16:creationId xmlns:a16="http://schemas.microsoft.com/office/drawing/2014/main" id="{FCDD0B7A-DE26-3403-A250-D967C4649478}"/>
              </a:ext>
            </a:extLst>
          </p:cNvPr>
          <p:cNvSpPr>
            <a:spLocks noGrp="1"/>
          </p:cNvSpPr>
          <p:nvPr>
            <p:ph type="dt" sz="half" idx="10"/>
          </p:nvPr>
        </p:nvSpPr>
        <p:spPr/>
        <p:txBody>
          <a:bodyPr/>
          <a:lstStyle/>
          <a:p>
            <a:fld id="{13631025-270A-734A-9B47-31F7A4FD8121}" type="datetime1">
              <a:rPr lang="en-US" smtClean="0"/>
              <a:t>4/1/25</a:t>
            </a:fld>
            <a:endParaRPr lang="en-US"/>
          </a:p>
        </p:txBody>
      </p:sp>
      <p:sp>
        <p:nvSpPr>
          <p:cNvPr id="10" name="Footer Placeholder 9">
            <a:extLst>
              <a:ext uri="{FF2B5EF4-FFF2-40B4-BE49-F238E27FC236}">
                <a16:creationId xmlns:a16="http://schemas.microsoft.com/office/drawing/2014/main" id="{E024F966-038C-409F-BAB7-4B9792A0239B}"/>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1FF7F097-C1D6-700B-8E8D-D3CE845173FB}"/>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8" name="Freeform 7">
            <a:extLst>
              <a:ext uri="{FF2B5EF4-FFF2-40B4-BE49-F238E27FC236}">
                <a16:creationId xmlns:a16="http://schemas.microsoft.com/office/drawing/2014/main" id="{47F1750F-8C36-96DB-365A-1BF2B75BCB58}"/>
              </a:ext>
            </a:extLst>
          </p:cNvPr>
          <p:cNvSpPr/>
          <p:nvPr userDrawn="1"/>
        </p:nvSpPr>
        <p:spPr>
          <a:xfrm rot="5400000">
            <a:off x="6502918" y="2425015"/>
            <a:ext cx="569287" cy="759413"/>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3" name="Picture 2" descr="A close-up of hands holding each other&#10;&#10;Description automatically generated with medium confidence">
            <a:extLst>
              <a:ext uri="{FF2B5EF4-FFF2-40B4-BE49-F238E27FC236}">
                <a16:creationId xmlns:a16="http://schemas.microsoft.com/office/drawing/2014/main" id="{9E8C1184-1332-33D1-860E-1FE33E13FF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37" y="2489801"/>
            <a:ext cx="6167148" cy="3740814"/>
          </a:xfrm>
          <a:prstGeom prst="rect">
            <a:avLst/>
          </a:prstGeom>
        </p:spPr>
      </p:pic>
      <p:sp>
        <p:nvSpPr>
          <p:cNvPr id="16" name="Freeform 5">
            <a:extLst>
              <a:ext uri="{FF2B5EF4-FFF2-40B4-BE49-F238E27FC236}">
                <a16:creationId xmlns:a16="http://schemas.microsoft.com/office/drawing/2014/main" id="{C67A8784-25DA-CA79-BAC2-E7AE87A00D98}"/>
              </a:ext>
            </a:extLst>
          </p:cNvPr>
          <p:cNvSpPr/>
          <p:nvPr userDrawn="1"/>
        </p:nvSpPr>
        <p:spPr>
          <a:xfrm>
            <a:off x="-1" y="1862253"/>
            <a:ext cx="7167269"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1" name="Subtitle 2">
            <a:extLst>
              <a:ext uri="{FF2B5EF4-FFF2-40B4-BE49-F238E27FC236}">
                <a16:creationId xmlns:a16="http://schemas.microsoft.com/office/drawing/2014/main" id="{42E6B288-D2F5-93D1-6115-B4C8C05F3A81}"/>
              </a:ext>
            </a:extLst>
          </p:cNvPr>
          <p:cNvSpPr>
            <a:spLocks noGrp="1"/>
          </p:cNvSpPr>
          <p:nvPr>
            <p:ph type="subTitle" idx="1"/>
          </p:nvPr>
        </p:nvSpPr>
        <p:spPr>
          <a:xfrm>
            <a:off x="736125" y="2019635"/>
            <a:ext cx="6167148"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113363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4 Photo Title Text or Content Orang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C514E1CB-8923-5677-FACB-EE9E435CC18E}"/>
              </a:ext>
            </a:extLst>
          </p:cNvPr>
          <p:cNvSpPr>
            <a:spLocks noGrp="1"/>
          </p:cNvSpPr>
          <p:nvPr>
            <p:ph sz="quarter" idx="4"/>
          </p:nvPr>
        </p:nvSpPr>
        <p:spPr>
          <a:xfrm>
            <a:off x="7364062" y="1107155"/>
            <a:ext cx="3620991" cy="4842642"/>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2B379B-EE33-DC2F-B0A5-983BB904B047}"/>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9" name="Rectangle 8">
            <a:extLst>
              <a:ext uri="{FF2B5EF4-FFF2-40B4-BE49-F238E27FC236}">
                <a16:creationId xmlns:a16="http://schemas.microsoft.com/office/drawing/2014/main" id="{D3F52E4B-8BF4-D161-1AC8-2ABCC429C089}"/>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2045F385-2766-B50D-16D4-1AECB8313162}"/>
              </a:ext>
            </a:extLst>
          </p:cNvPr>
          <p:cNvSpPr>
            <a:spLocks noGrp="1"/>
          </p:cNvSpPr>
          <p:nvPr>
            <p:ph type="body" sz="half" idx="2"/>
          </p:nvPr>
        </p:nvSpPr>
        <p:spPr>
          <a:xfrm>
            <a:off x="1278951" y="1100062"/>
            <a:ext cx="5615529" cy="1133894"/>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5">
            <a:extLst>
              <a:ext uri="{FF2B5EF4-FFF2-40B4-BE49-F238E27FC236}">
                <a16:creationId xmlns:a16="http://schemas.microsoft.com/office/drawing/2014/main" id="{E28488B1-0D53-A382-4887-4F0F8F40BF19}"/>
              </a:ext>
            </a:extLst>
          </p:cNvPr>
          <p:cNvSpPr>
            <a:spLocks noGrp="1"/>
          </p:cNvSpPr>
          <p:nvPr>
            <p:ph type="dt" sz="half" idx="10"/>
          </p:nvPr>
        </p:nvSpPr>
        <p:spPr/>
        <p:txBody>
          <a:bodyPr/>
          <a:lstStyle/>
          <a:p>
            <a:fld id="{79D86BD8-73BF-B34C-80F3-7CA3A1D9F045}" type="datetime1">
              <a:rPr lang="en-US" smtClean="0"/>
              <a:t>4/1/25</a:t>
            </a:fld>
            <a:endParaRPr lang="en-US"/>
          </a:p>
        </p:txBody>
      </p:sp>
      <p:sp>
        <p:nvSpPr>
          <p:cNvPr id="10" name="Footer Placeholder 9">
            <a:extLst>
              <a:ext uri="{FF2B5EF4-FFF2-40B4-BE49-F238E27FC236}">
                <a16:creationId xmlns:a16="http://schemas.microsoft.com/office/drawing/2014/main" id="{9EF18F9E-8623-8E73-6FD8-209E9BEA1BB2}"/>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6BEF867D-5298-6186-5E0B-08936AEADE92}"/>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4" name="Picture 3" descr="A close-up of hands holding each other&#10;&#10;Description automatically generated with medium confidence">
            <a:extLst>
              <a:ext uri="{FF2B5EF4-FFF2-40B4-BE49-F238E27FC236}">
                <a16:creationId xmlns:a16="http://schemas.microsoft.com/office/drawing/2014/main" id="{63CCF366-1974-EBDF-A596-71F327F33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37" y="2489801"/>
            <a:ext cx="6167148" cy="3740814"/>
          </a:xfrm>
          <a:prstGeom prst="rect">
            <a:avLst/>
          </a:prstGeom>
        </p:spPr>
      </p:pic>
    </p:spTree>
    <p:extLst>
      <p:ext uri="{BB962C8B-B14F-4D97-AF65-F5344CB8AC3E}">
        <p14:creationId xmlns:p14="http://schemas.microsoft.com/office/powerpoint/2010/main" val="197220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5 Photo Title Text or Conten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C16416-0F2E-34B3-4767-94B0F0CFC135}"/>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5">
            <a:extLst>
              <a:ext uri="{FF2B5EF4-FFF2-40B4-BE49-F238E27FC236}">
                <a16:creationId xmlns:a16="http://schemas.microsoft.com/office/drawing/2014/main" id="{C514E1CB-8923-5677-FACB-EE9E435CC18E}"/>
              </a:ext>
            </a:extLst>
          </p:cNvPr>
          <p:cNvSpPr>
            <a:spLocks noGrp="1"/>
          </p:cNvSpPr>
          <p:nvPr>
            <p:ph sz="quarter" idx="4"/>
          </p:nvPr>
        </p:nvSpPr>
        <p:spPr>
          <a:xfrm>
            <a:off x="7364062" y="1107155"/>
            <a:ext cx="3620991" cy="4842642"/>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2B379B-EE33-DC2F-B0A5-983BB904B047}"/>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2045F385-2766-B50D-16D4-1AECB8313162}"/>
              </a:ext>
            </a:extLst>
          </p:cNvPr>
          <p:cNvSpPr>
            <a:spLocks noGrp="1"/>
          </p:cNvSpPr>
          <p:nvPr>
            <p:ph type="body" sz="half" idx="2"/>
          </p:nvPr>
        </p:nvSpPr>
        <p:spPr>
          <a:xfrm>
            <a:off x="1278951" y="1100062"/>
            <a:ext cx="5615529" cy="1133894"/>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5">
            <a:extLst>
              <a:ext uri="{FF2B5EF4-FFF2-40B4-BE49-F238E27FC236}">
                <a16:creationId xmlns:a16="http://schemas.microsoft.com/office/drawing/2014/main" id="{1B4E11E1-1F68-3F03-D253-C234D5A44654}"/>
              </a:ext>
            </a:extLst>
          </p:cNvPr>
          <p:cNvSpPr>
            <a:spLocks noGrp="1"/>
          </p:cNvSpPr>
          <p:nvPr>
            <p:ph type="dt" sz="half" idx="10"/>
          </p:nvPr>
        </p:nvSpPr>
        <p:spPr/>
        <p:txBody>
          <a:bodyPr/>
          <a:lstStyle/>
          <a:p>
            <a:fld id="{A572EFDC-7FB1-BA49-9FA4-E26C10B10A39}" type="datetime1">
              <a:rPr lang="en-US" smtClean="0"/>
              <a:t>4/1/25</a:t>
            </a:fld>
            <a:endParaRPr lang="en-US"/>
          </a:p>
        </p:txBody>
      </p:sp>
      <p:sp>
        <p:nvSpPr>
          <p:cNvPr id="10" name="Footer Placeholder 9">
            <a:extLst>
              <a:ext uri="{FF2B5EF4-FFF2-40B4-BE49-F238E27FC236}">
                <a16:creationId xmlns:a16="http://schemas.microsoft.com/office/drawing/2014/main" id="{06871166-C729-A161-8D80-B4193F47306A}"/>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697E5CD7-C9E9-CD10-DB69-9F4C4654CF73}"/>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4" name="Picture 3" descr="A close-up of hands holding each other&#10;&#10;Description automatically generated with medium confidence">
            <a:extLst>
              <a:ext uri="{FF2B5EF4-FFF2-40B4-BE49-F238E27FC236}">
                <a16:creationId xmlns:a16="http://schemas.microsoft.com/office/drawing/2014/main" id="{FF7EB6D0-F3A6-0FE7-925F-7CA464D5E0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37" y="2489801"/>
            <a:ext cx="6167148" cy="3740814"/>
          </a:xfrm>
          <a:prstGeom prst="rect">
            <a:avLst/>
          </a:prstGeom>
        </p:spPr>
      </p:pic>
    </p:spTree>
    <p:extLst>
      <p:ext uri="{BB962C8B-B14F-4D97-AF65-F5344CB8AC3E}">
        <p14:creationId xmlns:p14="http://schemas.microsoft.com/office/powerpoint/2010/main" val="2752513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6 Photo Title Text or Content Dark Blu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C514E1CB-8923-5677-FACB-EE9E435CC18E}"/>
              </a:ext>
            </a:extLst>
          </p:cNvPr>
          <p:cNvSpPr>
            <a:spLocks noGrp="1"/>
          </p:cNvSpPr>
          <p:nvPr>
            <p:ph sz="quarter" idx="4"/>
          </p:nvPr>
        </p:nvSpPr>
        <p:spPr>
          <a:xfrm>
            <a:off x="7364062" y="1107155"/>
            <a:ext cx="3620991" cy="4842642"/>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2B379B-EE33-DC2F-B0A5-983BB904B047}"/>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9" name="Rectangle 8">
            <a:extLst>
              <a:ext uri="{FF2B5EF4-FFF2-40B4-BE49-F238E27FC236}">
                <a16:creationId xmlns:a16="http://schemas.microsoft.com/office/drawing/2014/main" id="{87B0FAA1-0075-97C1-D6E4-6AADA0AD28BC}"/>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2045F385-2766-B50D-16D4-1AECB8313162}"/>
              </a:ext>
            </a:extLst>
          </p:cNvPr>
          <p:cNvSpPr>
            <a:spLocks noGrp="1"/>
          </p:cNvSpPr>
          <p:nvPr>
            <p:ph type="body" sz="half" idx="2"/>
          </p:nvPr>
        </p:nvSpPr>
        <p:spPr>
          <a:xfrm>
            <a:off x="1278951" y="1100062"/>
            <a:ext cx="5615529" cy="1133894"/>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5">
            <a:extLst>
              <a:ext uri="{FF2B5EF4-FFF2-40B4-BE49-F238E27FC236}">
                <a16:creationId xmlns:a16="http://schemas.microsoft.com/office/drawing/2014/main" id="{9D43AAFB-1295-A46F-B72F-B104135912A3}"/>
              </a:ext>
            </a:extLst>
          </p:cNvPr>
          <p:cNvSpPr>
            <a:spLocks noGrp="1"/>
          </p:cNvSpPr>
          <p:nvPr>
            <p:ph type="dt" sz="half" idx="10"/>
          </p:nvPr>
        </p:nvSpPr>
        <p:spPr/>
        <p:txBody>
          <a:bodyPr/>
          <a:lstStyle/>
          <a:p>
            <a:fld id="{58255C8F-58F3-AF47-895E-4140848C0E27}" type="datetime1">
              <a:rPr lang="en-US" smtClean="0"/>
              <a:t>4/1/25</a:t>
            </a:fld>
            <a:endParaRPr lang="en-US"/>
          </a:p>
        </p:txBody>
      </p:sp>
      <p:sp>
        <p:nvSpPr>
          <p:cNvPr id="10" name="Footer Placeholder 9">
            <a:extLst>
              <a:ext uri="{FF2B5EF4-FFF2-40B4-BE49-F238E27FC236}">
                <a16:creationId xmlns:a16="http://schemas.microsoft.com/office/drawing/2014/main" id="{6698C8F2-A208-42FD-2C2C-B8CF5A5FABA5}"/>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77386C91-BEB7-680F-EF0B-D6CA54CF5E4A}"/>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4" name="Picture 3" descr="A close-up of hands holding each other&#10;&#10;Description automatically generated with medium confidence">
            <a:extLst>
              <a:ext uri="{FF2B5EF4-FFF2-40B4-BE49-F238E27FC236}">
                <a16:creationId xmlns:a16="http://schemas.microsoft.com/office/drawing/2014/main" id="{DD12EF7D-BB7A-B455-9F58-FEBD057AD9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37" y="2489801"/>
            <a:ext cx="6167148" cy="3740814"/>
          </a:xfrm>
          <a:prstGeom prst="rect">
            <a:avLst/>
          </a:prstGeom>
        </p:spPr>
      </p:pic>
    </p:spTree>
    <p:extLst>
      <p:ext uri="{BB962C8B-B14F-4D97-AF65-F5344CB8AC3E}">
        <p14:creationId xmlns:p14="http://schemas.microsoft.com/office/powerpoint/2010/main" val="1593480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5 Title Slide White Logo Light Blue Ribbon">
    <p:spTree>
      <p:nvGrpSpPr>
        <p:cNvPr id="1" name=""/>
        <p:cNvGrpSpPr/>
        <p:nvPr/>
      </p:nvGrpSpPr>
      <p:grpSpPr>
        <a:xfrm>
          <a:off x="0" y="0"/>
          <a:ext cx="0" cy="0"/>
          <a:chOff x="0" y="0"/>
          <a:chExt cx="0" cy="0"/>
        </a:xfrm>
      </p:grpSpPr>
      <p:pic>
        <p:nvPicPr>
          <p:cNvPr id="2" name="Picture 1" descr="A picture containing person, indoor&#10;&#10;Description automatically generated">
            <a:extLst>
              <a:ext uri="{FF2B5EF4-FFF2-40B4-BE49-F238E27FC236}">
                <a16:creationId xmlns:a16="http://schemas.microsoft.com/office/drawing/2014/main" id="{DD6346F0-8B4E-255A-EB25-7BDDF85E4B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017"/>
          <a:stretch/>
        </p:blipFill>
        <p:spPr>
          <a:xfrm>
            <a:off x="4634945" y="0"/>
            <a:ext cx="7557055" cy="6858000"/>
          </a:xfrm>
          <a:prstGeom prst="rect">
            <a:avLst/>
          </a:prstGeom>
        </p:spPr>
      </p:pic>
      <p:pic>
        <p:nvPicPr>
          <p:cNvPr id="20" name="Picture 19">
            <a:extLst>
              <a:ext uri="{FF2B5EF4-FFF2-40B4-BE49-F238E27FC236}">
                <a16:creationId xmlns:a16="http://schemas.microsoft.com/office/drawing/2014/main" id="{090E80F8-8AFA-D840-0CF4-B5F2D57DE7A9}"/>
              </a:ext>
            </a:extLst>
          </p:cNvPr>
          <p:cNvPicPr>
            <a:picLocks noChangeAspect="1"/>
          </p:cNvPicPr>
          <p:nvPr userDrawn="1"/>
        </p:nvPicPr>
        <p:blipFill rotWithShape="1">
          <a:blip r:embed="rId3"/>
          <a:srcRect l="2982" t="1748" b="1537"/>
          <a:stretch/>
        </p:blipFill>
        <p:spPr>
          <a:xfrm>
            <a:off x="0" y="0"/>
            <a:ext cx="9915652" cy="6858000"/>
          </a:xfrm>
          <a:prstGeom prst="rect">
            <a:avLst/>
          </a:prstGeom>
        </p:spPr>
      </p:pic>
      <p:sp>
        <p:nvSpPr>
          <p:cNvPr id="23" name="Subtitle 2">
            <a:extLst>
              <a:ext uri="{FF2B5EF4-FFF2-40B4-BE49-F238E27FC236}">
                <a16:creationId xmlns:a16="http://schemas.microsoft.com/office/drawing/2014/main" id="{D46FF923-2F3A-D2A7-B55B-08CF057365DE}"/>
              </a:ext>
            </a:extLst>
          </p:cNvPr>
          <p:cNvSpPr>
            <a:spLocks noGrp="1"/>
          </p:cNvSpPr>
          <p:nvPr>
            <p:ph type="subTitle" idx="1"/>
          </p:nvPr>
        </p:nvSpPr>
        <p:spPr>
          <a:xfrm>
            <a:off x="2276348" y="5230455"/>
            <a:ext cx="6991938" cy="760354"/>
          </a:xfrm>
          <a:prstGeom prst="rect">
            <a:avLst/>
          </a:prstGeom>
        </p:spPr>
        <p:txBody>
          <a:bodyPr anchor="ctr">
            <a:normAutofit/>
          </a:bodyPr>
          <a:lstStyle>
            <a:lvl1pPr marL="0" indent="0" algn="r">
              <a:buNone/>
              <a:defRPr sz="2000">
                <a:solidFill>
                  <a:schemeClr val="tx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8" name="Title 1">
            <a:extLst>
              <a:ext uri="{FF2B5EF4-FFF2-40B4-BE49-F238E27FC236}">
                <a16:creationId xmlns:a16="http://schemas.microsoft.com/office/drawing/2014/main" id="{5E495B45-E2C3-1961-4198-2B7A5422470E}"/>
              </a:ext>
            </a:extLst>
          </p:cNvPr>
          <p:cNvSpPr>
            <a:spLocks noGrp="1"/>
          </p:cNvSpPr>
          <p:nvPr>
            <p:ph type="ctrTitle"/>
          </p:nvPr>
        </p:nvSpPr>
        <p:spPr>
          <a:xfrm>
            <a:off x="597877" y="2216426"/>
            <a:ext cx="7323992"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4BA45B96-A11D-A8C0-FB2A-4B20809C8A0E}"/>
              </a:ext>
            </a:extLst>
          </p:cNvPr>
          <p:cNvSpPr>
            <a:spLocks noGrp="1"/>
          </p:cNvSpPr>
          <p:nvPr>
            <p:ph type="dt" sz="half" idx="10"/>
          </p:nvPr>
        </p:nvSpPr>
        <p:spPr/>
        <p:txBody>
          <a:bodyPr/>
          <a:lstStyle/>
          <a:p>
            <a:fld id="{91131D86-E1F5-DE48-A1B9-E16E5228EF83}" type="datetime1">
              <a:rPr lang="en-US" smtClean="0"/>
              <a:t>4/1/25</a:t>
            </a:fld>
            <a:endParaRPr lang="en-US"/>
          </a:p>
        </p:txBody>
      </p:sp>
      <p:sp>
        <p:nvSpPr>
          <p:cNvPr id="6" name="Footer Placeholder 5">
            <a:extLst>
              <a:ext uri="{FF2B5EF4-FFF2-40B4-BE49-F238E27FC236}">
                <a16:creationId xmlns:a16="http://schemas.microsoft.com/office/drawing/2014/main" id="{3C83C407-13C4-E6F7-A4E5-F7F1A8C1139C}"/>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06E6234F-4C9F-13BA-E466-660DA126B5A5}"/>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3" name="Picture 12" descr="A picture containing application&#10;&#10;Description automatically generated">
            <a:extLst>
              <a:ext uri="{FF2B5EF4-FFF2-40B4-BE49-F238E27FC236}">
                <a16:creationId xmlns:a16="http://schemas.microsoft.com/office/drawing/2014/main" id="{A7ADD986-6884-F0D3-BEA8-CA1025F935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2185" y="655646"/>
            <a:ext cx="3640975" cy="1080156"/>
          </a:xfrm>
          <a:prstGeom prst="rect">
            <a:avLst/>
          </a:prstGeom>
        </p:spPr>
      </p:pic>
    </p:spTree>
    <p:extLst>
      <p:ext uri="{BB962C8B-B14F-4D97-AF65-F5344CB8AC3E}">
        <p14:creationId xmlns:p14="http://schemas.microsoft.com/office/powerpoint/2010/main" val="521185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 Photo Title Text or Content Orange Orange Ribbon Outlin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6F643F08-4CCE-7D91-9805-4A90A438C0D3}"/>
              </a:ext>
            </a:extLst>
          </p:cNvPr>
          <p:cNvSpPr>
            <a:spLocks noGrp="1"/>
          </p:cNvSpPr>
          <p:nvPr>
            <p:ph sz="quarter" idx="4"/>
          </p:nvPr>
        </p:nvSpPr>
        <p:spPr>
          <a:xfrm>
            <a:off x="6590996" y="1100061"/>
            <a:ext cx="4433557" cy="4766216"/>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65EE5A03-DD78-B0AC-1EC1-370E59974202}"/>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AA9E9D9-EA37-8DAB-EC39-5EAEFB5E0498}"/>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E82565C8-F0FB-B57C-4B78-E0A927949311}"/>
              </a:ext>
            </a:extLst>
          </p:cNvPr>
          <p:cNvSpPr>
            <a:spLocks noGrp="1"/>
          </p:cNvSpPr>
          <p:nvPr>
            <p:ph type="body" sz="half" idx="2"/>
          </p:nvPr>
        </p:nvSpPr>
        <p:spPr>
          <a:xfrm>
            <a:off x="1278951" y="1100062"/>
            <a:ext cx="4817049" cy="691997"/>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5">
            <a:extLst>
              <a:ext uri="{FF2B5EF4-FFF2-40B4-BE49-F238E27FC236}">
                <a16:creationId xmlns:a16="http://schemas.microsoft.com/office/drawing/2014/main" id="{F817FE3D-9783-5CB3-B27B-6E4D74F161A8}"/>
              </a:ext>
            </a:extLst>
          </p:cNvPr>
          <p:cNvSpPr>
            <a:spLocks noGrp="1"/>
          </p:cNvSpPr>
          <p:nvPr>
            <p:ph type="dt" sz="half" idx="10"/>
          </p:nvPr>
        </p:nvSpPr>
        <p:spPr/>
        <p:txBody>
          <a:bodyPr/>
          <a:lstStyle/>
          <a:p>
            <a:fld id="{9FC83788-5C2C-7849-A0C1-0FA430EB818C}" type="datetime1">
              <a:rPr lang="en-US" smtClean="0"/>
              <a:t>4/1/25</a:t>
            </a:fld>
            <a:endParaRPr lang="en-US"/>
          </a:p>
        </p:txBody>
      </p:sp>
      <p:sp>
        <p:nvSpPr>
          <p:cNvPr id="10" name="Footer Placeholder 9">
            <a:extLst>
              <a:ext uri="{FF2B5EF4-FFF2-40B4-BE49-F238E27FC236}">
                <a16:creationId xmlns:a16="http://schemas.microsoft.com/office/drawing/2014/main" id="{3FCB1589-CE2F-FC51-ADDC-3DFA23D0B852}"/>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D42F26BA-FF36-B2A9-BFB7-ED21E2323755}"/>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8" name="Freeform 7">
            <a:extLst>
              <a:ext uri="{FF2B5EF4-FFF2-40B4-BE49-F238E27FC236}">
                <a16:creationId xmlns:a16="http://schemas.microsoft.com/office/drawing/2014/main" id="{2A064FCF-400C-FEAA-58FA-20C5602886DA}"/>
              </a:ext>
            </a:extLst>
          </p:cNvPr>
          <p:cNvSpPr/>
          <p:nvPr userDrawn="1"/>
        </p:nvSpPr>
        <p:spPr>
          <a:xfrm rot="5400000">
            <a:off x="5801597" y="2790639"/>
            <a:ext cx="545631" cy="580587"/>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7" name="Picture 6" descr="A close-up of a gavel&#10;&#10;Description automatically generated with medium confidence">
            <a:extLst>
              <a:ext uri="{FF2B5EF4-FFF2-40B4-BE49-F238E27FC236}">
                <a16:creationId xmlns:a16="http://schemas.microsoft.com/office/drawing/2014/main" id="{AAA99D1A-B1D4-3AEE-2979-044F4440EE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74" r="10607"/>
          <a:stretch/>
        </p:blipFill>
        <p:spPr>
          <a:xfrm>
            <a:off x="0" y="2609381"/>
            <a:ext cx="5784119" cy="3688055"/>
          </a:xfrm>
          <a:prstGeom prst="rect">
            <a:avLst/>
          </a:prstGeom>
        </p:spPr>
      </p:pic>
      <p:pic>
        <p:nvPicPr>
          <p:cNvPr id="2" name="Picture 1">
            <a:extLst>
              <a:ext uri="{FF2B5EF4-FFF2-40B4-BE49-F238E27FC236}">
                <a16:creationId xmlns:a16="http://schemas.microsoft.com/office/drawing/2014/main" id="{80BB07C3-EE2B-DC0A-8EEC-648CCB9E89C6}"/>
              </a:ext>
            </a:extLst>
          </p:cNvPr>
          <p:cNvPicPr>
            <a:picLocks noChangeAspect="1"/>
          </p:cNvPicPr>
          <p:nvPr userDrawn="1"/>
        </p:nvPicPr>
        <p:blipFill rotWithShape="1">
          <a:blip r:embed="rId3"/>
          <a:srcRect l="14627"/>
          <a:stretch/>
        </p:blipFill>
        <p:spPr>
          <a:xfrm>
            <a:off x="0" y="1957217"/>
            <a:ext cx="6407883" cy="850900"/>
          </a:xfrm>
          <a:prstGeom prst="rect">
            <a:avLst/>
          </a:prstGeom>
        </p:spPr>
      </p:pic>
      <p:sp>
        <p:nvSpPr>
          <p:cNvPr id="20" name="Subtitle 2">
            <a:extLst>
              <a:ext uri="{FF2B5EF4-FFF2-40B4-BE49-F238E27FC236}">
                <a16:creationId xmlns:a16="http://schemas.microsoft.com/office/drawing/2014/main" id="{08AE92FD-2BE6-196F-8C37-F334FE0E257B}"/>
              </a:ext>
            </a:extLst>
          </p:cNvPr>
          <p:cNvSpPr>
            <a:spLocks noGrp="1"/>
          </p:cNvSpPr>
          <p:nvPr>
            <p:ph type="subTitle" idx="1"/>
          </p:nvPr>
        </p:nvSpPr>
        <p:spPr>
          <a:xfrm>
            <a:off x="755900" y="2246303"/>
            <a:ext cx="5220786" cy="343061"/>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3838400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 Photo Title Text or Content Light Blue Orange Ribbon Outlin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6F643F08-4CCE-7D91-9805-4A90A438C0D3}"/>
              </a:ext>
            </a:extLst>
          </p:cNvPr>
          <p:cNvSpPr>
            <a:spLocks noGrp="1"/>
          </p:cNvSpPr>
          <p:nvPr>
            <p:ph sz="quarter" idx="4"/>
          </p:nvPr>
        </p:nvSpPr>
        <p:spPr>
          <a:xfrm>
            <a:off x="6590996" y="1100061"/>
            <a:ext cx="4433557" cy="4766216"/>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EAA9E9D9-EA37-8DAB-EC39-5EAEFB5E0498}"/>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E82565C8-F0FB-B57C-4B78-E0A927949311}"/>
              </a:ext>
            </a:extLst>
          </p:cNvPr>
          <p:cNvSpPr>
            <a:spLocks noGrp="1"/>
          </p:cNvSpPr>
          <p:nvPr>
            <p:ph type="body" sz="half" idx="2"/>
          </p:nvPr>
        </p:nvSpPr>
        <p:spPr>
          <a:xfrm>
            <a:off x="1278951" y="1100062"/>
            <a:ext cx="4817049" cy="691997"/>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Rectangle 13">
            <a:extLst>
              <a:ext uri="{FF2B5EF4-FFF2-40B4-BE49-F238E27FC236}">
                <a16:creationId xmlns:a16="http://schemas.microsoft.com/office/drawing/2014/main" id="{7B56A86D-6983-D17D-BE14-A12EA054604D}"/>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F3BE3C02-5B67-A4D0-9F58-AEFA62B0346C}"/>
              </a:ext>
            </a:extLst>
          </p:cNvPr>
          <p:cNvSpPr>
            <a:spLocks noGrp="1"/>
          </p:cNvSpPr>
          <p:nvPr>
            <p:ph type="dt" sz="half" idx="10"/>
          </p:nvPr>
        </p:nvSpPr>
        <p:spPr/>
        <p:txBody>
          <a:bodyPr/>
          <a:lstStyle/>
          <a:p>
            <a:fld id="{4DBB75D4-85A3-254F-8AC7-72AA9420DA82}" type="datetime1">
              <a:rPr lang="en-US" smtClean="0"/>
              <a:t>4/1/25</a:t>
            </a:fld>
            <a:endParaRPr lang="en-US"/>
          </a:p>
        </p:txBody>
      </p:sp>
      <p:sp>
        <p:nvSpPr>
          <p:cNvPr id="10" name="Footer Placeholder 9">
            <a:extLst>
              <a:ext uri="{FF2B5EF4-FFF2-40B4-BE49-F238E27FC236}">
                <a16:creationId xmlns:a16="http://schemas.microsoft.com/office/drawing/2014/main" id="{2F26A041-E618-439C-E3E7-1FE3DB7465D7}"/>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FA744971-36D8-35FF-49BE-2C5A95836456}"/>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8" name="Freeform 7">
            <a:extLst>
              <a:ext uri="{FF2B5EF4-FFF2-40B4-BE49-F238E27FC236}">
                <a16:creationId xmlns:a16="http://schemas.microsoft.com/office/drawing/2014/main" id="{E4BD8CAE-98D7-F3D2-2137-FA5AC4A72679}"/>
              </a:ext>
            </a:extLst>
          </p:cNvPr>
          <p:cNvSpPr/>
          <p:nvPr userDrawn="1"/>
        </p:nvSpPr>
        <p:spPr>
          <a:xfrm rot="5400000">
            <a:off x="5801597" y="2790639"/>
            <a:ext cx="545631" cy="580587"/>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7" name="Picture 6" descr="A close-up of a gavel&#10;&#10;Description automatically generated with medium confidence">
            <a:extLst>
              <a:ext uri="{FF2B5EF4-FFF2-40B4-BE49-F238E27FC236}">
                <a16:creationId xmlns:a16="http://schemas.microsoft.com/office/drawing/2014/main" id="{8560C11E-16A0-026D-C5DA-FE6F5A94F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74" r="10607"/>
          <a:stretch/>
        </p:blipFill>
        <p:spPr>
          <a:xfrm>
            <a:off x="0" y="2589364"/>
            <a:ext cx="5784119" cy="3688055"/>
          </a:xfrm>
          <a:prstGeom prst="rect">
            <a:avLst/>
          </a:prstGeom>
        </p:spPr>
      </p:pic>
      <p:pic>
        <p:nvPicPr>
          <p:cNvPr id="2" name="Picture 1">
            <a:extLst>
              <a:ext uri="{FF2B5EF4-FFF2-40B4-BE49-F238E27FC236}">
                <a16:creationId xmlns:a16="http://schemas.microsoft.com/office/drawing/2014/main" id="{FFFC5FDD-8E1E-CF93-F9A8-D25FEB448314}"/>
              </a:ext>
            </a:extLst>
          </p:cNvPr>
          <p:cNvPicPr>
            <a:picLocks noChangeAspect="1"/>
          </p:cNvPicPr>
          <p:nvPr userDrawn="1"/>
        </p:nvPicPr>
        <p:blipFill rotWithShape="1">
          <a:blip r:embed="rId3"/>
          <a:srcRect l="14627"/>
          <a:stretch/>
        </p:blipFill>
        <p:spPr>
          <a:xfrm>
            <a:off x="0" y="1957217"/>
            <a:ext cx="6407883" cy="850900"/>
          </a:xfrm>
          <a:prstGeom prst="rect">
            <a:avLst/>
          </a:prstGeom>
        </p:spPr>
      </p:pic>
      <p:sp>
        <p:nvSpPr>
          <p:cNvPr id="20" name="Subtitle 2">
            <a:extLst>
              <a:ext uri="{FF2B5EF4-FFF2-40B4-BE49-F238E27FC236}">
                <a16:creationId xmlns:a16="http://schemas.microsoft.com/office/drawing/2014/main" id="{08AE92FD-2BE6-196F-8C37-F334FE0E257B}"/>
              </a:ext>
            </a:extLst>
          </p:cNvPr>
          <p:cNvSpPr>
            <a:spLocks noGrp="1"/>
          </p:cNvSpPr>
          <p:nvPr>
            <p:ph type="subTitle" idx="1"/>
          </p:nvPr>
        </p:nvSpPr>
        <p:spPr>
          <a:xfrm>
            <a:off x="755900" y="2246303"/>
            <a:ext cx="5220786" cy="343061"/>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096793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Photo Title Text or Content Dark Blue Orange Ribbon Outlin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6F643F08-4CCE-7D91-9805-4A90A438C0D3}"/>
              </a:ext>
            </a:extLst>
          </p:cNvPr>
          <p:cNvSpPr>
            <a:spLocks noGrp="1"/>
          </p:cNvSpPr>
          <p:nvPr>
            <p:ph sz="quarter" idx="4"/>
          </p:nvPr>
        </p:nvSpPr>
        <p:spPr>
          <a:xfrm>
            <a:off x="6590996" y="1100061"/>
            <a:ext cx="4433557" cy="4766216"/>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EAA9E9D9-EA37-8DAB-EC39-5EAEFB5E0498}"/>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E82565C8-F0FB-B57C-4B78-E0A927949311}"/>
              </a:ext>
            </a:extLst>
          </p:cNvPr>
          <p:cNvSpPr>
            <a:spLocks noGrp="1"/>
          </p:cNvSpPr>
          <p:nvPr>
            <p:ph type="body" sz="half" idx="2"/>
          </p:nvPr>
        </p:nvSpPr>
        <p:spPr>
          <a:xfrm>
            <a:off x="1278951" y="1100062"/>
            <a:ext cx="4817049" cy="691997"/>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Rectangle 13">
            <a:extLst>
              <a:ext uri="{FF2B5EF4-FFF2-40B4-BE49-F238E27FC236}">
                <a16:creationId xmlns:a16="http://schemas.microsoft.com/office/drawing/2014/main" id="{A14565D1-72A5-09A4-1FED-E0FBAAEBD8EF}"/>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51F513CA-3BFB-B84F-3DE4-54B7F33CDB27}"/>
              </a:ext>
            </a:extLst>
          </p:cNvPr>
          <p:cNvSpPr>
            <a:spLocks noGrp="1"/>
          </p:cNvSpPr>
          <p:nvPr>
            <p:ph type="dt" sz="half" idx="10"/>
          </p:nvPr>
        </p:nvSpPr>
        <p:spPr/>
        <p:txBody>
          <a:bodyPr/>
          <a:lstStyle/>
          <a:p>
            <a:fld id="{5C159B6C-2A32-7343-9BAB-8E18D3A6BD93}" type="datetime1">
              <a:rPr lang="en-US" smtClean="0"/>
              <a:t>4/1/25</a:t>
            </a:fld>
            <a:endParaRPr lang="en-US"/>
          </a:p>
        </p:txBody>
      </p:sp>
      <p:sp>
        <p:nvSpPr>
          <p:cNvPr id="10" name="Footer Placeholder 9">
            <a:extLst>
              <a:ext uri="{FF2B5EF4-FFF2-40B4-BE49-F238E27FC236}">
                <a16:creationId xmlns:a16="http://schemas.microsoft.com/office/drawing/2014/main" id="{5DBF5CD2-E9DF-70BA-C4CE-15CC36BE40AA}"/>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112FA743-C82C-4E86-84A7-68FCE570B39A}"/>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8" name="Freeform 7">
            <a:extLst>
              <a:ext uri="{FF2B5EF4-FFF2-40B4-BE49-F238E27FC236}">
                <a16:creationId xmlns:a16="http://schemas.microsoft.com/office/drawing/2014/main" id="{E16B33F7-8148-60D9-13F8-17D61A81DDBD}"/>
              </a:ext>
            </a:extLst>
          </p:cNvPr>
          <p:cNvSpPr/>
          <p:nvPr userDrawn="1"/>
        </p:nvSpPr>
        <p:spPr>
          <a:xfrm rot="5400000">
            <a:off x="5801597" y="2790639"/>
            <a:ext cx="545631" cy="580587"/>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7" name="Picture 6" descr="A close-up of a gavel&#10;&#10;Description automatically generated with medium confidence">
            <a:extLst>
              <a:ext uri="{FF2B5EF4-FFF2-40B4-BE49-F238E27FC236}">
                <a16:creationId xmlns:a16="http://schemas.microsoft.com/office/drawing/2014/main" id="{58C99989-4F54-ACCD-52AD-84D2115DF7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74" r="10607"/>
          <a:stretch/>
        </p:blipFill>
        <p:spPr>
          <a:xfrm>
            <a:off x="0" y="2609381"/>
            <a:ext cx="5784119" cy="3688055"/>
          </a:xfrm>
          <a:prstGeom prst="rect">
            <a:avLst/>
          </a:prstGeom>
        </p:spPr>
      </p:pic>
      <p:pic>
        <p:nvPicPr>
          <p:cNvPr id="2" name="Picture 1">
            <a:extLst>
              <a:ext uri="{FF2B5EF4-FFF2-40B4-BE49-F238E27FC236}">
                <a16:creationId xmlns:a16="http://schemas.microsoft.com/office/drawing/2014/main" id="{B968C4AB-2A1F-F134-C058-C2120742CA50}"/>
              </a:ext>
            </a:extLst>
          </p:cNvPr>
          <p:cNvPicPr>
            <a:picLocks noChangeAspect="1"/>
          </p:cNvPicPr>
          <p:nvPr userDrawn="1"/>
        </p:nvPicPr>
        <p:blipFill rotWithShape="1">
          <a:blip r:embed="rId3"/>
          <a:srcRect l="14627"/>
          <a:stretch/>
        </p:blipFill>
        <p:spPr>
          <a:xfrm>
            <a:off x="0" y="1957217"/>
            <a:ext cx="6407883" cy="850900"/>
          </a:xfrm>
          <a:prstGeom prst="rect">
            <a:avLst/>
          </a:prstGeom>
        </p:spPr>
      </p:pic>
      <p:sp>
        <p:nvSpPr>
          <p:cNvPr id="20" name="Subtitle 2">
            <a:extLst>
              <a:ext uri="{FF2B5EF4-FFF2-40B4-BE49-F238E27FC236}">
                <a16:creationId xmlns:a16="http://schemas.microsoft.com/office/drawing/2014/main" id="{08AE92FD-2BE6-196F-8C37-F334FE0E257B}"/>
              </a:ext>
            </a:extLst>
          </p:cNvPr>
          <p:cNvSpPr>
            <a:spLocks noGrp="1"/>
          </p:cNvSpPr>
          <p:nvPr>
            <p:ph type="subTitle" idx="1"/>
          </p:nvPr>
        </p:nvSpPr>
        <p:spPr>
          <a:xfrm>
            <a:off x="755900" y="2246303"/>
            <a:ext cx="5220786" cy="343061"/>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408260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0 Photo Title Text or Content Orang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6F643F08-4CCE-7D91-9805-4A90A438C0D3}"/>
              </a:ext>
            </a:extLst>
          </p:cNvPr>
          <p:cNvSpPr>
            <a:spLocks noGrp="1"/>
          </p:cNvSpPr>
          <p:nvPr>
            <p:ph sz="quarter" idx="4"/>
          </p:nvPr>
        </p:nvSpPr>
        <p:spPr>
          <a:xfrm>
            <a:off x="6590996" y="1100061"/>
            <a:ext cx="4433557" cy="4766216"/>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EA1D25C8-40B4-1E38-C4F0-1949BC84E2D2}"/>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CD3714C-2043-9D3E-D4FD-653795182E5B}"/>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6" name="Text Placeholder 3">
            <a:extLst>
              <a:ext uri="{FF2B5EF4-FFF2-40B4-BE49-F238E27FC236}">
                <a16:creationId xmlns:a16="http://schemas.microsoft.com/office/drawing/2014/main" id="{DD684984-8AE3-5719-2B6D-C494C075FA8D}"/>
              </a:ext>
            </a:extLst>
          </p:cNvPr>
          <p:cNvSpPr>
            <a:spLocks noGrp="1"/>
          </p:cNvSpPr>
          <p:nvPr>
            <p:ph type="body" sz="half" idx="2"/>
          </p:nvPr>
        </p:nvSpPr>
        <p:spPr>
          <a:xfrm>
            <a:off x="1278951" y="1100061"/>
            <a:ext cx="4815839" cy="150684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9">
            <a:extLst>
              <a:ext uri="{FF2B5EF4-FFF2-40B4-BE49-F238E27FC236}">
                <a16:creationId xmlns:a16="http://schemas.microsoft.com/office/drawing/2014/main" id="{97FC8674-D322-33DB-2F80-CCA5C1F00C38}"/>
              </a:ext>
            </a:extLst>
          </p:cNvPr>
          <p:cNvSpPr>
            <a:spLocks noGrp="1"/>
          </p:cNvSpPr>
          <p:nvPr>
            <p:ph type="dt" sz="half" idx="10"/>
          </p:nvPr>
        </p:nvSpPr>
        <p:spPr/>
        <p:txBody>
          <a:bodyPr/>
          <a:lstStyle/>
          <a:p>
            <a:fld id="{0A5B4D17-9BA6-9E4A-A9A2-0B5C35C9A680}" type="datetime1">
              <a:rPr lang="en-US" smtClean="0"/>
              <a:t>4/1/25</a:t>
            </a:fld>
            <a:endParaRPr lang="en-US"/>
          </a:p>
        </p:txBody>
      </p:sp>
      <p:sp>
        <p:nvSpPr>
          <p:cNvPr id="11" name="Footer Placeholder 10">
            <a:extLst>
              <a:ext uri="{FF2B5EF4-FFF2-40B4-BE49-F238E27FC236}">
                <a16:creationId xmlns:a16="http://schemas.microsoft.com/office/drawing/2014/main" id="{8CE0E8DC-9463-D9BD-A3D9-A2F3FA338CB6}"/>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5848A163-3239-69C1-A6DA-B94942143662}"/>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4" name="Picture 3" descr="A close-up of a gavel&#10;&#10;Description automatically generated with medium confidence">
            <a:extLst>
              <a:ext uri="{FF2B5EF4-FFF2-40B4-BE49-F238E27FC236}">
                <a16:creationId xmlns:a16="http://schemas.microsoft.com/office/drawing/2014/main" id="{7BE7AA9F-F61E-5940-F1FC-9E2B2F810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74" r="10607"/>
          <a:stretch/>
        </p:blipFill>
        <p:spPr>
          <a:xfrm>
            <a:off x="596748" y="2734517"/>
            <a:ext cx="5507981" cy="3511985"/>
          </a:xfrm>
          <a:prstGeom prst="rect">
            <a:avLst/>
          </a:prstGeom>
        </p:spPr>
      </p:pic>
    </p:spTree>
    <p:extLst>
      <p:ext uri="{BB962C8B-B14F-4D97-AF65-F5344CB8AC3E}">
        <p14:creationId xmlns:p14="http://schemas.microsoft.com/office/powerpoint/2010/main" val="273577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1 Photo Title Text or Content Light Blu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6F643F08-4CCE-7D91-9805-4A90A438C0D3}"/>
              </a:ext>
            </a:extLst>
          </p:cNvPr>
          <p:cNvSpPr>
            <a:spLocks noGrp="1"/>
          </p:cNvSpPr>
          <p:nvPr>
            <p:ph sz="quarter" idx="4"/>
          </p:nvPr>
        </p:nvSpPr>
        <p:spPr>
          <a:xfrm>
            <a:off x="6590996" y="1100061"/>
            <a:ext cx="4433557" cy="4766216"/>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6CD3714C-2043-9D3E-D4FD-653795182E5B}"/>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9" name="Rectangle 8">
            <a:extLst>
              <a:ext uri="{FF2B5EF4-FFF2-40B4-BE49-F238E27FC236}">
                <a16:creationId xmlns:a16="http://schemas.microsoft.com/office/drawing/2014/main" id="{ADE55D8B-123A-9C83-8FC3-B10DC7ED5122}"/>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DD684984-8AE3-5719-2B6D-C494C075FA8D}"/>
              </a:ext>
            </a:extLst>
          </p:cNvPr>
          <p:cNvSpPr>
            <a:spLocks noGrp="1"/>
          </p:cNvSpPr>
          <p:nvPr>
            <p:ph type="body" sz="half" idx="2"/>
          </p:nvPr>
        </p:nvSpPr>
        <p:spPr>
          <a:xfrm>
            <a:off x="1278951" y="1100061"/>
            <a:ext cx="4815839" cy="150684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9">
            <a:extLst>
              <a:ext uri="{FF2B5EF4-FFF2-40B4-BE49-F238E27FC236}">
                <a16:creationId xmlns:a16="http://schemas.microsoft.com/office/drawing/2014/main" id="{612B0ADB-FD97-4931-C56B-ACE1A4D06A27}"/>
              </a:ext>
            </a:extLst>
          </p:cNvPr>
          <p:cNvSpPr>
            <a:spLocks noGrp="1"/>
          </p:cNvSpPr>
          <p:nvPr>
            <p:ph type="dt" sz="half" idx="10"/>
          </p:nvPr>
        </p:nvSpPr>
        <p:spPr/>
        <p:txBody>
          <a:bodyPr/>
          <a:lstStyle/>
          <a:p>
            <a:fld id="{855753D9-EF01-2240-9870-740E7AC47051}" type="datetime1">
              <a:rPr lang="en-US" smtClean="0"/>
              <a:t>4/1/25</a:t>
            </a:fld>
            <a:endParaRPr lang="en-US"/>
          </a:p>
        </p:txBody>
      </p:sp>
      <p:sp>
        <p:nvSpPr>
          <p:cNvPr id="11" name="Footer Placeholder 10">
            <a:extLst>
              <a:ext uri="{FF2B5EF4-FFF2-40B4-BE49-F238E27FC236}">
                <a16:creationId xmlns:a16="http://schemas.microsoft.com/office/drawing/2014/main" id="{7E4FA0E2-A088-7C89-90E2-1D447C62E462}"/>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C39A981C-DFC2-A66D-6F51-A1EE9825E757}"/>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4" name="Picture 3" descr="A close-up of a gavel&#10;&#10;Description automatically generated with medium confidence">
            <a:extLst>
              <a:ext uri="{FF2B5EF4-FFF2-40B4-BE49-F238E27FC236}">
                <a16:creationId xmlns:a16="http://schemas.microsoft.com/office/drawing/2014/main" id="{FF96956D-9F29-536E-B9A8-028954537B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74" r="10607"/>
          <a:stretch/>
        </p:blipFill>
        <p:spPr>
          <a:xfrm>
            <a:off x="596748" y="2734517"/>
            <a:ext cx="5507981" cy="3511985"/>
          </a:xfrm>
          <a:prstGeom prst="rect">
            <a:avLst/>
          </a:prstGeom>
        </p:spPr>
      </p:pic>
    </p:spTree>
    <p:extLst>
      <p:ext uri="{BB962C8B-B14F-4D97-AF65-F5344CB8AC3E}">
        <p14:creationId xmlns:p14="http://schemas.microsoft.com/office/powerpoint/2010/main" val="1905305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2 Photo Title Text or Content Dark Blu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6F643F08-4CCE-7D91-9805-4A90A438C0D3}"/>
              </a:ext>
            </a:extLst>
          </p:cNvPr>
          <p:cNvSpPr>
            <a:spLocks noGrp="1"/>
          </p:cNvSpPr>
          <p:nvPr>
            <p:ph sz="quarter" idx="4"/>
          </p:nvPr>
        </p:nvSpPr>
        <p:spPr>
          <a:xfrm>
            <a:off x="6590996" y="1100061"/>
            <a:ext cx="4433557" cy="4766216"/>
          </a:xfrm>
          <a:prstGeom prst="rect">
            <a:avLst/>
          </a:prstGeom>
          <a:noFill/>
        </p:spPr>
        <p:txBody>
          <a:bodyPr/>
          <a:lstStyle>
            <a:lvl1pPr>
              <a:buNone/>
              <a:defRPr sz="2200">
                <a:solidFill>
                  <a:schemeClr val="tx1"/>
                </a:solidFill>
              </a:defRPr>
            </a:lvl1pPr>
            <a:lvl2pPr>
              <a:buNone/>
              <a:defRPr sz="2000">
                <a:solidFill>
                  <a:schemeClr val="tx1"/>
                </a:solidFill>
              </a:defRPr>
            </a:lvl2pPr>
            <a:lvl3pPr>
              <a:buNone/>
              <a:defRPr sz="1800">
                <a:solidFill>
                  <a:schemeClr val="tx1"/>
                </a:solidFill>
              </a:defRPr>
            </a:lvl3pPr>
            <a:lvl4pPr>
              <a:buNone/>
              <a:defRPr sz="1600">
                <a:solidFill>
                  <a:schemeClr val="tx1"/>
                </a:solidFill>
              </a:defRPr>
            </a:lvl4pPr>
            <a:lvl5pPr>
              <a:buNone/>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6CD3714C-2043-9D3E-D4FD-653795182E5B}"/>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9" name="Rectangle 8">
            <a:extLst>
              <a:ext uri="{FF2B5EF4-FFF2-40B4-BE49-F238E27FC236}">
                <a16:creationId xmlns:a16="http://schemas.microsoft.com/office/drawing/2014/main" id="{636D6F08-7ABE-317B-FF24-B6F3525F18AE}"/>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DD684984-8AE3-5719-2B6D-C494C075FA8D}"/>
              </a:ext>
            </a:extLst>
          </p:cNvPr>
          <p:cNvSpPr>
            <a:spLocks noGrp="1"/>
          </p:cNvSpPr>
          <p:nvPr>
            <p:ph type="body" sz="half" idx="2"/>
          </p:nvPr>
        </p:nvSpPr>
        <p:spPr>
          <a:xfrm>
            <a:off x="1278951" y="1100061"/>
            <a:ext cx="4815839" cy="150684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9">
            <a:extLst>
              <a:ext uri="{FF2B5EF4-FFF2-40B4-BE49-F238E27FC236}">
                <a16:creationId xmlns:a16="http://schemas.microsoft.com/office/drawing/2014/main" id="{74C60545-43FE-549B-8820-01984B94B1CF}"/>
              </a:ext>
            </a:extLst>
          </p:cNvPr>
          <p:cNvSpPr>
            <a:spLocks noGrp="1"/>
          </p:cNvSpPr>
          <p:nvPr>
            <p:ph type="dt" sz="half" idx="10"/>
          </p:nvPr>
        </p:nvSpPr>
        <p:spPr/>
        <p:txBody>
          <a:bodyPr/>
          <a:lstStyle/>
          <a:p>
            <a:fld id="{21662836-4B62-7F40-8246-794EFE6E1EBA}" type="datetime1">
              <a:rPr lang="en-US" smtClean="0"/>
              <a:t>4/1/25</a:t>
            </a:fld>
            <a:endParaRPr lang="en-US"/>
          </a:p>
        </p:txBody>
      </p:sp>
      <p:sp>
        <p:nvSpPr>
          <p:cNvPr id="11" name="Footer Placeholder 10">
            <a:extLst>
              <a:ext uri="{FF2B5EF4-FFF2-40B4-BE49-F238E27FC236}">
                <a16:creationId xmlns:a16="http://schemas.microsoft.com/office/drawing/2014/main" id="{5444C8C2-162B-D06F-2288-7F85D2273DB6}"/>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89A498E6-9A02-B473-3004-46206A08FE4F}"/>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4" name="Picture 3" descr="A close-up of a gavel&#10;&#10;Description automatically generated with medium confidence">
            <a:extLst>
              <a:ext uri="{FF2B5EF4-FFF2-40B4-BE49-F238E27FC236}">
                <a16:creationId xmlns:a16="http://schemas.microsoft.com/office/drawing/2014/main" id="{1983EA78-788B-CCCE-855C-D7F47BA7E8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74" r="10607"/>
          <a:stretch/>
        </p:blipFill>
        <p:spPr>
          <a:xfrm>
            <a:off x="596748" y="2734517"/>
            <a:ext cx="5507981" cy="3511985"/>
          </a:xfrm>
          <a:prstGeom prst="rect">
            <a:avLst/>
          </a:prstGeom>
        </p:spPr>
      </p:pic>
    </p:spTree>
    <p:extLst>
      <p:ext uri="{BB962C8B-B14F-4D97-AF65-F5344CB8AC3E}">
        <p14:creationId xmlns:p14="http://schemas.microsoft.com/office/powerpoint/2010/main" val="4169391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 Small Photo Title Text or Content Orange Dark Blue Ribbon Outline">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F1D957AD-9741-4CE7-A019-819C521768BA}"/>
              </a:ext>
            </a:extLst>
          </p:cNvPr>
          <p:cNvSpPr>
            <a:spLocks noGrp="1"/>
          </p:cNvSpPr>
          <p:nvPr>
            <p:ph sz="quarter" idx="14"/>
          </p:nvPr>
        </p:nvSpPr>
        <p:spPr>
          <a:xfrm>
            <a:off x="1202266" y="1222131"/>
            <a:ext cx="4173993" cy="4686300"/>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05A855E5-A385-0CF1-5DC3-58E8C0138614}"/>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95DAABB-C5A5-1C01-C714-A05E65EF3930}"/>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6" name="Date Placeholder 5">
            <a:extLst>
              <a:ext uri="{FF2B5EF4-FFF2-40B4-BE49-F238E27FC236}">
                <a16:creationId xmlns:a16="http://schemas.microsoft.com/office/drawing/2014/main" id="{43ACFF8E-5BA5-B126-0341-AEA025233D03}"/>
              </a:ext>
            </a:extLst>
          </p:cNvPr>
          <p:cNvSpPr>
            <a:spLocks noGrp="1"/>
          </p:cNvSpPr>
          <p:nvPr>
            <p:ph type="dt" sz="half" idx="15"/>
          </p:nvPr>
        </p:nvSpPr>
        <p:spPr/>
        <p:txBody>
          <a:bodyPr/>
          <a:lstStyle/>
          <a:p>
            <a:fld id="{2D3A7820-1F0F-0F42-93E1-9432C861B26E}" type="datetime1">
              <a:rPr lang="en-US" smtClean="0"/>
              <a:t>4/1/25</a:t>
            </a:fld>
            <a:endParaRPr lang="en-US"/>
          </a:p>
        </p:txBody>
      </p:sp>
      <p:sp>
        <p:nvSpPr>
          <p:cNvPr id="10" name="Footer Placeholder 9">
            <a:extLst>
              <a:ext uri="{FF2B5EF4-FFF2-40B4-BE49-F238E27FC236}">
                <a16:creationId xmlns:a16="http://schemas.microsoft.com/office/drawing/2014/main" id="{B0E96211-41CD-35BF-895C-A2FCC4347E3F}"/>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4" name="Slide Number Placeholder 13">
            <a:extLst>
              <a:ext uri="{FF2B5EF4-FFF2-40B4-BE49-F238E27FC236}">
                <a16:creationId xmlns:a16="http://schemas.microsoft.com/office/drawing/2014/main" id="{8AA8FBDF-7C4E-B523-53F8-2B883C703363}"/>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8" name="Freeform 7">
            <a:extLst>
              <a:ext uri="{FF2B5EF4-FFF2-40B4-BE49-F238E27FC236}">
                <a16:creationId xmlns:a16="http://schemas.microsoft.com/office/drawing/2014/main" id="{80CED4F6-45D1-D180-AF88-B872CAAFF402}"/>
              </a:ext>
            </a:extLst>
          </p:cNvPr>
          <p:cNvSpPr/>
          <p:nvPr userDrawn="1"/>
        </p:nvSpPr>
        <p:spPr>
          <a:xfrm rot="16200000" flipH="1">
            <a:off x="5582284" y="2547441"/>
            <a:ext cx="569287" cy="540913"/>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2" name="Picture 1" descr="A person holding a baby&#10;&#10;Description automatically generated with medium confidence">
            <a:extLst>
              <a:ext uri="{FF2B5EF4-FFF2-40B4-BE49-F238E27FC236}">
                <a16:creationId xmlns:a16="http://schemas.microsoft.com/office/drawing/2014/main" id="{8B2DD252-3679-E8EB-C0C2-569EA7B859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500"/>
          <a:stretch/>
        </p:blipFill>
        <p:spPr>
          <a:xfrm>
            <a:off x="5866927" y="2346170"/>
            <a:ext cx="5776364" cy="3891270"/>
          </a:xfrm>
          <a:prstGeom prst="rect">
            <a:avLst/>
          </a:prstGeom>
        </p:spPr>
      </p:pic>
      <p:pic>
        <p:nvPicPr>
          <p:cNvPr id="4" name="Picture 3">
            <a:extLst>
              <a:ext uri="{FF2B5EF4-FFF2-40B4-BE49-F238E27FC236}">
                <a16:creationId xmlns:a16="http://schemas.microsoft.com/office/drawing/2014/main" id="{2B720430-FB8C-5E44-32A3-265A2E749BBD}"/>
              </a:ext>
            </a:extLst>
          </p:cNvPr>
          <p:cNvPicPr>
            <a:picLocks noChangeAspect="1"/>
          </p:cNvPicPr>
          <p:nvPr userDrawn="1"/>
        </p:nvPicPr>
        <p:blipFill rotWithShape="1">
          <a:blip r:embed="rId3"/>
          <a:srcRect r="2731"/>
          <a:stretch/>
        </p:blipFill>
        <p:spPr>
          <a:xfrm>
            <a:off x="5558371" y="1809353"/>
            <a:ext cx="6633629" cy="723900"/>
          </a:xfrm>
          <a:prstGeom prst="rect">
            <a:avLst/>
          </a:prstGeom>
        </p:spPr>
      </p:pic>
      <p:sp>
        <p:nvSpPr>
          <p:cNvPr id="11" name="Subtitle 2">
            <a:extLst>
              <a:ext uri="{FF2B5EF4-FFF2-40B4-BE49-F238E27FC236}">
                <a16:creationId xmlns:a16="http://schemas.microsoft.com/office/drawing/2014/main" id="{B9854EB1-99B0-AE1D-A53B-ACEA3EC9F965}"/>
              </a:ext>
            </a:extLst>
          </p:cNvPr>
          <p:cNvSpPr>
            <a:spLocks noGrp="1"/>
          </p:cNvSpPr>
          <p:nvPr>
            <p:ph type="subTitle" idx="1"/>
          </p:nvPr>
        </p:nvSpPr>
        <p:spPr>
          <a:xfrm>
            <a:off x="6164192" y="2015479"/>
            <a:ext cx="5220786" cy="343061"/>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41164195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Small Photo Title Text or Content Light Blue Dark Blue Ribbon Outlin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17E6B53-04C3-AAE4-1742-670CEB4CBF63}"/>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id="{F1D957AD-9741-4CE7-A019-819C521768BA}"/>
              </a:ext>
            </a:extLst>
          </p:cNvPr>
          <p:cNvSpPr>
            <a:spLocks noGrp="1"/>
          </p:cNvSpPr>
          <p:nvPr>
            <p:ph sz="quarter" idx="14"/>
          </p:nvPr>
        </p:nvSpPr>
        <p:spPr>
          <a:xfrm>
            <a:off x="1202266" y="1222131"/>
            <a:ext cx="4173993" cy="4686300"/>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095DAABB-C5A5-1C01-C714-A05E65EF3930}"/>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6" name="Date Placeholder 5">
            <a:extLst>
              <a:ext uri="{FF2B5EF4-FFF2-40B4-BE49-F238E27FC236}">
                <a16:creationId xmlns:a16="http://schemas.microsoft.com/office/drawing/2014/main" id="{7A04D7D5-9B0E-AA12-42D0-783B8418AA24}"/>
              </a:ext>
            </a:extLst>
          </p:cNvPr>
          <p:cNvSpPr>
            <a:spLocks noGrp="1"/>
          </p:cNvSpPr>
          <p:nvPr>
            <p:ph type="dt" sz="half" idx="15"/>
          </p:nvPr>
        </p:nvSpPr>
        <p:spPr/>
        <p:txBody>
          <a:bodyPr/>
          <a:lstStyle/>
          <a:p>
            <a:fld id="{CDCF7639-1D41-CE4F-881A-C0C3127E9835}" type="datetime1">
              <a:rPr lang="en-US" smtClean="0"/>
              <a:t>4/1/25</a:t>
            </a:fld>
            <a:endParaRPr lang="en-US"/>
          </a:p>
        </p:txBody>
      </p:sp>
      <p:sp>
        <p:nvSpPr>
          <p:cNvPr id="8" name="Freeform 7">
            <a:extLst>
              <a:ext uri="{FF2B5EF4-FFF2-40B4-BE49-F238E27FC236}">
                <a16:creationId xmlns:a16="http://schemas.microsoft.com/office/drawing/2014/main" id="{CCD2918B-8209-411F-F451-89F0B6677162}"/>
              </a:ext>
            </a:extLst>
          </p:cNvPr>
          <p:cNvSpPr/>
          <p:nvPr userDrawn="1"/>
        </p:nvSpPr>
        <p:spPr>
          <a:xfrm rot="16200000" flipH="1">
            <a:off x="5582284" y="2547441"/>
            <a:ext cx="569287" cy="540913"/>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sp>
        <p:nvSpPr>
          <p:cNvPr id="10" name="Footer Placeholder 9">
            <a:extLst>
              <a:ext uri="{FF2B5EF4-FFF2-40B4-BE49-F238E27FC236}">
                <a16:creationId xmlns:a16="http://schemas.microsoft.com/office/drawing/2014/main" id="{540AAB74-9885-52F4-E795-5A4662136DC7}"/>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4" name="Slide Number Placeholder 13">
            <a:extLst>
              <a:ext uri="{FF2B5EF4-FFF2-40B4-BE49-F238E27FC236}">
                <a16:creationId xmlns:a16="http://schemas.microsoft.com/office/drawing/2014/main" id="{B7A8D980-562B-9E12-AAF1-E4206E995790}"/>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2" name="Picture 1" descr="A person holding a baby&#10;&#10;Description automatically generated with medium confidence">
            <a:extLst>
              <a:ext uri="{FF2B5EF4-FFF2-40B4-BE49-F238E27FC236}">
                <a16:creationId xmlns:a16="http://schemas.microsoft.com/office/drawing/2014/main" id="{779BC63B-BBBE-C269-3B21-6EDCA49C61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500"/>
          <a:stretch/>
        </p:blipFill>
        <p:spPr>
          <a:xfrm>
            <a:off x="5866927" y="2346170"/>
            <a:ext cx="5776364" cy="3891270"/>
          </a:xfrm>
          <a:prstGeom prst="rect">
            <a:avLst/>
          </a:prstGeom>
        </p:spPr>
      </p:pic>
      <p:pic>
        <p:nvPicPr>
          <p:cNvPr id="3" name="Picture 2">
            <a:extLst>
              <a:ext uri="{FF2B5EF4-FFF2-40B4-BE49-F238E27FC236}">
                <a16:creationId xmlns:a16="http://schemas.microsoft.com/office/drawing/2014/main" id="{9A0D4666-7C34-8A0E-17E7-AC1B347EE6CF}"/>
              </a:ext>
            </a:extLst>
          </p:cNvPr>
          <p:cNvPicPr>
            <a:picLocks noChangeAspect="1"/>
          </p:cNvPicPr>
          <p:nvPr userDrawn="1"/>
        </p:nvPicPr>
        <p:blipFill rotWithShape="1">
          <a:blip r:embed="rId3"/>
          <a:srcRect r="2731"/>
          <a:stretch/>
        </p:blipFill>
        <p:spPr>
          <a:xfrm>
            <a:off x="5558371" y="1809353"/>
            <a:ext cx="6633629" cy="723900"/>
          </a:xfrm>
          <a:prstGeom prst="rect">
            <a:avLst/>
          </a:prstGeom>
        </p:spPr>
      </p:pic>
      <p:sp>
        <p:nvSpPr>
          <p:cNvPr id="11" name="Subtitle 2">
            <a:extLst>
              <a:ext uri="{FF2B5EF4-FFF2-40B4-BE49-F238E27FC236}">
                <a16:creationId xmlns:a16="http://schemas.microsoft.com/office/drawing/2014/main" id="{B9854EB1-99B0-AE1D-A53B-ACEA3EC9F965}"/>
              </a:ext>
            </a:extLst>
          </p:cNvPr>
          <p:cNvSpPr>
            <a:spLocks noGrp="1"/>
          </p:cNvSpPr>
          <p:nvPr>
            <p:ph type="subTitle" idx="1"/>
          </p:nvPr>
        </p:nvSpPr>
        <p:spPr>
          <a:xfrm>
            <a:off x="6164192" y="2015479"/>
            <a:ext cx="5220786" cy="343061"/>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3770317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Small Photo Title Text or Content Dark Blue Dark Blue Ribbon Outlin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69C2D14-B266-7AEF-B7E4-2BAFD1A3A334}"/>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id="{F1D957AD-9741-4CE7-A019-819C521768BA}"/>
              </a:ext>
            </a:extLst>
          </p:cNvPr>
          <p:cNvSpPr>
            <a:spLocks noGrp="1"/>
          </p:cNvSpPr>
          <p:nvPr>
            <p:ph sz="quarter" idx="14"/>
          </p:nvPr>
        </p:nvSpPr>
        <p:spPr>
          <a:xfrm>
            <a:off x="1202266" y="1222131"/>
            <a:ext cx="4173993" cy="4686300"/>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095DAABB-C5A5-1C01-C714-A05E65EF3930}"/>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6" name="Date Placeholder 5">
            <a:extLst>
              <a:ext uri="{FF2B5EF4-FFF2-40B4-BE49-F238E27FC236}">
                <a16:creationId xmlns:a16="http://schemas.microsoft.com/office/drawing/2014/main" id="{584D766C-0085-82A1-4E77-D7D83EF22545}"/>
              </a:ext>
            </a:extLst>
          </p:cNvPr>
          <p:cNvSpPr>
            <a:spLocks noGrp="1"/>
          </p:cNvSpPr>
          <p:nvPr>
            <p:ph type="dt" sz="half" idx="15"/>
          </p:nvPr>
        </p:nvSpPr>
        <p:spPr/>
        <p:txBody>
          <a:bodyPr/>
          <a:lstStyle/>
          <a:p>
            <a:fld id="{BEF46F0C-1EE3-7040-A874-53E7FCD98C18}" type="datetime1">
              <a:rPr lang="en-US" smtClean="0"/>
              <a:t>4/1/25</a:t>
            </a:fld>
            <a:endParaRPr lang="en-US"/>
          </a:p>
        </p:txBody>
      </p:sp>
      <p:sp>
        <p:nvSpPr>
          <p:cNvPr id="10" name="Footer Placeholder 9">
            <a:extLst>
              <a:ext uri="{FF2B5EF4-FFF2-40B4-BE49-F238E27FC236}">
                <a16:creationId xmlns:a16="http://schemas.microsoft.com/office/drawing/2014/main" id="{15D4893D-95A1-E4EA-8529-AB6E249487C1}"/>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4" name="Slide Number Placeholder 13">
            <a:extLst>
              <a:ext uri="{FF2B5EF4-FFF2-40B4-BE49-F238E27FC236}">
                <a16:creationId xmlns:a16="http://schemas.microsoft.com/office/drawing/2014/main" id="{A9CAFFB0-A37C-4906-105B-F4C54C9A5767}"/>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8" name="Freeform 7">
            <a:extLst>
              <a:ext uri="{FF2B5EF4-FFF2-40B4-BE49-F238E27FC236}">
                <a16:creationId xmlns:a16="http://schemas.microsoft.com/office/drawing/2014/main" id="{61174ECD-D872-715E-8403-B0FFF3FC30E4}"/>
              </a:ext>
            </a:extLst>
          </p:cNvPr>
          <p:cNvSpPr/>
          <p:nvPr userDrawn="1"/>
        </p:nvSpPr>
        <p:spPr>
          <a:xfrm rot="16200000" flipH="1">
            <a:off x="5582284" y="2547441"/>
            <a:ext cx="569287" cy="540913"/>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2" name="Picture 1" descr="A person holding a baby&#10;&#10;Description automatically generated with medium confidence">
            <a:extLst>
              <a:ext uri="{FF2B5EF4-FFF2-40B4-BE49-F238E27FC236}">
                <a16:creationId xmlns:a16="http://schemas.microsoft.com/office/drawing/2014/main" id="{810DB3CF-F7C1-5951-70AA-48E03CA887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500"/>
          <a:stretch/>
        </p:blipFill>
        <p:spPr>
          <a:xfrm>
            <a:off x="5866927" y="2346170"/>
            <a:ext cx="5776364" cy="3891270"/>
          </a:xfrm>
          <a:prstGeom prst="rect">
            <a:avLst/>
          </a:prstGeom>
        </p:spPr>
      </p:pic>
      <p:pic>
        <p:nvPicPr>
          <p:cNvPr id="3" name="Picture 2">
            <a:extLst>
              <a:ext uri="{FF2B5EF4-FFF2-40B4-BE49-F238E27FC236}">
                <a16:creationId xmlns:a16="http://schemas.microsoft.com/office/drawing/2014/main" id="{68DBF85C-D83E-1C99-86F0-57E88DC3EA36}"/>
              </a:ext>
            </a:extLst>
          </p:cNvPr>
          <p:cNvPicPr>
            <a:picLocks noChangeAspect="1"/>
          </p:cNvPicPr>
          <p:nvPr userDrawn="1"/>
        </p:nvPicPr>
        <p:blipFill rotWithShape="1">
          <a:blip r:embed="rId3"/>
          <a:srcRect r="2731"/>
          <a:stretch/>
        </p:blipFill>
        <p:spPr>
          <a:xfrm>
            <a:off x="5558371" y="1809353"/>
            <a:ext cx="6633629" cy="723900"/>
          </a:xfrm>
          <a:prstGeom prst="rect">
            <a:avLst/>
          </a:prstGeom>
        </p:spPr>
      </p:pic>
      <p:sp>
        <p:nvSpPr>
          <p:cNvPr id="11" name="Subtitle 2">
            <a:extLst>
              <a:ext uri="{FF2B5EF4-FFF2-40B4-BE49-F238E27FC236}">
                <a16:creationId xmlns:a16="http://schemas.microsoft.com/office/drawing/2014/main" id="{B9854EB1-99B0-AE1D-A53B-ACEA3EC9F965}"/>
              </a:ext>
            </a:extLst>
          </p:cNvPr>
          <p:cNvSpPr>
            <a:spLocks noGrp="1"/>
          </p:cNvSpPr>
          <p:nvPr>
            <p:ph type="subTitle" idx="1"/>
          </p:nvPr>
        </p:nvSpPr>
        <p:spPr>
          <a:xfrm>
            <a:off x="6164192" y="2015479"/>
            <a:ext cx="5220786" cy="343061"/>
          </a:xfrm>
          <a:prstGeom prst="rect">
            <a:avLst/>
          </a:prstGeom>
        </p:spPr>
        <p:txBody>
          <a:bodyPr>
            <a:normAutofit/>
          </a:bodyPr>
          <a:lstStyle>
            <a:lvl1pPr marL="0" indent="0" algn="l">
              <a:buNone/>
              <a:defRPr sz="2000">
                <a:solidFill>
                  <a:schemeClr val="tx2"/>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107123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 Small Photo Title Text or 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4CB73D-352E-81BC-1F90-1584BB63FF3E}"/>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id="{F1D957AD-9741-4CE7-A019-819C521768BA}"/>
              </a:ext>
            </a:extLst>
          </p:cNvPr>
          <p:cNvSpPr>
            <a:spLocks noGrp="1"/>
          </p:cNvSpPr>
          <p:nvPr>
            <p:ph sz="quarter" idx="14"/>
          </p:nvPr>
        </p:nvSpPr>
        <p:spPr>
          <a:xfrm>
            <a:off x="1202266" y="1169377"/>
            <a:ext cx="4173993" cy="4739054"/>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A68259B-CDD8-DB64-81E2-C529AB1098A6}"/>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3" name="Text Placeholder 3">
            <a:extLst>
              <a:ext uri="{FF2B5EF4-FFF2-40B4-BE49-F238E27FC236}">
                <a16:creationId xmlns:a16="http://schemas.microsoft.com/office/drawing/2014/main" id="{680A0A1F-4057-7388-B789-1B1551B413FD}"/>
              </a:ext>
            </a:extLst>
          </p:cNvPr>
          <p:cNvSpPr>
            <a:spLocks noGrp="1"/>
          </p:cNvSpPr>
          <p:nvPr>
            <p:ph type="body" sz="half" idx="2"/>
          </p:nvPr>
        </p:nvSpPr>
        <p:spPr>
          <a:xfrm>
            <a:off x="5997228" y="1169377"/>
            <a:ext cx="5356572" cy="1095841"/>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a:extLst>
              <a:ext uri="{FF2B5EF4-FFF2-40B4-BE49-F238E27FC236}">
                <a16:creationId xmlns:a16="http://schemas.microsoft.com/office/drawing/2014/main" id="{41479648-26B6-B87D-890B-A401C72F2D88}"/>
              </a:ext>
            </a:extLst>
          </p:cNvPr>
          <p:cNvSpPr>
            <a:spLocks noGrp="1"/>
          </p:cNvSpPr>
          <p:nvPr>
            <p:ph type="dt" sz="half" idx="15"/>
          </p:nvPr>
        </p:nvSpPr>
        <p:spPr/>
        <p:txBody>
          <a:bodyPr/>
          <a:lstStyle/>
          <a:p>
            <a:fld id="{41CEC549-4B2A-ED41-BC24-0B8348988B0D}" type="datetime1">
              <a:rPr lang="en-US" smtClean="0"/>
              <a:t>4/1/25</a:t>
            </a:fld>
            <a:endParaRPr lang="en-US"/>
          </a:p>
        </p:txBody>
      </p:sp>
      <p:sp>
        <p:nvSpPr>
          <p:cNvPr id="5" name="Footer Placeholder 4">
            <a:extLst>
              <a:ext uri="{FF2B5EF4-FFF2-40B4-BE49-F238E27FC236}">
                <a16:creationId xmlns:a16="http://schemas.microsoft.com/office/drawing/2014/main" id="{2052C560-C939-BC1E-84BA-4459CBD01E54}"/>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D387431A-F793-458B-AFBF-188C96DC0CC2}"/>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4" name="Picture 3" descr="A person holding a baby&#10;&#10;Description automatically generated with medium confidence">
            <a:extLst>
              <a:ext uri="{FF2B5EF4-FFF2-40B4-BE49-F238E27FC236}">
                <a16:creationId xmlns:a16="http://schemas.microsoft.com/office/drawing/2014/main" id="{E08E4E2A-9DDC-2EEF-022F-6D9537F05D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500"/>
          <a:stretch/>
        </p:blipFill>
        <p:spPr>
          <a:xfrm>
            <a:off x="5866927" y="2346170"/>
            <a:ext cx="5776364" cy="3891270"/>
          </a:xfrm>
          <a:prstGeom prst="rect">
            <a:avLst/>
          </a:prstGeom>
        </p:spPr>
      </p:pic>
    </p:spTree>
    <p:extLst>
      <p:ext uri="{BB962C8B-B14F-4D97-AF65-F5344CB8AC3E}">
        <p14:creationId xmlns:p14="http://schemas.microsoft.com/office/powerpoint/2010/main" val="41871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6 Title Slide White Logo Navy Blue Light Blue Ribbon">
    <p:spTree>
      <p:nvGrpSpPr>
        <p:cNvPr id="1" name=""/>
        <p:cNvGrpSpPr/>
        <p:nvPr/>
      </p:nvGrpSpPr>
      <p:grpSpPr>
        <a:xfrm>
          <a:off x="0" y="0"/>
          <a:ext cx="0" cy="0"/>
          <a:chOff x="0" y="0"/>
          <a:chExt cx="0" cy="0"/>
        </a:xfrm>
      </p:grpSpPr>
      <p:sp>
        <p:nvSpPr>
          <p:cNvPr id="2" name="Manual Input 1">
            <a:extLst>
              <a:ext uri="{FF2B5EF4-FFF2-40B4-BE49-F238E27FC236}">
                <a16:creationId xmlns:a16="http://schemas.microsoft.com/office/drawing/2014/main" id="{5A1D7D5C-B192-4336-3D47-847EACEB3DFB}"/>
              </a:ext>
            </a:extLst>
          </p:cNvPr>
          <p:cNvSpPr/>
          <p:nvPr userDrawn="1"/>
        </p:nvSpPr>
        <p:spPr>
          <a:xfrm rot="16200000">
            <a:off x="6224646" y="906778"/>
            <a:ext cx="6857999" cy="5044439"/>
          </a:xfrm>
          <a:prstGeom prst="flowChartManualInp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780CBD1-F4D1-CB6B-BBCB-887F1085CC56}"/>
              </a:ext>
            </a:extLst>
          </p:cNvPr>
          <p:cNvPicPr>
            <a:picLocks noChangeAspect="1"/>
          </p:cNvPicPr>
          <p:nvPr userDrawn="1"/>
        </p:nvPicPr>
        <p:blipFill rotWithShape="1">
          <a:blip r:embed="rId2"/>
          <a:srcRect l="2982" t="1748" b="1537"/>
          <a:stretch/>
        </p:blipFill>
        <p:spPr>
          <a:xfrm>
            <a:off x="0" y="0"/>
            <a:ext cx="9915652" cy="6858000"/>
          </a:xfrm>
          <a:prstGeom prst="rect">
            <a:avLst/>
          </a:prstGeom>
        </p:spPr>
      </p:pic>
      <p:sp>
        <p:nvSpPr>
          <p:cNvPr id="23" name="Subtitle 2">
            <a:extLst>
              <a:ext uri="{FF2B5EF4-FFF2-40B4-BE49-F238E27FC236}">
                <a16:creationId xmlns:a16="http://schemas.microsoft.com/office/drawing/2014/main" id="{D46FF923-2F3A-D2A7-B55B-08CF057365DE}"/>
              </a:ext>
            </a:extLst>
          </p:cNvPr>
          <p:cNvSpPr>
            <a:spLocks noGrp="1"/>
          </p:cNvSpPr>
          <p:nvPr>
            <p:ph type="subTitle" idx="1"/>
          </p:nvPr>
        </p:nvSpPr>
        <p:spPr>
          <a:xfrm>
            <a:off x="2420310" y="5230455"/>
            <a:ext cx="6991938" cy="760354"/>
          </a:xfrm>
          <a:prstGeom prst="rect">
            <a:avLst/>
          </a:prstGeom>
        </p:spPr>
        <p:txBody>
          <a:bodyPr anchor="ctr">
            <a:normAutofit/>
          </a:bodyPr>
          <a:lstStyle>
            <a:lvl1pPr marL="0" indent="0" algn="r">
              <a:buNone/>
              <a:defRPr sz="2000">
                <a:solidFill>
                  <a:schemeClr val="tx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9" name="Title 1">
            <a:extLst>
              <a:ext uri="{FF2B5EF4-FFF2-40B4-BE49-F238E27FC236}">
                <a16:creationId xmlns:a16="http://schemas.microsoft.com/office/drawing/2014/main" id="{8D7AFCAC-EF70-F26D-A3A9-182A93AD6F88}"/>
              </a:ext>
            </a:extLst>
          </p:cNvPr>
          <p:cNvSpPr>
            <a:spLocks noGrp="1"/>
          </p:cNvSpPr>
          <p:nvPr>
            <p:ph type="ctrTitle"/>
          </p:nvPr>
        </p:nvSpPr>
        <p:spPr>
          <a:xfrm>
            <a:off x="597877" y="2216426"/>
            <a:ext cx="7323992"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42A09DC1-0FAC-3029-F0A3-1BD5BBC6FF45}"/>
              </a:ext>
            </a:extLst>
          </p:cNvPr>
          <p:cNvSpPr>
            <a:spLocks noGrp="1"/>
          </p:cNvSpPr>
          <p:nvPr>
            <p:ph type="dt" sz="half" idx="10"/>
          </p:nvPr>
        </p:nvSpPr>
        <p:spPr/>
        <p:txBody>
          <a:bodyPr/>
          <a:lstStyle/>
          <a:p>
            <a:fld id="{4F50631F-7A41-F843-AE96-1AE2F1741DB1}" type="datetime1">
              <a:rPr lang="en-US" smtClean="0"/>
              <a:t>4/1/25</a:t>
            </a:fld>
            <a:endParaRPr lang="en-US"/>
          </a:p>
        </p:txBody>
      </p:sp>
      <p:sp>
        <p:nvSpPr>
          <p:cNvPr id="6" name="Footer Placeholder 5">
            <a:extLst>
              <a:ext uri="{FF2B5EF4-FFF2-40B4-BE49-F238E27FC236}">
                <a16:creationId xmlns:a16="http://schemas.microsoft.com/office/drawing/2014/main" id="{F2AC776F-BC22-6B33-D5FE-9B27FB08EAF2}"/>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373888ED-17CE-3DF8-1052-789ED5FFC820}"/>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3" name="Picture 12" descr="A picture containing application&#10;&#10;Description automatically generated">
            <a:extLst>
              <a:ext uri="{FF2B5EF4-FFF2-40B4-BE49-F238E27FC236}">
                <a16:creationId xmlns:a16="http://schemas.microsoft.com/office/drawing/2014/main" id="{73BD553F-9022-C33F-BC63-FF02CA5B2A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185" y="655646"/>
            <a:ext cx="3640975" cy="1080156"/>
          </a:xfrm>
          <a:prstGeom prst="rect">
            <a:avLst/>
          </a:prstGeom>
        </p:spPr>
      </p:pic>
    </p:spTree>
    <p:extLst>
      <p:ext uri="{BB962C8B-B14F-4D97-AF65-F5344CB8AC3E}">
        <p14:creationId xmlns:p14="http://schemas.microsoft.com/office/powerpoint/2010/main" val="13791224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 Small Photo Title Text or Conten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80D41F-520F-0245-3E1E-4C902C8DCCF3}"/>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id="{F1D957AD-9741-4CE7-A019-819C521768BA}"/>
              </a:ext>
            </a:extLst>
          </p:cNvPr>
          <p:cNvSpPr>
            <a:spLocks noGrp="1"/>
          </p:cNvSpPr>
          <p:nvPr>
            <p:ph sz="quarter" idx="14"/>
          </p:nvPr>
        </p:nvSpPr>
        <p:spPr>
          <a:xfrm>
            <a:off x="1202266" y="1169377"/>
            <a:ext cx="4173993" cy="4739054"/>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A68259B-CDD8-DB64-81E2-C529AB1098A6}"/>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3" name="Text Placeholder 3">
            <a:extLst>
              <a:ext uri="{FF2B5EF4-FFF2-40B4-BE49-F238E27FC236}">
                <a16:creationId xmlns:a16="http://schemas.microsoft.com/office/drawing/2014/main" id="{680A0A1F-4057-7388-B789-1B1551B413FD}"/>
              </a:ext>
            </a:extLst>
          </p:cNvPr>
          <p:cNvSpPr>
            <a:spLocks noGrp="1"/>
          </p:cNvSpPr>
          <p:nvPr>
            <p:ph type="body" sz="half" idx="2"/>
          </p:nvPr>
        </p:nvSpPr>
        <p:spPr>
          <a:xfrm>
            <a:off x="5997228" y="1169377"/>
            <a:ext cx="5356572" cy="1085450"/>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a:extLst>
              <a:ext uri="{FF2B5EF4-FFF2-40B4-BE49-F238E27FC236}">
                <a16:creationId xmlns:a16="http://schemas.microsoft.com/office/drawing/2014/main" id="{CE129277-3A71-4971-1954-9FA30D994FEA}"/>
              </a:ext>
            </a:extLst>
          </p:cNvPr>
          <p:cNvSpPr>
            <a:spLocks noGrp="1"/>
          </p:cNvSpPr>
          <p:nvPr>
            <p:ph type="dt" sz="half" idx="15"/>
          </p:nvPr>
        </p:nvSpPr>
        <p:spPr/>
        <p:txBody>
          <a:bodyPr/>
          <a:lstStyle/>
          <a:p>
            <a:fld id="{E5ABEA31-6CF0-8F42-8AF1-80D70659BB04}" type="datetime1">
              <a:rPr lang="en-US" smtClean="0"/>
              <a:t>4/1/25</a:t>
            </a:fld>
            <a:endParaRPr lang="en-US"/>
          </a:p>
        </p:txBody>
      </p:sp>
      <p:sp>
        <p:nvSpPr>
          <p:cNvPr id="5" name="Footer Placeholder 4">
            <a:extLst>
              <a:ext uri="{FF2B5EF4-FFF2-40B4-BE49-F238E27FC236}">
                <a16:creationId xmlns:a16="http://schemas.microsoft.com/office/drawing/2014/main" id="{725C2A40-2AAE-571A-F838-2BD4B212CE97}"/>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890302FD-0C47-AA28-E74D-EA103C8CCD1F}"/>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4" name="Picture 3" descr="A person holding a baby&#10;&#10;Description automatically generated with medium confidence">
            <a:extLst>
              <a:ext uri="{FF2B5EF4-FFF2-40B4-BE49-F238E27FC236}">
                <a16:creationId xmlns:a16="http://schemas.microsoft.com/office/drawing/2014/main" id="{ED1E0536-1782-485E-1617-D2443557B4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500"/>
          <a:stretch/>
        </p:blipFill>
        <p:spPr>
          <a:xfrm>
            <a:off x="5866927" y="2346170"/>
            <a:ext cx="5776364" cy="3891270"/>
          </a:xfrm>
          <a:prstGeom prst="rect">
            <a:avLst/>
          </a:prstGeom>
        </p:spPr>
      </p:pic>
    </p:spTree>
    <p:extLst>
      <p:ext uri="{BB962C8B-B14F-4D97-AF65-F5344CB8AC3E}">
        <p14:creationId xmlns:p14="http://schemas.microsoft.com/office/powerpoint/2010/main" val="612982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Small Photo Title Text or 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A64B9D-1C27-E484-F669-6EBEF6FF7518}"/>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5">
            <a:extLst>
              <a:ext uri="{FF2B5EF4-FFF2-40B4-BE49-F238E27FC236}">
                <a16:creationId xmlns:a16="http://schemas.microsoft.com/office/drawing/2014/main" id="{F1D957AD-9741-4CE7-A019-819C521768BA}"/>
              </a:ext>
            </a:extLst>
          </p:cNvPr>
          <p:cNvSpPr>
            <a:spLocks noGrp="1"/>
          </p:cNvSpPr>
          <p:nvPr>
            <p:ph sz="quarter" idx="14"/>
          </p:nvPr>
        </p:nvSpPr>
        <p:spPr>
          <a:xfrm>
            <a:off x="1202266" y="1169377"/>
            <a:ext cx="4173993" cy="4739054"/>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A68259B-CDD8-DB64-81E2-C529AB1098A6}"/>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3" name="Text Placeholder 3">
            <a:extLst>
              <a:ext uri="{FF2B5EF4-FFF2-40B4-BE49-F238E27FC236}">
                <a16:creationId xmlns:a16="http://schemas.microsoft.com/office/drawing/2014/main" id="{680A0A1F-4057-7388-B789-1B1551B413FD}"/>
              </a:ext>
            </a:extLst>
          </p:cNvPr>
          <p:cNvSpPr>
            <a:spLocks noGrp="1"/>
          </p:cNvSpPr>
          <p:nvPr>
            <p:ph type="body" sz="half" idx="2"/>
          </p:nvPr>
        </p:nvSpPr>
        <p:spPr>
          <a:xfrm>
            <a:off x="5997228" y="1169377"/>
            <a:ext cx="5356572" cy="1012714"/>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a:extLst>
              <a:ext uri="{FF2B5EF4-FFF2-40B4-BE49-F238E27FC236}">
                <a16:creationId xmlns:a16="http://schemas.microsoft.com/office/drawing/2014/main" id="{44F22B48-B0BD-E1A6-E3AE-A186885650E9}"/>
              </a:ext>
            </a:extLst>
          </p:cNvPr>
          <p:cNvSpPr>
            <a:spLocks noGrp="1"/>
          </p:cNvSpPr>
          <p:nvPr>
            <p:ph type="dt" sz="half" idx="15"/>
          </p:nvPr>
        </p:nvSpPr>
        <p:spPr/>
        <p:txBody>
          <a:bodyPr/>
          <a:lstStyle/>
          <a:p>
            <a:fld id="{BAE8ED1D-F428-D741-BFDD-0785900305A4}" type="datetime1">
              <a:rPr lang="en-US" smtClean="0"/>
              <a:t>4/1/25</a:t>
            </a:fld>
            <a:endParaRPr lang="en-US"/>
          </a:p>
        </p:txBody>
      </p:sp>
      <p:sp>
        <p:nvSpPr>
          <p:cNvPr id="5" name="Footer Placeholder 4">
            <a:extLst>
              <a:ext uri="{FF2B5EF4-FFF2-40B4-BE49-F238E27FC236}">
                <a16:creationId xmlns:a16="http://schemas.microsoft.com/office/drawing/2014/main" id="{E643E9AD-E9CB-8792-67D0-6162B535FC92}"/>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F5D598FB-CDBF-5A77-9A78-70D74CB837F5}"/>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4" name="Picture 3" descr="A person holding a baby&#10;&#10;Description automatically generated with medium confidence">
            <a:extLst>
              <a:ext uri="{FF2B5EF4-FFF2-40B4-BE49-F238E27FC236}">
                <a16:creationId xmlns:a16="http://schemas.microsoft.com/office/drawing/2014/main" id="{FFCECF7D-873C-DC95-0185-C6A201B8E8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500"/>
          <a:stretch/>
        </p:blipFill>
        <p:spPr>
          <a:xfrm>
            <a:off x="5866927" y="2346170"/>
            <a:ext cx="5776364" cy="3891270"/>
          </a:xfrm>
          <a:prstGeom prst="rect">
            <a:avLst/>
          </a:prstGeom>
        </p:spPr>
      </p:pic>
    </p:spTree>
    <p:extLst>
      <p:ext uri="{BB962C8B-B14F-4D97-AF65-F5344CB8AC3E}">
        <p14:creationId xmlns:p14="http://schemas.microsoft.com/office/powerpoint/2010/main" val="1781682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 Medium Photo Title Text or Content Orange Orange Ribb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219D63F-7A54-74FC-1F04-9E749826EF7F}"/>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280160" y="1138077"/>
            <a:ext cx="4815839" cy="198504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Content Placeholder 5">
            <a:extLst>
              <a:ext uri="{FF2B5EF4-FFF2-40B4-BE49-F238E27FC236}">
                <a16:creationId xmlns:a16="http://schemas.microsoft.com/office/drawing/2014/main" id="{536F8152-65B3-A059-D229-636AAF3D581C}"/>
              </a:ext>
            </a:extLst>
          </p:cNvPr>
          <p:cNvSpPr>
            <a:spLocks noGrp="1"/>
          </p:cNvSpPr>
          <p:nvPr>
            <p:ph sz="quarter" idx="14"/>
          </p:nvPr>
        </p:nvSpPr>
        <p:spPr>
          <a:xfrm>
            <a:off x="6813006" y="1138077"/>
            <a:ext cx="4173993" cy="4566034"/>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0BDF4A43-9E08-79AC-6A28-07BBBA41FBCB}"/>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5" name="Slide Number Placeholder 14">
            <a:extLst>
              <a:ext uri="{FF2B5EF4-FFF2-40B4-BE49-F238E27FC236}">
                <a16:creationId xmlns:a16="http://schemas.microsoft.com/office/drawing/2014/main" id="{37642E1F-7FD3-E71D-006A-19208F212ED6}"/>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6" name="Freeform 7">
            <a:extLst>
              <a:ext uri="{FF2B5EF4-FFF2-40B4-BE49-F238E27FC236}">
                <a16:creationId xmlns:a16="http://schemas.microsoft.com/office/drawing/2014/main" id="{374C70AD-F5C7-A140-78D9-66240BBEAAB5}"/>
              </a:ext>
            </a:extLst>
          </p:cNvPr>
          <p:cNvSpPr/>
          <p:nvPr userDrawn="1"/>
        </p:nvSpPr>
        <p:spPr>
          <a:xfrm rot="5400000">
            <a:off x="6036969" y="3988184"/>
            <a:ext cx="545631" cy="580587"/>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5" name="Picture 4" descr="A picture containing person, computer, indoor, people&#10;&#10;Description automatically generated">
            <a:extLst>
              <a:ext uri="{FF2B5EF4-FFF2-40B4-BE49-F238E27FC236}">
                <a16:creationId xmlns:a16="http://schemas.microsoft.com/office/drawing/2014/main" id="{00F3C271-2AE7-F61C-C67D-2415A88EE2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541"/>
          <a:stretch/>
        </p:blipFill>
        <p:spPr>
          <a:xfrm>
            <a:off x="-76200" y="3878733"/>
            <a:ext cx="6271014" cy="2979267"/>
          </a:xfrm>
          <a:prstGeom prst="rect">
            <a:avLst/>
          </a:prstGeom>
        </p:spPr>
      </p:pic>
      <p:sp>
        <p:nvSpPr>
          <p:cNvPr id="14" name="Footer Placeholder 13">
            <a:extLst>
              <a:ext uri="{FF2B5EF4-FFF2-40B4-BE49-F238E27FC236}">
                <a16:creationId xmlns:a16="http://schemas.microsoft.com/office/drawing/2014/main" id="{FF8D4263-14DE-ECF9-7687-7B6A7EEC2240}"/>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Date Placeholder 7">
            <a:extLst>
              <a:ext uri="{FF2B5EF4-FFF2-40B4-BE49-F238E27FC236}">
                <a16:creationId xmlns:a16="http://schemas.microsoft.com/office/drawing/2014/main" id="{DCA67E20-27C5-BC24-004E-ED3529447F19}"/>
              </a:ext>
            </a:extLst>
          </p:cNvPr>
          <p:cNvSpPr>
            <a:spLocks noGrp="1"/>
          </p:cNvSpPr>
          <p:nvPr>
            <p:ph type="dt" sz="half" idx="15"/>
          </p:nvPr>
        </p:nvSpPr>
        <p:spPr/>
        <p:txBody>
          <a:bodyPr/>
          <a:lstStyle/>
          <a:p>
            <a:fld id="{78139BD4-A48B-B346-9405-814CB512D8A6}" type="datetime1">
              <a:rPr lang="en-US" smtClean="0"/>
              <a:t>4/1/25</a:t>
            </a:fld>
            <a:endParaRPr lang="en-US"/>
          </a:p>
        </p:txBody>
      </p:sp>
      <p:sp>
        <p:nvSpPr>
          <p:cNvPr id="16" name="Freeform 5">
            <a:extLst>
              <a:ext uri="{FF2B5EF4-FFF2-40B4-BE49-F238E27FC236}">
                <a16:creationId xmlns:a16="http://schemas.microsoft.com/office/drawing/2014/main" id="{45796103-503B-8465-7715-746D5E526911}"/>
              </a:ext>
            </a:extLst>
          </p:cNvPr>
          <p:cNvSpPr/>
          <p:nvPr userDrawn="1"/>
        </p:nvSpPr>
        <p:spPr>
          <a:xfrm>
            <a:off x="0" y="3202350"/>
            <a:ext cx="6600078" cy="792525"/>
          </a:xfrm>
          <a:custGeom>
            <a:avLst/>
            <a:gdLst/>
            <a:ahLst/>
            <a:cxnLst/>
            <a:rect l="l" t="t" r="r" b="b"/>
            <a:pathLst>
              <a:path w="983371" h="232479">
                <a:moveTo>
                  <a:pt x="0" y="0"/>
                </a:moveTo>
                <a:lnTo>
                  <a:pt x="983371" y="0"/>
                </a:lnTo>
                <a:lnTo>
                  <a:pt x="983371" y="232479"/>
                </a:lnTo>
                <a:lnTo>
                  <a:pt x="0" y="232479"/>
                </a:lnTo>
                <a:close/>
              </a:path>
            </a:pathLst>
          </a:custGeom>
          <a:solidFill>
            <a:schemeClr val="accent6"/>
          </a:solidFill>
          <a:ln w="57150">
            <a:solidFill>
              <a:schemeClr val="accent6"/>
            </a:solidFill>
          </a:ln>
        </p:spPr>
      </p:sp>
      <p:sp>
        <p:nvSpPr>
          <p:cNvPr id="3" name="Subtitle 2">
            <a:extLst>
              <a:ext uri="{FF2B5EF4-FFF2-40B4-BE49-F238E27FC236}">
                <a16:creationId xmlns:a16="http://schemas.microsoft.com/office/drawing/2014/main" id="{6A5B4397-E33D-03CB-587B-5D9C5993B63D}"/>
              </a:ext>
            </a:extLst>
          </p:cNvPr>
          <p:cNvSpPr>
            <a:spLocks noGrp="1"/>
          </p:cNvSpPr>
          <p:nvPr>
            <p:ph type="subTitle" idx="1"/>
          </p:nvPr>
        </p:nvSpPr>
        <p:spPr>
          <a:xfrm>
            <a:off x="586810" y="3420622"/>
            <a:ext cx="5220786"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32225442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 Medium Photo Title Text or Content Light Blue Orange Ribb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323815-22CA-7A42-8A52-8A94DEF9D6A4}"/>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280160" y="1138077"/>
            <a:ext cx="4815839" cy="198504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Content Placeholder 5">
            <a:extLst>
              <a:ext uri="{FF2B5EF4-FFF2-40B4-BE49-F238E27FC236}">
                <a16:creationId xmlns:a16="http://schemas.microsoft.com/office/drawing/2014/main" id="{536F8152-65B3-A059-D229-636AAF3D581C}"/>
              </a:ext>
            </a:extLst>
          </p:cNvPr>
          <p:cNvSpPr>
            <a:spLocks noGrp="1"/>
          </p:cNvSpPr>
          <p:nvPr>
            <p:ph sz="quarter" idx="14"/>
          </p:nvPr>
        </p:nvSpPr>
        <p:spPr>
          <a:xfrm>
            <a:off x="6813006" y="1138077"/>
            <a:ext cx="4173993" cy="4566034"/>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0BDF4A43-9E08-79AC-6A28-07BBBA41FBCB}"/>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5" name="Slide Number Placeholder 14">
            <a:extLst>
              <a:ext uri="{FF2B5EF4-FFF2-40B4-BE49-F238E27FC236}">
                <a16:creationId xmlns:a16="http://schemas.microsoft.com/office/drawing/2014/main" id="{0A983B58-B762-658E-63CC-95EFBCA82397}"/>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6" name="Freeform 7">
            <a:extLst>
              <a:ext uri="{FF2B5EF4-FFF2-40B4-BE49-F238E27FC236}">
                <a16:creationId xmlns:a16="http://schemas.microsoft.com/office/drawing/2014/main" id="{33E9EAE6-F707-75ED-09E9-FB6F1F4631D1}"/>
              </a:ext>
            </a:extLst>
          </p:cNvPr>
          <p:cNvSpPr/>
          <p:nvPr userDrawn="1"/>
        </p:nvSpPr>
        <p:spPr>
          <a:xfrm rot="5400000">
            <a:off x="6036969" y="3988184"/>
            <a:ext cx="545631" cy="580587"/>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5" name="Picture 4" descr="A picture containing person, computer, indoor, people&#10;&#10;Description automatically generated">
            <a:extLst>
              <a:ext uri="{FF2B5EF4-FFF2-40B4-BE49-F238E27FC236}">
                <a16:creationId xmlns:a16="http://schemas.microsoft.com/office/drawing/2014/main" id="{5CCAC682-D740-0D9A-93F6-29AF48465B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541"/>
          <a:stretch/>
        </p:blipFill>
        <p:spPr>
          <a:xfrm>
            <a:off x="-76200" y="3878733"/>
            <a:ext cx="6271014" cy="2979267"/>
          </a:xfrm>
          <a:prstGeom prst="rect">
            <a:avLst/>
          </a:prstGeom>
        </p:spPr>
      </p:pic>
      <p:sp>
        <p:nvSpPr>
          <p:cNvPr id="14" name="Footer Placeholder 13">
            <a:extLst>
              <a:ext uri="{FF2B5EF4-FFF2-40B4-BE49-F238E27FC236}">
                <a16:creationId xmlns:a16="http://schemas.microsoft.com/office/drawing/2014/main" id="{5B99CEB4-6AD0-407F-93A0-3C7D1631D742}"/>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Date Placeholder 7">
            <a:extLst>
              <a:ext uri="{FF2B5EF4-FFF2-40B4-BE49-F238E27FC236}">
                <a16:creationId xmlns:a16="http://schemas.microsoft.com/office/drawing/2014/main" id="{D345CB03-BC27-8285-D3FB-DC0D2BA6AC93}"/>
              </a:ext>
            </a:extLst>
          </p:cNvPr>
          <p:cNvSpPr>
            <a:spLocks noGrp="1"/>
          </p:cNvSpPr>
          <p:nvPr>
            <p:ph type="dt" sz="half" idx="15"/>
          </p:nvPr>
        </p:nvSpPr>
        <p:spPr/>
        <p:txBody>
          <a:bodyPr/>
          <a:lstStyle/>
          <a:p>
            <a:fld id="{787704D3-D273-514A-AAF6-019B1B743104}" type="datetime1">
              <a:rPr lang="en-US" smtClean="0"/>
              <a:t>4/1/25</a:t>
            </a:fld>
            <a:endParaRPr lang="en-US"/>
          </a:p>
        </p:txBody>
      </p:sp>
      <p:sp>
        <p:nvSpPr>
          <p:cNvPr id="16" name="Freeform 5">
            <a:extLst>
              <a:ext uri="{FF2B5EF4-FFF2-40B4-BE49-F238E27FC236}">
                <a16:creationId xmlns:a16="http://schemas.microsoft.com/office/drawing/2014/main" id="{3E874A51-B64B-88DF-A034-49A6E0394B39}"/>
              </a:ext>
            </a:extLst>
          </p:cNvPr>
          <p:cNvSpPr/>
          <p:nvPr userDrawn="1"/>
        </p:nvSpPr>
        <p:spPr>
          <a:xfrm>
            <a:off x="0" y="3202350"/>
            <a:ext cx="6600078" cy="792525"/>
          </a:xfrm>
          <a:custGeom>
            <a:avLst/>
            <a:gdLst/>
            <a:ahLst/>
            <a:cxnLst/>
            <a:rect l="l" t="t" r="r" b="b"/>
            <a:pathLst>
              <a:path w="983371" h="232479">
                <a:moveTo>
                  <a:pt x="0" y="0"/>
                </a:moveTo>
                <a:lnTo>
                  <a:pt x="983371" y="0"/>
                </a:lnTo>
                <a:lnTo>
                  <a:pt x="983371" y="232479"/>
                </a:lnTo>
                <a:lnTo>
                  <a:pt x="0" y="232479"/>
                </a:lnTo>
                <a:close/>
              </a:path>
            </a:pathLst>
          </a:custGeom>
          <a:solidFill>
            <a:schemeClr val="accent6"/>
          </a:solidFill>
          <a:ln w="57150">
            <a:solidFill>
              <a:schemeClr val="accent6"/>
            </a:solidFill>
          </a:ln>
        </p:spPr>
      </p:sp>
      <p:sp>
        <p:nvSpPr>
          <p:cNvPr id="3" name="Subtitle 2">
            <a:extLst>
              <a:ext uri="{FF2B5EF4-FFF2-40B4-BE49-F238E27FC236}">
                <a16:creationId xmlns:a16="http://schemas.microsoft.com/office/drawing/2014/main" id="{6A5B4397-E33D-03CB-587B-5D9C5993B63D}"/>
              </a:ext>
            </a:extLst>
          </p:cNvPr>
          <p:cNvSpPr>
            <a:spLocks noGrp="1"/>
          </p:cNvSpPr>
          <p:nvPr>
            <p:ph type="subTitle" idx="1"/>
          </p:nvPr>
        </p:nvSpPr>
        <p:spPr>
          <a:xfrm>
            <a:off x="586810" y="3420622"/>
            <a:ext cx="5220786"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9990359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 Medium Photo Title Text or Content Dark Blue Orange Ribb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3B1D6B8-A98E-FE8B-C397-127F6A2355E8}"/>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280160" y="1138077"/>
            <a:ext cx="4815839" cy="198504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Content Placeholder 5">
            <a:extLst>
              <a:ext uri="{FF2B5EF4-FFF2-40B4-BE49-F238E27FC236}">
                <a16:creationId xmlns:a16="http://schemas.microsoft.com/office/drawing/2014/main" id="{536F8152-65B3-A059-D229-636AAF3D581C}"/>
              </a:ext>
            </a:extLst>
          </p:cNvPr>
          <p:cNvSpPr>
            <a:spLocks noGrp="1"/>
          </p:cNvSpPr>
          <p:nvPr>
            <p:ph sz="quarter" idx="14"/>
          </p:nvPr>
        </p:nvSpPr>
        <p:spPr>
          <a:xfrm>
            <a:off x="6813006" y="1138077"/>
            <a:ext cx="4173993" cy="4566034"/>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0BDF4A43-9E08-79AC-6A28-07BBBA41FBCB}"/>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5" name="Slide Number Placeholder 14">
            <a:extLst>
              <a:ext uri="{FF2B5EF4-FFF2-40B4-BE49-F238E27FC236}">
                <a16:creationId xmlns:a16="http://schemas.microsoft.com/office/drawing/2014/main" id="{470E8B34-1109-EB68-9701-F982FC4DF826}"/>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6" name="Freeform 7">
            <a:extLst>
              <a:ext uri="{FF2B5EF4-FFF2-40B4-BE49-F238E27FC236}">
                <a16:creationId xmlns:a16="http://schemas.microsoft.com/office/drawing/2014/main" id="{A02F021F-269B-159E-FB03-5E02C1A3CB79}"/>
              </a:ext>
            </a:extLst>
          </p:cNvPr>
          <p:cNvSpPr/>
          <p:nvPr userDrawn="1"/>
        </p:nvSpPr>
        <p:spPr>
          <a:xfrm rot="5400000">
            <a:off x="6036969" y="3988184"/>
            <a:ext cx="545631" cy="580587"/>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pic>
        <p:nvPicPr>
          <p:cNvPr id="5" name="Picture 4" descr="A picture containing person, computer, indoor, people&#10;&#10;Description automatically generated">
            <a:extLst>
              <a:ext uri="{FF2B5EF4-FFF2-40B4-BE49-F238E27FC236}">
                <a16:creationId xmlns:a16="http://schemas.microsoft.com/office/drawing/2014/main" id="{78174ABB-B0D0-3B74-19AC-E3924B1FC1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541"/>
          <a:stretch/>
        </p:blipFill>
        <p:spPr>
          <a:xfrm>
            <a:off x="-76200" y="3878733"/>
            <a:ext cx="6271014" cy="2979267"/>
          </a:xfrm>
          <a:prstGeom prst="rect">
            <a:avLst/>
          </a:prstGeom>
        </p:spPr>
      </p:pic>
      <p:sp>
        <p:nvSpPr>
          <p:cNvPr id="8" name="Date Placeholder 7">
            <a:extLst>
              <a:ext uri="{FF2B5EF4-FFF2-40B4-BE49-F238E27FC236}">
                <a16:creationId xmlns:a16="http://schemas.microsoft.com/office/drawing/2014/main" id="{462B39C4-4E54-FCC1-BDE3-F4EF9342A5B7}"/>
              </a:ext>
            </a:extLst>
          </p:cNvPr>
          <p:cNvSpPr>
            <a:spLocks noGrp="1"/>
          </p:cNvSpPr>
          <p:nvPr>
            <p:ph type="dt" sz="half" idx="15"/>
          </p:nvPr>
        </p:nvSpPr>
        <p:spPr/>
        <p:txBody>
          <a:bodyPr/>
          <a:lstStyle/>
          <a:p>
            <a:fld id="{C5AF42E6-B061-8F4C-9C24-6FEF83D32A64}" type="datetime1">
              <a:rPr lang="en-US" smtClean="0"/>
              <a:t>4/1/25</a:t>
            </a:fld>
            <a:endParaRPr lang="en-US"/>
          </a:p>
        </p:txBody>
      </p:sp>
      <p:sp>
        <p:nvSpPr>
          <p:cNvPr id="14" name="Footer Placeholder 13">
            <a:extLst>
              <a:ext uri="{FF2B5EF4-FFF2-40B4-BE49-F238E27FC236}">
                <a16:creationId xmlns:a16="http://schemas.microsoft.com/office/drawing/2014/main" id="{5FD0F328-E8BD-2EB1-DFD0-DC6B9C5ED1C8}"/>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6" name="Freeform 5">
            <a:extLst>
              <a:ext uri="{FF2B5EF4-FFF2-40B4-BE49-F238E27FC236}">
                <a16:creationId xmlns:a16="http://schemas.microsoft.com/office/drawing/2014/main" id="{2A5B953D-C9A5-130C-5155-333E177C68EB}"/>
              </a:ext>
            </a:extLst>
          </p:cNvPr>
          <p:cNvSpPr/>
          <p:nvPr userDrawn="1"/>
        </p:nvSpPr>
        <p:spPr>
          <a:xfrm>
            <a:off x="0" y="3202350"/>
            <a:ext cx="6600078" cy="792525"/>
          </a:xfrm>
          <a:custGeom>
            <a:avLst/>
            <a:gdLst/>
            <a:ahLst/>
            <a:cxnLst/>
            <a:rect l="l" t="t" r="r" b="b"/>
            <a:pathLst>
              <a:path w="983371" h="232479">
                <a:moveTo>
                  <a:pt x="0" y="0"/>
                </a:moveTo>
                <a:lnTo>
                  <a:pt x="983371" y="0"/>
                </a:lnTo>
                <a:lnTo>
                  <a:pt x="983371" y="232479"/>
                </a:lnTo>
                <a:lnTo>
                  <a:pt x="0" y="232479"/>
                </a:lnTo>
                <a:close/>
              </a:path>
            </a:pathLst>
          </a:custGeom>
          <a:solidFill>
            <a:schemeClr val="accent6"/>
          </a:solidFill>
          <a:ln w="57150">
            <a:solidFill>
              <a:schemeClr val="accent6"/>
            </a:solidFill>
          </a:ln>
        </p:spPr>
      </p:sp>
      <p:sp>
        <p:nvSpPr>
          <p:cNvPr id="3" name="Subtitle 2">
            <a:extLst>
              <a:ext uri="{FF2B5EF4-FFF2-40B4-BE49-F238E27FC236}">
                <a16:creationId xmlns:a16="http://schemas.microsoft.com/office/drawing/2014/main" id="{6A5B4397-E33D-03CB-587B-5D9C5993B63D}"/>
              </a:ext>
            </a:extLst>
          </p:cNvPr>
          <p:cNvSpPr>
            <a:spLocks noGrp="1"/>
          </p:cNvSpPr>
          <p:nvPr>
            <p:ph type="subTitle" idx="1"/>
          </p:nvPr>
        </p:nvSpPr>
        <p:spPr>
          <a:xfrm>
            <a:off x="586810" y="3420622"/>
            <a:ext cx="5220786" cy="343061"/>
          </a:xfrm>
          <a:prstGeom prst="rect">
            <a:avLst/>
          </a:prstGeom>
        </p:spPr>
        <p:txBody>
          <a:bodyPr>
            <a:normAutofit/>
          </a:bodyPr>
          <a:lstStyle>
            <a:lvl1pPr marL="0" indent="0" algn="l">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5663155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 Medium Photo Title Text or Content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A231EA-D547-09AF-A8D3-F39630D13527}"/>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2840747-808F-257E-89BF-A6DEA0BA1E67}"/>
              </a:ext>
            </a:extLst>
          </p:cNvPr>
          <p:cNvSpPr>
            <a:spLocks noGrp="1"/>
          </p:cNvSpPr>
          <p:nvPr>
            <p:ph type="body" sz="half" idx="13"/>
          </p:nvPr>
        </p:nvSpPr>
        <p:spPr>
          <a:xfrm>
            <a:off x="1280160" y="1107155"/>
            <a:ext cx="4815839" cy="2015967"/>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5">
            <a:extLst>
              <a:ext uri="{FF2B5EF4-FFF2-40B4-BE49-F238E27FC236}">
                <a16:creationId xmlns:a16="http://schemas.microsoft.com/office/drawing/2014/main" id="{52467E34-27CF-CCD6-C2FA-32ADC1B95AD5}"/>
              </a:ext>
            </a:extLst>
          </p:cNvPr>
          <p:cNvSpPr>
            <a:spLocks noGrp="1"/>
          </p:cNvSpPr>
          <p:nvPr>
            <p:ph sz="quarter" idx="14"/>
          </p:nvPr>
        </p:nvSpPr>
        <p:spPr>
          <a:xfrm>
            <a:off x="6377336" y="1107155"/>
            <a:ext cx="4609663" cy="4596956"/>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person, computer, indoor, people&#10;&#10;Description automatically generated">
            <a:extLst>
              <a:ext uri="{FF2B5EF4-FFF2-40B4-BE49-F238E27FC236}">
                <a16:creationId xmlns:a16="http://schemas.microsoft.com/office/drawing/2014/main" id="{498A681B-6D65-329E-6D21-E1C033AC45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20"/>
          <a:stretch/>
        </p:blipFill>
        <p:spPr>
          <a:xfrm>
            <a:off x="-34346" y="3341759"/>
            <a:ext cx="6271014" cy="3563467"/>
          </a:xfrm>
          <a:prstGeom prst="rect">
            <a:avLst/>
          </a:prstGeom>
        </p:spPr>
      </p:pic>
      <p:sp>
        <p:nvSpPr>
          <p:cNvPr id="11" name="Title 1">
            <a:extLst>
              <a:ext uri="{FF2B5EF4-FFF2-40B4-BE49-F238E27FC236}">
                <a16:creationId xmlns:a16="http://schemas.microsoft.com/office/drawing/2014/main" id="{59A0FFE4-5E73-09AB-4E61-62D10B3F8689}"/>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9AC8A3D3-9EB1-64C4-0BE1-3B5F1C40D9B9}"/>
              </a:ext>
            </a:extLst>
          </p:cNvPr>
          <p:cNvSpPr>
            <a:spLocks noGrp="1"/>
          </p:cNvSpPr>
          <p:nvPr>
            <p:ph type="dt" sz="half" idx="15"/>
          </p:nvPr>
        </p:nvSpPr>
        <p:spPr/>
        <p:txBody>
          <a:bodyPr/>
          <a:lstStyle/>
          <a:p>
            <a:fld id="{A453B857-BDD5-C541-B250-E000299A9D03}" type="datetime1">
              <a:rPr lang="en-US" smtClean="0"/>
              <a:t>4/1/25</a:t>
            </a:fld>
            <a:endParaRPr lang="en-US"/>
          </a:p>
        </p:txBody>
      </p:sp>
      <p:sp>
        <p:nvSpPr>
          <p:cNvPr id="8" name="Footer Placeholder 7">
            <a:extLst>
              <a:ext uri="{FF2B5EF4-FFF2-40B4-BE49-F238E27FC236}">
                <a16:creationId xmlns:a16="http://schemas.microsoft.com/office/drawing/2014/main" id="{DBAA4EC6-CA8E-593E-FD65-D9AAB9C08EEA}"/>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269BC823-D7D4-2CC6-02C0-EB2895939F04}"/>
              </a:ext>
            </a:extLst>
          </p:cNvPr>
          <p:cNvSpPr>
            <a:spLocks noGrp="1"/>
          </p:cNvSpPr>
          <p:nvPr>
            <p:ph type="sldNum" sz="quarter" idx="17"/>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32026266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 Medium Photo Title Text or Content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ACE43C-2021-E386-BBB9-10382FD5050B}"/>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2840747-808F-257E-89BF-A6DEA0BA1E67}"/>
              </a:ext>
            </a:extLst>
          </p:cNvPr>
          <p:cNvSpPr>
            <a:spLocks noGrp="1"/>
          </p:cNvSpPr>
          <p:nvPr>
            <p:ph type="body" sz="half" idx="13"/>
          </p:nvPr>
        </p:nvSpPr>
        <p:spPr>
          <a:xfrm>
            <a:off x="1280160" y="1107155"/>
            <a:ext cx="4815839" cy="2015967"/>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5">
            <a:extLst>
              <a:ext uri="{FF2B5EF4-FFF2-40B4-BE49-F238E27FC236}">
                <a16:creationId xmlns:a16="http://schemas.microsoft.com/office/drawing/2014/main" id="{52467E34-27CF-CCD6-C2FA-32ADC1B95AD5}"/>
              </a:ext>
            </a:extLst>
          </p:cNvPr>
          <p:cNvSpPr>
            <a:spLocks noGrp="1"/>
          </p:cNvSpPr>
          <p:nvPr>
            <p:ph sz="quarter" idx="14"/>
          </p:nvPr>
        </p:nvSpPr>
        <p:spPr>
          <a:xfrm>
            <a:off x="6377336" y="1107155"/>
            <a:ext cx="4609663" cy="4596956"/>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person, computer, indoor, people&#10;&#10;Description automatically generated">
            <a:extLst>
              <a:ext uri="{FF2B5EF4-FFF2-40B4-BE49-F238E27FC236}">
                <a16:creationId xmlns:a16="http://schemas.microsoft.com/office/drawing/2014/main" id="{38E8463E-7F56-DE3F-C326-542B309D76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20"/>
          <a:stretch/>
        </p:blipFill>
        <p:spPr>
          <a:xfrm>
            <a:off x="-34346" y="3341759"/>
            <a:ext cx="6271014" cy="3563467"/>
          </a:xfrm>
          <a:prstGeom prst="rect">
            <a:avLst/>
          </a:prstGeom>
        </p:spPr>
      </p:pic>
      <p:sp>
        <p:nvSpPr>
          <p:cNvPr id="11" name="Title 1">
            <a:extLst>
              <a:ext uri="{FF2B5EF4-FFF2-40B4-BE49-F238E27FC236}">
                <a16:creationId xmlns:a16="http://schemas.microsoft.com/office/drawing/2014/main" id="{59A0FFE4-5E73-09AB-4E61-62D10B3F8689}"/>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D592C807-1865-87CB-B815-C7BAE3FC8CEB}"/>
              </a:ext>
            </a:extLst>
          </p:cNvPr>
          <p:cNvSpPr>
            <a:spLocks noGrp="1"/>
          </p:cNvSpPr>
          <p:nvPr>
            <p:ph type="dt" sz="half" idx="15"/>
          </p:nvPr>
        </p:nvSpPr>
        <p:spPr/>
        <p:txBody>
          <a:bodyPr/>
          <a:lstStyle/>
          <a:p>
            <a:fld id="{12A31E06-93E2-B64C-8F83-46ECD8672B70}" type="datetime1">
              <a:rPr lang="en-US" smtClean="0"/>
              <a:t>4/1/25</a:t>
            </a:fld>
            <a:endParaRPr lang="en-US"/>
          </a:p>
        </p:txBody>
      </p:sp>
      <p:sp>
        <p:nvSpPr>
          <p:cNvPr id="8" name="Footer Placeholder 7">
            <a:extLst>
              <a:ext uri="{FF2B5EF4-FFF2-40B4-BE49-F238E27FC236}">
                <a16:creationId xmlns:a16="http://schemas.microsoft.com/office/drawing/2014/main" id="{C0F37A65-29E3-9F4C-F9E4-2E61367F3893}"/>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9E76D534-F35C-17BE-8F7C-F46F26071B09}"/>
              </a:ext>
            </a:extLst>
          </p:cNvPr>
          <p:cNvSpPr>
            <a:spLocks noGrp="1"/>
          </p:cNvSpPr>
          <p:nvPr>
            <p:ph type="sldNum" sz="quarter" idx="17"/>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811611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Medium Photo Title Text or Content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1F5C9C-14A9-CB82-4EA8-00AE43C5AC5D}"/>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12840747-808F-257E-89BF-A6DEA0BA1E67}"/>
              </a:ext>
            </a:extLst>
          </p:cNvPr>
          <p:cNvSpPr>
            <a:spLocks noGrp="1"/>
          </p:cNvSpPr>
          <p:nvPr>
            <p:ph type="body" sz="half" idx="13"/>
          </p:nvPr>
        </p:nvSpPr>
        <p:spPr>
          <a:xfrm>
            <a:off x="1280160" y="1107155"/>
            <a:ext cx="4815839" cy="2015967"/>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5">
            <a:extLst>
              <a:ext uri="{FF2B5EF4-FFF2-40B4-BE49-F238E27FC236}">
                <a16:creationId xmlns:a16="http://schemas.microsoft.com/office/drawing/2014/main" id="{52467E34-27CF-CCD6-C2FA-32ADC1B95AD5}"/>
              </a:ext>
            </a:extLst>
          </p:cNvPr>
          <p:cNvSpPr>
            <a:spLocks noGrp="1"/>
          </p:cNvSpPr>
          <p:nvPr>
            <p:ph sz="quarter" idx="14"/>
          </p:nvPr>
        </p:nvSpPr>
        <p:spPr>
          <a:xfrm>
            <a:off x="6377336" y="1107155"/>
            <a:ext cx="4609663" cy="4596956"/>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person, computer, indoor, people&#10;&#10;Description automatically generated">
            <a:extLst>
              <a:ext uri="{FF2B5EF4-FFF2-40B4-BE49-F238E27FC236}">
                <a16:creationId xmlns:a16="http://schemas.microsoft.com/office/drawing/2014/main" id="{62565EF8-F83E-8E2C-8223-AE18ECD2FC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20"/>
          <a:stretch/>
        </p:blipFill>
        <p:spPr>
          <a:xfrm>
            <a:off x="-34346" y="3341759"/>
            <a:ext cx="6271014" cy="3563467"/>
          </a:xfrm>
          <a:prstGeom prst="rect">
            <a:avLst/>
          </a:prstGeom>
        </p:spPr>
      </p:pic>
      <p:sp>
        <p:nvSpPr>
          <p:cNvPr id="11" name="Title 1">
            <a:extLst>
              <a:ext uri="{FF2B5EF4-FFF2-40B4-BE49-F238E27FC236}">
                <a16:creationId xmlns:a16="http://schemas.microsoft.com/office/drawing/2014/main" id="{59A0FFE4-5E73-09AB-4E61-62D10B3F8689}"/>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57804209-4869-C618-723D-E9AFC1644EB5}"/>
              </a:ext>
            </a:extLst>
          </p:cNvPr>
          <p:cNvSpPr>
            <a:spLocks noGrp="1"/>
          </p:cNvSpPr>
          <p:nvPr>
            <p:ph type="dt" sz="half" idx="15"/>
          </p:nvPr>
        </p:nvSpPr>
        <p:spPr/>
        <p:txBody>
          <a:bodyPr/>
          <a:lstStyle/>
          <a:p>
            <a:fld id="{0F0EB199-6A81-0D48-BF02-9ADA3EE212D3}" type="datetime1">
              <a:rPr lang="en-US" smtClean="0"/>
              <a:t>4/1/25</a:t>
            </a:fld>
            <a:endParaRPr lang="en-US"/>
          </a:p>
        </p:txBody>
      </p:sp>
      <p:sp>
        <p:nvSpPr>
          <p:cNvPr id="8" name="Footer Placeholder 7">
            <a:extLst>
              <a:ext uri="{FF2B5EF4-FFF2-40B4-BE49-F238E27FC236}">
                <a16:creationId xmlns:a16="http://schemas.microsoft.com/office/drawing/2014/main" id="{0AD8EFA6-C1F8-2F7F-8EEA-EDDCAEFFE09C}"/>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F58D5B60-5333-5A21-F048-ACCEF557E3FA}"/>
              </a:ext>
            </a:extLst>
          </p:cNvPr>
          <p:cNvSpPr>
            <a:spLocks noGrp="1"/>
          </p:cNvSpPr>
          <p:nvPr>
            <p:ph type="sldNum" sz="quarter" idx="17"/>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3177770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 Medium Photo Title Text or Content Orange Dark Blue Ribb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6918252-6D36-E9BA-E3EB-2E0FD0DD3281}"/>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a:extLst>
              <a:ext uri="{FF2B5EF4-FFF2-40B4-BE49-F238E27FC236}">
                <a16:creationId xmlns:a16="http://schemas.microsoft.com/office/drawing/2014/main" id="{4F557915-A56D-FFDA-7155-0EB387702CBD}"/>
              </a:ext>
            </a:extLst>
          </p:cNvPr>
          <p:cNvSpPr>
            <a:spLocks noGrp="1"/>
          </p:cNvSpPr>
          <p:nvPr>
            <p:ph type="body" sz="half" idx="13"/>
          </p:nvPr>
        </p:nvSpPr>
        <p:spPr>
          <a:xfrm>
            <a:off x="1280160" y="1297905"/>
            <a:ext cx="4815839" cy="134873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Content Placeholder 5">
            <a:extLst>
              <a:ext uri="{FF2B5EF4-FFF2-40B4-BE49-F238E27FC236}">
                <a16:creationId xmlns:a16="http://schemas.microsoft.com/office/drawing/2014/main" id="{E26A338A-1A6F-7FE3-ECE7-F2A933723963}"/>
              </a:ext>
            </a:extLst>
          </p:cNvPr>
          <p:cNvSpPr>
            <a:spLocks noGrp="1"/>
          </p:cNvSpPr>
          <p:nvPr>
            <p:ph sz="quarter" idx="14"/>
          </p:nvPr>
        </p:nvSpPr>
        <p:spPr>
          <a:xfrm>
            <a:off x="6813006" y="1297905"/>
            <a:ext cx="4173993" cy="4406206"/>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DD7AEA96-FC4E-AA41-72A6-79393C907977}"/>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5" name="Slide Number Placeholder 14">
            <a:extLst>
              <a:ext uri="{FF2B5EF4-FFF2-40B4-BE49-F238E27FC236}">
                <a16:creationId xmlns:a16="http://schemas.microsoft.com/office/drawing/2014/main" id="{EE132B66-C45B-E887-F9BF-0616341504F2}"/>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6" name="Freeform 7">
            <a:extLst>
              <a:ext uri="{FF2B5EF4-FFF2-40B4-BE49-F238E27FC236}">
                <a16:creationId xmlns:a16="http://schemas.microsoft.com/office/drawing/2014/main" id="{B55210E2-E532-6E74-34C2-604D76809528}"/>
              </a:ext>
            </a:extLst>
          </p:cNvPr>
          <p:cNvSpPr/>
          <p:nvPr userDrawn="1"/>
        </p:nvSpPr>
        <p:spPr>
          <a:xfrm rot="5400000">
            <a:off x="5938539" y="3457512"/>
            <a:ext cx="569287" cy="689341"/>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3" name="Picture 2" descr="A picture containing person, posing&#10;&#10;Description automatically generated">
            <a:extLst>
              <a:ext uri="{FF2B5EF4-FFF2-40B4-BE49-F238E27FC236}">
                <a16:creationId xmlns:a16="http://schemas.microsoft.com/office/drawing/2014/main" id="{48AD9F88-EEF5-1750-AAB0-33F30692FB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07"/>
          <a:stretch/>
        </p:blipFill>
        <p:spPr>
          <a:xfrm>
            <a:off x="0" y="3366528"/>
            <a:ext cx="6095999" cy="3528059"/>
          </a:xfrm>
          <a:prstGeom prst="rect">
            <a:avLst/>
          </a:prstGeom>
        </p:spPr>
      </p:pic>
      <p:sp>
        <p:nvSpPr>
          <p:cNvPr id="16" name="Freeform 5">
            <a:extLst>
              <a:ext uri="{FF2B5EF4-FFF2-40B4-BE49-F238E27FC236}">
                <a16:creationId xmlns:a16="http://schemas.microsoft.com/office/drawing/2014/main" id="{E7017413-CF8A-4B23-23C9-E8D56CAE6E27}"/>
              </a:ext>
            </a:extLst>
          </p:cNvPr>
          <p:cNvSpPr/>
          <p:nvPr userDrawn="1"/>
        </p:nvSpPr>
        <p:spPr>
          <a:xfrm>
            <a:off x="-12241" y="2851574"/>
            <a:ext cx="6580094"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1" name="Subtitle 2">
            <a:extLst>
              <a:ext uri="{FF2B5EF4-FFF2-40B4-BE49-F238E27FC236}">
                <a16:creationId xmlns:a16="http://schemas.microsoft.com/office/drawing/2014/main" id="{EF2956D7-A3E9-14FE-9031-6C79595AD025}"/>
              </a:ext>
            </a:extLst>
          </p:cNvPr>
          <p:cNvSpPr>
            <a:spLocks noGrp="1"/>
          </p:cNvSpPr>
          <p:nvPr>
            <p:ph type="subTitle" idx="1"/>
          </p:nvPr>
        </p:nvSpPr>
        <p:spPr>
          <a:xfrm>
            <a:off x="615141" y="3008956"/>
            <a:ext cx="5220786" cy="343061"/>
          </a:xfrm>
          <a:prstGeom prst="rect">
            <a:avLst/>
          </a:prstGeom>
        </p:spPr>
        <p:txBody>
          <a:bodyPr>
            <a:normAutofit/>
          </a:bodyPr>
          <a:lstStyle>
            <a:lvl1pPr marL="0" indent="0" algn="l">
              <a:buNone/>
              <a:defRPr sz="2000">
                <a:solidFill>
                  <a:schemeClr val="accent3"/>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a:extLst>
              <a:ext uri="{FF2B5EF4-FFF2-40B4-BE49-F238E27FC236}">
                <a16:creationId xmlns:a16="http://schemas.microsoft.com/office/drawing/2014/main" id="{9D4A1641-F3B9-E0EA-8A3E-8D27EC168531}"/>
              </a:ext>
            </a:extLst>
          </p:cNvPr>
          <p:cNvSpPr>
            <a:spLocks noGrp="1"/>
          </p:cNvSpPr>
          <p:nvPr>
            <p:ph type="dt" sz="half" idx="15"/>
          </p:nvPr>
        </p:nvSpPr>
        <p:spPr/>
        <p:txBody>
          <a:bodyPr/>
          <a:lstStyle/>
          <a:p>
            <a:fld id="{50CF9740-9A52-1F48-9183-0682A49F0938}" type="datetime1">
              <a:rPr lang="en-US" smtClean="0"/>
              <a:t>4/1/25</a:t>
            </a:fld>
            <a:endParaRPr lang="en-US"/>
          </a:p>
        </p:txBody>
      </p:sp>
      <p:sp>
        <p:nvSpPr>
          <p:cNvPr id="8" name="Footer Placeholder 7">
            <a:extLst>
              <a:ext uri="{FF2B5EF4-FFF2-40B4-BE49-F238E27FC236}">
                <a16:creationId xmlns:a16="http://schemas.microsoft.com/office/drawing/2014/main" id="{5AE34597-05B0-D321-B2B7-44D5294805B6}"/>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Tree>
    <p:extLst>
      <p:ext uri="{BB962C8B-B14F-4D97-AF65-F5344CB8AC3E}">
        <p14:creationId xmlns:p14="http://schemas.microsoft.com/office/powerpoint/2010/main" val="22199205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 Medium Photo Title Text or Content Light Blue Dark Blue Ribb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FEAF74-67FD-81B8-F1C3-F09E4DCFA779}"/>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a:extLst>
              <a:ext uri="{FF2B5EF4-FFF2-40B4-BE49-F238E27FC236}">
                <a16:creationId xmlns:a16="http://schemas.microsoft.com/office/drawing/2014/main" id="{4F557915-A56D-FFDA-7155-0EB387702CBD}"/>
              </a:ext>
            </a:extLst>
          </p:cNvPr>
          <p:cNvSpPr>
            <a:spLocks noGrp="1"/>
          </p:cNvSpPr>
          <p:nvPr>
            <p:ph type="body" sz="half" idx="13"/>
          </p:nvPr>
        </p:nvSpPr>
        <p:spPr>
          <a:xfrm>
            <a:off x="1280160" y="1297905"/>
            <a:ext cx="4815839" cy="134873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Content Placeholder 5">
            <a:extLst>
              <a:ext uri="{FF2B5EF4-FFF2-40B4-BE49-F238E27FC236}">
                <a16:creationId xmlns:a16="http://schemas.microsoft.com/office/drawing/2014/main" id="{E26A338A-1A6F-7FE3-ECE7-F2A933723963}"/>
              </a:ext>
            </a:extLst>
          </p:cNvPr>
          <p:cNvSpPr>
            <a:spLocks noGrp="1"/>
          </p:cNvSpPr>
          <p:nvPr>
            <p:ph sz="quarter" idx="14"/>
          </p:nvPr>
        </p:nvSpPr>
        <p:spPr>
          <a:xfrm>
            <a:off x="6813006" y="1297905"/>
            <a:ext cx="4173993" cy="4406206"/>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DD7AEA96-FC4E-AA41-72A6-79393C907977}"/>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6" name="Freeform 7">
            <a:extLst>
              <a:ext uri="{FF2B5EF4-FFF2-40B4-BE49-F238E27FC236}">
                <a16:creationId xmlns:a16="http://schemas.microsoft.com/office/drawing/2014/main" id="{115888D1-58F8-72A3-C1BC-88D866DB79DF}"/>
              </a:ext>
            </a:extLst>
          </p:cNvPr>
          <p:cNvSpPr/>
          <p:nvPr userDrawn="1"/>
        </p:nvSpPr>
        <p:spPr>
          <a:xfrm rot="5400000">
            <a:off x="5938539" y="3457512"/>
            <a:ext cx="569287" cy="689341"/>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pic>
        <p:nvPicPr>
          <p:cNvPr id="3" name="Picture 2" descr="A picture containing person, posing&#10;&#10;Description automatically generated">
            <a:extLst>
              <a:ext uri="{FF2B5EF4-FFF2-40B4-BE49-F238E27FC236}">
                <a16:creationId xmlns:a16="http://schemas.microsoft.com/office/drawing/2014/main" id="{837A66E3-A4D1-3010-7BC0-BE68D91A55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07"/>
          <a:stretch/>
        </p:blipFill>
        <p:spPr>
          <a:xfrm>
            <a:off x="0" y="3366528"/>
            <a:ext cx="6095999" cy="3528059"/>
          </a:xfrm>
          <a:prstGeom prst="rect">
            <a:avLst/>
          </a:prstGeom>
        </p:spPr>
      </p:pic>
      <p:sp>
        <p:nvSpPr>
          <p:cNvPr id="4" name="Date Placeholder 3">
            <a:extLst>
              <a:ext uri="{FF2B5EF4-FFF2-40B4-BE49-F238E27FC236}">
                <a16:creationId xmlns:a16="http://schemas.microsoft.com/office/drawing/2014/main" id="{0DD16F2E-DC21-795B-1797-768D75EEC687}"/>
              </a:ext>
            </a:extLst>
          </p:cNvPr>
          <p:cNvSpPr>
            <a:spLocks noGrp="1"/>
          </p:cNvSpPr>
          <p:nvPr>
            <p:ph type="dt" sz="half" idx="15"/>
          </p:nvPr>
        </p:nvSpPr>
        <p:spPr/>
        <p:txBody>
          <a:bodyPr/>
          <a:lstStyle/>
          <a:p>
            <a:fld id="{3A4D33F8-0C14-3946-BA00-1DB03F6EFE7E}" type="datetime1">
              <a:rPr lang="en-US" smtClean="0"/>
              <a:t>4/1/25</a:t>
            </a:fld>
            <a:endParaRPr lang="en-US"/>
          </a:p>
        </p:txBody>
      </p:sp>
      <p:sp>
        <p:nvSpPr>
          <p:cNvPr id="8" name="Footer Placeholder 7">
            <a:extLst>
              <a:ext uri="{FF2B5EF4-FFF2-40B4-BE49-F238E27FC236}">
                <a16:creationId xmlns:a16="http://schemas.microsoft.com/office/drawing/2014/main" id="{D22EB482-E83D-36E7-F6A5-2BECDDDF31A8}"/>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72BD1B69-E754-0730-8993-4848DC456194}"/>
              </a:ext>
            </a:extLst>
          </p:cNvPr>
          <p:cNvSpPr>
            <a:spLocks noGrp="1"/>
          </p:cNvSpPr>
          <p:nvPr>
            <p:ph type="sldNum" sz="quarter" idx="17"/>
          </p:nvPr>
        </p:nvSpPr>
        <p:spPr/>
        <p:txBody>
          <a:bodyPr/>
          <a:lstStyle/>
          <a:p>
            <a:fld id="{CCC1480D-4707-4A7B-B0EF-2D144A5CE62D}" type="slidenum">
              <a:rPr lang="en-US" smtClean="0"/>
              <a:t>‹#›</a:t>
            </a:fld>
            <a:endParaRPr lang="en-US"/>
          </a:p>
        </p:txBody>
      </p:sp>
      <p:sp>
        <p:nvSpPr>
          <p:cNvPr id="16" name="Freeform 5">
            <a:extLst>
              <a:ext uri="{FF2B5EF4-FFF2-40B4-BE49-F238E27FC236}">
                <a16:creationId xmlns:a16="http://schemas.microsoft.com/office/drawing/2014/main" id="{8E2901BF-1D21-8C76-D097-70F3CFF03A60}"/>
              </a:ext>
            </a:extLst>
          </p:cNvPr>
          <p:cNvSpPr/>
          <p:nvPr userDrawn="1"/>
        </p:nvSpPr>
        <p:spPr>
          <a:xfrm>
            <a:off x="-12241" y="2851574"/>
            <a:ext cx="6580094"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1" name="Subtitle 2">
            <a:extLst>
              <a:ext uri="{FF2B5EF4-FFF2-40B4-BE49-F238E27FC236}">
                <a16:creationId xmlns:a16="http://schemas.microsoft.com/office/drawing/2014/main" id="{EF2956D7-A3E9-14FE-9031-6C79595AD025}"/>
              </a:ext>
            </a:extLst>
          </p:cNvPr>
          <p:cNvSpPr>
            <a:spLocks noGrp="1"/>
          </p:cNvSpPr>
          <p:nvPr>
            <p:ph type="subTitle" idx="1"/>
          </p:nvPr>
        </p:nvSpPr>
        <p:spPr>
          <a:xfrm>
            <a:off x="615141" y="3008956"/>
            <a:ext cx="5220786" cy="343061"/>
          </a:xfrm>
          <a:prstGeom prst="rect">
            <a:avLst/>
          </a:prstGeom>
        </p:spPr>
        <p:txBody>
          <a:bodyPr>
            <a:normAutofit/>
          </a:bodyPr>
          <a:lstStyle>
            <a:lvl1pPr marL="0" indent="0" algn="l">
              <a:buNone/>
              <a:defRPr sz="2000">
                <a:solidFill>
                  <a:schemeClr val="accent3"/>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2982446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7 Title Slide White Logo Navy Light Blue Ribbon">
    <p:spTree>
      <p:nvGrpSpPr>
        <p:cNvPr id="1" name=""/>
        <p:cNvGrpSpPr/>
        <p:nvPr/>
      </p:nvGrpSpPr>
      <p:grpSpPr>
        <a:xfrm>
          <a:off x="0" y="0"/>
          <a:ext cx="0" cy="0"/>
          <a:chOff x="0" y="0"/>
          <a:chExt cx="0" cy="0"/>
        </a:xfrm>
      </p:grpSpPr>
      <p:sp>
        <p:nvSpPr>
          <p:cNvPr id="2" name="Manual Input 1">
            <a:extLst>
              <a:ext uri="{FF2B5EF4-FFF2-40B4-BE49-F238E27FC236}">
                <a16:creationId xmlns:a16="http://schemas.microsoft.com/office/drawing/2014/main" id="{4534841C-CD12-5AC2-3898-CA47E561F803}"/>
              </a:ext>
            </a:extLst>
          </p:cNvPr>
          <p:cNvSpPr/>
          <p:nvPr userDrawn="1"/>
        </p:nvSpPr>
        <p:spPr>
          <a:xfrm rot="16200000">
            <a:off x="6224646" y="906778"/>
            <a:ext cx="6857999" cy="5044439"/>
          </a:xfrm>
          <a:prstGeom prst="flowChartManualInp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055288D-0ED8-32D0-DBFA-4F1A11C38F41}"/>
              </a:ext>
            </a:extLst>
          </p:cNvPr>
          <p:cNvPicPr>
            <a:picLocks noChangeAspect="1"/>
          </p:cNvPicPr>
          <p:nvPr userDrawn="1"/>
        </p:nvPicPr>
        <p:blipFill rotWithShape="1">
          <a:blip r:embed="rId2"/>
          <a:srcRect l="2982" t="1748" b="1537"/>
          <a:stretch/>
        </p:blipFill>
        <p:spPr>
          <a:xfrm>
            <a:off x="0" y="0"/>
            <a:ext cx="9915652" cy="6858000"/>
          </a:xfrm>
          <a:prstGeom prst="rect">
            <a:avLst/>
          </a:prstGeom>
        </p:spPr>
      </p:pic>
      <p:sp>
        <p:nvSpPr>
          <p:cNvPr id="23" name="Subtitle 2">
            <a:extLst>
              <a:ext uri="{FF2B5EF4-FFF2-40B4-BE49-F238E27FC236}">
                <a16:creationId xmlns:a16="http://schemas.microsoft.com/office/drawing/2014/main" id="{D46FF923-2F3A-D2A7-B55B-08CF057365DE}"/>
              </a:ext>
            </a:extLst>
          </p:cNvPr>
          <p:cNvSpPr>
            <a:spLocks noGrp="1"/>
          </p:cNvSpPr>
          <p:nvPr>
            <p:ph type="subTitle" idx="1"/>
          </p:nvPr>
        </p:nvSpPr>
        <p:spPr>
          <a:xfrm>
            <a:off x="2382672" y="5170094"/>
            <a:ext cx="6991938" cy="760354"/>
          </a:xfrm>
          <a:prstGeom prst="rect">
            <a:avLst/>
          </a:prstGeom>
        </p:spPr>
        <p:txBody>
          <a:bodyPr anchor="ctr">
            <a:normAutofit/>
          </a:bodyPr>
          <a:lstStyle>
            <a:lvl1pPr marL="0" indent="0" algn="r">
              <a:buNone/>
              <a:defRPr sz="2000">
                <a:solidFill>
                  <a:schemeClr val="tx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9" name="Title 1">
            <a:extLst>
              <a:ext uri="{FF2B5EF4-FFF2-40B4-BE49-F238E27FC236}">
                <a16:creationId xmlns:a16="http://schemas.microsoft.com/office/drawing/2014/main" id="{4C619AF0-3CC1-2C9E-5B71-866E8767FE8F}"/>
              </a:ext>
            </a:extLst>
          </p:cNvPr>
          <p:cNvSpPr>
            <a:spLocks noGrp="1"/>
          </p:cNvSpPr>
          <p:nvPr>
            <p:ph type="ctrTitle"/>
          </p:nvPr>
        </p:nvSpPr>
        <p:spPr>
          <a:xfrm>
            <a:off x="597877" y="2216426"/>
            <a:ext cx="7323992"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5" name="Date Placeholder 4">
            <a:extLst>
              <a:ext uri="{FF2B5EF4-FFF2-40B4-BE49-F238E27FC236}">
                <a16:creationId xmlns:a16="http://schemas.microsoft.com/office/drawing/2014/main" id="{E5141A7B-45C3-1B65-FE9A-760333D142FA}"/>
              </a:ext>
            </a:extLst>
          </p:cNvPr>
          <p:cNvSpPr>
            <a:spLocks noGrp="1"/>
          </p:cNvSpPr>
          <p:nvPr>
            <p:ph type="dt" sz="half" idx="10"/>
          </p:nvPr>
        </p:nvSpPr>
        <p:spPr/>
        <p:txBody>
          <a:bodyPr/>
          <a:lstStyle/>
          <a:p>
            <a:fld id="{B2FEEDFE-9A05-C645-908E-2CFB85A92405}" type="datetime1">
              <a:rPr lang="en-US" smtClean="0"/>
              <a:t>4/1/25</a:t>
            </a:fld>
            <a:endParaRPr lang="en-US"/>
          </a:p>
        </p:txBody>
      </p:sp>
      <p:sp>
        <p:nvSpPr>
          <p:cNvPr id="6" name="Footer Placeholder 5">
            <a:extLst>
              <a:ext uri="{FF2B5EF4-FFF2-40B4-BE49-F238E27FC236}">
                <a16:creationId xmlns:a16="http://schemas.microsoft.com/office/drawing/2014/main" id="{7F6FB1BD-D280-CD42-07D8-96832DA48CC9}"/>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50F6E588-B31D-52B0-A437-0D51794D62E2}"/>
              </a:ext>
            </a:extLst>
          </p:cNvPr>
          <p:cNvSpPr>
            <a:spLocks noGrp="1"/>
          </p:cNvSpPr>
          <p:nvPr>
            <p:ph type="sldNum" sz="quarter" idx="12"/>
          </p:nvPr>
        </p:nvSpPr>
        <p:spPr/>
        <p:txBody>
          <a:bodyPr/>
          <a:lstStyle/>
          <a:p>
            <a:fld id="{CCC1480D-4707-4A7B-B0EF-2D144A5CE62D}" type="slidenum">
              <a:rPr lang="en-US" smtClean="0"/>
              <a:t>‹#›</a:t>
            </a:fld>
            <a:endParaRPr lang="en-US"/>
          </a:p>
        </p:txBody>
      </p:sp>
      <p:pic>
        <p:nvPicPr>
          <p:cNvPr id="13" name="Picture 12" descr="A picture containing application&#10;&#10;Description automatically generated">
            <a:extLst>
              <a:ext uri="{FF2B5EF4-FFF2-40B4-BE49-F238E27FC236}">
                <a16:creationId xmlns:a16="http://schemas.microsoft.com/office/drawing/2014/main" id="{E5D70F3C-7FB0-40FF-2E71-A41F7CAAF1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185" y="655646"/>
            <a:ext cx="3640975" cy="1080156"/>
          </a:xfrm>
          <a:prstGeom prst="rect">
            <a:avLst/>
          </a:prstGeom>
        </p:spPr>
      </p:pic>
    </p:spTree>
    <p:extLst>
      <p:ext uri="{BB962C8B-B14F-4D97-AF65-F5344CB8AC3E}">
        <p14:creationId xmlns:p14="http://schemas.microsoft.com/office/powerpoint/2010/main" val="10201021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Medium Photo Title Text or Content Dark Blue Dark Blue Ribb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7AB7FCD-E9FB-7EB6-E726-791206675C36}"/>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3">
            <a:extLst>
              <a:ext uri="{FF2B5EF4-FFF2-40B4-BE49-F238E27FC236}">
                <a16:creationId xmlns:a16="http://schemas.microsoft.com/office/drawing/2014/main" id="{4F557915-A56D-FFDA-7155-0EB387702CBD}"/>
              </a:ext>
            </a:extLst>
          </p:cNvPr>
          <p:cNvSpPr>
            <a:spLocks noGrp="1"/>
          </p:cNvSpPr>
          <p:nvPr>
            <p:ph type="body" sz="half" idx="13"/>
          </p:nvPr>
        </p:nvSpPr>
        <p:spPr>
          <a:xfrm>
            <a:off x="1280160" y="1297905"/>
            <a:ext cx="4815839" cy="134873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Content Placeholder 5">
            <a:extLst>
              <a:ext uri="{FF2B5EF4-FFF2-40B4-BE49-F238E27FC236}">
                <a16:creationId xmlns:a16="http://schemas.microsoft.com/office/drawing/2014/main" id="{E26A338A-1A6F-7FE3-ECE7-F2A933723963}"/>
              </a:ext>
            </a:extLst>
          </p:cNvPr>
          <p:cNvSpPr>
            <a:spLocks noGrp="1"/>
          </p:cNvSpPr>
          <p:nvPr>
            <p:ph sz="quarter" idx="14"/>
          </p:nvPr>
        </p:nvSpPr>
        <p:spPr>
          <a:xfrm>
            <a:off x="6813006" y="1297905"/>
            <a:ext cx="4173993" cy="4406206"/>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reeform 7">
            <a:extLst>
              <a:ext uri="{FF2B5EF4-FFF2-40B4-BE49-F238E27FC236}">
                <a16:creationId xmlns:a16="http://schemas.microsoft.com/office/drawing/2014/main" id="{34CF8DC7-C54A-29B5-DDCE-BDF14978412F}"/>
              </a:ext>
            </a:extLst>
          </p:cNvPr>
          <p:cNvSpPr/>
          <p:nvPr userDrawn="1"/>
        </p:nvSpPr>
        <p:spPr>
          <a:xfrm rot="5400000">
            <a:off x="5938539" y="3457512"/>
            <a:ext cx="569287" cy="689341"/>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sp>
        <p:nvSpPr>
          <p:cNvPr id="14" name="Title 1">
            <a:extLst>
              <a:ext uri="{FF2B5EF4-FFF2-40B4-BE49-F238E27FC236}">
                <a16:creationId xmlns:a16="http://schemas.microsoft.com/office/drawing/2014/main" id="{DD7AEA96-FC4E-AA41-72A6-79393C907977}"/>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15" name="Slide Number Placeholder 14">
            <a:extLst>
              <a:ext uri="{FF2B5EF4-FFF2-40B4-BE49-F238E27FC236}">
                <a16:creationId xmlns:a16="http://schemas.microsoft.com/office/drawing/2014/main" id="{38970A93-4DCD-114D-25A1-2978FF7D20B2}"/>
              </a:ext>
            </a:extLst>
          </p:cNvPr>
          <p:cNvSpPr>
            <a:spLocks noGrp="1"/>
          </p:cNvSpPr>
          <p:nvPr>
            <p:ph type="sldNum" sz="quarter" idx="17"/>
          </p:nvPr>
        </p:nvSpPr>
        <p:spPr/>
        <p:txBody>
          <a:bodyPr/>
          <a:lstStyle/>
          <a:p>
            <a:fld id="{CCC1480D-4707-4A7B-B0EF-2D144A5CE62D}" type="slidenum">
              <a:rPr lang="en-US" smtClean="0"/>
              <a:t>‹#›</a:t>
            </a:fld>
            <a:endParaRPr lang="en-US"/>
          </a:p>
        </p:txBody>
      </p:sp>
      <p:pic>
        <p:nvPicPr>
          <p:cNvPr id="3" name="Picture 2" descr="A picture containing person, posing&#10;&#10;Description automatically generated">
            <a:extLst>
              <a:ext uri="{FF2B5EF4-FFF2-40B4-BE49-F238E27FC236}">
                <a16:creationId xmlns:a16="http://schemas.microsoft.com/office/drawing/2014/main" id="{7ADFE216-BC06-5A0F-FFA4-0E31622A7F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07"/>
          <a:stretch/>
        </p:blipFill>
        <p:spPr>
          <a:xfrm>
            <a:off x="0" y="3366528"/>
            <a:ext cx="6095999" cy="3528059"/>
          </a:xfrm>
          <a:prstGeom prst="rect">
            <a:avLst/>
          </a:prstGeom>
        </p:spPr>
      </p:pic>
      <p:sp>
        <p:nvSpPr>
          <p:cNvPr id="4" name="Date Placeholder 3">
            <a:extLst>
              <a:ext uri="{FF2B5EF4-FFF2-40B4-BE49-F238E27FC236}">
                <a16:creationId xmlns:a16="http://schemas.microsoft.com/office/drawing/2014/main" id="{E9E02837-BF23-2613-E69F-6A33132358DB}"/>
              </a:ext>
            </a:extLst>
          </p:cNvPr>
          <p:cNvSpPr>
            <a:spLocks noGrp="1"/>
          </p:cNvSpPr>
          <p:nvPr>
            <p:ph type="dt" sz="half" idx="15"/>
          </p:nvPr>
        </p:nvSpPr>
        <p:spPr/>
        <p:txBody>
          <a:bodyPr/>
          <a:lstStyle/>
          <a:p>
            <a:fld id="{6DE6B8E6-FB22-194E-810E-767C91780411}" type="datetime1">
              <a:rPr lang="en-US" smtClean="0"/>
              <a:t>4/1/25</a:t>
            </a:fld>
            <a:endParaRPr lang="en-US"/>
          </a:p>
        </p:txBody>
      </p:sp>
      <p:sp>
        <p:nvSpPr>
          <p:cNvPr id="8" name="Footer Placeholder 7">
            <a:extLst>
              <a:ext uri="{FF2B5EF4-FFF2-40B4-BE49-F238E27FC236}">
                <a16:creationId xmlns:a16="http://schemas.microsoft.com/office/drawing/2014/main" id="{AC34F464-3D94-F701-DA43-933F58A59113}"/>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6" name="Freeform 5">
            <a:extLst>
              <a:ext uri="{FF2B5EF4-FFF2-40B4-BE49-F238E27FC236}">
                <a16:creationId xmlns:a16="http://schemas.microsoft.com/office/drawing/2014/main" id="{4A518663-DC8A-BC73-A53D-8104B300E7B2}"/>
              </a:ext>
            </a:extLst>
          </p:cNvPr>
          <p:cNvSpPr/>
          <p:nvPr userDrawn="1"/>
        </p:nvSpPr>
        <p:spPr>
          <a:xfrm>
            <a:off x="-12241" y="2851574"/>
            <a:ext cx="6580094" cy="657827"/>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lumMod val="75000"/>
              </a:schemeClr>
            </a:solidFill>
          </a:ln>
        </p:spPr>
      </p:sp>
      <p:sp>
        <p:nvSpPr>
          <p:cNvPr id="11" name="Subtitle 2">
            <a:extLst>
              <a:ext uri="{FF2B5EF4-FFF2-40B4-BE49-F238E27FC236}">
                <a16:creationId xmlns:a16="http://schemas.microsoft.com/office/drawing/2014/main" id="{EF2956D7-A3E9-14FE-9031-6C79595AD025}"/>
              </a:ext>
            </a:extLst>
          </p:cNvPr>
          <p:cNvSpPr>
            <a:spLocks noGrp="1"/>
          </p:cNvSpPr>
          <p:nvPr>
            <p:ph type="subTitle" idx="1"/>
          </p:nvPr>
        </p:nvSpPr>
        <p:spPr>
          <a:xfrm>
            <a:off x="615141" y="3008956"/>
            <a:ext cx="5220786" cy="343061"/>
          </a:xfrm>
          <a:prstGeom prst="rect">
            <a:avLst/>
          </a:prstGeom>
        </p:spPr>
        <p:txBody>
          <a:bodyPr>
            <a:normAutofit/>
          </a:bodyPr>
          <a:lstStyle>
            <a:lvl1pPr marL="0" indent="0" algn="l">
              <a:buNone/>
              <a:defRPr sz="2000">
                <a:solidFill>
                  <a:schemeClr val="accent3"/>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Tree>
    <p:extLst>
      <p:ext uri="{BB962C8B-B14F-4D97-AF65-F5344CB8AC3E}">
        <p14:creationId xmlns:p14="http://schemas.microsoft.com/office/powerpoint/2010/main" val="1243079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4 Medium Photo Title Text or Content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7408BE-3319-64AD-0AF1-A5BECEE47CFA}"/>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36C1B948-2C23-DE21-44EC-E8510CE38514}"/>
              </a:ext>
            </a:extLst>
          </p:cNvPr>
          <p:cNvSpPr>
            <a:spLocks noGrp="1"/>
          </p:cNvSpPr>
          <p:nvPr>
            <p:ph type="body" sz="half" idx="13"/>
          </p:nvPr>
        </p:nvSpPr>
        <p:spPr>
          <a:xfrm>
            <a:off x="1280160" y="1222131"/>
            <a:ext cx="4815839" cy="200193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Content Placeholder 5">
            <a:extLst>
              <a:ext uri="{FF2B5EF4-FFF2-40B4-BE49-F238E27FC236}">
                <a16:creationId xmlns:a16="http://schemas.microsoft.com/office/drawing/2014/main" id="{9FD52333-4ABB-ABB5-09CC-FF237C5112A1}"/>
              </a:ext>
            </a:extLst>
          </p:cNvPr>
          <p:cNvSpPr>
            <a:spLocks noGrp="1"/>
          </p:cNvSpPr>
          <p:nvPr>
            <p:ph sz="quarter" idx="14"/>
          </p:nvPr>
        </p:nvSpPr>
        <p:spPr>
          <a:xfrm>
            <a:off x="6418386" y="1222131"/>
            <a:ext cx="4568614" cy="4481980"/>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1B0F440B-95E4-3F22-18B4-DE398DAA45BC}"/>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pic>
        <p:nvPicPr>
          <p:cNvPr id="5" name="Picture 4" descr="A picture containing person, posing&#10;&#10;Description automatically generated">
            <a:extLst>
              <a:ext uri="{FF2B5EF4-FFF2-40B4-BE49-F238E27FC236}">
                <a16:creationId xmlns:a16="http://schemas.microsoft.com/office/drawing/2014/main" id="{911D2EE6-2DEF-5B64-D5E4-753AD775F4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07"/>
          <a:stretch/>
        </p:blipFill>
        <p:spPr>
          <a:xfrm>
            <a:off x="0" y="3366528"/>
            <a:ext cx="6095999" cy="3528059"/>
          </a:xfrm>
          <a:prstGeom prst="rect">
            <a:avLst/>
          </a:prstGeom>
        </p:spPr>
      </p:pic>
      <p:sp>
        <p:nvSpPr>
          <p:cNvPr id="3" name="Date Placeholder 2">
            <a:extLst>
              <a:ext uri="{FF2B5EF4-FFF2-40B4-BE49-F238E27FC236}">
                <a16:creationId xmlns:a16="http://schemas.microsoft.com/office/drawing/2014/main" id="{177AD04B-3BFF-3129-9E2A-61D1EEAA25A3}"/>
              </a:ext>
            </a:extLst>
          </p:cNvPr>
          <p:cNvSpPr>
            <a:spLocks noGrp="1"/>
          </p:cNvSpPr>
          <p:nvPr>
            <p:ph type="dt" sz="half" idx="15"/>
          </p:nvPr>
        </p:nvSpPr>
        <p:spPr/>
        <p:txBody>
          <a:bodyPr/>
          <a:lstStyle/>
          <a:p>
            <a:fld id="{7C25C59A-AD20-C541-B7D5-DAE8DD233B54}" type="datetime1">
              <a:rPr lang="en-US" smtClean="0"/>
              <a:t>4/1/25</a:t>
            </a:fld>
            <a:endParaRPr lang="en-US"/>
          </a:p>
        </p:txBody>
      </p:sp>
      <p:sp>
        <p:nvSpPr>
          <p:cNvPr id="4" name="Footer Placeholder 3">
            <a:extLst>
              <a:ext uri="{FF2B5EF4-FFF2-40B4-BE49-F238E27FC236}">
                <a16:creationId xmlns:a16="http://schemas.microsoft.com/office/drawing/2014/main" id="{0940BE54-173C-B6C3-DE9C-8C2AC3C091DA}"/>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EE4C3FA8-F920-F987-D46F-BCF228C3D55B}"/>
              </a:ext>
            </a:extLst>
          </p:cNvPr>
          <p:cNvSpPr>
            <a:spLocks noGrp="1"/>
          </p:cNvSpPr>
          <p:nvPr>
            <p:ph type="sldNum" sz="quarter" idx="17"/>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36277349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 Medium Photo Title Text or Content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6926B4-5124-8F3F-4BF0-6E77A73048A7}"/>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36C1B948-2C23-DE21-44EC-E8510CE38514}"/>
              </a:ext>
            </a:extLst>
          </p:cNvPr>
          <p:cNvSpPr>
            <a:spLocks noGrp="1"/>
          </p:cNvSpPr>
          <p:nvPr>
            <p:ph type="body" sz="half" idx="13"/>
          </p:nvPr>
        </p:nvSpPr>
        <p:spPr>
          <a:xfrm>
            <a:off x="1280160" y="1222131"/>
            <a:ext cx="4815839" cy="200193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Content Placeholder 5">
            <a:extLst>
              <a:ext uri="{FF2B5EF4-FFF2-40B4-BE49-F238E27FC236}">
                <a16:creationId xmlns:a16="http://schemas.microsoft.com/office/drawing/2014/main" id="{9FD52333-4ABB-ABB5-09CC-FF237C5112A1}"/>
              </a:ext>
            </a:extLst>
          </p:cNvPr>
          <p:cNvSpPr>
            <a:spLocks noGrp="1"/>
          </p:cNvSpPr>
          <p:nvPr>
            <p:ph sz="quarter" idx="14"/>
          </p:nvPr>
        </p:nvSpPr>
        <p:spPr>
          <a:xfrm>
            <a:off x="6418386" y="1222131"/>
            <a:ext cx="4568614" cy="4481980"/>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1B0F440B-95E4-3F22-18B4-DE398DAA45BC}"/>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pic>
        <p:nvPicPr>
          <p:cNvPr id="5" name="Picture 4" descr="A picture containing person, posing&#10;&#10;Description automatically generated">
            <a:extLst>
              <a:ext uri="{FF2B5EF4-FFF2-40B4-BE49-F238E27FC236}">
                <a16:creationId xmlns:a16="http://schemas.microsoft.com/office/drawing/2014/main" id="{9DECEEA4-BC29-C1A4-4A60-D0C236A454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07"/>
          <a:stretch/>
        </p:blipFill>
        <p:spPr>
          <a:xfrm>
            <a:off x="0" y="3366528"/>
            <a:ext cx="6095999" cy="3528059"/>
          </a:xfrm>
          <a:prstGeom prst="rect">
            <a:avLst/>
          </a:prstGeom>
        </p:spPr>
      </p:pic>
      <p:sp>
        <p:nvSpPr>
          <p:cNvPr id="3" name="Date Placeholder 2">
            <a:extLst>
              <a:ext uri="{FF2B5EF4-FFF2-40B4-BE49-F238E27FC236}">
                <a16:creationId xmlns:a16="http://schemas.microsoft.com/office/drawing/2014/main" id="{53A910EF-7F0A-F8B3-0CB8-4EB17BCF0C25}"/>
              </a:ext>
            </a:extLst>
          </p:cNvPr>
          <p:cNvSpPr>
            <a:spLocks noGrp="1"/>
          </p:cNvSpPr>
          <p:nvPr>
            <p:ph type="dt" sz="half" idx="15"/>
          </p:nvPr>
        </p:nvSpPr>
        <p:spPr/>
        <p:txBody>
          <a:bodyPr/>
          <a:lstStyle/>
          <a:p>
            <a:fld id="{D773A726-6620-0F4E-AE6E-E2DE6584B33C}" type="datetime1">
              <a:rPr lang="en-US" smtClean="0"/>
              <a:t>4/1/25</a:t>
            </a:fld>
            <a:endParaRPr lang="en-US"/>
          </a:p>
        </p:txBody>
      </p:sp>
      <p:sp>
        <p:nvSpPr>
          <p:cNvPr id="4" name="Footer Placeholder 3">
            <a:extLst>
              <a:ext uri="{FF2B5EF4-FFF2-40B4-BE49-F238E27FC236}">
                <a16:creationId xmlns:a16="http://schemas.microsoft.com/office/drawing/2014/main" id="{773F21F8-407C-580F-2F4C-94C6F97EA82E}"/>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3BDEDB9E-0FC8-1009-79CB-DBD3313637FA}"/>
              </a:ext>
            </a:extLst>
          </p:cNvPr>
          <p:cNvSpPr>
            <a:spLocks noGrp="1"/>
          </p:cNvSpPr>
          <p:nvPr>
            <p:ph type="sldNum" sz="quarter" idx="17"/>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5967802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6 Medium Photo Title Text or Content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DF18FD-78C1-846A-BA29-5D09EF99B108}"/>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36C1B948-2C23-DE21-44EC-E8510CE38514}"/>
              </a:ext>
            </a:extLst>
          </p:cNvPr>
          <p:cNvSpPr>
            <a:spLocks noGrp="1"/>
          </p:cNvSpPr>
          <p:nvPr>
            <p:ph type="body" sz="half" idx="13"/>
          </p:nvPr>
        </p:nvSpPr>
        <p:spPr>
          <a:xfrm>
            <a:off x="1280160" y="1222131"/>
            <a:ext cx="4815839" cy="2001935"/>
          </a:xfrm>
          <a:prstGeom prst="rect">
            <a:avLst/>
          </a:prstGeom>
        </p:spPr>
        <p:txBody>
          <a:bodyPr>
            <a:normAutofit/>
          </a:bodyPr>
          <a:lstStyle>
            <a:lvl1pPr marL="0" indent="0">
              <a:lnSpc>
                <a:spcPct val="95000"/>
              </a:lnSpc>
              <a:buNone/>
              <a:defRPr sz="12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Content Placeholder 5">
            <a:extLst>
              <a:ext uri="{FF2B5EF4-FFF2-40B4-BE49-F238E27FC236}">
                <a16:creationId xmlns:a16="http://schemas.microsoft.com/office/drawing/2014/main" id="{9FD52333-4ABB-ABB5-09CC-FF237C5112A1}"/>
              </a:ext>
            </a:extLst>
          </p:cNvPr>
          <p:cNvSpPr>
            <a:spLocks noGrp="1"/>
          </p:cNvSpPr>
          <p:nvPr>
            <p:ph sz="quarter" idx="14"/>
          </p:nvPr>
        </p:nvSpPr>
        <p:spPr>
          <a:xfrm>
            <a:off x="6418386" y="1222131"/>
            <a:ext cx="4568614" cy="4481980"/>
          </a:xfrm>
          <a:prstGeom prst="rect">
            <a:avLst/>
          </a:prstGeom>
          <a:solidFill>
            <a:srgbClr val="FFFFFF">
              <a:alpha val="16863"/>
            </a:srgbClr>
          </a:solidFill>
        </p:spPr>
        <p:txBody>
          <a:bodyPr/>
          <a:lstStyle>
            <a:lvl1pPr>
              <a:buNone/>
              <a:defRPr sz="2200">
                <a:solidFill>
                  <a:schemeClr val="tx2"/>
                </a:solidFill>
              </a:defRPr>
            </a:lvl1pPr>
            <a:lvl2pPr>
              <a:buNone/>
              <a:defRPr sz="2000">
                <a:solidFill>
                  <a:schemeClr val="tx2"/>
                </a:solidFill>
              </a:defRPr>
            </a:lvl2pPr>
            <a:lvl3pPr>
              <a:buNone/>
              <a:defRPr sz="1800">
                <a:solidFill>
                  <a:schemeClr val="tx2"/>
                </a:solidFill>
              </a:defRPr>
            </a:lvl3pPr>
            <a:lvl4pPr>
              <a:buNone/>
              <a:defRPr sz="1600">
                <a:solidFill>
                  <a:schemeClr val="tx2"/>
                </a:solidFill>
              </a:defRPr>
            </a:lvl4pPr>
            <a:lvl5pPr>
              <a:buNone/>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1B0F440B-95E4-3F22-18B4-DE398DAA45BC}"/>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pic>
        <p:nvPicPr>
          <p:cNvPr id="5" name="Picture 4" descr="A picture containing person, posing&#10;&#10;Description automatically generated">
            <a:extLst>
              <a:ext uri="{FF2B5EF4-FFF2-40B4-BE49-F238E27FC236}">
                <a16:creationId xmlns:a16="http://schemas.microsoft.com/office/drawing/2014/main" id="{E245CF17-22C5-4D24-23A6-970A299744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07"/>
          <a:stretch/>
        </p:blipFill>
        <p:spPr>
          <a:xfrm>
            <a:off x="0" y="3366528"/>
            <a:ext cx="6095999" cy="3528059"/>
          </a:xfrm>
          <a:prstGeom prst="rect">
            <a:avLst/>
          </a:prstGeom>
        </p:spPr>
      </p:pic>
      <p:sp>
        <p:nvSpPr>
          <p:cNvPr id="3" name="Date Placeholder 2">
            <a:extLst>
              <a:ext uri="{FF2B5EF4-FFF2-40B4-BE49-F238E27FC236}">
                <a16:creationId xmlns:a16="http://schemas.microsoft.com/office/drawing/2014/main" id="{22AF9624-20E6-E77B-A181-25AF979607A2}"/>
              </a:ext>
            </a:extLst>
          </p:cNvPr>
          <p:cNvSpPr>
            <a:spLocks noGrp="1"/>
          </p:cNvSpPr>
          <p:nvPr>
            <p:ph type="dt" sz="half" idx="15"/>
          </p:nvPr>
        </p:nvSpPr>
        <p:spPr/>
        <p:txBody>
          <a:bodyPr/>
          <a:lstStyle/>
          <a:p>
            <a:fld id="{2A772599-C85C-A345-BDD1-6E28DF5D30B9}" type="datetime1">
              <a:rPr lang="en-US" smtClean="0"/>
              <a:t>4/1/25</a:t>
            </a:fld>
            <a:endParaRPr lang="en-US"/>
          </a:p>
        </p:txBody>
      </p:sp>
      <p:sp>
        <p:nvSpPr>
          <p:cNvPr id="4" name="Footer Placeholder 3">
            <a:extLst>
              <a:ext uri="{FF2B5EF4-FFF2-40B4-BE49-F238E27FC236}">
                <a16:creationId xmlns:a16="http://schemas.microsoft.com/office/drawing/2014/main" id="{1A1F4420-CCD0-A868-564B-7516C09251BB}"/>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EFCA4B49-9BAC-BA47-52F7-C03548519448}"/>
              </a:ext>
            </a:extLst>
          </p:cNvPr>
          <p:cNvSpPr>
            <a:spLocks noGrp="1"/>
          </p:cNvSpPr>
          <p:nvPr>
            <p:ph type="sldNum" sz="quarter" idx="17"/>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1443879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Only with Background Photo Option _ Navy">
    <p:spTree>
      <p:nvGrpSpPr>
        <p:cNvPr id="1" name=""/>
        <p:cNvGrpSpPr/>
        <p:nvPr/>
      </p:nvGrpSpPr>
      <p:grpSpPr>
        <a:xfrm>
          <a:off x="0" y="0"/>
          <a:ext cx="0" cy="0"/>
          <a:chOff x="0" y="0"/>
          <a:chExt cx="0" cy="0"/>
        </a:xfrm>
      </p:grpSpPr>
      <p:pic>
        <p:nvPicPr>
          <p:cNvPr id="4" name="Picture 3" descr="A picture containing person, indoor, sitting, hand&#10;&#10;Description automatically generated">
            <a:extLst>
              <a:ext uri="{FF2B5EF4-FFF2-40B4-BE49-F238E27FC236}">
                <a16:creationId xmlns:a16="http://schemas.microsoft.com/office/drawing/2014/main" id="{70FE79A9-362C-AC70-3E0A-2AC91E7D925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3E62BE3-B3C9-1600-AC52-4BA7261E057A}"/>
              </a:ext>
            </a:extLst>
          </p:cNvPr>
          <p:cNvSpPr/>
          <p:nvPr userDrawn="1"/>
        </p:nvSpPr>
        <p:spPr>
          <a:xfrm>
            <a:off x="615142"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0" y="2470424"/>
            <a:ext cx="5091821" cy="1508760"/>
          </a:xfrm>
          <a:prstGeom prst="rect">
            <a:avLst/>
          </a:prstGeom>
        </p:spPr>
        <p:txBody>
          <a:bodyPr/>
          <a:lstStyle>
            <a:lvl1pPr algn="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7" name="Date Placeholder 6">
            <a:extLst>
              <a:ext uri="{FF2B5EF4-FFF2-40B4-BE49-F238E27FC236}">
                <a16:creationId xmlns:a16="http://schemas.microsoft.com/office/drawing/2014/main" id="{EA96A6E0-0A85-8026-DD13-10F2661ECAF2}"/>
              </a:ext>
            </a:extLst>
          </p:cNvPr>
          <p:cNvSpPr>
            <a:spLocks noGrp="1"/>
          </p:cNvSpPr>
          <p:nvPr>
            <p:ph type="dt" sz="half" idx="10"/>
          </p:nvPr>
        </p:nvSpPr>
        <p:spPr/>
        <p:txBody>
          <a:bodyPr/>
          <a:lstStyle/>
          <a:p>
            <a:fld id="{134994F3-9846-734A-B57C-72370FE5F835}" type="datetime1">
              <a:rPr lang="en-US" smtClean="0"/>
              <a:t>4/1/25</a:t>
            </a:fld>
            <a:endParaRPr lang="en-US"/>
          </a:p>
        </p:txBody>
      </p:sp>
      <p:sp>
        <p:nvSpPr>
          <p:cNvPr id="8" name="Footer Placeholder 7">
            <a:extLst>
              <a:ext uri="{FF2B5EF4-FFF2-40B4-BE49-F238E27FC236}">
                <a16:creationId xmlns:a16="http://schemas.microsoft.com/office/drawing/2014/main" id="{FE336EC0-2699-BFBB-EA92-DBA427E021F0}"/>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5A7AEC6E-78B7-1BF4-016D-B97434F4B76F}"/>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33333154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Only with Background Photo Option _ Light Blue">
    <p:spTree>
      <p:nvGrpSpPr>
        <p:cNvPr id="1" name=""/>
        <p:cNvGrpSpPr/>
        <p:nvPr/>
      </p:nvGrpSpPr>
      <p:grpSpPr>
        <a:xfrm>
          <a:off x="0" y="0"/>
          <a:ext cx="0" cy="0"/>
          <a:chOff x="0" y="0"/>
          <a:chExt cx="0" cy="0"/>
        </a:xfrm>
      </p:grpSpPr>
      <p:pic>
        <p:nvPicPr>
          <p:cNvPr id="3" name="Picture 2" descr="A baby with curly hair&#10;&#10;Description automatically generated with low confidence">
            <a:extLst>
              <a:ext uri="{FF2B5EF4-FFF2-40B4-BE49-F238E27FC236}">
                <a16:creationId xmlns:a16="http://schemas.microsoft.com/office/drawing/2014/main" id="{3BCDE9F6-7442-8422-5908-152C2303FF16}"/>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D3343B1-537D-3318-51A9-9F6A86F26EFF}"/>
              </a:ext>
            </a:extLst>
          </p:cNvPr>
          <p:cNvSpPr/>
          <p:nvPr userDrawn="1"/>
        </p:nvSpPr>
        <p:spPr>
          <a:xfrm>
            <a:off x="615142"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10154" y="2470424"/>
            <a:ext cx="9077668" cy="1508760"/>
          </a:xfrm>
          <a:prstGeom prst="rect">
            <a:avLst/>
          </a:prstGeom>
        </p:spPr>
        <p:txBody>
          <a:bodyPr/>
          <a:lstStyle>
            <a:lvl1pPr algn="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7" name="Date Placeholder 6">
            <a:extLst>
              <a:ext uri="{FF2B5EF4-FFF2-40B4-BE49-F238E27FC236}">
                <a16:creationId xmlns:a16="http://schemas.microsoft.com/office/drawing/2014/main" id="{D4BEB212-99AC-C10E-A042-6728D99D1015}"/>
              </a:ext>
            </a:extLst>
          </p:cNvPr>
          <p:cNvSpPr>
            <a:spLocks noGrp="1"/>
          </p:cNvSpPr>
          <p:nvPr>
            <p:ph type="dt" sz="half" idx="10"/>
          </p:nvPr>
        </p:nvSpPr>
        <p:spPr/>
        <p:txBody>
          <a:bodyPr/>
          <a:lstStyle/>
          <a:p>
            <a:fld id="{7C4B0F7A-8C2A-6B40-AFA6-8C5177008479}" type="datetime1">
              <a:rPr lang="en-US" smtClean="0"/>
              <a:t>4/1/25</a:t>
            </a:fld>
            <a:endParaRPr lang="en-US"/>
          </a:p>
        </p:txBody>
      </p:sp>
      <p:sp>
        <p:nvSpPr>
          <p:cNvPr id="8" name="Footer Placeholder 7">
            <a:extLst>
              <a:ext uri="{FF2B5EF4-FFF2-40B4-BE49-F238E27FC236}">
                <a16:creationId xmlns:a16="http://schemas.microsoft.com/office/drawing/2014/main" id="{4B221889-74AD-15D5-6672-5659C613E034}"/>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4ABC5518-5E65-4ACB-804F-6EBA430B8BCE}"/>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13984196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Only with Background Photo Option _ Orange">
    <p:spTree>
      <p:nvGrpSpPr>
        <p:cNvPr id="1" name=""/>
        <p:cNvGrpSpPr/>
        <p:nvPr/>
      </p:nvGrpSpPr>
      <p:grpSpPr>
        <a:xfrm>
          <a:off x="0" y="0"/>
          <a:ext cx="0" cy="0"/>
          <a:chOff x="0" y="0"/>
          <a:chExt cx="0" cy="0"/>
        </a:xfrm>
      </p:grpSpPr>
      <p:pic>
        <p:nvPicPr>
          <p:cNvPr id="4" name="Picture 3" descr="A picture containing person, sky, outdoor, person&#10;&#10;Description automatically generated">
            <a:extLst>
              <a:ext uri="{FF2B5EF4-FFF2-40B4-BE49-F238E27FC236}">
                <a16:creationId xmlns:a16="http://schemas.microsoft.com/office/drawing/2014/main" id="{2EF4CBFF-6149-AB30-39FC-14E5C72CA9C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CABF354-2CDC-45A1-51CB-5AFCB0C6BC22}"/>
              </a:ext>
            </a:extLst>
          </p:cNvPr>
          <p:cNvSpPr/>
          <p:nvPr userDrawn="1"/>
        </p:nvSpPr>
        <p:spPr>
          <a:xfrm>
            <a:off x="615142"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0" y="2578489"/>
            <a:ext cx="5101761" cy="1508760"/>
          </a:xfrm>
          <a:prstGeom prst="rect">
            <a:avLst/>
          </a:prstGeom>
        </p:spPr>
        <p:txBody>
          <a:bodyPr/>
          <a:lstStyle>
            <a:lvl1pPr algn="r">
              <a:defRPr>
                <a:latin typeface="Lucida Sans Unicode" panose="020B0602030504020204" pitchFamily="34" charset="0"/>
                <a:cs typeface="Lucida Sans Unicode" panose="020B0602030504020204" pitchFamily="34" charset="0"/>
              </a:defRPr>
            </a:lvl1pPr>
          </a:lstStyle>
          <a:p>
            <a:r>
              <a:rPr lang="en-US"/>
              <a:t>Click to edit Master title style</a:t>
            </a:r>
          </a:p>
        </p:txBody>
      </p:sp>
      <p:sp>
        <p:nvSpPr>
          <p:cNvPr id="7" name="Date Placeholder 6">
            <a:extLst>
              <a:ext uri="{FF2B5EF4-FFF2-40B4-BE49-F238E27FC236}">
                <a16:creationId xmlns:a16="http://schemas.microsoft.com/office/drawing/2014/main" id="{734CAE5F-1750-2D27-D8CC-37411C212BBA}"/>
              </a:ext>
            </a:extLst>
          </p:cNvPr>
          <p:cNvSpPr>
            <a:spLocks noGrp="1"/>
          </p:cNvSpPr>
          <p:nvPr>
            <p:ph type="dt" sz="half" idx="10"/>
          </p:nvPr>
        </p:nvSpPr>
        <p:spPr/>
        <p:txBody>
          <a:bodyPr/>
          <a:lstStyle/>
          <a:p>
            <a:fld id="{109E9D80-FCCE-054B-8773-A209C007F1F0}" type="datetime1">
              <a:rPr lang="en-US" smtClean="0"/>
              <a:t>4/1/25</a:t>
            </a:fld>
            <a:endParaRPr lang="en-US"/>
          </a:p>
        </p:txBody>
      </p:sp>
      <p:sp>
        <p:nvSpPr>
          <p:cNvPr id="8" name="Footer Placeholder 7">
            <a:extLst>
              <a:ext uri="{FF2B5EF4-FFF2-40B4-BE49-F238E27FC236}">
                <a16:creationId xmlns:a16="http://schemas.microsoft.com/office/drawing/2014/main" id="{DF8A27AF-83DF-D012-9EEF-16D09C44DF20}"/>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33522483-CD8B-1CD9-040F-BCA23C62A53B}"/>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40225757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 Blank Tilte Orange Ribbon Orang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A6291243-E47E-CDD1-92D2-E5743F60927B}"/>
              </a:ext>
            </a:extLst>
          </p:cNvPr>
          <p:cNvSpPr>
            <a:spLocks noGrp="1"/>
          </p:cNvSpPr>
          <p:nvPr>
            <p:ph type="dt" sz="half" idx="10"/>
          </p:nvPr>
        </p:nvSpPr>
        <p:spPr/>
        <p:txBody>
          <a:bodyPr/>
          <a:lstStyle/>
          <a:p>
            <a:fld id="{152F0339-D201-5843-951D-F513C76EB0E0}" type="datetime1">
              <a:rPr lang="en-US" smtClean="0"/>
              <a:t>4/1/25</a:t>
            </a:fld>
            <a:endParaRPr lang="en-US"/>
          </a:p>
        </p:txBody>
      </p:sp>
      <p:sp>
        <p:nvSpPr>
          <p:cNvPr id="10" name="Footer Placeholder 9">
            <a:extLst>
              <a:ext uri="{FF2B5EF4-FFF2-40B4-BE49-F238E27FC236}">
                <a16:creationId xmlns:a16="http://schemas.microsoft.com/office/drawing/2014/main" id="{B5A2377D-CD0E-0F1C-FF33-9638A0D7C79B}"/>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AF271D65-FD18-E6CB-9F7B-577F68934185}"/>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0BB05429-7365-29E7-FDF8-B31970070804}"/>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sp>
        <p:nvSpPr>
          <p:cNvPr id="8" name="Rectangle 7">
            <a:extLst>
              <a:ext uri="{FF2B5EF4-FFF2-40B4-BE49-F238E27FC236}">
                <a16:creationId xmlns:a16="http://schemas.microsoft.com/office/drawing/2014/main" id="{0AAABA36-5832-CB29-F3A4-2908934C7642}"/>
              </a:ext>
            </a:extLst>
          </p:cNvPr>
          <p:cNvSpPr/>
          <p:nvPr userDrawn="1"/>
        </p:nvSpPr>
        <p:spPr>
          <a:xfrm>
            <a:off x="766483" y="430305"/>
            <a:ext cx="10690411" cy="5661213"/>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9E9853F3-B56B-2B3F-0E99-17B4CCAF4B25}"/>
              </a:ext>
            </a:extLst>
          </p:cNvPr>
          <p:cNvSpPr/>
          <p:nvPr userDrawn="1"/>
        </p:nvSpPr>
        <p:spPr>
          <a:xfrm>
            <a:off x="0" y="217103"/>
            <a:ext cx="11846859" cy="1020026"/>
          </a:xfrm>
          <a:custGeom>
            <a:avLst/>
            <a:gdLst/>
            <a:ahLst/>
            <a:cxnLst/>
            <a:rect l="l" t="t" r="r" b="b"/>
            <a:pathLst>
              <a:path w="983371" h="232479">
                <a:moveTo>
                  <a:pt x="0" y="0"/>
                </a:moveTo>
                <a:lnTo>
                  <a:pt x="983371" y="0"/>
                </a:lnTo>
                <a:lnTo>
                  <a:pt x="983371" y="232479"/>
                </a:lnTo>
                <a:lnTo>
                  <a:pt x="0" y="232479"/>
                </a:lnTo>
                <a:close/>
              </a:path>
            </a:pathLst>
          </a:custGeom>
          <a:solidFill>
            <a:schemeClr val="accent6"/>
          </a:solidFill>
          <a:ln w="57150">
            <a:solidFill>
              <a:schemeClr val="accent6"/>
            </a:solidFill>
          </a:ln>
        </p:spPr>
      </p:sp>
      <p:sp>
        <p:nvSpPr>
          <p:cNvPr id="3" name="Title 1">
            <a:extLst>
              <a:ext uri="{FF2B5EF4-FFF2-40B4-BE49-F238E27FC236}">
                <a16:creationId xmlns:a16="http://schemas.microsoft.com/office/drawing/2014/main" id="{2F030E98-E559-838B-D737-053158F2E703}"/>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bg1"/>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40310709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 Blank Tilte Orange Ribbon Light Blu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DD26C5C3-4734-7261-A507-226CBC81FCDF}"/>
              </a:ext>
            </a:extLst>
          </p:cNvPr>
          <p:cNvSpPr>
            <a:spLocks noGrp="1"/>
          </p:cNvSpPr>
          <p:nvPr>
            <p:ph type="dt" sz="half" idx="10"/>
          </p:nvPr>
        </p:nvSpPr>
        <p:spPr/>
        <p:txBody>
          <a:bodyPr/>
          <a:lstStyle/>
          <a:p>
            <a:fld id="{0D9098E2-28F7-1A4D-A1E8-594F45419E81}" type="datetime1">
              <a:rPr lang="en-US" smtClean="0"/>
              <a:t>4/1/25</a:t>
            </a:fld>
            <a:endParaRPr lang="en-US"/>
          </a:p>
        </p:txBody>
      </p:sp>
      <p:sp>
        <p:nvSpPr>
          <p:cNvPr id="10" name="Footer Placeholder 9">
            <a:extLst>
              <a:ext uri="{FF2B5EF4-FFF2-40B4-BE49-F238E27FC236}">
                <a16:creationId xmlns:a16="http://schemas.microsoft.com/office/drawing/2014/main" id="{2C001D3A-0A95-08C1-4E14-829265DAE187}"/>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BCC46596-7E92-11F3-4269-3B00BA1B5AB8}"/>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D5532517-5C20-3462-F1E1-7286FB6B67E5}"/>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sp>
        <p:nvSpPr>
          <p:cNvPr id="8" name="Rectangle 7">
            <a:extLst>
              <a:ext uri="{FF2B5EF4-FFF2-40B4-BE49-F238E27FC236}">
                <a16:creationId xmlns:a16="http://schemas.microsoft.com/office/drawing/2014/main" id="{E714E0FF-702D-DA82-6505-E6D7B031A905}"/>
              </a:ext>
            </a:extLst>
          </p:cNvPr>
          <p:cNvSpPr/>
          <p:nvPr userDrawn="1"/>
        </p:nvSpPr>
        <p:spPr>
          <a:xfrm>
            <a:off x="766483" y="430305"/>
            <a:ext cx="10690411" cy="566121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CD94E585-BCBF-5FCF-D10C-CA882504E307}"/>
              </a:ext>
            </a:extLst>
          </p:cNvPr>
          <p:cNvSpPr/>
          <p:nvPr userDrawn="1"/>
        </p:nvSpPr>
        <p:spPr>
          <a:xfrm>
            <a:off x="0" y="217103"/>
            <a:ext cx="11846859" cy="1020026"/>
          </a:xfrm>
          <a:custGeom>
            <a:avLst/>
            <a:gdLst/>
            <a:ahLst/>
            <a:cxnLst/>
            <a:rect l="l" t="t" r="r" b="b"/>
            <a:pathLst>
              <a:path w="983371" h="232479">
                <a:moveTo>
                  <a:pt x="0" y="0"/>
                </a:moveTo>
                <a:lnTo>
                  <a:pt x="983371" y="0"/>
                </a:lnTo>
                <a:lnTo>
                  <a:pt x="983371" y="232479"/>
                </a:lnTo>
                <a:lnTo>
                  <a:pt x="0" y="232479"/>
                </a:lnTo>
                <a:close/>
              </a:path>
            </a:pathLst>
          </a:custGeom>
          <a:solidFill>
            <a:schemeClr val="accent6"/>
          </a:solidFill>
          <a:ln w="57150">
            <a:solidFill>
              <a:schemeClr val="accent6"/>
            </a:solidFill>
          </a:ln>
        </p:spPr>
      </p:sp>
      <p:sp>
        <p:nvSpPr>
          <p:cNvPr id="3" name="Title 1">
            <a:extLst>
              <a:ext uri="{FF2B5EF4-FFF2-40B4-BE49-F238E27FC236}">
                <a16:creationId xmlns:a16="http://schemas.microsoft.com/office/drawing/2014/main" id="{2F030E98-E559-838B-D737-053158F2E703}"/>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bg1"/>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5295892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 Blank Tilte Orange Ribbon Dark Blu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B9DDE46F-8A0C-A095-184F-BB51065AF5E7}"/>
              </a:ext>
            </a:extLst>
          </p:cNvPr>
          <p:cNvSpPr>
            <a:spLocks noGrp="1"/>
          </p:cNvSpPr>
          <p:nvPr>
            <p:ph type="dt" sz="half" idx="10"/>
          </p:nvPr>
        </p:nvSpPr>
        <p:spPr/>
        <p:txBody>
          <a:bodyPr/>
          <a:lstStyle/>
          <a:p>
            <a:fld id="{02271C55-1D47-CD4E-8EB5-D50BEE4D104B}" type="datetime1">
              <a:rPr lang="en-US" smtClean="0"/>
              <a:t>4/1/25</a:t>
            </a:fld>
            <a:endParaRPr lang="en-US"/>
          </a:p>
        </p:txBody>
      </p:sp>
      <p:sp>
        <p:nvSpPr>
          <p:cNvPr id="10" name="Footer Placeholder 9">
            <a:extLst>
              <a:ext uri="{FF2B5EF4-FFF2-40B4-BE49-F238E27FC236}">
                <a16:creationId xmlns:a16="http://schemas.microsoft.com/office/drawing/2014/main" id="{1A643A30-6D5A-47EE-A235-5883C422341E}"/>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4750D96F-3338-63BA-C6F8-E9F2AE57918F}"/>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0793B976-B092-5BEC-8E9D-3D5768A1831C}"/>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sp>
        <p:nvSpPr>
          <p:cNvPr id="8" name="Rectangle 7">
            <a:extLst>
              <a:ext uri="{FF2B5EF4-FFF2-40B4-BE49-F238E27FC236}">
                <a16:creationId xmlns:a16="http://schemas.microsoft.com/office/drawing/2014/main" id="{20A2155E-DC75-0A1B-4BFB-CF59DAB9078B}"/>
              </a:ext>
            </a:extLst>
          </p:cNvPr>
          <p:cNvSpPr/>
          <p:nvPr userDrawn="1"/>
        </p:nvSpPr>
        <p:spPr>
          <a:xfrm>
            <a:off x="766483" y="430305"/>
            <a:ext cx="10690411" cy="5661213"/>
          </a:xfrm>
          <a:prstGeom prst="rect">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D17A48DE-AC13-CB38-3A66-59FD0DDF229C}"/>
              </a:ext>
            </a:extLst>
          </p:cNvPr>
          <p:cNvSpPr/>
          <p:nvPr userDrawn="1"/>
        </p:nvSpPr>
        <p:spPr>
          <a:xfrm>
            <a:off x="0" y="217103"/>
            <a:ext cx="11846859" cy="1020026"/>
          </a:xfrm>
          <a:custGeom>
            <a:avLst/>
            <a:gdLst/>
            <a:ahLst/>
            <a:cxnLst/>
            <a:rect l="l" t="t" r="r" b="b"/>
            <a:pathLst>
              <a:path w="983371" h="232479">
                <a:moveTo>
                  <a:pt x="0" y="0"/>
                </a:moveTo>
                <a:lnTo>
                  <a:pt x="983371" y="0"/>
                </a:lnTo>
                <a:lnTo>
                  <a:pt x="983371" y="232479"/>
                </a:lnTo>
                <a:lnTo>
                  <a:pt x="0" y="232479"/>
                </a:lnTo>
                <a:close/>
              </a:path>
            </a:pathLst>
          </a:custGeom>
          <a:solidFill>
            <a:schemeClr val="accent6"/>
          </a:solidFill>
          <a:ln w="57150">
            <a:solidFill>
              <a:schemeClr val="accent6"/>
            </a:solidFill>
          </a:ln>
        </p:spPr>
      </p:sp>
      <p:sp>
        <p:nvSpPr>
          <p:cNvPr id="3" name="Title 1">
            <a:extLst>
              <a:ext uri="{FF2B5EF4-FFF2-40B4-BE49-F238E27FC236}">
                <a16:creationId xmlns:a16="http://schemas.microsoft.com/office/drawing/2014/main" id="{2F030E98-E559-838B-D737-053158F2E703}"/>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bg1"/>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3057972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8 Title Slide White Logo Navy Dark Blue Ribbon">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AB6DCD1B-2D92-31B0-AAC6-5553C72B78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8017"/>
          <a:stretch/>
        </p:blipFill>
        <p:spPr>
          <a:xfrm>
            <a:off x="4634945" y="0"/>
            <a:ext cx="7557055" cy="6858000"/>
          </a:xfrm>
          <a:prstGeom prst="rect">
            <a:avLst/>
          </a:prstGeom>
        </p:spPr>
      </p:pic>
      <p:sp>
        <p:nvSpPr>
          <p:cNvPr id="2" name="Title 1"/>
          <p:cNvSpPr>
            <a:spLocks noGrp="1"/>
          </p:cNvSpPr>
          <p:nvPr>
            <p:ph type="ctrTitle"/>
          </p:nvPr>
        </p:nvSpPr>
        <p:spPr>
          <a:xfrm>
            <a:off x="615462" y="2216426"/>
            <a:ext cx="7297615"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pic>
        <p:nvPicPr>
          <p:cNvPr id="21" name="Picture 20">
            <a:extLst>
              <a:ext uri="{FF2B5EF4-FFF2-40B4-BE49-F238E27FC236}">
                <a16:creationId xmlns:a16="http://schemas.microsoft.com/office/drawing/2014/main" id="{3495B377-0139-B1C7-89BF-2E7DD636F5D4}"/>
              </a:ext>
            </a:extLst>
          </p:cNvPr>
          <p:cNvPicPr>
            <a:picLocks noChangeAspect="1"/>
          </p:cNvPicPr>
          <p:nvPr userDrawn="1"/>
        </p:nvPicPr>
        <p:blipFill rotWithShape="1">
          <a:blip r:embed="rId3"/>
          <a:srcRect l="2924" t="1468" b="1615"/>
          <a:stretch/>
        </p:blipFill>
        <p:spPr>
          <a:xfrm>
            <a:off x="0" y="0"/>
            <a:ext cx="10117438" cy="6858000"/>
          </a:xfrm>
          <a:prstGeom prst="rect">
            <a:avLst/>
          </a:prstGeom>
        </p:spPr>
      </p:pic>
      <p:sp>
        <p:nvSpPr>
          <p:cNvPr id="23" name="Subtitle 2">
            <a:extLst>
              <a:ext uri="{FF2B5EF4-FFF2-40B4-BE49-F238E27FC236}">
                <a16:creationId xmlns:a16="http://schemas.microsoft.com/office/drawing/2014/main" id="{D46FF923-2F3A-D2A7-B55B-08CF057365DE}"/>
              </a:ext>
            </a:extLst>
          </p:cNvPr>
          <p:cNvSpPr>
            <a:spLocks noGrp="1"/>
          </p:cNvSpPr>
          <p:nvPr>
            <p:ph type="subTitle" idx="1"/>
          </p:nvPr>
        </p:nvSpPr>
        <p:spPr>
          <a:xfrm>
            <a:off x="2267555" y="5107366"/>
            <a:ext cx="6991938" cy="760354"/>
          </a:xfrm>
          <a:prstGeom prst="rect">
            <a:avLst/>
          </a:prstGeom>
        </p:spPr>
        <p:txBody>
          <a:bodyPr anchor="ct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9" name="Date Placeholder 8">
            <a:extLst>
              <a:ext uri="{FF2B5EF4-FFF2-40B4-BE49-F238E27FC236}">
                <a16:creationId xmlns:a16="http://schemas.microsoft.com/office/drawing/2014/main" id="{93E8D074-7D8B-41B8-FA7E-576CEDFDA027}"/>
              </a:ext>
            </a:extLst>
          </p:cNvPr>
          <p:cNvSpPr>
            <a:spLocks noGrp="1"/>
          </p:cNvSpPr>
          <p:nvPr>
            <p:ph type="dt" sz="half" idx="10"/>
          </p:nvPr>
        </p:nvSpPr>
        <p:spPr/>
        <p:txBody>
          <a:bodyPr/>
          <a:lstStyle/>
          <a:p>
            <a:fld id="{C020D215-6B54-F84A-B5DB-0022DFC15BA7}" type="datetime1">
              <a:rPr lang="en-US" smtClean="0"/>
              <a:t>4/1/25</a:t>
            </a:fld>
            <a:endParaRPr lang="en-US"/>
          </a:p>
        </p:txBody>
      </p:sp>
      <p:sp>
        <p:nvSpPr>
          <p:cNvPr id="10" name="Footer Placeholder 9">
            <a:extLst>
              <a:ext uri="{FF2B5EF4-FFF2-40B4-BE49-F238E27FC236}">
                <a16:creationId xmlns:a16="http://schemas.microsoft.com/office/drawing/2014/main" id="{9B485F5D-E189-BD44-C0B2-93C6D5A29829}"/>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2692A5B2-07C7-F97B-AE4F-DB5A6E175951}"/>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13" name="Title 1">
            <a:extLst>
              <a:ext uri="{FF2B5EF4-FFF2-40B4-BE49-F238E27FC236}">
                <a16:creationId xmlns:a16="http://schemas.microsoft.com/office/drawing/2014/main" id="{D4CBCC86-6AC8-0A54-8CF8-3AA4AC4DDC10}"/>
              </a:ext>
            </a:extLst>
          </p:cNvPr>
          <p:cNvSpPr>
            <a:spLocks noGrp="1"/>
          </p:cNvSpPr>
          <p:nvPr>
            <p:ph type="ctrTitle"/>
          </p:nvPr>
        </p:nvSpPr>
        <p:spPr>
          <a:xfrm>
            <a:off x="615462" y="2216426"/>
            <a:ext cx="7297615"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pic>
        <p:nvPicPr>
          <p:cNvPr id="14" name="Picture 13" descr="A picture containing application&#10;&#10;Description automatically generated">
            <a:extLst>
              <a:ext uri="{FF2B5EF4-FFF2-40B4-BE49-F238E27FC236}">
                <a16:creationId xmlns:a16="http://schemas.microsoft.com/office/drawing/2014/main" id="{792EFB7D-09FE-8EC7-249C-5D44A12580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5462" y="715099"/>
            <a:ext cx="3640975" cy="1080156"/>
          </a:xfrm>
          <a:prstGeom prst="rect">
            <a:avLst/>
          </a:prstGeom>
        </p:spPr>
      </p:pic>
    </p:spTree>
    <p:extLst>
      <p:ext uri="{BB962C8B-B14F-4D97-AF65-F5344CB8AC3E}">
        <p14:creationId xmlns:p14="http://schemas.microsoft.com/office/powerpoint/2010/main" val="77398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 Blank Tilte Orange Ribbon Outline Orang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5F515AE7-DF16-384A-3FC6-19FD793C241F}"/>
              </a:ext>
            </a:extLst>
          </p:cNvPr>
          <p:cNvSpPr>
            <a:spLocks noGrp="1"/>
          </p:cNvSpPr>
          <p:nvPr>
            <p:ph type="dt" sz="half" idx="10"/>
          </p:nvPr>
        </p:nvSpPr>
        <p:spPr/>
        <p:txBody>
          <a:bodyPr/>
          <a:lstStyle/>
          <a:p>
            <a:fld id="{E18F64DA-6C13-1B40-ADAA-B194466E6330}" type="datetime1">
              <a:rPr lang="en-US" smtClean="0"/>
              <a:t>4/1/25</a:t>
            </a:fld>
            <a:endParaRPr lang="en-US"/>
          </a:p>
        </p:txBody>
      </p:sp>
      <p:sp>
        <p:nvSpPr>
          <p:cNvPr id="10" name="Footer Placeholder 9">
            <a:extLst>
              <a:ext uri="{FF2B5EF4-FFF2-40B4-BE49-F238E27FC236}">
                <a16:creationId xmlns:a16="http://schemas.microsoft.com/office/drawing/2014/main" id="{21F47A83-AFCE-BC6A-C380-A7C56035D5C8}"/>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F2156C44-F8E5-1496-C91C-B644C8132C39}"/>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B861072F-3327-A563-6418-5B30909CBDBD}"/>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sp>
        <p:nvSpPr>
          <p:cNvPr id="8" name="Rectangle 7">
            <a:extLst>
              <a:ext uri="{FF2B5EF4-FFF2-40B4-BE49-F238E27FC236}">
                <a16:creationId xmlns:a16="http://schemas.microsoft.com/office/drawing/2014/main" id="{05DF2949-2F61-B91A-19ED-FED1E464E49B}"/>
              </a:ext>
            </a:extLst>
          </p:cNvPr>
          <p:cNvSpPr/>
          <p:nvPr userDrawn="1"/>
        </p:nvSpPr>
        <p:spPr>
          <a:xfrm>
            <a:off x="766483" y="430305"/>
            <a:ext cx="10690411" cy="5661213"/>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B9A0E3-9CCB-A1B1-D521-A1E13BC28816}"/>
              </a:ext>
            </a:extLst>
          </p:cNvPr>
          <p:cNvPicPr>
            <a:picLocks noChangeAspect="1"/>
          </p:cNvPicPr>
          <p:nvPr userDrawn="1"/>
        </p:nvPicPr>
        <p:blipFill rotWithShape="1">
          <a:blip r:embed="rId2"/>
          <a:srcRect l="1554"/>
          <a:stretch/>
        </p:blipFill>
        <p:spPr>
          <a:xfrm>
            <a:off x="0" y="165473"/>
            <a:ext cx="11919596" cy="1090213"/>
          </a:xfrm>
          <a:prstGeom prst="rect">
            <a:avLst/>
          </a:prstGeom>
        </p:spPr>
      </p:pic>
      <p:sp>
        <p:nvSpPr>
          <p:cNvPr id="3" name="Title 1">
            <a:extLst>
              <a:ext uri="{FF2B5EF4-FFF2-40B4-BE49-F238E27FC236}">
                <a16:creationId xmlns:a16="http://schemas.microsoft.com/office/drawing/2014/main" id="{AB6D938C-9B5F-656E-438C-F760AD96F217}"/>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9391578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 Blank Tilte Orange Ribbon Outline Light Blu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63C1260E-1886-CEAD-5A71-7B0BC82A5002}"/>
              </a:ext>
            </a:extLst>
          </p:cNvPr>
          <p:cNvSpPr>
            <a:spLocks noGrp="1"/>
          </p:cNvSpPr>
          <p:nvPr>
            <p:ph type="dt" sz="half" idx="10"/>
          </p:nvPr>
        </p:nvSpPr>
        <p:spPr/>
        <p:txBody>
          <a:bodyPr/>
          <a:lstStyle/>
          <a:p>
            <a:fld id="{BA846BEB-395A-E544-A97C-5513BD18B8D8}" type="datetime1">
              <a:rPr lang="en-US" smtClean="0"/>
              <a:t>4/1/25</a:t>
            </a:fld>
            <a:endParaRPr lang="en-US"/>
          </a:p>
        </p:txBody>
      </p:sp>
      <p:sp>
        <p:nvSpPr>
          <p:cNvPr id="10" name="Footer Placeholder 9">
            <a:extLst>
              <a:ext uri="{FF2B5EF4-FFF2-40B4-BE49-F238E27FC236}">
                <a16:creationId xmlns:a16="http://schemas.microsoft.com/office/drawing/2014/main" id="{BAC20678-8357-DB8D-6937-95395B04E6FD}"/>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88D65A97-483A-74AB-BD28-DDE59ECD2927}"/>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D52EFACE-DABA-BBF2-C8FB-EF4545046492}"/>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sp>
        <p:nvSpPr>
          <p:cNvPr id="8" name="Rectangle 7">
            <a:extLst>
              <a:ext uri="{FF2B5EF4-FFF2-40B4-BE49-F238E27FC236}">
                <a16:creationId xmlns:a16="http://schemas.microsoft.com/office/drawing/2014/main" id="{5863832C-208C-58A8-60F9-505F7BEA7DB1}"/>
              </a:ext>
            </a:extLst>
          </p:cNvPr>
          <p:cNvSpPr/>
          <p:nvPr userDrawn="1"/>
        </p:nvSpPr>
        <p:spPr>
          <a:xfrm>
            <a:off x="766483" y="430305"/>
            <a:ext cx="10690411" cy="566121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249E15B-3BC1-9D78-BA82-55A5D6B8F215}"/>
              </a:ext>
            </a:extLst>
          </p:cNvPr>
          <p:cNvPicPr>
            <a:picLocks noChangeAspect="1"/>
          </p:cNvPicPr>
          <p:nvPr userDrawn="1"/>
        </p:nvPicPr>
        <p:blipFill rotWithShape="1">
          <a:blip r:embed="rId2"/>
          <a:srcRect l="1554"/>
          <a:stretch/>
        </p:blipFill>
        <p:spPr>
          <a:xfrm>
            <a:off x="0" y="165473"/>
            <a:ext cx="11919596" cy="1090213"/>
          </a:xfrm>
          <a:prstGeom prst="rect">
            <a:avLst/>
          </a:prstGeom>
        </p:spPr>
      </p:pic>
      <p:sp>
        <p:nvSpPr>
          <p:cNvPr id="3" name="Title 1">
            <a:extLst>
              <a:ext uri="{FF2B5EF4-FFF2-40B4-BE49-F238E27FC236}">
                <a16:creationId xmlns:a16="http://schemas.microsoft.com/office/drawing/2014/main" id="{AB6D938C-9B5F-656E-438C-F760AD96F217}"/>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20529398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Blank Tilte Orange Ribbon Outline Dark Blu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5D0087EF-8821-E3B8-5EDF-8631F29594AF}"/>
              </a:ext>
            </a:extLst>
          </p:cNvPr>
          <p:cNvSpPr>
            <a:spLocks noGrp="1"/>
          </p:cNvSpPr>
          <p:nvPr>
            <p:ph type="dt" sz="half" idx="10"/>
          </p:nvPr>
        </p:nvSpPr>
        <p:spPr/>
        <p:txBody>
          <a:bodyPr/>
          <a:lstStyle/>
          <a:p>
            <a:fld id="{74B6A376-C8D9-AC4D-8349-6610FF8B1A98}" type="datetime1">
              <a:rPr lang="en-US" smtClean="0"/>
              <a:t>4/1/25</a:t>
            </a:fld>
            <a:endParaRPr lang="en-US"/>
          </a:p>
        </p:txBody>
      </p:sp>
      <p:sp>
        <p:nvSpPr>
          <p:cNvPr id="10" name="Footer Placeholder 9">
            <a:extLst>
              <a:ext uri="{FF2B5EF4-FFF2-40B4-BE49-F238E27FC236}">
                <a16:creationId xmlns:a16="http://schemas.microsoft.com/office/drawing/2014/main" id="{1A035023-5500-2434-D57A-04F0B5A8E94F}"/>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91541302-1D53-6FE8-0BBC-E85D18311347}"/>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F995B470-68BC-2643-E68A-68DE72403CA5}"/>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6">
              <a:lumMod val="75000"/>
            </a:schemeClr>
          </a:solidFill>
          <a:ln w="57150">
            <a:solidFill>
              <a:schemeClr val="accent6">
                <a:lumMod val="75000"/>
              </a:schemeClr>
            </a:solidFill>
          </a:ln>
        </p:spPr>
        <p:txBody>
          <a:bodyPr/>
          <a:lstStyle/>
          <a:p>
            <a:endParaRPr lang="en-US"/>
          </a:p>
        </p:txBody>
      </p:sp>
      <p:sp>
        <p:nvSpPr>
          <p:cNvPr id="8" name="Rectangle 7">
            <a:extLst>
              <a:ext uri="{FF2B5EF4-FFF2-40B4-BE49-F238E27FC236}">
                <a16:creationId xmlns:a16="http://schemas.microsoft.com/office/drawing/2014/main" id="{A4796FC4-9CD8-5429-F55C-E06A4CC6D497}"/>
              </a:ext>
            </a:extLst>
          </p:cNvPr>
          <p:cNvSpPr/>
          <p:nvPr userDrawn="1"/>
        </p:nvSpPr>
        <p:spPr>
          <a:xfrm>
            <a:off x="766483" y="430305"/>
            <a:ext cx="10690411" cy="5661213"/>
          </a:xfrm>
          <a:prstGeom prst="rect">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3AC2714-60DE-494B-D7FD-6412B9A2CE0A}"/>
              </a:ext>
            </a:extLst>
          </p:cNvPr>
          <p:cNvPicPr>
            <a:picLocks noChangeAspect="1"/>
          </p:cNvPicPr>
          <p:nvPr userDrawn="1"/>
        </p:nvPicPr>
        <p:blipFill rotWithShape="1">
          <a:blip r:embed="rId2"/>
          <a:srcRect l="1554"/>
          <a:stretch/>
        </p:blipFill>
        <p:spPr>
          <a:xfrm>
            <a:off x="0" y="165473"/>
            <a:ext cx="11919596" cy="1090213"/>
          </a:xfrm>
          <a:prstGeom prst="rect">
            <a:avLst/>
          </a:prstGeom>
        </p:spPr>
      </p:pic>
      <p:sp>
        <p:nvSpPr>
          <p:cNvPr id="3" name="Title 1">
            <a:extLst>
              <a:ext uri="{FF2B5EF4-FFF2-40B4-BE49-F238E27FC236}">
                <a16:creationId xmlns:a16="http://schemas.microsoft.com/office/drawing/2014/main" id="{AB6D938C-9B5F-656E-438C-F760AD96F217}"/>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403642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 Blank Tilte Dark Blue Ribbon Orang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F5155927-B704-D4AE-6FA0-90068E513C2C}"/>
              </a:ext>
            </a:extLst>
          </p:cNvPr>
          <p:cNvSpPr>
            <a:spLocks noGrp="1"/>
          </p:cNvSpPr>
          <p:nvPr>
            <p:ph type="dt" sz="half" idx="10"/>
          </p:nvPr>
        </p:nvSpPr>
        <p:spPr/>
        <p:txBody>
          <a:bodyPr/>
          <a:lstStyle/>
          <a:p>
            <a:fld id="{65FC79B5-4C68-4449-B78A-CBA05F20EA2B}" type="datetime1">
              <a:rPr lang="en-US" smtClean="0"/>
              <a:t>4/1/25</a:t>
            </a:fld>
            <a:endParaRPr lang="en-US"/>
          </a:p>
        </p:txBody>
      </p:sp>
      <p:sp>
        <p:nvSpPr>
          <p:cNvPr id="10" name="Footer Placeholder 9">
            <a:extLst>
              <a:ext uri="{FF2B5EF4-FFF2-40B4-BE49-F238E27FC236}">
                <a16:creationId xmlns:a16="http://schemas.microsoft.com/office/drawing/2014/main" id="{50863464-9FB5-6634-7339-4DDA47B657E9}"/>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7CCEE4A9-9FAD-176E-8692-E6B8922C4A1A}"/>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689BBD47-D49D-C0EA-2C4F-AAADAD1A1D95}"/>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sp>
        <p:nvSpPr>
          <p:cNvPr id="8" name="Rectangle 7">
            <a:extLst>
              <a:ext uri="{FF2B5EF4-FFF2-40B4-BE49-F238E27FC236}">
                <a16:creationId xmlns:a16="http://schemas.microsoft.com/office/drawing/2014/main" id="{0344D10B-87C1-0BD4-2E42-B2083FF01D73}"/>
              </a:ext>
            </a:extLst>
          </p:cNvPr>
          <p:cNvSpPr/>
          <p:nvPr userDrawn="1"/>
        </p:nvSpPr>
        <p:spPr>
          <a:xfrm>
            <a:off x="766483" y="430305"/>
            <a:ext cx="10690411" cy="5661213"/>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5DE5AC1A-44EC-5973-D35C-09F6665F597A}"/>
              </a:ext>
            </a:extLst>
          </p:cNvPr>
          <p:cNvSpPr/>
          <p:nvPr userDrawn="1"/>
        </p:nvSpPr>
        <p:spPr>
          <a:xfrm>
            <a:off x="0" y="217103"/>
            <a:ext cx="11846859" cy="1020026"/>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solidFill>
          </a:ln>
        </p:spPr>
      </p:sp>
      <p:sp>
        <p:nvSpPr>
          <p:cNvPr id="3" name="Title 1">
            <a:extLst>
              <a:ext uri="{FF2B5EF4-FFF2-40B4-BE49-F238E27FC236}">
                <a16:creationId xmlns:a16="http://schemas.microsoft.com/office/drawing/2014/main" id="{6F8380B2-F192-745A-522F-3DEEDCD4B6DC}"/>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bg1"/>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29371262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 Blank Tilte Dark Blue Ribbon Light Blu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44DA0AE7-B70F-D3A4-B019-9386336B54FE}"/>
              </a:ext>
            </a:extLst>
          </p:cNvPr>
          <p:cNvSpPr>
            <a:spLocks noGrp="1"/>
          </p:cNvSpPr>
          <p:nvPr>
            <p:ph type="dt" sz="half" idx="10"/>
          </p:nvPr>
        </p:nvSpPr>
        <p:spPr/>
        <p:txBody>
          <a:bodyPr/>
          <a:lstStyle/>
          <a:p>
            <a:fld id="{3237B6B1-C8F4-9B4B-8727-205EAF08D7E8}" type="datetime1">
              <a:rPr lang="en-US" smtClean="0"/>
              <a:t>4/1/25</a:t>
            </a:fld>
            <a:endParaRPr lang="en-US"/>
          </a:p>
        </p:txBody>
      </p:sp>
      <p:sp>
        <p:nvSpPr>
          <p:cNvPr id="10" name="Footer Placeholder 9">
            <a:extLst>
              <a:ext uri="{FF2B5EF4-FFF2-40B4-BE49-F238E27FC236}">
                <a16:creationId xmlns:a16="http://schemas.microsoft.com/office/drawing/2014/main" id="{D8D3FD46-935A-AD4C-52DF-A1F61CD2CD57}"/>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E4095438-DC59-41F7-FE4E-CCDEBE7D6F3C}"/>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24E9FE8E-0AE3-ED35-6864-855CF2C6881B}"/>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sp>
        <p:nvSpPr>
          <p:cNvPr id="8" name="Rectangle 7">
            <a:extLst>
              <a:ext uri="{FF2B5EF4-FFF2-40B4-BE49-F238E27FC236}">
                <a16:creationId xmlns:a16="http://schemas.microsoft.com/office/drawing/2014/main" id="{2B67707B-B748-B677-2A52-B00DFEF8EC08}"/>
              </a:ext>
            </a:extLst>
          </p:cNvPr>
          <p:cNvSpPr/>
          <p:nvPr userDrawn="1"/>
        </p:nvSpPr>
        <p:spPr>
          <a:xfrm>
            <a:off x="766483" y="430305"/>
            <a:ext cx="10690411" cy="566121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BCCF1B6B-4313-49A0-3329-C27524DFBD0F}"/>
              </a:ext>
            </a:extLst>
          </p:cNvPr>
          <p:cNvSpPr/>
          <p:nvPr userDrawn="1"/>
        </p:nvSpPr>
        <p:spPr>
          <a:xfrm>
            <a:off x="0" y="217103"/>
            <a:ext cx="11846859" cy="1020026"/>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solidFill>
          </a:ln>
        </p:spPr>
      </p:sp>
      <p:sp>
        <p:nvSpPr>
          <p:cNvPr id="3" name="Title 1">
            <a:extLst>
              <a:ext uri="{FF2B5EF4-FFF2-40B4-BE49-F238E27FC236}">
                <a16:creationId xmlns:a16="http://schemas.microsoft.com/office/drawing/2014/main" id="{6F8380B2-F192-745A-522F-3DEEDCD4B6DC}"/>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bg1"/>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29806434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 Blank Tilte Dark Blue Ribbon Dark Blu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A48C02FE-B7B9-37E5-A324-002288726DC0}"/>
              </a:ext>
            </a:extLst>
          </p:cNvPr>
          <p:cNvSpPr>
            <a:spLocks noGrp="1"/>
          </p:cNvSpPr>
          <p:nvPr>
            <p:ph type="dt" sz="half" idx="10"/>
          </p:nvPr>
        </p:nvSpPr>
        <p:spPr/>
        <p:txBody>
          <a:bodyPr/>
          <a:lstStyle/>
          <a:p>
            <a:fld id="{CC7F5043-5061-1840-99BA-260671C33208}" type="datetime1">
              <a:rPr lang="en-US" smtClean="0"/>
              <a:t>4/1/25</a:t>
            </a:fld>
            <a:endParaRPr lang="en-US"/>
          </a:p>
        </p:txBody>
      </p:sp>
      <p:sp>
        <p:nvSpPr>
          <p:cNvPr id="10" name="Footer Placeholder 9">
            <a:extLst>
              <a:ext uri="{FF2B5EF4-FFF2-40B4-BE49-F238E27FC236}">
                <a16:creationId xmlns:a16="http://schemas.microsoft.com/office/drawing/2014/main" id="{B0C1946E-885D-7EC0-A9B6-399439C705FE}"/>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B166C40B-9584-334F-23BC-D898C97955BF}"/>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E6103F49-FE92-FBBF-A93E-24EA7E04389E}"/>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sp>
        <p:nvSpPr>
          <p:cNvPr id="8" name="Rectangle 7">
            <a:extLst>
              <a:ext uri="{FF2B5EF4-FFF2-40B4-BE49-F238E27FC236}">
                <a16:creationId xmlns:a16="http://schemas.microsoft.com/office/drawing/2014/main" id="{262C7D0B-DC2C-8371-F46B-42801D1DD65E}"/>
              </a:ext>
            </a:extLst>
          </p:cNvPr>
          <p:cNvSpPr/>
          <p:nvPr userDrawn="1"/>
        </p:nvSpPr>
        <p:spPr>
          <a:xfrm>
            <a:off x="766483" y="430305"/>
            <a:ext cx="10690411" cy="566121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5">
            <a:extLst>
              <a:ext uri="{FF2B5EF4-FFF2-40B4-BE49-F238E27FC236}">
                <a16:creationId xmlns:a16="http://schemas.microsoft.com/office/drawing/2014/main" id="{CF719A5B-9BFB-F54B-7E95-248EFE6447B0}"/>
              </a:ext>
            </a:extLst>
          </p:cNvPr>
          <p:cNvSpPr/>
          <p:nvPr userDrawn="1"/>
        </p:nvSpPr>
        <p:spPr>
          <a:xfrm>
            <a:off x="0" y="217103"/>
            <a:ext cx="11846859" cy="1020026"/>
          </a:xfrm>
          <a:custGeom>
            <a:avLst/>
            <a:gdLst/>
            <a:ahLst/>
            <a:cxnLst/>
            <a:rect l="l" t="t" r="r" b="b"/>
            <a:pathLst>
              <a:path w="983371" h="232479">
                <a:moveTo>
                  <a:pt x="0" y="0"/>
                </a:moveTo>
                <a:lnTo>
                  <a:pt x="983371" y="0"/>
                </a:lnTo>
                <a:lnTo>
                  <a:pt x="983371" y="232479"/>
                </a:lnTo>
                <a:lnTo>
                  <a:pt x="0" y="232479"/>
                </a:lnTo>
                <a:close/>
              </a:path>
            </a:pathLst>
          </a:custGeom>
          <a:solidFill>
            <a:schemeClr val="tx2"/>
          </a:solidFill>
          <a:ln w="57150">
            <a:solidFill>
              <a:schemeClr val="tx2"/>
            </a:solidFill>
          </a:ln>
        </p:spPr>
      </p:sp>
      <p:sp>
        <p:nvSpPr>
          <p:cNvPr id="3" name="Title 1">
            <a:extLst>
              <a:ext uri="{FF2B5EF4-FFF2-40B4-BE49-F238E27FC236}">
                <a16:creationId xmlns:a16="http://schemas.microsoft.com/office/drawing/2014/main" id="{6F8380B2-F192-745A-522F-3DEEDCD4B6DC}"/>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bg1"/>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35086970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 Blank Tilte Dark Blue Ribbon Outline Orang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CDB3E273-9AED-BD0A-3719-5D25928ABAD7}"/>
              </a:ext>
            </a:extLst>
          </p:cNvPr>
          <p:cNvSpPr>
            <a:spLocks noGrp="1"/>
          </p:cNvSpPr>
          <p:nvPr>
            <p:ph type="dt" sz="half" idx="10"/>
          </p:nvPr>
        </p:nvSpPr>
        <p:spPr/>
        <p:txBody>
          <a:bodyPr/>
          <a:lstStyle/>
          <a:p>
            <a:fld id="{A60F9886-B9C4-0247-BBE9-12D2F3EB2FA2}" type="datetime1">
              <a:rPr lang="en-US" smtClean="0"/>
              <a:t>4/1/25</a:t>
            </a:fld>
            <a:endParaRPr lang="en-US"/>
          </a:p>
        </p:txBody>
      </p:sp>
      <p:sp>
        <p:nvSpPr>
          <p:cNvPr id="10" name="Footer Placeholder 9">
            <a:extLst>
              <a:ext uri="{FF2B5EF4-FFF2-40B4-BE49-F238E27FC236}">
                <a16:creationId xmlns:a16="http://schemas.microsoft.com/office/drawing/2014/main" id="{2FB57D17-1C01-7926-8A2B-D42ADE730990}"/>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6DA839CF-6999-38F9-B94F-430E2695A2FB}"/>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1EDBD225-DB94-9DDC-58F9-DF624374BA0D}"/>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sp>
        <p:nvSpPr>
          <p:cNvPr id="8" name="Rectangle 7">
            <a:extLst>
              <a:ext uri="{FF2B5EF4-FFF2-40B4-BE49-F238E27FC236}">
                <a16:creationId xmlns:a16="http://schemas.microsoft.com/office/drawing/2014/main" id="{5A56D2A8-D632-7F05-3A41-3E8F5E019284}"/>
              </a:ext>
            </a:extLst>
          </p:cNvPr>
          <p:cNvSpPr/>
          <p:nvPr userDrawn="1"/>
        </p:nvSpPr>
        <p:spPr>
          <a:xfrm>
            <a:off x="766483" y="430305"/>
            <a:ext cx="10690411" cy="5661213"/>
          </a:xfrm>
          <a:prstGeom prst="rect">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1ABD12-C33A-8131-7BE9-AFC5C122BEB0}"/>
              </a:ext>
            </a:extLst>
          </p:cNvPr>
          <p:cNvPicPr>
            <a:picLocks noChangeAspect="1"/>
          </p:cNvPicPr>
          <p:nvPr userDrawn="1"/>
        </p:nvPicPr>
        <p:blipFill rotWithShape="1">
          <a:blip r:embed="rId2"/>
          <a:srcRect l="988"/>
          <a:stretch/>
        </p:blipFill>
        <p:spPr>
          <a:xfrm>
            <a:off x="0" y="173929"/>
            <a:ext cx="11919596" cy="1083982"/>
          </a:xfrm>
          <a:prstGeom prst="rect">
            <a:avLst/>
          </a:prstGeom>
        </p:spPr>
      </p:pic>
      <p:sp>
        <p:nvSpPr>
          <p:cNvPr id="3" name="Title 1">
            <a:extLst>
              <a:ext uri="{FF2B5EF4-FFF2-40B4-BE49-F238E27FC236}">
                <a16:creationId xmlns:a16="http://schemas.microsoft.com/office/drawing/2014/main" id="{75A9B79B-8381-FC37-3049-0F0635A36B53}"/>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35042549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 Blank Tilte Dark Blue Ribbon Outline Light Blu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B8160885-DBC8-BAC8-3834-0215F239F8D4}"/>
              </a:ext>
            </a:extLst>
          </p:cNvPr>
          <p:cNvSpPr>
            <a:spLocks noGrp="1"/>
          </p:cNvSpPr>
          <p:nvPr>
            <p:ph type="dt" sz="half" idx="10"/>
          </p:nvPr>
        </p:nvSpPr>
        <p:spPr/>
        <p:txBody>
          <a:bodyPr/>
          <a:lstStyle/>
          <a:p>
            <a:fld id="{9F80EEA0-39C7-744D-ABC8-92225EDCCD35}" type="datetime1">
              <a:rPr lang="en-US" smtClean="0"/>
              <a:t>4/1/25</a:t>
            </a:fld>
            <a:endParaRPr lang="en-US"/>
          </a:p>
        </p:txBody>
      </p:sp>
      <p:sp>
        <p:nvSpPr>
          <p:cNvPr id="10" name="Footer Placeholder 9">
            <a:extLst>
              <a:ext uri="{FF2B5EF4-FFF2-40B4-BE49-F238E27FC236}">
                <a16:creationId xmlns:a16="http://schemas.microsoft.com/office/drawing/2014/main" id="{85450490-ACCA-5D90-BCFE-6AD9392B9362}"/>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ED8D269A-91EF-A046-6DA5-3066B7C372BA}"/>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79BA856B-7FC6-571B-1564-45212500EB27}"/>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sp>
        <p:nvSpPr>
          <p:cNvPr id="8" name="Rectangle 7">
            <a:extLst>
              <a:ext uri="{FF2B5EF4-FFF2-40B4-BE49-F238E27FC236}">
                <a16:creationId xmlns:a16="http://schemas.microsoft.com/office/drawing/2014/main" id="{D51F412C-01AF-ACD0-5781-F36CC4F2F976}"/>
              </a:ext>
            </a:extLst>
          </p:cNvPr>
          <p:cNvSpPr/>
          <p:nvPr userDrawn="1"/>
        </p:nvSpPr>
        <p:spPr>
          <a:xfrm>
            <a:off x="766483" y="430305"/>
            <a:ext cx="10690411" cy="566121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2594E7-68AB-68B7-5269-A7F6970E32AA}"/>
              </a:ext>
            </a:extLst>
          </p:cNvPr>
          <p:cNvPicPr>
            <a:picLocks noChangeAspect="1"/>
          </p:cNvPicPr>
          <p:nvPr userDrawn="1"/>
        </p:nvPicPr>
        <p:blipFill rotWithShape="1">
          <a:blip r:embed="rId2"/>
          <a:srcRect l="988"/>
          <a:stretch/>
        </p:blipFill>
        <p:spPr>
          <a:xfrm>
            <a:off x="0" y="173929"/>
            <a:ext cx="11919596" cy="1083982"/>
          </a:xfrm>
          <a:prstGeom prst="rect">
            <a:avLst/>
          </a:prstGeom>
        </p:spPr>
      </p:pic>
      <p:sp>
        <p:nvSpPr>
          <p:cNvPr id="3" name="Title 1">
            <a:extLst>
              <a:ext uri="{FF2B5EF4-FFF2-40B4-BE49-F238E27FC236}">
                <a16:creationId xmlns:a16="http://schemas.microsoft.com/office/drawing/2014/main" id="{75A9B79B-8381-FC37-3049-0F0635A36B53}"/>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12107484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 Blank Tilte Dark Blue Ribbon Outline Dark Blue">
    <p:spTree>
      <p:nvGrpSpPr>
        <p:cNvPr id="1" name=""/>
        <p:cNvGrpSpPr/>
        <p:nvPr/>
      </p:nvGrpSpPr>
      <p:grpSpPr>
        <a:xfrm>
          <a:off x="0" y="0"/>
          <a:ext cx="0" cy="0"/>
          <a:chOff x="0" y="0"/>
          <a:chExt cx="0" cy="0"/>
        </a:xfrm>
      </p:grpSpPr>
      <p:sp>
        <p:nvSpPr>
          <p:cNvPr id="9" name="Date Placeholder 8">
            <a:extLst>
              <a:ext uri="{FF2B5EF4-FFF2-40B4-BE49-F238E27FC236}">
                <a16:creationId xmlns:a16="http://schemas.microsoft.com/office/drawing/2014/main" id="{A1AB98DE-4CCA-01E8-1F54-284301998272}"/>
              </a:ext>
            </a:extLst>
          </p:cNvPr>
          <p:cNvSpPr>
            <a:spLocks noGrp="1"/>
          </p:cNvSpPr>
          <p:nvPr>
            <p:ph type="dt" sz="half" idx="10"/>
          </p:nvPr>
        </p:nvSpPr>
        <p:spPr/>
        <p:txBody>
          <a:bodyPr/>
          <a:lstStyle/>
          <a:p>
            <a:fld id="{3B1A317E-B9A3-E949-84B9-16C9190FBFD4}" type="datetime1">
              <a:rPr lang="en-US" smtClean="0"/>
              <a:t>4/1/25</a:t>
            </a:fld>
            <a:endParaRPr lang="en-US"/>
          </a:p>
        </p:txBody>
      </p:sp>
      <p:sp>
        <p:nvSpPr>
          <p:cNvPr id="10" name="Footer Placeholder 9">
            <a:extLst>
              <a:ext uri="{FF2B5EF4-FFF2-40B4-BE49-F238E27FC236}">
                <a16:creationId xmlns:a16="http://schemas.microsoft.com/office/drawing/2014/main" id="{9ADCB68D-33E7-5E02-212E-6B355BF50A9B}"/>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CE1A2E9A-7FFC-48D6-F3FD-E3DF5EEEAF2A}"/>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7" name="Freeform 7">
            <a:extLst>
              <a:ext uri="{FF2B5EF4-FFF2-40B4-BE49-F238E27FC236}">
                <a16:creationId xmlns:a16="http://schemas.microsoft.com/office/drawing/2014/main" id="{30677B1D-9872-0791-EB6D-A90366A2F58E}"/>
              </a:ext>
            </a:extLst>
          </p:cNvPr>
          <p:cNvSpPr/>
          <p:nvPr userDrawn="1"/>
        </p:nvSpPr>
        <p:spPr>
          <a:xfrm rot="5400000">
            <a:off x="10992678" y="1085208"/>
            <a:ext cx="702259" cy="1006102"/>
          </a:xfrm>
          <a:custGeom>
            <a:avLst/>
            <a:gdLst/>
            <a:ahLst/>
            <a:cxnLst/>
            <a:rect l="l" t="t" r="r" b="b"/>
            <a:pathLst>
              <a:path w="6350000" h="11752629">
                <a:moveTo>
                  <a:pt x="6350000" y="11752629"/>
                </a:moveTo>
                <a:lnTo>
                  <a:pt x="0" y="11752629"/>
                </a:lnTo>
                <a:lnTo>
                  <a:pt x="0" y="0"/>
                </a:lnTo>
                <a:lnTo>
                  <a:pt x="6350000" y="11752629"/>
                </a:lnTo>
                <a:close/>
              </a:path>
            </a:pathLst>
          </a:custGeom>
          <a:solidFill>
            <a:schemeClr val="accent1"/>
          </a:solidFill>
          <a:ln w="57150">
            <a:solidFill>
              <a:schemeClr val="accent1"/>
            </a:solidFill>
          </a:ln>
        </p:spPr>
        <p:txBody>
          <a:bodyPr/>
          <a:lstStyle/>
          <a:p>
            <a:endParaRPr lang="en-US"/>
          </a:p>
        </p:txBody>
      </p:sp>
      <p:sp>
        <p:nvSpPr>
          <p:cNvPr id="8" name="Rectangle 7">
            <a:extLst>
              <a:ext uri="{FF2B5EF4-FFF2-40B4-BE49-F238E27FC236}">
                <a16:creationId xmlns:a16="http://schemas.microsoft.com/office/drawing/2014/main" id="{BDA8F657-0EFA-41AC-6B0F-E9CF98FF7698}"/>
              </a:ext>
            </a:extLst>
          </p:cNvPr>
          <p:cNvSpPr/>
          <p:nvPr userDrawn="1"/>
        </p:nvSpPr>
        <p:spPr>
          <a:xfrm>
            <a:off x="766483" y="430305"/>
            <a:ext cx="10690411" cy="566121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B3659DB-ACD4-4DAF-F4FE-5B0154F80F3C}"/>
              </a:ext>
            </a:extLst>
          </p:cNvPr>
          <p:cNvPicPr>
            <a:picLocks noChangeAspect="1"/>
          </p:cNvPicPr>
          <p:nvPr userDrawn="1"/>
        </p:nvPicPr>
        <p:blipFill rotWithShape="1">
          <a:blip r:embed="rId2"/>
          <a:srcRect l="988"/>
          <a:stretch/>
        </p:blipFill>
        <p:spPr>
          <a:xfrm>
            <a:off x="0" y="173929"/>
            <a:ext cx="11919596" cy="1083982"/>
          </a:xfrm>
          <a:prstGeom prst="rect">
            <a:avLst/>
          </a:prstGeom>
        </p:spPr>
      </p:pic>
      <p:sp>
        <p:nvSpPr>
          <p:cNvPr id="3" name="Title 1">
            <a:extLst>
              <a:ext uri="{FF2B5EF4-FFF2-40B4-BE49-F238E27FC236}">
                <a16:creationId xmlns:a16="http://schemas.microsoft.com/office/drawing/2014/main" id="{75A9B79B-8381-FC37-3049-0F0635A36B53}"/>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Tree>
    <p:extLst>
      <p:ext uri="{BB962C8B-B14F-4D97-AF65-F5344CB8AC3E}">
        <p14:creationId xmlns:p14="http://schemas.microsoft.com/office/powerpoint/2010/main" val="5973559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 Title and Content Orang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327638"/>
            <a:ext cx="10515600" cy="4572000"/>
          </a:xfrm>
          <a:prstGeom prst="rect">
            <a:avLst/>
          </a:prstGeo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CF16CAB-5179-4FA8-84CF-4C101E0045C0}"/>
              </a:ext>
            </a:extLst>
          </p:cNvPr>
          <p:cNvSpPr/>
          <p:nvPr userDrawn="1"/>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988E649-B882-B30B-6E47-701F6579E582}"/>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EEE076BB-B755-7ADC-43A7-2FD25A8778E0}"/>
              </a:ext>
            </a:extLst>
          </p:cNvPr>
          <p:cNvSpPr>
            <a:spLocks noGrp="1"/>
          </p:cNvSpPr>
          <p:nvPr>
            <p:ph type="dt" sz="half" idx="10"/>
          </p:nvPr>
        </p:nvSpPr>
        <p:spPr/>
        <p:txBody>
          <a:bodyPr/>
          <a:lstStyle/>
          <a:p>
            <a:fld id="{53213074-F8B3-0E46-88A8-130108BEF5A1}" type="datetime1">
              <a:rPr lang="en-US" smtClean="0"/>
              <a:t>4/1/25</a:t>
            </a:fld>
            <a:endParaRPr lang="en-US"/>
          </a:p>
        </p:txBody>
      </p:sp>
      <p:sp>
        <p:nvSpPr>
          <p:cNvPr id="7" name="Footer Placeholder 6">
            <a:extLst>
              <a:ext uri="{FF2B5EF4-FFF2-40B4-BE49-F238E27FC236}">
                <a16:creationId xmlns:a16="http://schemas.microsoft.com/office/drawing/2014/main" id="{C60419C9-A7A0-CD43-89C3-FF9651EC3C5D}"/>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F2CCE52B-846F-8C23-3010-B19D78D5889E}"/>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3358383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9 Title Slide White Logo Navy Orange Dark Blue Ribbon">
    <p:spTree>
      <p:nvGrpSpPr>
        <p:cNvPr id="1" name=""/>
        <p:cNvGrpSpPr/>
        <p:nvPr/>
      </p:nvGrpSpPr>
      <p:grpSpPr>
        <a:xfrm>
          <a:off x="0" y="0"/>
          <a:ext cx="0" cy="0"/>
          <a:chOff x="0" y="0"/>
          <a:chExt cx="0" cy="0"/>
        </a:xfrm>
      </p:grpSpPr>
      <p:sp>
        <p:nvSpPr>
          <p:cNvPr id="3" name="Manual Input 2">
            <a:extLst>
              <a:ext uri="{FF2B5EF4-FFF2-40B4-BE49-F238E27FC236}">
                <a16:creationId xmlns:a16="http://schemas.microsoft.com/office/drawing/2014/main" id="{426A5C9E-C510-B57A-4026-D45A56C1B461}"/>
              </a:ext>
            </a:extLst>
          </p:cNvPr>
          <p:cNvSpPr/>
          <p:nvPr userDrawn="1"/>
        </p:nvSpPr>
        <p:spPr>
          <a:xfrm rot="16200000">
            <a:off x="6224646" y="906778"/>
            <a:ext cx="6857999" cy="5044439"/>
          </a:xfrm>
          <a:prstGeom prst="flowChartManualInpu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97877" y="2216426"/>
            <a:ext cx="7323992"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pic>
        <p:nvPicPr>
          <p:cNvPr id="15" name="Picture 14">
            <a:extLst>
              <a:ext uri="{FF2B5EF4-FFF2-40B4-BE49-F238E27FC236}">
                <a16:creationId xmlns:a16="http://schemas.microsoft.com/office/drawing/2014/main" id="{5D2AFA3A-98ED-8AF5-DE8C-772D53D76A85}"/>
              </a:ext>
            </a:extLst>
          </p:cNvPr>
          <p:cNvPicPr>
            <a:picLocks noChangeAspect="1"/>
          </p:cNvPicPr>
          <p:nvPr userDrawn="1"/>
        </p:nvPicPr>
        <p:blipFill rotWithShape="1">
          <a:blip r:embed="rId2"/>
          <a:srcRect l="2924" t="1468" b="1615"/>
          <a:stretch/>
        </p:blipFill>
        <p:spPr>
          <a:xfrm>
            <a:off x="0" y="0"/>
            <a:ext cx="10117438" cy="6858000"/>
          </a:xfrm>
          <a:prstGeom prst="rect">
            <a:avLst/>
          </a:prstGeom>
        </p:spPr>
      </p:pic>
      <p:sp>
        <p:nvSpPr>
          <p:cNvPr id="23" name="Subtitle 2">
            <a:extLst>
              <a:ext uri="{FF2B5EF4-FFF2-40B4-BE49-F238E27FC236}">
                <a16:creationId xmlns:a16="http://schemas.microsoft.com/office/drawing/2014/main" id="{D46FF923-2F3A-D2A7-B55B-08CF057365DE}"/>
              </a:ext>
            </a:extLst>
          </p:cNvPr>
          <p:cNvSpPr>
            <a:spLocks noGrp="1"/>
          </p:cNvSpPr>
          <p:nvPr>
            <p:ph type="subTitle" idx="1"/>
          </p:nvPr>
        </p:nvSpPr>
        <p:spPr>
          <a:xfrm>
            <a:off x="2089044" y="5089339"/>
            <a:ext cx="6991938" cy="760354"/>
          </a:xfrm>
          <a:prstGeom prst="rect">
            <a:avLst/>
          </a:prstGeom>
        </p:spPr>
        <p:txBody>
          <a:bodyPr anchor="ctr">
            <a:normAutofit/>
          </a:bodyPr>
          <a:lstStyle>
            <a:lvl1pPr marL="0" indent="0" algn="r">
              <a:buNone/>
              <a:defRPr sz="2000">
                <a:solidFill>
                  <a:schemeClr val="bg1"/>
                </a:solidFill>
                <a:latin typeface="Lucida Sans Unicode" panose="020B0602030504020204" pitchFamily="34" charset="0"/>
                <a:cs typeface="Lucida Sans Unicode" panose="020B0602030504020204" pitchFamily="34" charset="0"/>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8" name="Date Placeholder 7">
            <a:extLst>
              <a:ext uri="{FF2B5EF4-FFF2-40B4-BE49-F238E27FC236}">
                <a16:creationId xmlns:a16="http://schemas.microsoft.com/office/drawing/2014/main" id="{40F81485-F14A-2576-A845-9B8B8235F887}"/>
              </a:ext>
            </a:extLst>
          </p:cNvPr>
          <p:cNvSpPr>
            <a:spLocks noGrp="1"/>
          </p:cNvSpPr>
          <p:nvPr>
            <p:ph type="dt" sz="half" idx="10"/>
          </p:nvPr>
        </p:nvSpPr>
        <p:spPr/>
        <p:txBody>
          <a:bodyPr/>
          <a:lstStyle/>
          <a:p>
            <a:fld id="{1E5ACE02-8C96-8548-AB10-A894F5C8F9D1}" type="datetime1">
              <a:rPr lang="en-US" smtClean="0"/>
              <a:t>4/1/25</a:t>
            </a:fld>
            <a:endParaRPr lang="en-US"/>
          </a:p>
        </p:txBody>
      </p:sp>
      <p:sp>
        <p:nvSpPr>
          <p:cNvPr id="10" name="Footer Placeholder 9">
            <a:extLst>
              <a:ext uri="{FF2B5EF4-FFF2-40B4-BE49-F238E27FC236}">
                <a16:creationId xmlns:a16="http://schemas.microsoft.com/office/drawing/2014/main" id="{B8A3BC51-7146-D739-DD2A-221834CDAEB5}"/>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1" name="Slide Number Placeholder 10">
            <a:extLst>
              <a:ext uri="{FF2B5EF4-FFF2-40B4-BE49-F238E27FC236}">
                <a16:creationId xmlns:a16="http://schemas.microsoft.com/office/drawing/2014/main" id="{B184AE95-FBB9-A934-216C-4DB81C81835C}"/>
              </a:ext>
            </a:extLst>
          </p:cNvPr>
          <p:cNvSpPr>
            <a:spLocks noGrp="1"/>
          </p:cNvSpPr>
          <p:nvPr>
            <p:ph type="sldNum" sz="quarter" idx="12"/>
          </p:nvPr>
        </p:nvSpPr>
        <p:spPr/>
        <p:txBody>
          <a:bodyPr/>
          <a:lstStyle/>
          <a:p>
            <a:fld id="{CCC1480D-4707-4A7B-B0EF-2D144A5CE62D}" type="slidenum">
              <a:rPr lang="en-US" smtClean="0"/>
              <a:t>‹#›</a:t>
            </a:fld>
            <a:endParaRPr lang="en-US"/>
          </a:p>
        </p:txBody>
      </p:sp>
      <p:sp>
        <p:nvSpPr>
          <p:cNvPr id="13" name="Title 1">
            <a:extLst>
              <a:ext uri="{FF2B5EF4-FFF2-40B4-BE49-F238E27FC236}">
                <a16:creationId xmlns:a16="http://schemas.microsoft.com/office/drawing/2014/main" id="{B7FEF0EE-CC66-48F1-13CE-9B19261B21AF}"/>
              </a:ext>
            </a:extLst>
          </p:cNvPr>
          <p:cNvSpPr>
            <a:spLocks noGrp="1"/>
          </p:cNvSpPr>
          <p:nvPr>
            <p:ph type="ctrTitle"/>
          </p:nvPr>
        </p:nvSpPr>
        <p:spPr>
          <a:xfrm>
            <a:off x="597877" y="2216426"/>
            <a:ext cx="7323992" cy="1739347"/>
          </a:xfrm>
          <a:prstGeom prst="rect">
            <a:avLst/>
          </a:prstGeom>
        </p:spPr>
        <p:txBody>
          <a:bodyPr tIns="45720" bIns="45720" anchor="ctr">
            <a:normAutofit/>
          </a:bodyPr>
          <a:lstStyle>
            <a:lvl1pPr algn="l">
              <a:lnSpc>
                <a:spcPct val="80000"/>
              </a:lnSpc>
              <a:defRPr sz="4000" spc="150" baseline="0">
                <a:solidFill>
                  <a:schemeClr val="bg1"/>
                </a:solidFill>
                <a:latin typeface="Lucida Sans Unicode" panose="020B0602030504020204" pitchFamily="34" charset="0"/>
                <a:cs typeface="Lucida Sans Unicode" panose="020B0602030504020204" pitchFamily="34" charset="0"/>
              </a:defRPr>
            </a:lvl1pPr>
          </a:lstStyle>
          <a:p>
            <a:r>
              <a:rPr lang="en-US"/>
              <a:t>Click to edit Master title style</a:t>
            </a:r>
          </a:p>
        </p:txBody>
      </p:sp>
      <p:pic>
        <p:nvPicPr>
          <p:cNvPr id="14" name="Picture 13" descr="A picture containing application&#10;&#10;Description automatically generated">
            <a:extLst>
              <a:ext uri="{FF2B5EF4-FFF2-40B4-BE49-F238E27FC236}">
                <a16:creationId xmlns:a16="http://schemas.microsoft.com/office/drawing/2014/main" id="{8505F384-C7F6-B091-1332-017D71EF0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2185" y="655646"/>
            <a:ext cx="3640975" cy="1080156"/>
          </a:xfrm>
          <a:prstGeom prst="rect">
            <a:avLst/>
          </a:prstGeom>
        </p:spPr>
      </p:pic>
    </p:spTree>
    <p:extLst>
      <p:ext uri="{BB962C8B-B14F-4D97-AF65-F5344CB8AC3E}">
        <p14:creationId xmlns:p14="http://schemas.microsoft.com/office/powerpoint/2010/main" val="35191785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 Title and Content Light Blu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327638"/>
            <a:ext cx="10515600" cy="4572000"/>
          </a:xfrm>
          <a:prstGeom prst="rect">
            <a:avLst/>
          </a:prstGeo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CF16CAB-5179-4FA8-84CF-4C101E0045C0}"/>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988E649-B882-B30B-6E47-701F6579E582}"/>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6" name="Date Placeholder 5">
            <a:extLst>
              <a:ext uri="{FF2B5EF4-FFF2-40B4-BE49-F238E27FC236}">
                <a16:creationId xmlns:a16="http://schemas.microsoft.com/office/drawing/2014/main" id="{EF6B9B6A-3101-D2CA-4F29-D5BF4F64DF18}"/>
              </a:ext>
            </a:extLst>
          </p:cNvPr>
          <p:cNvSpPr>
            <a:spLocks noGrp="1"/>
          </p:cNvSpPr>
          <p:nvPr>
            <p:ph type="dt" sz="half" idx="10"/>
          </p:nvPr>
        </p:nvSpPr>
        <p:spPr/>
        <p:txBody>
          <a:bodyPr/>
          <a:lstStyle/>
          <a:p>
            <a:fld id="{DDA4F024-D7FB-024E-AAE6-98B4D62AB7BB}" type="datetime1">
              <a:rPr lang="en-US" smtClean="0"/>
              <a:t>4/1/25</a:t>
            </a:fld>
            <a:endParaRPr lang="en-US"/>
          </a:p>
        </p:txBody>
      </p:sp>
      <p:sp>
        <p:nvSpPr>
          <p:cNvPr id="7" name="Footer Placeholder 6">
            <a:extLst>
              <a:ext uri="{FF2B5EF4-FFF2-40B4-BE49-F238E27FC236}">
                <a16:creationId xmlns:a16="http://schemas.microsoft.com/office/drawing/2014/main" id="{2CFAC98F-8DAC-311B-C34C-C966A732FA3B}"/>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A24EEE71-9D59-24D3-5304-EF84FDE134DD}"/>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8820073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Title and Content Dark Blu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1327638"/>
            <a:ext cx="10515600" cy="4572000"/>
          </a:xfrm>
          <a:prstGeom prst="rect">
            <a:avLst/>
          </a:prstGeom>
        </p:spPr>
        <p:txBody>
          <a:bodyPr/>
          <a:lstStyle>
            <a:lvl1pPr>
              <a:defRPr>
                <a:latin typeface="Lucida Sans Unicode" panose="020B0602030504020204" pitchFamily="34" charset="0"/>
                <a:cs typeface="Lucida Sans Unicode" panose="020B0602030504020204" pitchFamily="34" charset="0"/>
              </a:defRPr>
            </a:lvl1pPr>
            <a:lvl2pPr>
              <a:defRPr>
                <a:latin typeface="Lucida Sans Unicode" panose="020B0602030504020204" pitchFamily="34" charset="0"/>
                <a:cs typeface="Lucida Sans Unicode" panose="020B0602030504020204" pitchFamily="34" charset="0"/>
              </a:defRPr>
            </a:lvl2pPr>
            <a:lvl3pPr>
              <a:defRPr>
                <a:latin typeface="Lucida Sans Unicode" panose="020B0602030504020204" pitchFamily="34" charset="0"/>
                <a:cs typeface="Lucida Sans Unicode" panose="020B0602030504020204" pitchFamily="34" charset="0"/>
              </a:defRPr>
            </a:lvl3pPr>
            <a:lvl4pPr>
              <a:defRPr>
                <a:latin typeface="Lucida Sans Unicode" panose="020B0602030504020204" pitchFamily="34" charset="0"/>
                <a:cs typeface="Lucida Sans Unicode" panose="020B0602030504020204" pitchFamily="34" charset="0"/>
              </a:defRPr>
            </a:lvl4pPr>
            <a:lvl5pPr>
              <a:defRPr>
                <a:latin typeface="Lucida Sans Unicode" panose="020B0602030504020204" pitchFamily="34" charset="0"/>
                <a:cs typeface="Lucida Sans Unicode"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6CF16CAB-5179-4FA8-84CF-4C101E0045C0}"/>
              </a:ext>
            </a:extLst>
          </p:cNvPr>
          <p:cNvSpPr/>
          <p:nvPr/>
        </p:nvSpPr>
        <p:spPr>
          <a:xfrm>
            <a:off x="615141"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988E649-B882-B30B-6E47-701F6579E582}"/>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6" name="Date Placeholder 5">
            <a:extLst>
              <a:ext uri="{FF2B5EF4-FFF2-40B4-BE49-F238E27FC236}">
                <a16:creationId xmlns:a16="http://schemas.microsoft.com/office/drawing/2014/main" id="{C77762E7-68F0-340B-29EE-E5718AEC8F24}"/>
              </a:ext>
            </a:extLst>
          </p:cNvPr>
          <p:cNvSpPr>
            <a:spLocks noGrp="1"/>
          </p:cNvSpPr>
          <p:nvPr>
            <p:ph type="dt" sz="half" idx="10"/>
          </p:nvPr>
        </p:nvSpPr>
        <p:spPr/>
        <p:txBody>
          <a:bodyPr/>
          <a:lstStyle/>
          <a:p>
            <a:fld id="{FB044C21-FECB-FC48-86EF-1F8F576C9218}" type="datetime1">
              <a:rPr lang="en-US" smtClean="0"/>
              <a:t>4/1/25</a:t>
            </a:fld>
            <a:endParaRPr lang="en-US"/>
          </a:p>
        </p:txBody>
      </p:sp>
      <p:sp>
        <p:nvSpPr>
          <p:cNvPr id="7" name="Footer Placeholder 6">
            <a:extLst>
              <a:ext uri="{FF2B5EF4-FFF2-40B4-BE49-F238E27FC236}">
                <a16:creationId xmlns:a16="http://schemas.microsoft.com/office/drawing/2014/main" id="{90D366AF-0ACF-EF72-8A07-7B5552B2EF61}"/>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8" name="Slide Number Placeholder 7">
            <a:extLst>
              <a:ext uri="{FF2B5EF4-FFF2-40B4-BE49-F238E27FC236}">
                <a16:creationId xmlns:a16="http://schemas.microsoft.com/office/drawing/2014/main" id="{D1D3D3CE-1328-053B-BB3C-6BE1585258DE}"/>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9716049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 Content and Caption Orange">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9920" y="1284785"/>
            <a:ext cx="6126480" cy="4114800"/>
          </a:xfrm>
          <a:prstGeom prst="rect">
            <a:avLst/>
          </a:prstGeo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21935" y="1312217"/>
            <a:ext cx="3200400" cy="3432319"/>
          </a:xfrm>
          <a:prstGeom prst="rect">
            <a:avLst/>
          </a:prstGeo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9" name="Straight Connector 8">
            <a:extLst>
              <a:ext uri="{FF2B5EF4-FFF2-40B4-BE49-F238E27FC236}">
                <a16:creationId xmlns:a16="http://schemas.microsoft.com/office/drawing/2014/main" id="{6F7F605C-3AE0-493C-96E0-4B49B9DF282E}"/>
              </a:ext>
            </a:extLst>
          </p:cNvPr>
          <p:cNvCxnSpPr>
            <a:cxnSpLocks/>
          </p:cNvCxnSpPr>
          <p:nvPr/>
        </p:nvCxnSpPr>
        <p:spPr>
          <a:xfrm flipV="1">
            <a:off x="7522432" y="1284785"/>
            <a:ext cx="0" cy="761170"/>
          </a:xfrm>
          <a:prstGeom prst="line">
            <a:avLst/>
          </a:prstGeom>
          <a:ln w="57150">
            <a:solidFill>
              <a:schemeClr val="accent6"/>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AB9A730A-71FA-42A1-ABA1-A17A7B2B3093}"/>
              </a:ext>
            </a:extLst>
          </p:cNvPr>
          <p:cNvSpPr/>
          <p:nvPr/>
        </p:nvSpPr>
        <p:spPr>
          <a:xfrm>
            <a:off x="615141" y="284176"/>
            <a:ext cx="10990049" cy="5933744"/>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9367D82-9942-9849-0600-23A6D899F9F0}"/>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7" name="Date Placeholder 6">
            <a:extLst>
              <a:ext uri="{FF2B5EF4-FFF2-40B4-BE49-F238E27FC236}">
                <a16:creationId xmlns:a16="http://schemas.microsoft.com/office/drawing/2014/main" id="{F41B6BA1-83F5-4E66-B11F-DE549C766AE2}"/>
              </a:ext>
            </a:extLst>
          </p:cNvPr>
          <p:cNvSpPr>
            <a:spLocks noGrp="1"/>
          </p:cNvSpPr>
          <p:nvPr>
            <p:ph type="dt" sz="half" idx="10"/>
          </p:nvPr>
        </p:nvSpPr>
        <p:spPr/>
        <p:txBody>
          <a:bodyPr/>
          <a:lstStyle/>
          <a:p>
            <a:fld id="{192AD49E-44FB-1046-B683-D3F6140E0B0A}" type="datetime1">
              <a:rPr lang="en-US" smtClean="0"/>
              <a:t>4/1/25</a:t>
            </a:fld>
            <a:endParaRPr lang="en-US"/>
          </a:p>
        </p:txBody>
      </p:sp>
      <p:sp>
        <p:nvSpPr>
          <p:cNvPr id="8" name="Footer Placeholder 7">
            <a:extLst>
              <a:ext uri="{FF2B5EF4-FFF2-40B4-BE49-F238E27FC236}">
                <a16:creationId xmlns:a16="http://schemas.microsoft.com/office/drawing/2014/main" id="{FF4E9DEE-5ACB-353C-7BB5-401D3B7373F6}"/>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151367DE-97F2-1879-F0C2-EECB0E65F99F}"/>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17169387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 Content and Caption Light Blue">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9920" y="1284785"/>
            <a:ext cx="6126480" cy="4114800"/>
          </a:xfrm>
          <a:prstGeom prst="rect">
            <a:avLst/>
          </a:prstGeo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21935" y="1312217"/>
            <a:ext cx="3200400" cy="3432319"/>
          </a:xfrm>
          <a:prstGeom prst="rect">
            <a:avLst/>
          </a:prstGeo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9" name="Straight Connector 8">
            <a:extLst>
              <a:ext uri="{FF2B5EF4-FFF2-40B4-BE49-F238E27FC236}">
                <a16:creationId xmlns:a16="http://schemas.microsoft.com/office/drawing/2014/main" id="{6F7F605C-3AE0-493C-96E0-4B49B9DF282E}"/>
              </a:ext>
            </a:extLst>
          </p:cNvPr>
          <p:cNvCxnSpPr>
            <a:cxnSpLocks/>
          </p:cNvCxnSpPr>
          <p:nvPr/>
        </p:nvCxnSpPr>
        <p:spPr>
          <a:xfrm flipV="1">
            <a:off x="7522432" y="1284785"/>
            <a:ext cx="0" cy="761170"/>
          </a:xfrm>
          <a:prstGeom prst="line">
            <a:avLst/>
          </a:prstGeom>
          <a:ln w="57150">
            <a:solidFill>
              <a:schemeClr val="accent2"/>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AB9A730A-71FA-42A1-ABA1-A17A7B2B3093}"/>
              </a:ext>
            </a:extLst>
          </p:cNvPr>
          <p:cNvSpPr/>
          <p:nvPr/>
        </p:nvSpPr>
        <p:spPr>
          <a:xfrm>
            <a:off x="615141" y="284176"/>
            <a:ext cx="10990049" cy="593374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9367D82-9942-9849-0600-23A6D899F9F0}"/>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21C154D8-99D7-5B79-68AF-F0AE317D9E73}"/>
              </a:ext>
            </a:extLst>
          </p:cNvPr>
          <p:cNvSpPr>
            <a:spLocks noGrp="1"/>
          </p:cNvSpPr>
          <p:nvPr>
            <p:ph type="dt" sz="half" idx="10"/>
          </p:nvPr>
        </p:nvSpPr>
        <p:spPr/>
        <p:txBody>
          <a:bodyPr/>
          <a:lstStyle/>
          <a:p>
            <a:fld id="{F466EA51-B18B-0E46-AD71-EF2B5FF1615C}" type="datetime1">
              <a:rPr lang="en-US" smtClean="0"/>
              <a:t>4/1/25</a:t>
            </a:fld>
            <a:endParaRPr lang="en-US"/>
          </a:p>
        </p:txBody>
      </p:sp>
      <p:sp>
        <p:nvSpPr>
          <p:cNvPr id="8" name="Footer Placeholder 7">
            <a:extLst>
              <a:ext uri="{FF2B5EF4-FFF2-40B4-BE49-F238E27FC236}">
                <a16:creationId xmlns:a16="http://schemas.microsoft.com/office/drawing/2014/main" id="{7DDA25F2-F6EF-0281-E67B-4B9F694C11B1}"/>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CEBA32E2-8713-197C-B27E-75A67A44D684}"/>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7155725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Content and Caption Dark Blue">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9920" y="1284785"/>
            <a:ext cx="6126480" cy="4114800"/>
          </a:xfrm>
          <a:prstGeom prst="rect">
            <a:avLst/>
          </a:prstGeo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21935" y="1312217"/>
            <a:ext cx="3200400" cy="3432319"/>
          </a:xfrm>
          <a:prstGeom prst="rect">
            <a:avLst/>
          </a:prstGeom>
        </p:spPr>
        <p:txBody>
          <a:bodyPr>
            <a:normAutofit/>
          </a:bodyPr>
          <a:lstStyle>
            <a:lvl1pPr marL="0" indent="0">
              <a:lnSpc>
                <a:spcPct val="95000"/>
              </a:lnSpc>
              <a:buNone/>
              <a:defRPr sz="1800">
                <a:latin typeface="Lucida Sans Unicode" panose="020B0602030504020204" pitchFamily="34" charset="0"/>
                <a:cs typeface="Lucida Sans Unicode" panose="020B0602030504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9" name="Straight Connector 8">
            <a:extLst>
              <a:ext uri="{FF2B5EF4-FFF2-40B4-BE49-F238E27FC236}">
                <a16:creationId xmlns:a16="http://schemas.microsoft.com/office/drawing/2014/main" id="{6F7F605C-3AE0-493C-96E0-4B49B9DF282E}"/>
              </a:ext>
            </a:extLst>
          </p:cNvPr>
          <p:cNvCxnSpPr>
            <a:cxnSpLocks/>
          </p:cNvCxnSpPr>
          <p:nvPr/>
        </p:nvCxnSpPr>
        <p:spPr>
          <a:xfrm flipV="1">
            <a:off x="7522432" y="1284785"/>
            <a:ext cx="0" cy="761170"/>
          </a:xfrm>
          <a:prstGeom prst="line">
            <a:avLst/>
          </a:prstGeom>
          <a:ln w="57150">
            <a:solidFill>
              <a:schemeClr val="tx2"/>
            </a:solidFill>
          </a:ln>
        </p:spPr>
        <p:style>
          <a:lnRef idx="1">
            <a:schemeClr val="accent3"/>
          </a:lnRef>
          <a:fillRef idx="0">
            <a:schemeClr val="accent3"/>
          </a:fillRef>
          <a:effectRef idx="0">
            <a:schemeClr val="accent3"/>
          </a:effectRef>
          <a:fontRef idx="minor">
            <a:schemeClr val="tx1"/>
          </a:fontRef>
        </p:style>
      </p:cxnSp>
      <p:sp>
        <p:nvSpPr>
          <p:cNvPr id="10" name="Rectangle 9">
            <a:extLst>
              <a:ext uri="{FF2B5EF4-FFF2-40B4-BE49-F238E27FC236}">
                <a16:creationId xmlns:a16="http://schemas.microsoft.com/office/drawing/2014/main" id="{AB9A730A-71FA-42A1-ABA1-A17A7B2B3093}"/>
              </a:ext>
            </a:extLst>
          </p:cNvPr>
          <p:cNvSpPr/>
          <p:nvPr/>
        </p:nvSpPr>
        <p:spPr>
          <a:xfrm>
            <a:off x="615141"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9367D82-9942-9849-0600-23A6D899F9F0}"/>
              </a:ext>
            </a:extLst>
          </p:cNvPr>
          <p:cNvSpPr>
            <a:spLocks noGrp="1"/>
          </p:cNvSpPr>
          <p:nvPr>
            <p:ph type="title" hasCustomPrompt="1"/>
          </p:nvPr>
        </p:nvSpPr>
        <p:spPr>
          <a:xfrm>
            <a:off x="838200" y="377938"/>
            <a:ext cx="10515600" cy="524283"/>
          </a:xfrm>
          <a:prstGeom prst="rect">
            <a:avLst/>
          </a:prstGeom>
        </p:spPr>
        <p:txBody>
          <a:bodyPr/>
          <a:lstStyle>
            <a:lvl1pPr algn="ctr">
              <a:defRPr sz="3000" b="1">
                <a:solidFill>
                  <a:schemeClr val="tx2"/>
                </a:solidFill>
                <a:latin typeface="Lucida Sans Unicode" panose="020B0602030504020204" pitchFamily="34" charset="0"/>
              </a:defRPr>
            </a:lvl1pPr>
          </a:lstStyle>
          <a:p>
            <a:r>
              <a:rPr lang="en-US"/>
              <a:t>CLICK TO EDIT MASTER TITLE STYLE</a:t>
            </a:r>
          </a:p>
        </p:txBody>
      </p:sp>
      <p:sp>
        <p:nvSpPr>
          <p:cNvPr id="2" name="Date Placeholder 1">
            <a:extLst>
              <a:ext uri="{FF2B5EF4-FFF2-40B4-BE49-F238E27FC236}">
                <a16:creationId xmlns:a16="http://schemas.microsoft.com/office/drawing/2014/main" id="{03AD93CF-3BD2-745D-87A3-AF949FB4A9A6}"/>
              </a:ext>
            </a:extLst>
          </p:cNvPr>
          <p:cNvSpPr>
            <a:spLocks noGrp="1"/>
          </p:cNvSpPr>
          <p:nvPr>
            <p:ph type="dt" sz="half" idx="10"/>
          </p:nvPr>
        </p:nvSpPr>
        <p:spPr/>
        <p:txBody>
          <a:bodyPr/>
          <a:lstStyle/>
          <a:p>
            <a:fld id="{9CFDFD0A-14D0-5B45-B5F2-C8FFBE5BCF2E}" type="datetime1">
              <a:rPr lang="en-US" smtClean="0"/>
              <a:t>4/1/25</a:t>
            </a:fld>
            <a:endParaRPr lang="en-US"/>
          </a:p>
        </p:txBody>
      </p:sp>
      <p:sp>
        <p:nvSpPr>
          <p:cNvPr id="8" name="Footer Placeholder 7">
            <a:extLst>
              <a:ext uri="{FF2B5EF4-FFF2-40B4-BE49-F238E27FC236}">
                <a16:creationId xmlns:a16="http://schemas.microsoft.com/office/drawing/2014/main" id="{D17496D5-4645-F4B7-28A6-6DC94C48016B}"/>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2" name="Slide Number Placeholder 11">
            <a:extLst>
              <a:ext uri="{FF2B5EF4-FFF2-40B4-BE49-F238E27FC236}">
                <a16:creationId xmlns:a16="http://schemas.microsoft.com/office/drawing/2014/main" id="{128BF4C3-7EC6-16DA-6F3A-807165C51EE6}"/>
              </a:ext>
            </a:extLst>
          </p:cNvPr>
          <p:cNvSpPr>
            <a:spLocks noGrp="1"/>
          </p:cNvSpPr>
          <p:nvPr>
            <p:ph type="sldNum" sz="quarter" idx="12"/>
          </p:nvPr>
        </p:nvSpPr>
        <p:spPr/>
        <p:txBody>
          <a:bodyPr/>
          <a:lstStyle/>
          <a:p>
            <a:fld id="{CCC1480D-4707-4A7B-B0EF-2D144A5CE62D}" type="slidenum">
              <a:rPr lang="en-US" smtClean="0"/>
              <a:t>‹#›</a:t>
            </a:fld>
            <a:endParaRPr lang="en-US"/>
          </a:p>
        </p:txBody>
      </p:sp>
    </p:spTree>
    <p:extLst>
      <p:ext uri="{BB962C8B-B14F-4D97-AF65-F5344CB8AC3E}">
        <p14:creationId xmlns:p14="http://schemas.microsoft.com/office/powerpoint/2010/main" val="20587535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Full Color Background or Photo Option_ Titlte and Content_ Oran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B6A0D5-E326-720B-16C8-AAF48F27F1D0}"/>
              </a:ext>
            </a:extLst>
          </p:cNvPr>
          <p:cNvSpPr/>
          <p:nvPr/>
        </p:nvSpPr>
        <p:spPr>
          <a:xfrm>
            <a:off x="14165" y="0"/>
            <a:ext cx="12192000" cy="6858000"/>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36A1C2B4-009A-425B-911D-FA456BBA1782}"/>
              </a:ext>
            </a:extLst>
          </p:cNvPr>
          <p:cNvSpPr>
            <a:spLocks noGrp="1"/>
          </p:cNvSpPr>
          <p:nvPr>
            <p:ph sz="quarter" idx="13"/>
          </p:nvPr>
        </p:nvSpPr>
        <p:spPr>
          <a:xfrm>
            <a:off x="1525465" y="1795867"/>
            <a:ext cx="9133462" cy="4056062"/>
          </a:xfrm>
          <a:prstGeom prst="rect">
            <a:avLst/>
          </a:prstGeom>
        </p:spPr>
        <p:txBody>
          <a:bodyPr/>
          <a:lstStyle>
            <a:lvl1pPr>
              <a:buFontTx/>
              <a:buNone/>
              <a:defRPr>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65A1F0-05F8-EAB1-7CC6-031777AB551B}"/>
              </a:ext>
            </a:extLst>
          </p:cNvPr>
          <p:cNvSpPr>
            <a:spLocks noGrp="1"/>
          </p:cNvSpPr>
          <p:nvPr>
            <p:ph type="dt" sz="half" idx="14"/>
          </p:nvPr>
        </p:nvSpPr>
        <p:spPr/>
        <p:txBody>
          <a:bodyPr/>
          <a:lstStyle/>
          <a:p>
            <a:fld id="{A5A2E876-3147-034E-A327-C37016AEF012}" type="datetime1">
              <a:rPr lang="en-US" smtClean="0"/>
              <a:t>4/1/25</a:t>
            </a:fld>
            <a:endParaRPr lang="en-US"/>
          </a:p>
        </p:txBody>
      </p:sp>
      <p:sp>
        <p:nvSpPr>
          <p:cNvPr id="4" name="Footer Placeholder 3">
            <a:extLst>
              <a:ext uri="{FF2B5EF4-FFF2-40B4-BE49-F238E27FC236}">
                <a16:creationId xmlns:a16="http://schemas.microsoft.com/office/drawing/2014/main" id="{A32E85A0-5F09-D4BB-BB71-99F609023A17}"/>
              </a:ext>
            </a:extLst>
          </p:cNvPr>
          <p:cNvSpPr>
            <a:spLocks noGrp="1"/>
          </p:cNvSpPr>
          <p:nvPr>
            <p:ph type="ftr" sz="quarter" idx="15"/>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AF1CA728-1539-142C-6964-5DB381A4E746}"/>
              </a:ext>
            </a:extLst>
          </p:cNvPr>
          <p:cNvSpPr>
            <a:spLocks noGrp="1"/>
          </p:cNvSpPr>
          <p:nvPr>
            <p:ph type="sldNum" sz="quarter" idx="16"/>
          </p:nvPr>
        </p:nvSpPr>
        <p:spPr/>
        <p:txBody>
          <a:bodyPr/>
          <a:lstStyle/>
          <a:p>
            <a:fld id="{CCC1480D-4707-4A7B-B0EF-2D144A5CE62D}" type="slidenum">
              <a:rPr lang="en-US" smtClean="0"/>
              <a:t>‹#›</a:t>
            </a:fld>
            <a:endParaRPr lang="en-US"/>
          </a:p>
        </p:txBody>
      </p:sp>
      <p:sp>
        <p:nvSpPr>
          <p:cNvPr id="12" name="Title 11">
            <a:extLst>
              <a:ext uri="{FF2B5EF4-FFF2-40B4-BE49-F238E27FC236}">
                <a16:creationId xmlns:a16="http://schemas.microsoft.com/office/drawing/2014/main" id="{E42B39AA-AD3E-1987-21A2-39C849F07AB4}"/>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671593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Full Color Background or Photo Option_ Titlte and Content_ Light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B6A0D5-E326-720B-16C8-AAF48F27F1D0}"/>
              </a:ext>
            </a:extLst>
          </p:cNvPr>
          <p:cNvSpPr/>
          <p:nvPr/>
        </p:nvSpPr>
        <p:spPr>
          <a:xfrm>
            <a:off x="0" y="0"/>
            <a:ext cx="12192000" cy="6858000"/>
          </a:xfrm>
          <a:prstGeom prst="rect">
            <a:avLst/>
          </a:prstGeom>
          <a:solidFill>
            <a:schemeClr val="accent2"/>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36A1C2B4-009A-425B-911D-FA456BBA1782}"/>
              </a:ext>
            </a:extLst>
          </p:cNvPr>
          <p:cNvSpPr>
            <a:spLocks noGrp="1"/>
          </p:cNvSpPr>
          <p:nvPr>
            <p:ph sz="quarter" idx="13"/>
          </p:nvPr>
        </p:nvSpPr>
        <p:spPr>
          <a:xfrm>
            <a:off x="1525465" y="1795867"/>
            <a:ext cx="9133462" cy="4056062"/>
          </a:xfrm>
          <a:prstGeom prst="rect">
            <a:avLst/>
          </a:prstGeom>
        </p:spPr>
        <p:txBody>
          <a:bodyPr/>
          <a:lstStyle>
            <a:lvl1pPr>
              <a:buFontTx/>
              <a:buNone/>
              <a:defRPr>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355DD91-CB65-D2EE-E59C-9621AD4839EC}"/>
              </a:ext>
            </a:extLst>
          </p:cNvPr>
          <p:cNvSpPr>
            <a:spLocks noGrp="1"/>
          </p:cNvSpPr>
          <p:nvPr>
            <p:ph type="dt" sz="half" idx="14"/>
          </p:nvPr>
        </p:nvSpPr>
        <p:spPr/>
        <p:txBody>
          <a:bodyPr/>
          <a:lstStyle/>
          <a:p>
            <a:fld id="{8B812B22-4B19-3042-9F3C-C93098AED90C}" type="datetime1">
              <a:rPr lang="en-US" smtClean="0"/>
              <a:t>4/1/25</a:t>
            </a:fld>
            <a:endParaRPr lang="en-US"/>
          </a:p>
        </p:txBody>
      </p:sp>
      <p:sp>
        <p:nvSpPr>
          <p:cNvPr id="4" name="Footer Placeholder 3">
            <a:extLst>
              <a:ext uri="{FF2B5EF4-FFF2-40B4-BE49-F238E27FC236}">
                <a16:creationId xmlns:a16="http://schemas.microsoft.com/office/drawing/2014/main" id="{93FACBF4-D727-09FA-A333-C5CDB45AD6B5}"/>
              </a:ext>
            </a:extLst>
          </p:cNvPr>
          <p:cNvSpPr>
            <a:spLocks noGrp="1"/>
          </p:cNvSpPr>
          <p:nvPr>
            <p:ph type="ftr" sz="quarter" idx="15"/>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4690307B-8C59-8318-3799-D3020B88524F}"/>
              </a:ext>
            </a:extLst>
          </p:cNvPr>
          <p:cNvSpPr>
            <a:spLocks noGrp="1"/>
          </p:cNvSpPr>
          <p:nvPr>
            <p:ph type="sldNum" sz="quarter" idx="16"/>
          </p:nvPr>
        </p:nvSpPr>
        <p:spPr/>
        <p:txBody>
          <a:bodyPr/>
          <a:lstStyle/>
          <a:p>
            <a:fld id="{CCC1480D-4707-4A7B-B0EF-2D144A5CE62D}" type="slidenum">
              <a:rPr lang="en-US" smtClean="0"/>
              <a:t>‹#›</a:t>
            </a:fld>
            <a:endParaRPr lang="en-US"/>
          </a:p>
        </p:txBody>
      </p:sp>
      <p:sp>
        <p:nvSpPr>
          <p:cNvPr id="12" name="Title 11">
            <a:extLst>
              <a:ext uri="{FF2B5EF4-FFF2-40B4-BE49-F238E27FC236}">
                <a16:creationId xmlns:a16="http://schemas.microsoft.com/office/drawing/2014/main" id="{F47CC297-4675-2E8F-D7AF-65ADF049E7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213358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Full Color Background or Photo Option_ Titlte and Content_Dark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FB6A0D5-E326-720B-16C8-AAF48F27F1D0}"/>
              </a:ext>
            </a:extLst>
          </p:cNvPr>
          <p:cNvSpPr/>
          <p:nvPr/>
        </p:nvSpPr>
        <p:spPr>
          <a:xfrm>
            <a:off x="0" y="0"/>
            <a:ext cx="12192000" cy="6858000"/>
          </a:xfrm>
          <a:prstGeom prst="rect">
            <a:avLst/>
          </a:prstGeom>
          <a:solidFill>
            <a:schemeClr val="tx2"/>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9">
            <a:extLst>
              <a:ext uri="{FF2B5EF4-FFF2-40B4-BE49-F238E27FC236}">
                <a16:creationId xmlns:a16="http://schemas.microsoft.com/office/drawing/2014/main" id="{36A1C2B4-009A-425B-911D-FA456BBA1782}"/>
              </a:ext>
            </a:extLst>
          </p:cNvPr>
          <p:cNvSpPr>
            <a:spLocks noGrp="1"/>
          </p:cNvSpPr>
          <p:nvPr>
            <p:ph sz="quarter" idx="13"/>
          </p:nvPr>
        </p:nvSpPr>
        <p:spPr>
          <a:xfrm>
            <a:off x="1525465" y="1795867"/>
            <a:ext cx="9133462" cy="4056062"/>
          </a:xfrm>
          <a:prstGeom prst="rect">
            <a:avLst/>
          </a:prstGeom>
        </p:spPr>
        <p:txBody>
          <a:bodyPr/>
          <a:lstStyle>
            <a:lvl1pPr>
              <a:buFontTx/>
              <a:buNone/>
              <a:defRPr>
                <a:solidFill>
                  <a:schemeClr val="bg1"/>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40B0DDB-C67D-DD1A-0D96-532EA5BFF96D}"/>
              </a:ext>
            </a:extLst>
          </p:cNvPr>
          <p:cNvSpPr>
            <a:spLocks noGrp="1"/>
          </p:cNvSpPr>
          <p:nvPr>
            <p:ph type="dt" sz="half" idx="14"/>
          </p:nvPr>
        </p:nvSpPr>
        <p:spPr/>
        <p:txBody>
          <a:bodyPr/>
          <a:lstStyle/>
          <a:p>
            <a:fld id="{1E2C1A0C-EA2C-E041-83C7-ED2432A192F6}" type="datetime1">
              <a:rPr lang="en-US" smtClean="0"/>
              <a:t>4/1/25</a:t>
            </a:fld>
            <a:endParaRPr lang="en-US"/>
          </a:p>
        </p:txBody>
      </p:sp>
      <p:sp>
        <p:nvSpPr>
          <p:cNvPr id="4" name="Footer Placeholder 3">
            <a:extLst>
              <a:ext uri="{FF2B5EF4-FFF2-40B4-BE49-F238E27FC236}">
                <a16:creationId xmlns:a16="http://schemas.microsoft.com/office/drawing/2014/main" id="{9C54F5D3-2CD4-5588-A937-F159CA648852}"/>
              </a:ext>
            </a:extLst>
          </p:cNvPr>
          <p:cNvSpPr>
            <a:spLocks noGrp="1"/>
          </p:cNvSpPr>
          <p:nvPr>
            <p:ph type="ftr" sz="quarter" idx="15"/>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0" name="Slide Number Placeholder 9">
            <a:extLst>
              <a:ext uri="{FF2B5EF4-FFF2-40B4-BE49-F238E27FC236}">
                <a16:creationId xmlns:a16="http://schemas.microsoft.com/office/drawing/2014/main" id="{6FF0F664-A03C-F82B-6A07-D0EA505FC5D1}"/>
              </a:ext>
            </a:extLst>
          </p:cNvPr>
          <p:cNvSpPr>
            <a:spLocks noGrp="1"/>
          </p:cNvSpPr>
          <p:nvPr>
            <p:ph type="sldNum" sz="quarter" idx="16"/>
          </p:nvPr>
        </p:nvSpPr>
        <p:spPr/>
        <p:txBody>
          <a:bodyPr/>
          <a:lstStyle/>
          <a:p>
            <a:fld id="{CCC1480D-4707-4A7B-B0EF-2D144A5CE62D}" type="slidenum">
              <a:rPr lang="en-US" smtClean="0"/>
              <a:t>‹#›</a:t>
            </a:fld>
            <a:endParaRPr lang="en-US"/>
          </a:p>
        </p:txBody>
      </p:sp>
      <p:sp>
        <p:nvSpPr>
          <p:cNvPr id="12" name="Title 11">
            <a:extLst>
              <a:ext uri="{FF2B5EF4-FFF2-40B4-BE49-F238E27FC236}">
                <a16:creationId xmlns:a16="http://schemas.microsoft.com/office/drawing/2014/main" id="{09A67442-5AD8-84F2-0BC8-8C0B4F766505}"/>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468590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Full Color Background or Photo Option_ Titlte and Content_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83F4EF-B019-26C6-940B-DE4BC91F4EE0}"/>
              </a:ext>
            </a:extLst>
          </p:cNvPr>
          <p:cNvSpPr/>
          <p:nvPr/>
        </p:nvSpPr>
        <p:spPr>
          <a:xfrm>
            <a:off x="0" y="0"/>
            <a:ext cx="12192000" cy="6858000"/>
          </a:xfrm>
          <a:prstGeom prst="rect">
            <a:avLst/>
          </a:prstGeom>
          <a:solidFill>
            <a:schemeClr val="accent3"/>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11E787F-6EEF-41EF-90FB-AC5F384FAC54}"/>
              </a:ext>
            </a:extLst>
          </p:cNvPr>
          <p:cNvSpPr/>
          <p:nvPr/>
        </p:nvSpPr>
        <p:spPr>
          <a:xfrm>
            <a:off x="615141" y="284176"/>
            <a:ext cx="10990049" cy="5933744"/>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Content Placeholder 9">
            <a:extLst>
              <a:ext uri="{FF2B5EF4-FFF2-40B4-BE49-F238E27FC236}">
                <a16:creationId xmlns:a16="http://schemas.microsoft.com/office/drawing/2014/main" id="{2686BB24-1C22-AB6E-3853-6EF32328B090}"/>
              </a:ext>
            </a:extLst>
          </p:cNvPr>
          <p:cNvSpPr>
            <a:spLocks noGrp="1"/>
          </p:cNvSpPr>
          <p:nvPr>
            <p:ph sz="quarter" idx="13"/>
          </p:nvPr>
        </p:nvSpPr>
        <p:spPr>
          <a:xfrm>
            <a:off x="1525465" y="1795867"/>
            <a:ext cx="9133462" cy="4056062"/>
          </a:xfrm>
          <a:prstGeom prst="rect">
            <a:avLst/>
          </a:prstGeom>
        </p:spPr>
        <p:txBody>
          <a:bodyPr/>
          <a:lstStyle>
            <a:lvl1pPr>
              <a:buFontTx/>
              <a:buNone/>
              <a:defRPr>
                <a:solidFill>
                  <a:schemeClr val="tx2"/>
                </a:solidFill>
              </a:defRPr>
            </a:lvl1pPr>
            <a:lvl2pPr>
              <a:buFontTx/>
              <a:buNone/>
              <a:defRPr>
                <a:solidFill>
                  <a:schemeClr val="tx2"/>
                </a:solidFill>
              </a:defRPr>
            </a:lvl2pPr>
            <a:lvl3pPr>
              <a:buFontTx/>
              <a:buNone/>
              <a:defRPr>
                <a:solidFill>
                  <a:schemeClr val="tx2"/>
                </a:solidFill>
              </a:defRPr>
            </a:lvl3pPr>
            <a:lvl4pPr>
              <a:buFontTx/>
              <a:buNone/>
              <a:defRPr>
                <a:solidFill>
                  <a:schemeClr val="tx2"/>
                </a:solidFill>
              </a:defRPr>
            </a:lvl4pPr>
            <a:lvl5pPr>
              <a:buFontTx/>
              <a:buNone/>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8BE103-812B-0243-43D0-7F72AA803C5D}"/>
              </a:ext>
            </a:extLst>
          </p:cNvPr>
          <p:cNvSpPr>
            <a:spLocks noGrp="1"/>
          </p:cNvSpPr>
          <p:nvPr>
            <p:ph type="dt" sz="half" idx="14"/>
          </p:nvPr>
        </p:nvSpPr>
        <p:spPr/>
        <p:txBody>
          <a:bodyPr/>
          <a:lstStyle/>
          <a:p>
            <a:fld id="{E01442AF-C5B3-674C-90EE-309072979E93}" type="datetime1">
              <a:rPr lang="en-US" smtClean="0"/>
              <a:t>4/1/25</a:t>
            </a:fld>
            <a:endParaRPr lang="en-US"/>
          </a:p>
        </p:txBody>
      </p:sp>
      <p:sp>
        <p:nvSpPr>
          <p:cNvPr id="8" name="Footer Placeholder 7">
            <a:extLst>
              <a:ext uri="{FF2B5EF4-FFF2-40B4-BE49-F238E27FC236}">
                <a16:creationId xmlns:a16="http://schemas.microsoft.com/office/drawing/2014/main" id="{4D9F3748-C971-33F0-CF9B-89EC703F5F81}"/>
              </a:ext>
            </a:extLst>
          </p:cNvPr>
          <p:cNvSpPr>
            <a:spLocks noGrp="1"/>
          </p:cNvSpPr>
          <p:nvPr>
            <p:ph type="ftr" sz="quarter" idx="15"/>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9" name="Slide Number Placeholder 8">
            <a:extLst>
              <a:ext uri="{FF2B5EF4-FFF2-40B4-BE49-F238E27FC236}">
                <a16:creationId xmlns:a16="http://schemas.microsoft.com/office/drawing/2014/main" id="{0025095E-2B41-E8A4-4160-D8D57483A0F3}"/>
              </a:ext>
            </a:extLst>
          </p:cNvPr>
          <p:cNvSpPr>
            <a:spLocks noGrp="1"/>
          </p:cNvSpPr>
          <p:nvPr>
            <p:ph type="sldNum" sz="quarter" idx="16"/>
          </p:nvPr>
        </p:nvSpPr>
        <p:spPr/>
        <p:txBody>
          <a:bodyPr/>
          <a:lstStyle/>
          <a:p>
            <a:fld id="{CCC1480D-4707-4A7B-B0EF-2D144A5CE62D}" type="slidenum">
              <a:rPr lang="en-US" smtClean="0"/>
              <a:t>‹#›</a:t>
            </a:fld>
            <a:endParaRPr lang="en-US"/>
          </a:p>
        </p:txBody>
      </p:sp>
      <p:sp>
        <p:nvSpPr>
          <p:cNvPr id="12" name="Title 11">
            <a:extLst>
              <a:ext uri="{FF2B5EF4-FFF2-40B4-BE49-F238E27FC236}">
                <a16:creationId xmlns:a16="http://schemas.microsoft.com/office/drawing/2014/main" id="{A3CE953A-5F6D-38E4-5457-E66C57366C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422904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ntent and Quotes Oran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403708-A8D9-9E8E-3F05-F15121B064CD}"/>
              </a:ext>
            </a:extLst>
          </p:cNvPr>
          <p:cNvSpPr/>
          <p:nvPr userDrawn="1"/>
        </p:nvSpPr>
        <p:spPr>
          <a:xfrm>
            <a:off x="6096000" y="0"/>
            <a:ext cx="6096000" cy="6858000"/>
          </a:xfrm>
          <a:prstGeom prst="rect">
            <a:avLst/>
          </a:prstGeom>
          <a:solidFill>
            <a:srgbClr val="DCFFF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24F4355-B7A0-3D18-4FB4-875D89E84FA3}"/>
              </a:ext>
            </a:extLst>
          </p:cNvPr>
          <p:cNvSpPr>
            <a:spLocks noGrp="1"/>
          </p:cNvSpPr>
          <p:nvPr>
            <p:ph idx="1"/>
          </p:nvPr>
        </p:nvSpPr>
        <p:spPr>
          <a:xfrm>
            <a:off x="599032" y="2040923"/>
            <a:ext cx="4541000" cy="4114800"/>
          </a:xfrm>
          <a:prstGeom prst="rect">
            <a:avLst/>
          </a:prstGeom>
        </p:spPr>
        <p:txBody>
          <a:bodyPr/>
          <a:lstStyle>
            <a:lvl1pPr>
              <a:buFontTx/>
              <a:buNone/>
              <a:defRPr sz="3200">
                <a:latin typeface="Lucida Sans Unicode" panose="020B0602030504020204" pitchFamily="34" charset="0"/>
                <a:cs typeface="Lucida Sans Unicode" panose="020B0602030504020204" pitchFamily="34" charset="0"/>
              </a:defRPr>
            </a:lvl1pPr>
            <a:lvl2pPr>
              <a:buFontTx/>
              <a:buNone/>
              <a:defRPr sz="2800">
                <a:latin typeface="Lucida Sans Unicode" panose="020B0602030504020204" pitchFamily="34" charset="0"/>
                <a:cs typeface="Lucida Sans Unicode" panose="020B0602030504020204" pitchFamily="34" charset="0"/>
              </a:defRPr>
            </a:lvl2pPr>
            <a:lvl3pPr>
              <a:buFontTx/>
              <a:buNone/>
              <a:defRPr sz="2400">
                <a:latin typeface="Lucida Sans Unicode" panose="020B0602030504020204" pitchFamily="34" charset="0"/>
                <a:cs typeface="Lucida Sans Unicode" panose="020B0602030504020204" pitchFamily="34" charset="0"/>
              </a:defRPr>
            </a:lvl3pPr>
            <a:lvl4pPr>
              <a:buFontTx/>
              <a:buNone/>
              <a:defRPr sz="2000">
                <a:latin typeface="Lucida Sans Unicode" panose="020B0602030504020204" pitchFamily="34" charset="0"/>
                <a:cs typeface="Lucida Sans Unicode" panose="020B0602030504020204" pitchFamily="34" charset="0"/>
              </a:defRPr>
            </a:lvl4pPr>
            <a:lvl5pPr>
              <a:buFontTx/>
              <a:buNone/>
              <a:defRPr sz="2000">
                <a:latin typeface="Lucida Sans Unicode" panose="020B0602030504020204" pitchFamily="34" charset="0"/>
                <a:cs typeface="Lucida Sans Unicode" panose="020B0602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a:extLst>
              <a:ext uri="{FF2B5EF4-FFF2-40B4-BE49-F238E27FC236}">
                <a16:creationId xmlns:a16="http://schemas.microsoft.com/office/drawing/2014/main" id="{ACA05857-EE1A-BE26-8FDD-524C23AF0911}"/>
              </a:ext>
            </a:extLst>
          </p:cNvPr>
          <p:cNvSpPr>
            <a:spLocks noGrp="1"/>
          </p:cNvSpPr>
          <p:nvPr>
            <p:ph type="title"/>
          </p:nvPr>
        </p:nvSpPr>
        <p:spPr>
          <a:xfrm>
            <a:off x="599032" y="927832"/>
            <a:ext cx="4541000" cy="513975"/>
          </a:xfrm>
          <a:prstGeom prst="rect">
            <a:avLst/>
          </a:prstGeom>
        </p:spPr>
        <p:txBody>
          <a:bodyPr/>
          <a:lstStyle>
            <a:lvl1pPr algn="ctr">
              <a:defRPr lang="en-US" sz="3000" b="1" kern="1200" cap="all" baseline="0" dirty="0">
                <a:solidFill>
                  <a:schemeClr val="tx2"/>
                </a:solidFill>
                <a:latin typeface="Lucida Sans Unicode" panose="020B0602030504020204" pitchFamily="34" charset="0"/>
                <a:ea typeface="+mj-ea"/>
                <a:cs typeface="+mj-cs"/>
              </a:defRPr>
            </a:lvl1pPr>
          </a:lstStyle>
          <a:p>
            <a:r>
              <a:rPr lang="en-US"/>
              <a:t>Click to edit Master title style</a:t>
            </a:r>
          </a:p>
        </p:txBody>
      </p:sp>
      <p:sp>
        <p:nvSpPr>
          <p:cNvPr id="8" name="Text Placeholder 7">
            <a:extLst>
              <a:ext uri="{FF2B5EF4-FFF2-40B4-BE49-F238E27FC236}">
                <a16:creationId xmlns:a16="http://schemas.microsoft.com/office/drawing/2014/main" id="{D79FE4AC-265B-DE25-93EF-5690C54941CB}"/>
              </a:ext>
            </a:extLst>
          </p:cNvPr>
          <p:cNvSpPr>
            <a:spLocks noGrp="1"/>
          </p:cNvSpPr>
          <p:nvPr>
            <p:ph type="body" sz="quarter" idx="10"/>
          </p:nvPr>
        </p:nvSpPr>
        <p:spPr>
          <a:xfrm>
            <a:off x="7481888" y="2189163"/>
            <a:ext cx="3086100" cy="2470150"/>
          </a:xfrm>
          <a:prstGeom prst="rect">
            <a:avLst/>
          </a:prstGeom>
        </p:spPr>
        <p:txBody>
          <a:bodyPr/>
          <a:lstStyle>
            <a:lvl1pPr marL="0" indent="0">
              <a:buNone/>
              <a:defRPr/>
            </a:lvl1pPr>
          </a:lstStyle>
          <a:p>
            <a:pPr lvl="0"/>
            <a:r>
              <a:rPr lang="en-US"/>
              <a:t>Click to edit Master text styles</a:t>
            </a:r>
          </a:p>
        </p:txBody>
      </p:sp>
      <p:sp>
        <p:nvSpPr>
          <p:cNvPr id="10" name="Date Placeholder 9">
            <a:extLst>
              <a:ext uri="{FF2B5EF4-FFF2-40B4-BE49-F238E27FC236}">
                <a16:creationId xmlns:a16="http://schemas.microsoft.com/office/drawing/2014/main" id="{80929253-B069-51CE-85E5-EA5D546F6D15}"/>
              </a:ext>
            </a:extLst>
          </p:cNvPr>
          <p:cNvSpPr>
            <a:spLocks noGrp="1"/>
          </p:cNvSpPr>
          <p:nvPr>
            <p:ph type="dt" sz="half" idx="11"/>
          </p:nvPr>
        </p:nvSpPr>
        <p:spPr/>
        <p:txBody>
          <a:bodyPr/>
          <a:lstStyle/>
          <a:p>
            <a:fld id="{7E4A5E15-446C-E74A-9565-B547419CEDFC}" type="datetime1">
              <a:rPr lang="en-US" smtClean="0"/>
              <a:t>4/1/25</a:t>
            </a:fld>
            <a:endParaRPr lang="en-US"/>
          </a:p>
        </p:txBody>
      </p:sp>
      <p:sp>
        <p:nvSpPr>
          <p:cNvPr id="13" name="Footer Placeholder 12">
            <a:extLst>
              <a:ext uri="{FF2B5EF4-FFF2-40B4-BE49-F238E27FC236}">
                <a16:creationId xmlns:a16="http://schemas.microsoft.com/office/drawing/2014/main" id="{940BED14-2709-C391-580A-DAD7F2BEC53B}"/>
              </a:ext>
            </a:extLst>
          </p:cNvPr>
          <p:cNvSpPr>
            <a:spLocks noGrp="1"/>
          </p:cNvSpPr>
          <p:nvPr>
            <p:ph type="ftr" sz="quarter" idx="12"/>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5" name="Slide Number Placeholder 14">
            <a:extLst>
              <a:ext uri="{FF2B5EF4-FFF2-40B4-BE49-F238E27FC236}">
                <a16:creationId xmlns:a16="http://schemas.microsoft.com/office/drawing/2014/main" id="{D114424A-7089-A6BD-F01E-DBA5B78912F2}"/>
              </a:ext>
            </a:extLst>
          </p:cNvPr>
          <p:cNvSpPr>
            <a:spLocks noGrp="1"/>
          </p:cNvSpPr>
          <p:nvPr>
            <p:ph type="sldNum" sz="quarter" idx="13"/>
          </p:nvPr>
        </p:nvSpPr>
        <p:spPr/>
        <p:txBody>
          <a:bodyPr/>
          <a:lstStyle/>
          <a:p>
            <a:fld id="{CCC1480D-4707-4A7B-B0EF-2D144A5CE62D}" type="slidenum">
              <a:rPr lang="en-US" smtClean="0"/>
              <a:t>‹#›</a:t>
            </a:fld>
            <a:endParaRPr lang="en-US"/>
          </a:p>
        </p:txBody>
      </p:sp>
      <p:sp>
        <p:nvSpPr>
          <p:cNvPr id="7" name="Freeform: Shape 8">
            <a:extLst>
              <a:ext uri="{FF2B5EF4-FFF2-40B4-BE49-F238E27FC236}">
                <a16:creationId xmlns:a16="http://schemas.microsoft.com/office/drawing/2014/main" id="{2C070B87-27EB-6A28-4D3D-D1119930734C}"/>
              </a:ext>
            </a:extLst>
          </p:cNvPr>
          <p:cNvSpPr>
            <a:spLocks noChangeAspect="1"/>
          </p:cNvSpPr>
          <p:nvPr userDrawn="1"/>
        </p:nvSpPr>
        <p:spPr bwMode="auto">
          <a:xfrm>
            <a:off x="8926033" y="4919637"/>
            <a:ext cx="1467027" cy="1143000"/>
          </a:xfrm>
          <a:custGeom>
            <a:avLst/>
            <a:gdLst>
              <a:gd name="T0" fmla="+- 0 4552 3958"/>
              <a:gd name="T1" fmla="*/ T0 w 1245"/>
              <a:gd name="T2" fmla="+- 0 4435 4170"/>
              <a:gd name="T3" fmla="*/ 4435 h 970"/>
              <a:gd name="T4" fmla="+- 0 4510 3958"/>
              <a:gd name="T5" fmla="*/ T4 w 1245"/>
              <a:gd name="T6" fmla="+- 0 4311 4170"/>
              <a:gd name="T7" fmla="*/ 4311 h 970"/>
              <a:gd name="T8" fmla="+- 0 4429 3958"/>
              <a:gd name="T9" fmla="*/ T8 w 1245"/>
              <a:gd name="T10" fmla="+- 0 4225 4170"/>
              <a:gd name="T11" fmla="*/ 4225 h 970"/>
              <a:gd name="T12" fmla="+- 0 4327 3958"/>
              <a:gd name="T13" fmla="*/ T12 w 1245"/>
              <a:gd name="T14" fmla="+- 0 4181 4170"/>
              <a:gd name="T15" fmla="*/ 4181 h 970"/>
              <a:gd name="T16" fmla="+- 0 4258 3958"/>
              <a:gd name="T17" fmla="*/ T16 w 1245"/>
              <a:gd name="T18" fmla="+- 0 4172 4170"/>
              <a:gd name="T19" fmla="*/ 4172 h 970"/>
              <a:gd name="T20" fmla="+- 0 4237 3958"/>
              <a:gd name="T21" fmla="*/ T20 w 1245"/>
              <a:gd name="T22" fmla="+- 0 4170 4170"/>
              <a:gd name="T23" fmla="*/ 4170 h 970"/>
              <a:gd name="T24" fmla="+- 0 4155 3958"/>
              <a:gd name="T25" fmla="*/ T24 w 1245"/>
              <a:gd name="T26" fmla="+- 0 4179 4170"/>
              <a:gd name="T27" fmla="*/ 4179 h 970"/>
              <a:gd name="T28" fmla="+- 0 4036 3958"/>
              <a:gd name="T29" fmla="*/ T28 w 1245"/>
              <a:gd name="T30" fmla="+- 0 4248 4170"/>
              <a:gd name="T31" fmla="*/ 4248 h 970"/>
              <a:gd name="T32" fmla="+- 0 3968 3958"/>
              <a:gd name="T33" fmla="*/ T32 w 1245"/>
              <a:gd name="T34" fmla="+- 0 4367 4170"/>
              <a:gd name="T35" fmla="*/ 4367 h 970"/>
              <a:gd name="T36" fmla="+- 0 3968 3958"/>
              <a:gd name="T37" fmla="*/ T36 w 1245"/>
              <a:gd name="T38" fmla="+- 0 4510 4170"/>
              <a:gd name="T39" fmla="*/ 4510 h 970"/>
              <a:gd name="T40" fmla="+- 0 4036 3958"/>
              <a:gd name="T41" fmla="*/ T40 w 1245"/>
              <a:gd name="T42" fmla="+- 0 4628 4170"/>
              <a:gd name="T43" fmla="*/ 4628 h 970"/>
              <a:gd name="T44" fmla="+- 0 4155 3958"/>
              <a:gd name="T45" fmla="*/ T44 w 1245"/>
              <a:gd name="T46" fmla="+- 0 4697 4170"/>
              <a:gd name="T47" fmla="*/ 4697 h 970"/>
              <a:gd name="T48" fmla="+- 0 4271 3958"/>
              <a:gd name="T49" fmla="*/ T48 w 1245"/>
              <a:gd name="T50" fmla="+- 0 4703 4170"/>
              <a:gd name="T51" fmla="*/ 4703 h 970"/>
              <a:gd name="T52" fmla="+- 0 4354 3958"/>
              <a:gd name="T53" fmla="*/ T52 w 1245"/>
              <a:gd name="T54" fmla="+- 0 4674 4170"/>
              <a:gd name="T55" fmla="*/ 4674 h 970"/>
              <a:gd name="T56" fmla="+- 0 4390 3958"/>
              <a:gd name="T57" fmla="*/ T56 w 1245"/>
              <a:gd name="T58" fmla="+- 0 4655 4170"/>
              <a:gd name="T59" fmla="*/ 4655 h 970"/>
              <a:gd name="T60" fmla="+- 0 4390 3958"/>
              <a:gd name="T61" fmla="*/ T60 w 1245"/>
              <a:gd name="T62" fmla="+- 0 4663 4170"/>
              <a:gd name="T63" fmla="*/ 4663 h 970"/>
              <a:gd name="T64" fmla="+- 0 4364 3958"/>
              <a:gd name="T65" fmla="*/ T64 w 1245"/>
              <a:gd name="T66" fmla="+- 0 4785 4170"/>
              <a:gd name="T67" fmla="*/ 4785 h 970"/>
              <a:gd name="T68" fmla="+- 0 4284 3958"/>
              <a:gd name="T69" fmla="*/ T68 w 1245"/>
              <a:gd name="T70" fmla="+- 0 4907 4170"/>
              <a:gd name="T71" fmla="*/ 4907 h 970"/>
              <a:gd name="T72" fmla="+- 0 4152 3958"/>
              <a:gd name="T73" fmla="*/ T72 w 1245"/>
              <a:gd name="T74" fmla="+- 0 5029 4170"/>
              <a:gd name="T75" fmla="*/ 5029 h 970"/>
              <a:gd name="T76" fmla="+- 0 4097 3958"/>
              <a:gd name="T77" fmla="*/ T76 w 1245"/>
              <a:gd name="T78" fmla="+- 0 5139 4170"/>
              <a:gd name="T79" fmla="*/ 5139 h 970"/>
              <a:gd name="T80" fmla="+- 0 4250 3958"/>
              <a:gd name="T81" fmla="*/ T80 w 1245"/>
              <a:gd name="T82" fmla="+- 0 5033 4170"/>
              <a:gd name="T83" fmla="*/ 5033 h 970"/>
              <a:gd name="T84" fmla="+- 0 4371 3958"/>
              <a:gd name="T85" fmla="*/ T84 w 1245"/>
              <a:gd name="T86" fmla="+- 0 4923 4170"/>
              <a:gd name="T87" fmla="*/ 4923 h 970"/>
              <a:gd name="T88" fmla="+- 0 4463 3958"/>
              <a:gd name="T89" fmla="*/ T88 w 1245"/>
              <a:gd name="T90" fmla="+- 0 4809 4170"/>
              <a:gd name="T91" fmla="*/ 4809 h 970"/>
              <a:gd name="T92" fmla="+- 0 4524 3958"/>
              <a:gd name="T93" fmla="*/ T92 w 1245"/>
              <a:gd name="T94" fmla="+- 0 4692 4170"/>
              <a:gd name="T95" fmla="*/ 4692 h 970"/>
              <a:gd name="T96" fmla="+- 0 4554 3958"/>
              <a:gd name="T97" fmla="*/ T96 w 1245"/>
              <a:gd name="T98" fmla="+- 0 4571 4170"/>
              <a:gd name="T99" fmla="*/ 4571 h 970"/>
              <a:gd name="T100" fmla="+- 0 5203 3958"/>
              <a:gd name="T101" fmla="*/ T100 w 1245"/>
              <a:gd name="T102" fmla="+- 0 4509 4170"/>
              <a:gd name="T103" fmla="*/ 4509 h 970"/>
              <a:gd name="T104" fmla="+- 0 5182 3958"/>
              <a:gd name="T105" fmla="*/ T104 w 1245"/>
              <a:gd name="T106" fmla="+- 0 4369 4170"/>
              <a:gd name="T107" fmla="*/ 4369 h 970"/>
              <a:gd name="T108" fmla="+- 0 5118 3958"/>
              <a:gd name="T109" fmla="*/ T108 w 1245"/>
              <a:gd name="T110" fmla="+- 0 4262 4170"/>
              <a:gd name="T111" fmla="*/ 4262 h 970"/>
              <a:gd name="T112" fmla="+- 0 5028 3958"/>
              <a:gd name="T113" fmla="*/ T112 w 1245"/>
              <a:gd name="T114" fmla="+- 0 4199 4170"/>
              <a:gd name="T115" fmla="*/ 4199 h 970"/>
              <a:gd name="T116" fmla="+- 0 4920 3958"/>
              <a:gd name="T117" fmla="*/ T116 w 1245"/>
              <a:gd name="T118" fmla="+- 0 4174 4170"/>
              <a:gd name="T119" fmla="*/ 4174 h 970"/>
              <a:gd name="T120" fmla="+- 0 4897 3958"/>
              <a:gd name="T121" fmla="*/ T120 w 1245"/>
              <a:gd name="T122" fmla="+- 0 4171 4170"/>
              <a:gd name="T123" fmla="*/ 4171 h 970"/>
              <a:gd name="T124" fmla="+- 0 4875 3958"/>
              <a:gd name="T125" fmla="*/ T124 w 1245"/>
              <a:gd name="T126" fmla="+- 0 4170 4170"/>
              <a:gd name="T127" fmla="*/ 4170 h 970"/>
              <a:gd name="T128" fmla="+- 0 4756 3958"/>
              <a:gd name="T129" fmla="*/ T128 w 1245"/>
              <a:gd name="T130" fmla="+- 0 4198 4170"/>
              <a:gd name="T131" fmla="*/ 4198 h 970"/>
              <a:gd name="T132" fmla="+- 0 4665 3958"/>
              <a:gd name="T133" fmla="*/ T132 w 1245"/>
              <a:gd name="T134" fmla="+- 0 4272 4170"/>
              <a:gd name="T135" fmla="*/ 4272 h 970"/>
              <a:gd name="T136" fmla="+- 0 4632 3958"/>
              <a:gd name="T137" fmla="*/ T136 w 1245"/>
              <a:gd name="T138" fmla="+- 0 4322 4170"/>
              <a:gd name="T139" fmla="*/ 4322 h 970"/>
              <a:gd name="T140" fmla="+- 0 4614 3958"/>
              <a:gd name="T141" fmla="*/ T140 w 1245"/>
              <a:gd name="T142" fmla="+- 0 4378 4170"/>
              <a:gd name="T143" fmla="*/ 4378 h 970"/>
              <a:gd name="T144" fmla="+- 0 4609 3958"/>
              <a:gd name="T145" fmla="*/ T144 w 1245"/>
              <a:gd name="T146" fmla="+- 0 4408 4170"/>
              <a:gd name="T147" fmla="*/ 4408 h 970"/>
              <a:gd name="T148" fmla="+- 0 4607 3958"/>
              <a:gd name="T149" fmla="*/ T148 w 1245"/>
              <a:gd name="T150" fmla="+- 0 4438 4170"/>
              <a:gd name="T151" fmla="*/ 4438 h 970"/>
              <a:gd name="T152" fmla="+- 0 4644 3958"/>
              <a:gd name="T153" fmla="*/ T152 w 1245"/>
              <a:gd name="T154" fmla="+- 0 4574 4170"/>
              <a:gd name="T155" fmla="*/ 4574 h 970"/>
              <a:gd name="T156" fmla="+- 0 4740 3958"/>
              <a:gd name="T157" fmla="*/ T156 w 1245"/>
              <a:gd name="T158" fmla="+- 0 4670 4170"/>
              <a:gd name="T159" fmla="*/ 4670 h 970"/>
              <a:gd name="T160" fmla="+- 0 4875 3958"/>
              <a:gd name="T161" fmla="*/ T160 w 1245"/>
              <a:gd name="T162" fmla="+- 0 4707 4170"/>
              <a:gd name="T163" fmla="*/ 4707 h 970"/>
              <a:gd name="T164" fmla="+- 0 4961 3958"/>
              <a:gd name="T165" fmla="*/ T164 w 1245"/>
              <a:gd name="T166" fmla="+- 0 4693 4170"/>
              <a:gd name="T167" fmla="*/ 4693 h 970"/>
              <a:gd name="T168" fmla="+- 0 5035 3958"/>
              <a:gd name="T169" fmla="*/ T168 w 1245"/>
              <a:gd name="T170" fmla="+- 0 4653 4170"/>
              <a:gd name="T171" fmla="*/ 4653 h 970"/>
              <a:gd name="T172" fmla="+- 0 5036 3958"/>
              <a:gd name="T173" fmla="*/ T172 w 1245"/>
              <a:gd name="T174" fmla="+- 0 4660 4170"/>
              <a:gd name="T175" fmla="*/ 4660 h 970"/>
              <a:gd name="T176" fmla="+- 0 5029 3958"/>
              <a:gd name="T177" fmla="*/ T176 w 1245"/>
              <a:gd name="T178" fmla="+- 0 4724 4170"/>
              <a:gd name="T179" fmla="*/ 4724 h 970"/>
              <a:gd name="T180" fmla="+- 0 4976 3958"/>
              <a:gd name="T181" fmla="*/ T180 w 1245"/>
              <a:gd name="T182" fmla="+- 0 4846 4170"/>
              <a:gd name="T183" fmla="*/ 4846 h 970"/>
              <a:gd name="T184" fmla="+- 0 4870 3958"/>
              <a:gd name="T185" fmla="*/ T184 w 1245"/>
              <a:gd name="T186" fmla="+- 0 4968 4170"/>
              <a:gd name="T187" fmla="*/ 4968 h 970"/>
              <a:gd name="T188" fmla="+- 0 4711 3958"/>
              <a:gd name="T189" fmla="*/ T188 w 1245"/>
              <a:gd name="T190" fmla="+- 0 5090 4170"/>
              <a:gd name="T191" fmla="*/ 5090 h 970"/>
              <a:gd name="T192" fmla="+- 0 4823 3958"/>
              <a:gd name="T193" fmla="*/ T192 w 1245"/>
              <a:gd name="T194" fmla="+- 0 5087 4170"/>
              <a:gd name="T195" fmla="*/ 5087 h 970"/>
              <a:gd name="T196" fmla="+- 0 4960 3958"/>
              <a:gd name="T197" fmla="*/ T196 w 1245"/>
              <a:gd name="T198" fmla="+- 0 4979 4170"/>
              <a:gd name="T199" fmla="*/ 4979 h 970"/>
              <a:gd name="T200" fmla="+- 0 5066 3958"/>
              <a:gd name="T201" fmla="*/ T200 w 1245"/>
              <a:gd name="T202" fmla="+- 0 4867 4170"/>
              <a:gd name="T203" fmla="*/ 4867 h 970"/>
              <a:gd name="T204" fmla="+- 0 5142 3958"/>
              <a:gd name="T205" fmla="*/ T204 w 1245"/>
              <a:gd name="T206" fmla="+- 0 4751 4170"/>
              <a:gd name="T207" fmla="*/ 4751 h 970"/>
              <a:gd name="T208" fmla="+- 0 5188 3958"/>
              <a:gd name="T209" fmla="*/ T208 w 1245"/>
              <a:gd name="T210" fmla="+- 0 4632 4170"/>
              <a:gd name="T211" fmla="*/ 4632 h 970"/>
              <a:gd name="T212" fmla="+- 0 5203 3958"/>
              <a:gd name="T213" fmla="*/ T212 w 1245"/>
              <a:gd name="T214" fmla="+- 0 4509 4170"/>
              <a:gd name="T215" fmla="*/ 4509 h 97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Lst>
            <a:rect l="0" t="0" r="r" b="b"/>
            <a:pathLst>
              <a:path w="1245" h="970">
                <a:moveTo>
                  <a:pt x="600" y="339"/>
                </a:moveTo>
                <a:lnTo>
                  <a:pt x="594" y="265"/>
                </a:lnTo>
                <a:lnTo>
                  <a:pt x="578" y="199"/>
                </a:lnTo>
                <a:lnTo>
                  <a:pt x="552" y="141"/>
                </a:lnTo>
                <a:lnTo>
                  <a:pt x="514" y="92"/>
                </a:lnTo>
                <a:lnTo>
                  <a:pt x="471" y="55"/>
                </a:lnTo>
                <a:lnTo>
                  <a:pt x="423" y="28"/>
                </a:lnTo>
                <a:lnTo>
                  <a:pt x="369" y="11"/>
                </a:lnTo>
                <a:lnTo>
                  <a:pt x="311" y="3"/>
                </a:lnTo>
                <a:lnTo>
                  <a:pt x="300" y="2"/>
                </a:lnTo>
                <a:lnTo>
                  <a:pt x="290" y="1"/>
                </a:lnTo>
                <a:lnTo>
                  <a:pt x="279" y="0"/>
                </a:lnTo>
                <a:lnTo>
                  <a:pt x="268" y="0"/>
                </a:lnTo>
                <a:lnTo>
                  <a:pt x="197" y="9"/>
                </a:lnTo>
                <a:lnTo>
                  <a:pt x="133" y="36"/>
                </a:lnTo>
                <a:lnTo>
                  <a:pt x="78" y="78"/>
                </a:lnTo>
                <a:lnTo>
                  <a:pt x="37" y="133"/>
                </a:lnTo>
                <a:lnTo>
                  <a:pt x="10" y="197"/>
                </a:lnTo>
                <a:lnTo>
                  <a:pt x="0" y="268"/>
                </a:lnTo>
                <a:lnTo>
                  <a:pt x="10" y="340"/>
                </a:lnTo>
                <a:lnTo>
                  <a:pt x="37" y="404"/>
                </a:lnTo>
                <a:lnTo>
                  <a:pt x="78" y="458"/>
                </a:lnTo>
                <a:lnTo>
                  <a:pt x="133" y="500"/>
                </a:lnTo>
                <a:lnTo>
                  <a:pt x="197" y="527"/>
                </a:lnTo>
                <a:lnTo>
                  <a:pt x="268" y="537"/>
                </a:lnTo>
                <a:lnTo>
                  <a:pt x="313" y="533"/>
                </a:lnTo>
                <a:lnTo>
                  <a:pt x="356" y="522"/>
                </a:lnTo>
                <a:lnTo>
                  <a:pt x="396" y="504"/>
                </a:lnTo>
                <a:lnTo>
                  <a:pt x="432" y="480"/>
                </a:lnTo>
                <a:lnTo>
                  <a:pt x="432" y="485"/>
                </a:lnTo>
                <a:lnTo>
                  <a:pt x="432" y="489"/>
                </a:lnTo>
                <a:lnTo>
                  <a:pt x="432" y="493"/>
                </a:lnTo>
                <a:lnTo>
                  <a:pt x="426" y="554"/>
                </a:lnTo>
                <a:lnTo>
                  <a:pt x="406" y="615"/>
                </a:lnTo>
                <a:lnTo>
                  <a:pt x="373" y="676"/>
                </a:lnTo>
                <a:lnTo>
                  <a:pt x="326" y="737"/>
                </a:lnTo>
                <a:lnTo>
                  <a:pt x="267" y="798"/>
                </a:lnTo>
                <a:lnTo>
                  <a:pt x="194" y="859"/>
                </a:lnTo>
                <a:lnTo>
                  <a:pt x="108" y="920"/>
                </a:lnTo>
                <a:lnTo>
                  <a:pt x="139" y="969"/>
                </a:lnTo>
                <a:lnTo>
                  <a:pt x="219" y="917"/>
                </a:lnTo>
                <a:lnTo>
                  <a:pt x="292" y="863"/>
                </a:lnTo>
                <a:lnTo>
                  <a:pt x="356" y="809"/>
                </a:lnTo>
                <a:lnTo>
                  <a:pt x="413" y="753"/>
                </a:lnTo>
                <a:lnTo>
                  <a:pt x="463" y="697"/>
                </a:lnTo>
                <a:lnTo>
                  <a:pt x="505" y="639"/>
                </a:lnTo>
                <a:lnTo>
                  <a:pt x="539" y="581"/>
                </a:lnTo>
                <a:lnTo>
                  <a:pt x="566" y="522"/>
                </a:lnTo>
                <a:lnTo>
                  <a:pt x="585" y="462"/>
                </a:lnTo>
                <a:lnTo>
                  <a:pt x="596" y="401"/>
                </a:lnTo>
                <a:lnTo>
                  <a:pt x="600" y="339"/>
                </a:lnTo>
                <a:close/>
                <a:moveTo>
                  <a:pt x="1245" y="339"/>
                </a:moveTo>
                <a:lnTo>
                  <a:pt x="1240" y="265"/>
                </a:lnTo>
                <a:lnTo>
                  <a:pt x="1224" y="199"/>
                </a:lnTo>
                <a:lnTo>
                  <a:pt x="1197" y="141"/>
                </a:lnTo>
                <a:lnTo>
                  <a:pt x="1160" y="92"/>
                </a:lnTo>
                <a:lnTo>
                  <a:pt x="1117" y="56"/>
                </a:lnTo>
                <a:lnTo>
                  <a:pt x="1070" y="29"/>
                </a:lnTo>
                <a:lnTo>
                  <a:pt x="1018" y="11"/>
                </a:lnTo>
                <a:lnTo>
                  <a:pt x="962" y="4"/>
                </a:lnTo>
                <a:lnTo>
                  <a:pt x="951" y="2"/>
                </a:lnTo>
                <a:lnTo>
                  <a:pt x="939" y="1"/>
                </a:lnTo>
                <a:lnTo>
                  <a:pt x="928" y="0"/>
                </a:lnTo>
                <a:lnTo>
                  <a:pt x="917" y="0"/>
                </a:lnTo>
                <a:lnTo>
                  <a:pt x="855" y="7"/>
                </a:lnTo>
                <a:lnTo>
                  <a:pt x="798" y="28"/>
                </a:lnTo>
                <a:lnTo>
                  <a:pt x="748" y="60"/>
                </a:lnTo>
                <a:lnTo>
                  <a:pt x="707" y="102"/>
                </a:lnTo>
                <a:lnTo>
                  <a:pt x="688" y="127"/>
                </a:lnTo>
                <a:lnTo>
                  <a:pt x="674" y="152"/>
                </a:lnTo>
                <a:lnTo>
                  <a:pt x="663" y="179"/>
                </a:lnTo>
                <a:lnTo>
                  <a:pt x="656" y="208"/>
                </a:lnTo>
                <a:lnTo>
                  <a:pt x="653" y="223"/>
                </a:lnTo>
                <a:lnTo>
                  <a:pt x="651" y="238"/>
                </a:lnTo>
                <a:lnTo>
                  <a:pt x="650" y="253"/>
                </a:lnTo>
                <a:lnTo>
                  <a:pt x="649" y="268"/>
                </a:lnTo>
                <a:lnTo>
                  <a:pt x="659" y="340"/>
                </a:lnTo>
                <a:lnTo>
                  <a:pt x="686" y="404"/>
                </a:lnTo>
                <a:lnTo>
                  <a:pt x="728" y="458"/>
                </a:lnTo>
                <a:lnTo>
                  <a:pt x="782" y="500"/>
                </a:lnTo>
                <a:lnTo>
                  <a:pt x="846" y="527"/>
                </a:lnTo>
                <a:lnTo>
                  <a:pt x="917" y="537"/>
                </a:lnTo>
                <a:lnTo>
                  <a:pt x="961" y="533"/>
                </a:lnTo>
                <a:lnTo>
                  <a:pt x="1003" y="523"/>
                </a:lnTo>
                <a:lnTo>
                  <a:pt x="1042" y="506"/>
                </a:lnTo>
                <a:lnTo>
                  <a:pt x="1077" y="483"/>
                </a:lnTo>
                <a:lnTo>
                  <a:pt x="1077" y="487"/>
                </a:lnTo>
                <a:lnTo>
                  <a:pt x="1078" y="490"/>
                </a:lnTo>
                <a:lnTo>
                  <a:pt x="1078" y="493"/>
                </a:lnTo>
                <a:lnTo>
                  <a:pt x="1071" y="554"/>
                </a:lnTo>
                <a:lnTo>
                  <a:pt x="1051" y="615"/>
                </a:lnTo>
                <a:lnTo>
                  <a:pt x="1018" y="676"/>
                </a:lnTo>
                <a:lnTo>
                  <a:pt x="972" y="737"/>
                </a:lnTo>
                <a:lnTo>
                  <a:pt x="912" y="798"/>
                </a:lnTo>
                <a:lnTo>
                  <a:pt x="839" y="859"/>
                </a:lnTo>
                <a:lnTo>
                  <a:pt x="753" y="920"/>
                </a:lnTo>
                <a:lnTo>
                  <a:pt x="785" y="969"/>
                </a:lnTo>
                <a:lnTo>
                  <a:pt x="865" y="917"/>
                </a:lnTo>
                <a:lnTo>
                  <a:pt x="937" y="863"/>
                </a:lnTo>
                <a:lnTo>
                  <a:pt x="1002" y="809"/>
                </a:lnTo>
                <a:lnTo>
                  <a:pt x="1059" y="753"/>
                </a:lnTo>
                <a:lnTo>
                  <a:pt x="1108" y="697"/>
                </a:lnTo>
                <a:lnTo>
                  <a:pt x="1150" y="639"/>
                </a:lnTo>
                <a:lnTo>
                  <a:pt x="1184" y="581"/>
                </a:lnTo>
                <a:lnTo>
                  <a:pt x="1211" y="522"/>
                </a:lnTo>
                <a:lnTo>
                  <a:pt x="1230" y="462"/>
                </a:lnTo>
                <a:lnTo>
                  <a:pt x="1241" y="401"/>
                </a:lnTo>
                <a:lnTo>
                  <a:pt x="1245" y="339"/>
                </a:lnTo>
                <a:close/>
              </a:path>
            </a:pathLst>
          </a:custGeom>
          <a:solidFill>
            <a:schemeClr val="accent6"/>
          </a:solidFill>
          <a:ln>
            <a:solidFill>
              <a:schemeClr val="accent6"/>
            </a:solidFill>
          </a:ln>
        </p:spPr>
        <p:txBody>
          <a:bodyPr rot="0" vert="horz" wrap="square" lIns="91440" tIns="45720" rIns="91440" bIns="45720" anchor="t" anchorCtr="0" upright="1">
            <a:noAutofit/>
          </a:bodyPr>
          <a:lstStyle/>
          <a:p>
            <a:endParaRPr lang="en-US"/>
          </a:p>
        </p:txBody>
      </p:sp>
      <p:sp>
        <p:nvSpPr>
          <p:cNvPr id="16" name="Double Bracket 15">
            <a:extLst>
              <a:ext uri="{FF2B5EF4-FFF2-40B4-BE49-F238E27FC236}">
                <a16:creationId xmlns:a16="http://schemas.microsoft.com/office/drawing/2014/main" id="{3EB4F2D0-3EBE-93D0-2ABE-1077A55C2611}"/>
              </a:ext>
            </a:extLst>
          </p:cNvPr>
          <p:cNvSpPr/>
          <p:nvPr userDrawn="1"/>
        </p:nvSpPr>
        <p:spPr>
          <a:xfrm>
            <a:off x="6938972" y="1512104"/>
            <a:ext cx="4281854" cy="3833791"/>
          </a:xfrm>
          <a:prstGeom prst="bracketPair">
            <a:avLst/>
          </a:prstGeom>
          <a:noFill/>
          <a:ln w="76200">
            <a:solidFill>
              <a:schemeClr val="accent6"/>
            </a:solidFill>
          </a:ln>
          <a:effectLst/>
        </p:spPr>
        <p:style>
          <a:lnRef idx="2">
            <a:schemeClr val="accent1"/>
          </a:lnRef>
          <a:fillRef idx="0">
            <a:schemeClr val="accent1"/>
          </a:fillRef>
          <a:effectRef idx="1">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7" name="Group 16">
            <a:extLst>
              <a:ext uri="{FF2B5EF4-FFF2-40B4-BE49-F238E27FC236}">
                <a16:creationId xmlns:a16="http://schemas.microsoft.com/office/drawing/2014/main" id="{A530D312-20A8-A56F-0C56-D5ECEAC4072B}"/>
              </a:ext>
            </a:extLst>
          </p:cNvPr>
          <p:cNvGrpSpPr>
            <a:grpSpLocks noChangeAspect="1"/>
          </p:cNvGrpSpPr>
          <p:nvPr userDrawn="1"/>
        </p:nvGrpSpPr>
        <p:grpSpPr bwMode="auto">
          <a:xfrm>
            <a:off x="7727383" y="717625"/>
            <a:ext cx="1505837" cy="1143000"/>
            <a:chOff x="-1" y="0"/>
            <a:chExt cx="1245" cy="945"/>
          </a:xfrm>
          <a:solidFill>
            <a:schemeClr val="accent6"/>
          </a:solidFill>
        </p:grpSpPr>
        <p:sp>
          <p:nvSpPr>
            <p:cNvPr id="18" name="AutoShape 22">
              <a:extLst>
                <a:ext uri="{FF2B5EF4-FFF2-40B4-BE49-F238E27FC236}">
                  <a16:creationId xmlns:a16="http://schemas.microsoft.com/office/drawing/2014/main" id="{59FC0E33-DECB-7855-DB5B-64384C595230}"/>
                </a:ext>
              </a:extLst>
            </p:cNvPr>
            <p:cNvSpPr>
              <a:spLocks/>
            </p:cNvSpPr>
            <p:nvPr userDrawn="1"/>
          </p:nvSpPr>
          <p:spPr bwMode="auto">
            <a:xfrm>
              <a:off x="-1" y="0"/>
              <a:ext cx="1245" cy="945"/>
            </a:xfrm>
            <a:custGeom>
              <a:avLst/>
              <a:gdLst>
                <a:gd name="T0" fmla="*/ 576 w 1245"/>
                <a:gd name="T1" fmla="*/ 597 h 945"/>
                <a:gd name="T2" fmla="*/ 508 w 1245"/>
                <a:gd name="T3" fmla="*/ 481 h 945"/>
                <a:gd name="T4" fmla="*/ 392 w 1245"/>
                <a:gd name="T5" fmla="*/ 414 h 945"/>
                <a:gd name="T6" fmla="*/ 279 w 1245"/>
                <a:gd name="T7" fmla="*/ 408 h 945"/>
                <a:gd name="T8" fmla="*/ 200 w 1245"/>
                <a:gd name="T9" fmla="*/ 435 h 945"/>
                <a:gd name="T10" fmla="*/ 173 w 1245"/>
                <a:gd name="T11" fmla="*/ 398 h 945"/>
                <a:gd name="T12" fmla="*/ 227 w 1245"/>
                <a:gd name="T13" fmla="*/ 282 h 945"/>
                <a:gd name="T14" fmla="*/ 330 w 1245"/>
                <a:gd name="T15" fmla="*/ 165 h 945"/>
                <a:gd name="T16" fmla="*/ 483 w 1245"/>
                <a:gd name="T17" fmla="*/ 48 h 945"/>
                <a:gd name="T18" fmla="*/ 366 w 1245"/>
                <a:gd name="T19" fmla="*/ 57 h 945"/>
                <a:gd name="T20" fmla="*/ 222 w 1245"/>
                <a:gd name="T21" fmla="*/ 173 h 945"/>
                <a:gd name="T22" fmla="*/ 113 w 1245"/>
                <a:gd name="T23" fmla="*/ 294 h 945"/>
                <a:gd name="T24" fmla="*/ 41 w 1245"/>
                <a:gd name="T25" fmla="*/ 420 h 945"/>
                <a:gd name="T26" fmla="*/ 5 w 1245"/>
                <a:gd name="T27" fmla="*/ 549 h 945"/>
                <a:gd name="T28" fmla="*/ 5 w 1245"/>
                <a:gd name="T29" fmla="*/ 689 h 945"/>
                <a:gd name="T30" fmla="*/ 47 w 1245"/>
                <a:gd name="T31" fmla="*/ 809 h 945"/>
                <a:gd name="T32" fmla="*/ 129 w 1245"/>
                <a:gd name="T33" fmla="*/ 895 h 945"/>
                <a:gd name="T34" fmla="*/ 235 w 1245"/>
                <a:gd name="T35" fmla="*/ 939 h 945"/>
                <a:gd name="T36" fmla="*/ 357 w 1245"/>
                <a:gd name="T37" fmla="*/ 940 h 945"/>
                <a:gd name="T38" fmla="*/ 461 w 1245"/>
                <a:gd name="T39" fmla="*/ 905 h 945"/>
                <a:gd name="T40" fmla="*/ 538 w 1245"/>
                <a:gd name="T41" fmla="*/ 837 h 945"/>
                <a:gd name="T42" fmla="*/ 577 w 1245"/>
                <a:gd name="T43" fmla="*/ 753 h 945"/>
                <a:gd name="T44" fmla="*/ 582 w 1245"/>
                <a:gd name="T45" fmla="*/ 703 h 945"/>
                <a:gd name="T46" fmla="*/ 585 w 1245"/>
                <a:gd name="T47" fmla="*/ 679 h 945"/>
                <a:gd name="T48" fmla="*/ 1245 w 1245"/>
                <a:gd name="T49" fmla="*/ 667 h 945"/>
                <a:gd name="T50" fmla="*/ 1209 w 1245"/>
                <a:gd name="T51" fmla="*/ 535 h 945"/>
                <a:gd name="T52" fmla="*/ 1115 w 1245"/>
                <a:gd name="T53" fmla="*/ 440 h 945"/>
                <a:gd name="T54" fmla="*/ 982 w 1245"/>
                <a:gd name="T55" fmla="*/ 404 h 945"/>
                <a:gd name="T56" fmla="*/ 888 w 1245"/>
                <a:gd name="T57" fmla="*/ 422 h 945"/>
                <a:gd name="T58" fmla="*/ 809 w 1245"/>
                <a:gd name="T59" fmla="*/ 470 h 945"/>
                <a:gd name="T60" fmla="*/ 808 w 1245"/>
                <a:gd name="T61" fmla="*/ 467 h 945"/>
                <a:gd name="T62" fmla="*/ 815 w 1245"/>
                <a:gd name="T63" fmla="*/ 406 h 945"/>
                <a:gd name="T64" fmla="*/ 867 w 1245"/>
                <a:gd name="T65" fmla="*/ 286 h 945"/>
                <a:gd name="T66" fmla="*/ 971 w 1245"/>
                <a:gd name="T67" fmla="*/ 167 h 945"/>
                <a:gd name="T68" fmla="*/ 1127 w 1245"/>
                <a:gd name="T69" fmla="*/ 48 h 945"/>
                <a:gd name="T70" fmla="*/ 1010 w 1245"/>
                <a:gd name="T71" fmla="*/ 57 h 945"/>
                <a:gd name="T72" fmla="*/ 866 w 1245"/>
                <a:gd name="T73" fmla="*/ 173 h 945"/>
                <a:gd name="T74" fmla="*/ 757 w 1245"/>
                <a:gd name="T75" fmla="*/ 294 h 945"/>
                <a:gd name="T76" fmla="*/ 685 w 1245"/>
                <a:gd name="T77" fmla="*/ 420 h 945"/>
                <a:gd name="T78" fmla="*/ 649 w 1245"/>
                <a:gd name="T79" fmla="*/ 549 h 945"/>
                <a:gd name="T80" fmla="*/ 649 w 1245"/>
                <a:gd name="T81" fmla="*/ 689 h 945"/>
                <a:gd name="T82" fmla="*/ 691 w 1245"/>
                <a:gd name="T83" fmla="*/ 809 h 945"/>
                <a:gd name="T84" fmla="*/ 773 w 1245"/>
                <a:gd name="T85" fmla="*/ 895 h 945"/>
                <a:gd name="T86" fmla="*/ 879 w 1245"/>
                <a:gd name="T87" fmla="*/ 939 h 945"/>
                <a:gd name="T88" fmla="*/ 1001 w 1245"/>
                <a:gd name="T89" fmla="*/ 940 h 945"/>
                <a:gd name="T90" fmla="*/ 1105 w 1245"/>
                <a:gd name="T91" fmla="*/ 905 h 945"/>
                <a:gd name="T92" fmla="*/ 1155 w 1245"/>
                <a:gd name="T93" fmla="*/ 868 h 945"/>
                <a:gd name="T94" fmla="*/ 1172 w 1245"/>
                <a:gd name="T95" fmla="*/ 848 h 945"/>
                <a:gd name="T96" fmla="*/ 1180 w 1245"/>
                <a:gd name="T97" fmla="*/ 841 h 945"/>
                <a:gd name="T98" fmla="*/ 1209 w 1245"/>
                <a:gd name="T99" fmla="*/ 800 h 945"/>
                <a:gd name="T100" fmla="*/ 1241 w 1245"/>
                <a:gd name="T101" fmla="*/ 71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45" h="945">
                  <a:moveTo>
                    <a:pt x="585" y="667"/>
                  </a:moveTo>
                  <a:lnTo>
                    <a:pt x="576" y="597"/>
                  </a:lnTo>
                  <a:lnTo>
                    <a:pt x="549" y="534"/>
                  </a:lnTo>
                  <a:lnTo>
                    <a:pt x="508" y="481"/>
                  </a:lnTo>
                  <a:lnTo>
                    <a:pt x="455" y="440"/>
                  </a:lnTo>
                  <a:lnTo>
                    <a:pt x="392" y="414"/>
                  </a:lnTo>
                  <a:lnTo>
                    <a:pt x="322" y="404"/>
                  </a:lnTo>
                  <a:lnTo>
                    <a:pt x="279" y="408"/>
                  </a:lnTo>
                  <a:lnTo>
                    <a:pt x="238" y="418"/>
                  </a:lnTo>
                  <a:lnTo>
                    <a:pt x="200" y="435"/>
                  </a:lnTo>
                  <a:lnTo>
                    <a:pt x="165" y="457"/>
                  </a:lnTo>
                  <a:lnTo>
                    <a:pt x="173" y="398"/>
                  </a:lnTo>
                  <a:lnTo>
                    <a:pt x="194" y="340"/>
                  </a:lnTo>
                  <a:lnTo>
                    <a:pt x="227" y="282"/>
                  </a:lnTo>
                  <a:lnTo>
                    <a:pt x="272" y="223"/>
                  </a:lnTo>
                  <a:lnTo>
                    <a:pt x="330" y="165"/>
                  </a:lnTo>
                  <a:lnTo>
                    <a:pt x="400" y="106"/>
                  </a:lnTo>
                  <a:lnTo>
                    <a:pt x="483" y="48"/>
                  </a:lnTo>
                  <a:lnTo>
                    <a:pt x="452" y="0"/>
                  </a:lnTo>
                  <a:lnTo>
                    <a:pt x="366" y="57"/>
                  </a:lnTo>
                  <a:lnTo>
                    <a:pt x="289" y="114"/>
                  </a:lnTo>
                  <a:lnTo>
                    <a:pt x="222" y="173"/>
                  </a:lnTo>
                  <a:lnTo>
                    <a:pt x="163" y="233"/>
                  </a:lnTo>
                  <a:lnTo>
                    <a:pt x="113" y="294"/>
                  </a:lnTo>
                  <a:lnTo>
                    <a:pt x="72" y="356"/>
                  </a:lnTo>
                  <a:lnTo>
                    <a:pt x="41" y="420"/>
                  </a:lnTo>
                  <a:lnTo>
                    <a:pt x="18" y="484"/>
                  </a:lnTo>
                  <a:lnTo>
                    <a:pt x="5" y="549"/>
                  </a:lnTo>
                  <a:lnTo>
                    <a:pt x="0" y="616"/>
                  </a:lnTo>
                  <a:lnTo>
                    <a:pt x="5" y="689"/>
                  </a:lnTo>
                  <a:lnTo>
                    <a:pt x="21" y="753"/>
                  </a:lnTo>
                  <a:lnTo>
                    <a:pt x="47" y="809"/>
                  </a:lnTo>
                  <a:lnTo>
                    <a:pt x="84" y="857"/>
                  </a:lnTo>
                  <a:lnTo>
                    <a:pt x="129" y="895"/>
                  </a:lnTo>
                  <a:lnTo>
                    <a:pt x="179" y="923"/>
                  </a:lnTo>
                  <a:lnTo>
                    <a:pt x="235" y="939"/>
                  </a:lnTo>
                  <a:lnTo>
                    <a:pt x="296" y="944"/>
                  </a:lnTo>
                  <a:lnTo>
                    <a:pt x="357" y="940"/>
                  </a:lnTo>
                  <a:lnTo>
                    <a:pt x="412" y="927"/>
                  </a:lnTo>
                  <a:lnTo>
                    <a:pt x="461" y="905"/>
                  </a:lnTo>
                  <a:lnTo>
                    <a:pt x="504" y="874"/>
                  </a:lnTo>
                  <a:lnTo>
                    <a:pt x="538" y="837"/>
                  </a:lnTo>
                  <a:lnTo>
                    <a:pt x="563" y="797"/>
                  </a:lnTo>
                  <a:lnTo>
                    <a:pt x="577" y="753"/>
                  </a:lnTo>
                  <a:lnTo>
                    <a:pt x="582" y="704"/>
                  </a:lnTo>
                  <a:lnTo>
                    <a:pt x="582" y="703"/>
                  </a:lnTo>
                  <a:lnTo>
                    <a:pt x="584" y="691"/>
                  </a:lnTo>
                  <a:lnTo>
                    <a:pt x="585" y="679"/>
                  </a:lnTo>
                  <a:lnTo>
                    <a:pt x="585" y="667"/>
                  </a:lnTo>
                  <a:close/>
                  <a:moveTo>
                    <a:pt x="1245" y="667"/>
                  </a:moveTo>
                  <a:lnTo>
                    <a:pt x="1235" y="597"/>
                  </a:lnTo>
                  <a:lnTo>
                    <a:pt x="1209" y="535"/>
                  </a:lnTo>
                  <a:lnTo>
                    <a:pt x="1168" y="481"/>
                  </a:lnTo>
                  <a:lnTo>
                    <a:pt x="1115" y="440"/>
                  </a:lnTo>
                  <a:lnTo>
                    <a:pt x="1052" y="414"/>
                  </a:lnTo>
                  <a:lnTo>
                    <a:pt x="982" y="404"/>
                  </a:lnTo>
                  <a:lnTo>
                    <a:pt x="933" y="409"/>
                  </a:lnTo>
                  <a:lnTo>
                    <a:pt x="888" y="422"/>
                  </a:lnTo>
                  <a:lnTo>
                    <a:pt x="846" y="443"/>
                  </a:lnTo>
                  <a:lnTo>
                    <a:pt x="809" y="470"/>
                  </a:lnTo>
                  <a:lnTo>
                    <a:pt x="809" y="468"/>
                  </a:lnTo>
                  <a:lnTo>
                    <a:pt x="808" y="467"/>
                  </a:lnTo>
                  <a:lnTo>
                    <a:pt x="808" y="465"/>
                  </a:lnTo>
                  <a:lnTo>
                    <a:pt x="815" y="406"/>
                  </a:lnTo>
                  <a:lnTo>
                    <a:pt x="834" y="346"/>
                  </a:lnTo>
                  <a:lnTo>
                    <a:pt x="867" y="286"/>
                  </a:lnTo>
                  <a:lnTo>
                    <a:pt x="913" y="227"/>
                  </a:lnTo>
                  <a:lnTo>
                    <a:pt x="971" y="167"/>
                  </a:lnTo>
                  <a:lnTo>
                    <a:pt x="1043" y="107"/>
                  </a:lnTo>
                  <a:lnTo>
                    <a:pt x="1127" y="48"/>
                  </a:lnTo>
                  <a:lnTo>
                    <a:pt x="1096" y="0"/>
                  </a:lnTo>
                  <a:lnTo>
                    <a:pt x="1010" y="57"/>
                  </a:lnTo>
                  <a:lnTo>
                    <a:pt x="933" y="114"/>
                  </a:lnTo>
                  <a:lnTo>
                    <a:pt x="866" y="173"/>
                  </a:lnTo>
                  <a:lnTo>
                    <a:pt x="807" y="233"/>
                  </a:lnTo>
                  <a:lnTo>
                    <a:pt x="757" y="294"/>
                  </a:lnTo>
                  <a:lnTo>
                    <a:pt x="716" y="356"/>
                  </a:lnTo>
                  <a:lnTo>
                    <a:pt x="685" y="420"/>
                  </a:lnTo>
                  <a:lnTo>
                    <a:pt x="662" y="484"/>
                  </a:lnTo>
                  <a:lnTo>
                    <a:pt x="649" y="549"/>
                  </a:lnTo>
                  <a:lnTo>
                    <a:pt x="644" y="616"/>
                  </a:lnTo>
                  <a:lnTo>
                    <a:pt x="649" y="689"/>
                  </a:lnTo>
                  <a:lnTo>
                    <a:pt x="665" y="753"/>
                  </a:lnTo>
                  <a:lnTo>
                    <a:pt x="691" y="809"/>
                  </a:lnTo>
                  <a:lnTo>
                    <a:pt x="728" y="857"/>
                  </a:lnTo>
                  <a:lnTo>
                    <a:pt x="773" y="895"/>
                  </a:lnTo>
                  <a:lnTo>
                    <a:pt x="823" y="923"/>
                  </a:lnTo>
                  <a:lnTo>
                    <a:pt x="879" y="939"/>
                  </a:lnTo>
                  <a:lnTo>
                    <a:pt x="940" y="944"/>
                  </a:lnTo>
                  <a:lnTo>
                    <a:pt x="1001" y="940"/>
                  </a:lnTo>
                  <a:lnTo>
                    <a:pt x="1056" y="927"/>
                  </a:lnTo>
                  <a:lnTo>
                    <a:pt x="1105" y="905"/>
                  </a:lnTo>
                  <a:lnTo>
                    <a:pt x="1148" y="874"/>
                  </a:lnTo>
                  <a:lnTo>
                    <a:pt x="1155" y="868"/>
                  </a:lnTo>
                  <a:lnTo>
                    <a:pt x="1161" y="860"/>
                  </a:lnTo>
                  <a:lnTo>
                    <a:pt x="1172" y="848"/>
                  </a:lnTo>
                  <a:lnTo>
                    <a:pt x="1175" y="844"/>
                  </a:lnTo>
                  <a:lnTo>
                    <a:pt x="1180" y="841"/>
                  </a:lnTo>
                  <a:lnTo>
                    <a:pt x="1183" y="836"/>
                  </a:lnTo>
                  <a:lnTo>
                    <a:pt x="1209" y="800"/>
                  </a:lnTo>
                  <a:lnTo>
                    <a:pt x="1228" y="759"/>
                  </a:lnTo>
                  <a:lnTo>
                    <a:pt x="1241" y="714"/>
                  </a:lnTo>
                  <a:lnTo>
                    <a:pt x="1245" y="667"/>
                  </a:lnTo>
                  <a:close/>
                </a:path>
              </a:pathLst>
            </a:custGeom>
            <a:grpFill/>
            <a:ln w="9525">
              <a:solidFill>
                <a:schemeClr val="accent6"/>
              </a:solidFill>
              <a:round/>
              <a:headEnd/>
              <a:tailEnd/>
            </a:ln>
          </p:spPr>
          <p:txBody>
            <a:bodyPr rot="0" vert="horz" wrap="square" lIns="91440" tIns="45720" rIns="91440" bIns="45720" anchor="t" anchorCtr="0" upright="1">
              <a:noAutofit/>
            </a:bodyPr>
            <a:lstStyle/>
            <a:p>
              <a:endParaRPr lang="en-US"/>
            </a:p>
          </p:txBody>
        </p:sp>
      </p:grpSp>
    </p:spTree>
    <p:extLst>
      <p:ext uri="{BB962C8B-B14F-4D97-AF65-F5344CB8AC3E}">
        <p14:creationId xmlns:p14="http://schemas.microsoft.com/office/powerpoint/2010/main" val="75054541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image" Target="../media/image2.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slideLayout" Target="../slideLayouts/slideLayout159.xml"/><Relationship Id="rId47" Type="http://schemas.openxmlformats.org/officeDocument/2006/relationships/slideLayout" Target="../slideLayouts/slideLayout164.xml"/><Relationship Id="rId50" Type="http://schemas.openxmlformats.org/officeDocument/2006/relationships/slideLayout" Target="../slideLayouts/slideLayout167.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9" Type="http://schemas.openxmlformats.org/officeDocument/2006/relationships/slideLayout" Target="../slideLayouts/slideLayout146.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slideLayout" Target="../slideLayouts/slideLayout162.xml"/><Relationship Id="rId53" Type="http://schemas.openxmlformats.org/officeDocument/2006/relationships/theme" Target="../theme/theme2.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4" Type="http://schemas.openxmlformats.org/officeDocument/2006/relationships/slideLayout" Target="../slideLayouts/slideLayout161.xml"/><Relationship Id="rId52" Type="http://schemas.openxmlformats.org/officeDocument/2006/relationships/slideLayout" Target="../slideLayouts/slideLayout169.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 Id="rId48" Type="http://schemas.openxmlformats.org/officeDocument/2006/relationships/slideLayout" Target="../slideLayouts/slideLayout165.xml"/><Relationship Id="rId8" Type="http://schemas.openxmlformats.org/officeDocument/2006/relationships/slideLayout" Target="../slideLayouts/slideLayout125.xml"/><Relationship Id="rId51" Type="http://schemas.openxmlformats.org/officeDocument/2006/relationships/slideLayout" Target="../slideLayouts/slideLayout168.xml"/><Relationship Id="rId3" Type="http://schemas.openxmlformats.org/officeDocument/2006/relationships/slideLayout" Target="../slideLayouts/slideLayout120.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46" Type="http://schemas.openxmlformats.org/officeDocument/2006/relationships/slideLayout" Target="../slideLayouts/slideLayout163.xml"/><Relationship Id="rId20" Type="http://schemas.openxmlformats.org/officeDocument/2006/relationships/slideLayout" Target="../slideLayouts/slideLayout137.xml"/><Relationship Id="rId41" Type="http://schemas.openxmlformats.org/officeDocument/2006/relationships/slideLayout" Target="../slideLayouts/slideLayout158.xml"/><Relationship Id="rId54" Type="http://schemas.openxmlformats.org/officeDocument/2006/relationships/image" Target="../media/image2.pn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49" Type="http://schemas.openxmlformats.org/officeDocument/2006/relationships/slideLayout" Target="../slideLayouts/slideLayout16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9" Type="http://schemas.openxmlformats.org/officeDocument/2006/relationships/slideLayout" Target="../slideLayouts/slideLayout208.xml"/><Relationship Id="rId21" Type="http://schemas.openxmlformats.org/officeDocument/2006/relationships/slideLayout" Target="../slideLayouts/slideLayout190.xml"/><Relationship Id="rId34" Type="http://schemas.openxmlformats.org/officeDocument/2006/relationships/slideLayout" Target="../slideLayouts/slideLayout203.xml"/><Relationship Id="rId42" Type="http://schemas.openxmlformats.org/officeDocument/2006/relationships/slideLayout" Target="../slideLayouts/slideLayout211.xml"/><Relationship Id="rId47" Type="http://schemas.openxmlformats.org/officeDocument/2006/relationships/slideLayout" Target="../slideLayouts/slideLayout216.xml"/><Relationship Id="rId50" Type="http://schemas.openxmlformats.org/officeDocument/2006/relationships/slideLayout" Target="../slideLayouts/slideLayout219.xml"/><Relationship Id="rId7" Type="http://schemas.openxmlformats.org/officeDocument/2006/relationships/slideLayout" Target="../slideLayouts/slideLayout176.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9" Type="http://schemas.openxmlformats.org/officeDocument/2006/relationships/slideLayout" Target="../slideLayouts/slideLayout198.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32" Type="http://schemas.openxmlformats.org/officeDocument/2006/relationships/slideLayout" Target="../slideLayouts/slideLayout201.xml"/><Relationship Id="rId37" Type="http://schemas.openxmlformats.org/officeDocument/2006/relationships/slideLayout" Target="../slideLayouts/slideLayout206.xml"/><Relationship Id="rId40" Type="http://schemas.openxmlformats.org/officeDocument/2006/relationships/slideLayout" Target="../slideLayouts/slideLayout209.xml"/><Relationship Id="rId45" Type="http://schemas.openxmlformats.org/officeDocument/2006/relationships/slideLayout" Target="../slideLayouts/slideLayout214.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slideLayout" Target="../slideLayouts/slideLayout197.xml"/><Relationship Id="rId36" Type="http://schemas.openxmlformats.org/officeDocument/2006/relationships/slideLayout" Target="../slideLayouts/slideLayout205.xml"/><Relationship Id="rId49" Type="http://schemas.openxmlformats.org/officeDocument/2006/relationships/slideLayout" Target="../slideLayouts/slideLayout218.xml"/><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31" Type="http://schemas.openxmlformats.org/officeDocument/2006/relationships/slideLayout" Target="../slideLayouts/slideLayout200.xml"/><Relationship Id="rId44" Type="http://schemas.openxmlformats.org/officeDocument/2006/relationships/slideLayout" Target="../slideLayouts/slideLayout213.xml"/><Relationship Id="rId52" Type="http://schemas.openxmlformats.org/officeDocument/2006/relationships/image" Target="../media/image2.png"/><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slideLayout" Target="../slideLayouts/slideLayout196.xml"/><Relationship Id="rId30" Type="http://schemas.openxmlformats.org/officeDocument/2006/relationships/slideLayout" Target="../slideLayouts/slideLayout199.xml"/><Relationship Id="rId35" Type="http://schemas.openxmlformats.org/officeDocument/2006/relationships/slideLayout" Target="../slideLayouts/slideLayout204.xml"/><Relationship Id="rId43" Type="http://schemas.openxmlformats.org/officeDocument/2006/relationships/slideLayout" Target="../slideLayouts/slideLayout212.xml"/><Relationship Id="rId48" Type="http://schemas.openxmlformats.org/officeDocument/2006/relationships/slideLayout" Target="../slideLayouts/slideLayout217.xml"/><Relationship Id="rId8" Type="http://schemas.openxmlformats.org/officeDocument/2006/relationships/slideLayout" Target="../slideLayouts/slideLayout177.xml"/><Relationship Id="rId51" Type="http://schemas.openxmlformats.org/officeDocument/2006/relationships/theme" Target="../theme/theme3.xml"/><Relationship Id="rId3" Type="http://schemas.openxmlformats.org/officeDocument/2006/relationships/slideLayout" Target="../slideLayouts/slideLayout172.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33" Type="http://schemas.openxmlformats.org/officeDocument/2006/relationships/slideLayout" Target="../slideLayouts/slideLayout202.xml"/><Relationship Id="rId38" Type="http://schemas.openxmlformats.org/officeDocument/2006/relationships/slideLayout" Target="../slideLayouts/slideLayout207.xml"/><Relationship Id="rId46" Type="http://schemas.openxmlformats.org/officeDocument/2006/relationships/slideLayout" Target="../slideLayouts/slideLayout215.xml"/><Relationship Id="rId20" Type="http://schemas.openxmlformats.org/officeDocument/2006/relationships/slideLayout" Target="../slideLayouts/slideLayout189.xml"/><Relationship Id="rId41" Type="http://schemas.openxmlformats.org/officeDocument/2006/relationships/slideLayout" Target="../slideLayouts/slideLayout210.xml"/><Relationship Id="rId1" Type="http://schemas.openxmlformats.org/officeDocument/2006/relationships/slideLayout" Target="../slideLayouts/slideLayout170.xml"/><Relationship Id="rId6"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E8A2E3FF-EDA6-418C-BCC0-AFF5CEAB9FD4}"/>
              </a:ext>
            </a:extLst>
          </p:cNvPr>
          <p:cNvPicPr>
            <a:picLocks noChangeAspect="1"/>
          </p:cNvPicPr>
          <p:nvPr/>
        </p:nvPicPr>
        <p:blipFill>
          <a:blip r:embed="rId119">
            <a:extLst>
              <a:ext uri="{28A0092B-C50C-407E-A947-70E740481C1C}">
                <a14:useLocalDpi xmlns:a14="http://schemas.microsoft.com/office/drawing/2010/main" val="0"/>
              </a:ext>
            </a:extLst>
          </a:blip>
          <a:stretch>
            <a:fillRect/>
          </a:stretch>
        </p:blipFill>
        <p:spPr>
          <a:xfrm>
            <a:off x="11692447" y="6422854"/>
            <a:ext cx="341775" cy="341775"/>
          </a:xfrm>
          <a:prstGeom prst="rect">
            <a:avLst/>
          </a:prstGeom>
        </p:spPr>
      </p:pic>
      <p:pic>
        <p:nvPicPr>
          <p:cNvPr id="8" name="Picture 7" descr="Icon&#10;&#10;Description automatically generated">
            <a:extLst>
              <a:ext uri="{FF2B5EF4-FFF2-40B4-BE49-F238E27FC236}">
                <a16:creationId xmlns:a16="http://schemas.microsoft.com/office/drawing/2014/main" id="{561CF4FD-67B6-E629-78F6-50E6D285A5A0}"/>
              </a:ext>
            </a:extLst>
          </p:cNvPr>
          <p:cNvPicPr>
            <a:picLocks noChangeAspect="1"/>
          </p:cNvPicPr>
          <p:nvPr/>
        </p:nvPicPr>
        <p:blipFill>
          <a:blip r:embed="rId119">
            <a:extLst>
              <a:ext uri="{28A0092B-C50C-407E-A947-70E740481C1C}">
                <a14:useLocalDpi xmlns:a14="http://schemas.microsoft.com/office/drawing/2010/main" val="0"/>
              </a:ext>
            </a:extLst>
          </a:blip>
          <a:stretch>
            <a:fillRect/>
          </a:stretch>
        </p:blipFill>
        <p:spPr>
          <a:xfrm>
            <a:off x="11692447" y="6422854"/>
            <a:ext cx="341775" cy="341775"/>
          </a:xfrm>
          <a:prstGeom prst="rect">
            <a:avLst/>
          </a:prstGeom>
        </p:spPr>
      </p:pic>
      <p:sp>
        <p:nvSpPr>
          <p:cNvPr id="14" name="Date Placeholder 13">
            <a:extLst>
              <a:ext uri="{FF2B5EF4-FFF2-40B4-BE49-F238E27FC236}">
                <a16:creationId xmlns:a16="http://schemas.microsoft.com/office/drawing/2014/main" id="{19EE8B5D-2D9B-3E8A-130E-AB31F72D00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2E55E-8F65-4E48-8561-A444376008CB}" type="datetime1">
              <a:rPr lang="en-US" smtClean="0"/>
              <a:t>4/1/25</a:t>
            </a:fld>
            <a:endParaRPr lang="en-US"/>
          </a:p>
        </p:txBody>
      </p:sp>
      <p:sp>
        <p:nvSpPr>
          <p:cNvPr id="15" name="Footer Placeholder 14">
            <a:extLst>
              <a:ext uri="{FF2B5EF4-FFF2-40B4-BE49-F238E27FC236}">
                <a16:creationId xmlns:a16="http://schemas.microsoft.com/office/drawing/2014/main" id="{13554B01-B144-8131-B1D9-6AF337C71A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16" name="Slide Number Placeholder 15">
            <a:extLst>
              <a:ext uri="{FF2B5EF4-FFF2-40B4-BE49-F238E27FC236}">
                <a16:creationId xmlns:a16="http://schemas.microsoft.com/office/drawing/2014/main" id="{CD5D1B64-25D5-0F18-E1E0-4D92BE7F16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1480D-4707-4A7B-B0EF-2D144A5CE62D}" type="slidenum">
              <a:rPr lang="en-US" smtClean="0"/>
              <a:t>‹#›</a:t>
            </a:fld>
            <a:endParaRPr lang="en-US"/>
          </a:p>
        </p:txBody>
      </p:sp>
      <p:pic>
        <p:nvPicPr>
          <p:cNvPr id="2" name="Picture 1" descr="Icon&#10;&#10;Description automatically generated">
            <a:extLst>
              <a:ext uri="{FF2B5EF4-FFF2-40B4-BE49-F238E27FC236}">
                <a16:creationId xmlns:a16="http://schemas.microsoft.com/office/drawing/2014/main" id="{C6D1A432-1BC7-75A3-8E4C-B9E76025EFF8}"/>
              </a:ext>
            </a:extLst>
          </p:cNvPr>
          <p:cNvPicPr>
            <a:picLocks noChangeAspect="1"/>
          </p:cNvPicPr>
          <p:nvPr userDrawn="1"/>
        </p:nvPicPr>
        <p:blipFill>
          <a:blip r:embed="rId119">
            <a:extLst>
              <a:ext uri="{28A0092B-C50C-407E-A947-70E740481C1C}">
                <a14:useLocalDpi xmlns:a14="http://schemas.microsoft.com/office/drawing/2010/main" val="0"/>
              </a:ext>
            </a:extLst>
          </a:blip>
          <a:stretch>
            <a:fillRect/>
          </a:stretch>
        </p:blipFill>
        <p:spPr>
          <a:xfrm>
            <a:off x="11692447" y="6422854"/>
            <a:ext cx="341775" cy="341775"/>
          </a:xfrm>
          <a:prstGeom prst="rect">
            <a:avLst/>
          </a:prstGeom>
        </p:spPr>
      </p:pic>
      <p:pic>
        <p:nvPicPr>
          <p:cNvPr id="3" name="Picture 2" descr="Icon&#10;&#10;Description automatically generated">
            <a:extLst>
              <a:ext uri="{FF2B5EF4-FFF2-40B4-BE49-F238E27FC236}">
                <a16:creationId xmlns:a16="http://schemas.microsoft.com/office/drawing/2014/main" id="{7D875D08-DF39-179C-F678-4AD0B274AF55}"/>
              </a:ext>
            </a:extLst>
          </p:cNvPr>
          <p:cNvPicPr>
            <a:picLocks noChangeAspect="1"/>
          </p:cNvPicPr>
          <p:nvPr userDrawn="1"/>
        </p:nvPicPr>
        <p:blipFill>
          <a:blip r:embed="rId119">
            <a:extLst>
              <a:ext uri="{28A0092B-C50C-407E-A947-70E740481C1C}">
                <a14:useLocalDpi xmlns:a14="http://schemas.microsoft.com/office/drawing/2010/main" val="0"/>
              </a:ext>
            </a:extLst>
          </a:blip>
          <a:stretch>
            <a:fillRect/>
          </a:stretch>
        </p:blipFill>
        <p:spPr>
          <a:xfrm>
            <a:off x="11692447" y="6422854"/>
            <a:ext cx="341775" cy="341775"/>
          </a:xfrm>
          <a:prstGeom prst="rect">
            <a:avLst/>
          </a:prstGeom>
        </p:spPr>
      </p:pic>
    </p:spTree>
    <p:extLst>
      <p:ext uri="{BB962C8B-B14F-4D97-AF65-F5344CB8AC3E}">
        <p14:creationId xmlns:p14="http://schemas.microsoft.com/office/powerpoint/2010/main" val="2861194701"/>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 id="2147484063" r:id="rId14"/>
    <p:sldLayoutId id="2147484064" r:id="rId15"/>
    <p:sldLayoutId id="2147484065" r:id="rId16"/>
    <p:sldLayoutId id="2147484066" r:id="rId17"/>
    <p:sldLayoutId id="2147484067" r:id="rId18"/>
    <p:sldLayoutId id="2147484068" r:id="rId19"/>
    <p:sldLayoutId id="2147484069" r:id="rId20"/>
    <p:sldLayoutId id="2147484070" r:id="rId21"/>
    <p:sldLayoutId id="2147484071" r:id="rId22"/>
    <p:sldLayoutId id="2147484072" r:id="rId23"/>
    <p:sldLayoutId id="2147484073" r:id="rId24"/>
    <p:sldLayoutId id="2147484074" r:id="rId25"/>
    <p:sldLayoutId id="2147484075" r:id="rId26"/>
    <p:sldLayoutId id="2147484076" r:id="rId27"/>
    <p:sldLayoutId id="2147484077" r:id="rId28"/>
    <p:sldLayoutId id="2147484078" r:id="rId29"/>
    <p:sldLayoutId id="2147484079" r:id="rId30"/>
    <p:sldLayoutId id="2147484080" r:id="rId31"/>
    <p:sldLayoutId id="2147484081" r:id="rId32"/>
    <p:sldLayoutId id="2147484082" r:id="rId33"/>
    <p:sldLayoutId id="2147484083" r:id="rId34"/>
    <p:sldLayoutId id="2147484084" r:id="rId35"/>
    <p:sldLayoutId id="2147484085" r:id="rId36"/>
    <p:sldLayoutId id="2147484086" r:id="rId37"/>
    <p:sldLayoutId id="2147484087" r:id="rId38"/>
    <p:sldLayoutId id="2147484088" r:id="rId39"/>
    <p:sldLayoutId id="2147484089" r:id="rId40"/>
    <p:sldLayoutId id="2147484090" r:id="rId41"/>
    <p:sldLayoutId id="2147484091" r:id="rId42"/>
    <p:sldLayoutId id="2147484092" r:id="rId43"/>
    <p:sldLayoutId id="2147484093" r:id="rId44"/>
    <p:sldLayoutId id="2147484094" r:id="rId45"/>
    <p:sldLayoutId id="2147484095" r:id="rId46"/>
    <p:sldLayoutId id="2147484096" r:id="rId47"/>
    <p:sldLayoutId id="2147484097" r:id="rId48"/>
    <p:sldLayoutId id="2147484098" r:id="rId49"/>
    <p:sldLayoutId id="2147484099" r:id="rId50"/>
    <p:sldLayoutId id="2147484100" r:id="rId51"/>
    <p:sldLayoutId id="2147484101" r:id="rId52"/>
    <p:sldLayoutId id="2147484102" r:id="rId53"/>
    <p:sldLayoutId id="2147484103" r:id="rId54"/>
    <p:sldLayoutId id="2147484104" r:id="rId55"/>
    <p:sldLayoutId id="2147484105" r:id="rId56"/>
    <p:sldLayoutId id="2147484106" r:id="rId57"/>
    <p:sldLayoutId id="2147484107" r:id="rId58"/>
    <p:sldLayoutId id="2147484108" r:id="rId59"/>
    <p:sldLayoutId id="2147484109" r:id="rId60"/>
    <p:sldLayoutId id="2147484110" r:id="rId61"/>
    <p:sldLayoutId id="2147484111" r:id="rId62"/>
    <p:sldLayoutId id="2147484112" r:id="rId63"/>
    <p:sldLayoutId id="2147484113" r:id="rId64"/>
    <p:sldLayoutId id="2147484114" r:id="rId65"/>
    <p:sldLayoutId id="2147484115" r:id="rId66"/>
    <p:sldLayoutId id="2147484116" r:id="rId67"/>
    <p:sldLayoutId id="2147484117" r:id="rId68"/>
    <p:sldLayoutId id="2147484118" r:id="rId69"/>
    <p:sldLayoutId id="2147484119" r:id="rId70"/>
    <p:sldLayoutId id="2147484120" r:id="rId71"/>
    <p:sldLayoutId id="2147484121" r:id="rId72"/>
    <p:sldLayoutId id="2147484122" r:id="rId73"/>
    <p:sldLayoutId id="2147484123" r:id="rId74"/>
    <p:sldLayoutId id="2147484124" r:id="rId75"/>
    <p:sldLayoutId id="2147484125" r:id="rId76"/>
    <p:sldLayoutId id="2147484126" r:id="rId77"/>
    <p:sldLayoutId id="2147484127" r:id="rId78"/>
    <p:sldLayoutId id="2147484128" r:id="rId79"/>
    <p:sldLayoutId id="2147484129" r:id="rId80"/>
    <p:sldLayoutId id="2147484130" r:id="rId81"/>
    <p:sldLayoutId id="2147484131" r:id="rId82"/>
    <p:sldLayoutId id="2147484132" r:id="rId83"/>
    <p:sldLayoutId id="2147484133" r:id="rId84"/>
    <p:sldLayoutId id="2147484134" r:id="rId85"/>
    <p:sldLayoutId id="2147484135" r:id="rId86"/>
    <p:sldLayoutId id="2147484136" r:id="rId87"/>
    <p:sldLayoutId id="2147484137" r:id="rId88"/>
    <p:sldLayoutId id="2147484138" r:id="rId89"/>
    <p:sldLayoutId id="2147484139" r:id="rId90"/>
    <p:sldLayoutId id="2147484140" r:id="rId91"/>
    <p:sldLayoutId id="2147484141" r:id="rId92"/>
    <p:sldLayoutId id="2147484142" r:id="rId93"/>
    <p:sldLayoutId id="2147484143" r:id="rId94"/>
    <p:sldLayoutId id="2147484144" r:id="rId95"/>
    <p:sldLayoutId id="2147484145" r:id="rId96"/>
    <p:sldLayoutId id="2147484146" r:id="rId97"/>
    <p:sldLayoutId id="2147484147" r:id="rId98"/>
    <p:sldLayoutId id="2147484148" r:id="rId99"/>
    <p:sldLayoutId id="2147484149" r:id="rId100"/>
    <p:sldLayoutId id="2147484150" r:id="rId101"/>
    <p:sldLayoutId id="2147484151" r:id="rId102"/>
    <p:sldLayoutId id="2147484152" r:id="rId103"/>
    <p:sldLayoutId id="2147484153" r:id="rId104"/>
    <p:sldLayoutId id="2147484154" r:id="rId105"/>
    <p:sldLayoutId id="2147484155" r:id="rId106"/>
    <p:sldLayoutId id="2147484156" r:id="rId107"/>
    <p:sldLayoutId id="2147484157" r:id="rId108"/>
    <p:sldLayoutId id="2147484158" r:id="rId109"/>
    <p:sldLayoutId id="2147484159" r:id="rId110"/>
    <p:sldLayoutId id="2147484160" r:id="rId111"/>
    <p:sldLayoutId id="2147484161" r:id="rId112"/>
    <p:sldLayoutId id="2147484162" r:id="rId113"/>
    <p:sldLayoutId id="2147484164" r:id="rId114"/>
    <p:sldLayoutId id="2147484165" r:id="rId115"/>
    <p:sldLayoutId id="2147484166" r:id="rId116"/>
    <p:sldLayoutId id="2147484167" r:id="rId117"/>
  </p:sldLayoutIdLst>
  <p:hf hdr="0"/>
  <p:txStyles>
    <p:titleStyle>
      <a:lvl1pPr algn="l" defTabSz="914400" rtl="0" eaLnBrk="1" latinLnBrk="0" hangingPunct="1">
        <a:lnSpc>
          <a:spcPct val="85000"/>
        </a:lnSpc>
        <a:spcBef>
          <a:spcPct val="0"/>
        </a:spcBef>
        <a:buNone/>
        <a:defRPr sz="4000" kern="1200" cap="all" baseline="0">
          <a:solidFill>
            <a:schemeClr val="tx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9543" y="284176"/>
            <a:ext cx="9457456"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529543" y="2011680"/>
            <a:ext cx="9457456"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12CC964-A50B-4C29-B4E4-2C30BB34CCF3}"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E8A2E3FF-EDA6-418C-BCC0-AFF5CEAB9FD4}"/>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1692447" y="6422854"/>
            <a:ext cx="341775" cy="341775"/>
          </a:xfrm>
          <a:prstGeom prst="rect">
            <a:avLst/>
          </a:prstGeom>
        </p:spPr>
      </p:pic>
    </p:spTree>
    <p:extLst>
      <p:ext uri="{BB962C8B-B14F-4D97-AF65-F5344CB8AC3E}">
        <p14:creationId xmlns:p14="http://schemas.microsoft.com/office/powerpoint/2010/main" val="1480873864"/>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 id="2147484186" r:id="rId18"/>
    <p:sldLayoutId id="2147484187" r:id="rId19"/>
    <p:sldLayoutId id="2147484188" r:id="rId20"/>
    <p:sldLayoutId id="2147484189" r:id="rId21"/>
    <p:sldLayoutId id="2147484190" r:id="rId22"/>
    <p:sldLayoutId id="2147484191" r:id="rId23"/>
    <p:sldLayoutId id="2147484192" r:id="rId24"/>
    <p:sldLayoutId id="2147484193" r:id="rId25"/>
    <p:sldLayoutId id="2147484194" r:id="rId26"/>
    <p:sldLayoutId id="2147484195" r:id="rId27"/>
    <p:sldLayoutId id="2147484196" r:id="rId28"/>
    <p:sldLayoutId id="2147484197" r:id="rId29"/>
    <p:sldLayoutId id="2147484198" r:id="rId30"/>
    <p:sldLayoutId id="2147484199" r:id="rId31"/>
    <p:sldLayoutId id="2147484200" r:id="rId32"/>
    <p:sldLayoutId id="2147484201" r:id="rId33"/>
    <p:sldLayoutId id="2147484202" r:id="rId34"/>
    <p:sldLayoutId id="2147484203" r:id="rId35"/>
    <p:sldLayoutId id="2147484205" r:id="rId36"/>
    <p:sldLayoutId id="2147484207" r:id="rId37"/>
    <p:sldLayoutId id="2147484208" r:id="rId38"/>
    <p:sldLayoutId id="2147484209" r:id="rId39"/>
    <p:sldLayoutId id="2147484251" r:id="rId40"/>
    <p:sldLayoutId id="2147484252" r:id="rId41"/>
    <p:sldLayoutId id="2147484253" r:id="rId42"/>
    <p:sldLayoutId id="2147484254" r:id="rId43"/>
    <p:sldLayoutId id="2147484255" r:id="rId44"/>
    <p:sldLayoutId id="2147484256" r:id="rId45"/>
    <p:sldLayoutId id="2147484257" r:id="rId46"/>
    <p:sldLayoutId id="2147484260" r:id="rId47"/>
    <p:sldLayoutId id="2147484261" r:id="rId48"/>
    <p:sldLayoutId id="2147484262" r:id="rId49"/>
    <p:sldLayoutId id="2147484263" r:id="rId50"/>
    <p:sldLayoutId id="2147484264" r:id="rId51"/>
    <p:sldLayoutId id="2147484265" r:id="rId52"/>
  </p:sldLayoutIdLst>
  <p:hf sldNum="0" hdr="0" ftr="0" dt="0"/>
  <p:txStyles>
    <p:titleStyle>
      <a:lvl1pPr algn="l" defTabSz="914400" rtl="0" eaLnBrk="1" latinLnBrk="0" hangingPunct="1">
        <a:lnSpc>
          <a:spcPct val="85000"/>
        </a:lnSpc>
        <a:spcBef>
          <a:spcPct val="0"/>
        </a:spcBef>
        <a:buNone/>
        <a:defRPr sz="4000" kern="1200" cap="all" baseline="0">
          <a:solidFill>
            <a:schemeClr val="tx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9543" y="284176"/>
            <a:ext cx="9457456"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529543" y="2011680"/>
            <a:ext cx="9457456"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11EAACC7-3B3F-47D1-959A-EF58926E955E}" type="datetimeFigureOut">
              <a:rPr lang="en-US" smtClean="0"/>
              <a:t>4/1/25</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312CC964-A50B-4C29-B4E4-2C30BB34CCF3}" type="slidenum">
              <a:rPr lang="en-US" smtClean="0"/>
              <a:t>‹#›</a:t>
            </a:fld>
            <a:endParaRPr lang="en-US"/>
          </a:p>
        </p:txBody>
      </p:sp>
      <p:pic>
        <p:nvPicPr>
          <p:cNvPr id="11" name="Picture 10" descr="Icon&#10;&#10;Description automatically generated">
            <a:extLst>
              <a:ext uri="{FF2B5EF4-FFF2-40B4-BE49-F238E27FC236}">
                <a16:creationId xmlns:a16="http://schemas.microsoft.com/office/drawing/2014/main" id="{E8A2E3FF-EDA6-418C-BCC0-AFF5CEAB9FD4}"/>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1692447" y="6422854"/>
            <a:ext cx="341775" cy="341775"/>
          </a:xfrm>
          <a:prstGeom prst="rect">
            <a:avLst/>
          </a:prstGeom>
        </p:spPr>
      </p:pic>
      <p:sp>
        <p:nvSpPr>
          <p:cNvPr id="8" name="Rectangle 7">
            <a:extLst>
              <a:ext uri="{FF2B5EF4-FFF2-40B4-BE49-F238E27FC236}">
                <a16:creationId xmlns:a16="http://schemas.microsoft.com/office/drawing/2014/main" id="{7B64B240-6003-458E-8671-B6164934FC6A}"/>
              </a:ext>
            </a:extLst>
          </p:cNvPr>
          <p:cNvSpPr/>
          <p:nvPr userDrawn="1"/>
        </p:nvSpPr>
        <p:spPr>
          <a:xfrm>
            <a:off x="615141" y="284176"/>
            <a:ext cx="10990049" cy="5933744"/>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1888911B-B36E-4F22-870F-114E34D44E03}"/>
              </a:ext>
            </a:extLst>
          </p:cNvPr>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11692447" y="6422854"/>
            <a:ext cx="341775" cy="341775"/>
          </a:xfrm>
          <a:prstGeom prst="rect">
            <a:avLst/>
          </a:prstGeom>
        </p:spPr>
      </p:pic>
    </p:spTree>
    <p:extLst>
      <p:ext uri="{BB962C8B-B14F-4D97-AF65-F5344CB8AC3E}">
        <p14:creationId xmlns:p14="http://schemas.microsoft.com/office/powerpoint/2010/main" val="1864931713"/>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 id="2147484228" r:id="rId18"/>
    <p:sldLayoutId id="2147484229" r:id="rId19"/>
    <p:sldLayoutId id="2147484230" r:id="rId20"/>
    <p:sldLayoutId id="2147484231" r:id="rId21"/>
    <p:sldLayoutId id="2147484232" r:id="rId22"/>
    <p:sldLayoutId id="2147484233" r:id="rId23"/>
    <p:sldLayoutId id="2147484234" r:id="rId24"/>
    <p:sldLayoutId id="2147484235" r:id="rId25"/>
    <p:sldLayoutId id="2147484236" r:id="rId26"/>
    <p:sldLayoutId id="2147484237" r:id="rId27"/>
    <p:sldLayoutId id="2147484238" r:id="rId28"/>
    <p:sldLayoutId id="2147484239" r:id="rId29"/>
    <p:sldLayoutId id="2147484240" r:id="rId30"/>
    <p:sldLayoutId id="2147484241" r:id="rId31"/>
    <p:sldLayoutId id="2147484242" r:id="rId32"/>
    <p:sldLayoutId id="2147484243" r:id="rId33"/>
    <p:sldLayoutId id="2147484244" r:id="rId34"/>
    <p:sldLayoutId id="2147484245" r:id="rId35"/>
    <p:sldLayoutId id="2147484246" r:id="rId36"/>
    <p:sldLayoutId id="2147484247" r:id="rId37"/>
    <p:sldLayoutId id="2147484248" r:id="rId38"/>
    <p:sldLayoutId id="2147484272" r:id="rId39"/>
    <p:sldLayoutId id="2147484273" r:id="rId40"/>
    <p:sldLayoutId id="2147484274" r:id="rId41"/>
    <p:sldLayoutId id="2147484275" r:id="rId42"/>
    <p:sldLayoutId id="2147484276" r:id="rId43"/>
    <p:sldLayoutId id="2147484277" r:id="rId44"/>
    <p:sldLayoutId id="2147484278" r:id="rId45"/>
    <p:sldLayoutId id="2147484279" r:id="rId46"/>
    <p:sldLayoutId id="2147484280" r:id="rId47"/>
    <p:sldLayoutId id="2147484281" r:id="rId48"/>
    <p:sldLayoutId id="2147484282" r:id="rId49"/>
    <p:sldLayoutId id="2147484283" r:id="rId50"/>
  </p:sldLayoutIdLst>
  <p:txStyles>
    <p:titleStyle>
      <a:lvl1pPr algn="l" defTabSz="914400" rtl="0" eaLnBrk="1" latinLnBrk="0" hangingPunct="1">
        <a:lnSpc>
          <a:spcPct val="85000"/>
        </a:lnSpc>
        <a:spcBef>
          <a:spcPct val="0"/>
        </a:spcBef>
        <a:buNone/>
        <a:defRPr sz="4000" kern="1200" cap="all" baseline="0">
          <a:solidFill>
            <a:schemeClr val="tx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Colors" Target="../diagrams/colors2.xml"/><Relationship Id="rId11" Type="http://schemas.openxmlformats.org/officeDocument/2006/relationships/image" Target="../media/image50.svg"/><Relationship Id="rId5" Type="http://schemas.openxmlformats.org/officeDocument/2006/relationships/diagramQuickStyle" Target="../diagrams/quickStyle2.xml"/><Relationship Id="rId10" Type="http://schemas.openxmlformats.org/officeDocument/2006/relationships/image" Target="../media/image49.png"/><Relationship Id="rId4" Type="http://schemas.openxmlformats.org/officeDocument/2006/relationships/diagramLayout" Target="../diagrams/layout2.xml"/><Relationship Id="rId9" Type="http://schemas.openxmlformats.org/officeDocument/2006/relationships/image" Target="../media/image48.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16.xml"/><Relationship Id="rId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D6FDA3-994B-1B9F-3280-2C8C655B4A5F}"/>
              </a:ext>
            </a:extLst>
          </p:cNvPr>
          <p:cNvSpPr txBox="1"/>
          <p:nvPr/>
        </p:nvSpPr>
        <p:spPr>
          <a:xfrm>
            <a:off x="2100502" y="4972862"/>
            <a:ext cx="6991938" cy="760354"/>
          </a:xfrm>
          <a:prstGeom prst="rect">
            <a:avLst/>
          </a:prstGeom>
        </p:spPr>
        <p:txBody>
          <a:bodyPr rtlCol="0" anchor="ctr">
            <a:normAutofit/>
          </a:bodyPr>
          <a:lstStyle/>
          <a:p>
            <a:pPr algn="r" defTabSz="914400">
              <a:lnSpc>
                <a:spcPct val="90000"/>
              </a:lnSpc>
              <a:spcBef>
                <a:spcPts val="1200"/>
              </a:spcBef>
              <a:spcAft>
                <a:spcPts val="200"/>
              </a:spcAft>
              <a:buClr>
                <a:schemeClr val="tx1"/>
              </a:buClr>
            </a:pPr>
            <a:r>
              <a:rPr lang="en-US" sz="2000" kern="1200" cap="all" spc="150">
                <a:solidFill>
                  <a:schemeClr val="bg1"/>
                </a:solidFill>
                <a:latin typeface="Lucida Sans Unicode" panose="020B0602030504020204" pitchFamily="34" charset="0"/>
                <a:ea typeface="+mn-ea"/>
                <a:cs typeface="Lucida Sans Unicode" panose="020B0602030504020204" pitchFamily="34" charset="0"/>
              </a:rPr>
              <a:t>Journey to North Carolina’s CQI Cycle</a:t>
            </a:r>
            <a:endParaRPr lang="en-US" sz="2000" kern="1200">
              <a:solidFill>
                <a:schemeClr val="bg1"/>
              </a:solidFill>
              <a:latin typeface="Lucida Sans Unicode" panose="020B0602030504020204" pitchFamily="34" charset="0"/>
              <a:ea typeface="+mn-ea"/>
              <a:cs typeface="Lucida Sans Unicode" panose="020B0602030504020204" pitchFamily="34" charset="0"/>
            </a:endParaRPr>
          </a:p>
        </p:txBody>
      </p:sp>
      <p:sp>
        <p:nvSpPr>
          <p:cNvPr id="2" name="Title 1">
            <a:extLst>
              <a:ext uri="{FF2B5EF4-FFF2-40B4-BE49-F238E27FC236}">
                <a16:creationId xmlns:a16="http://schemas.microsoft.com/office/drawing/2014/main" id="{C01AD0CD-EFFE-4BC0-BAEE-8F536FE0B44E}"/>
              </a:ext>
            </a:extLst>
          </p:cNvPr>
          <p:cNvSpPr>
            <a:spLocks noGrp="1"/>
          </p:cNvSpPr>
          <p:nvPr>
            <p:ph type="ctrTitle"/>
          </p:nvPr>
        </p:nvSpPr>
        <p:spPr>
          <a:xfrm>
            <a:off x="597877" y="2216426"/>
            <a:ext cx="7323992" cy="1739347"/>
          </a:xfrm>
        </p:spPr>
        <p:txBody>
          <a:bodyPr tIns="45720" bIns="45720" anchor="ctr">
            <a:normAutofit/>
          </a:bodyPr>
          <a:lstStyle/>
          <a:p>
            <a:r>
              <a:rPr kumimoji="0" lang="en-US" sz="3100" b="0" i="0" u="none" strike="noStrike" kern="1200" cap="all" spc="150" normalizeH="0" baseline="0" noProof="0">
                <a:ln>
                  <a:noFill/>
                </a:ln>
                <a:effectLst/>
                <a:uLnTx/>
                <a:uFillTx/>
                <a:latin typeface="Lucida Sans Unicode" panose="020B0602030504020204" pitchFamily="34" charset="0"/>
                <a:ea typeface="+mj-ea"/>
                <a:cs typeface="Lucida Sans Unicode" panose="020B0602030504020204" pitchFamily="34" charset="0"/>
              </a:rPr>
              <a:t>NC cross-program </a:t>
            </a:r>
            <a:br>
              <a:rPr kumimoji="0" lang="en-US" sz="3100" b="0" i="0" u="none" strike="noStrike" kern="1200" cap="all" spc="150" normalizeH="0" baseline="0" noProof="0">
                <a:ln>
                  <a:noFill/>
                </a:ln>
                <a:effectLst/>
                <a:uLnTx/>
                <a:uFillTx/>
                <a:latin typeface="Lucida Sans Unicode" panose="020B0602030504020204" pitchFamily="34" charset="0"/>
                <a:ea typeface="+mj-ea"/>
                <a:cs typeface="Lucida Sans Unicode" panose="020B0602030504020204" pitchFamily="34" charset="0"/>
              </a:rPr>
            </a:br>
            <a:r>
              <a:rPr kumimoji="0" lang="en-US" sz="3100" b="0" i="0" u="none" strike="noStrike" kern="1200" cap="all" spc="150" normalizeH="0" baseline="0" noProof="0">
                <a:ln>
                  <a:noFill/>
                </a:ln>
                <a:effectLst/>
                <a:uLnTx/>
                <a:uFillTx/>
                <a:latin typeface="Lucida Sans Unicode" panose="020B0602030504020204" pitchFamily="34" charset="0"/>
                <a:ea typeface="+mj-ea"/>
                <a:cs typeface="Lucida Sans Unicode" panose="020B0602030504020204" pitchFamily="34" charset="0"/>
              </a:rPr>
              <a:t>continuous quality improvement</a:t>
            </a:r>
            <a:br>
              <a:rPr kumimoji="0" lang="en-US" sz="3100" b="0" i="0" u="none" strike="noStrike" kern="1200" cap="all" spc="150" normalizeH="0" baseline="0" noProof="0">
                <a:ln>
                  <a:noFill/>
                </a:ln>
                <a:effectLst/>
                <a:uLnTx/>
                <a:uFillTx/>
                <a:latin typeface="Lucida Sans Unicode" panose="020B0602030504020204" pitchFamily="34" charset="0"/>
                <a:ea typeface="+mj-ea"/>
                <a:cs typeface="Lucida Sans Unicode" panose="020B0602030504020204" pitchFamily="34" charset="0"/>
              </a:rPr>
            </a:br>
            <a:r>
              <a:rPr kumimoji="0" lang="en-US" sz="3100" b="0" i="0" u="none" strike="noStrike" kern="1200" cap="all" spc="150" normalizeH="0" baseline="0" noProof="0">
                <a:ln>
                  <a:noFill/>
                </a:ln>
                <a:effectLst/>
                <a:uLnTx/>
                <a:uFillTx/>
                <a:latin typeface="Lucida Sans Unicode" panose="020B0602030504020204" pitchFamily="34" charset="0"/>
                <a:ea typeface="+mj-ea"/>
                <a:cs typeface="Lucida Sans Unicode" panose="020B0602030504020204" pitchFamily="34" charset="0"/>
              </a:rPr>
              <a:t> </a:t>
            </a:r>
            <a:endParaRPr lang="en-US" sz="3100" kern="1200" cap="all" spc="150" baseline="0">
              <a:latin typeface="Lucida Sans Unicode" panose="020B0602030504020204" pitchFamily="34" charset="0"/>
              <a:ea typeface="+mj-ea"/>
              <a:cs typeface="Lucida Sans Unicode" panose="020B0602030504020204" pitchFamily="34" charset="0"/>
            </a:endParaRPr>
          </a:p>
        </p:txBody>
      </p:sp>
      <p:sp>
        <p:nvSpPr>
          <p:cNvPr id="14" name="Footer Placeholder 4">
            <a:extLst>
              <a:ext uri="{FF2B5EF4-FFF2-40B4-BE49-F238E27FC236}">
                <a16:creationId xmlns:a16="http://schemas.microsoft.com/office/drawing/2014/main" id="{1FE9005D-0FA8-1318-FDEB-9C211117C06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a:t>Public Knowledge®</a:t>
            </a:r>
          </a:p>
        </p:txBody>
      </p:sp>
      <p:sp>
        <p:nvSpPr>
          <p:cNvPr id="16" name="Slide Number Placeholder 5">
            <a:extLst>
              <a:ext uri="{FF2B5EF4-FFF2-40B4-BE49-F238E27FC236}">
                <a16:creationId xmlns:a16="http://schemas.microsoft.com/office/drawing/2014/main" id="{CF67AD14-4C45-FB58-A66A-F92FE8487C2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CC1480D-4707-4A7B-B0EF-2D144A5CE62D}" type="slidenum">
              <a:rPr lang="en-US" smtClean="0"/>
              <a:pPr>
                <a:spcAft>
                  <a:spcPts val="600"/>
                </a:spcAft>
              </a:pPr>
              <a:t>1</a:t>
            </a:fld>
            <a:endParaRPr lang="en-US"/>
          </a:p>
        </p:txBody>
      </p:sp>
    </p:spTree>
    <p:extLst>
      <p:ext uri="{BB962C8B-B14F-4D97-AF65-F5344CB8AC3E}">
        <p14:creationId xmlns:p14="http://schemas.microsoft.com/office/powerpoint/2010/main" val="243512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a:extLst>
              <a:ext uri="{FF2B5EF4-FFF2-40B4-BE49-F238E27FC236}">
                <a16:creationId xmlns:a16="http://schemas.microsoft.com/office/drawing/2014/main" id="{7FCDC798-0F71-EF0D-C288-972D96EB9C1D}"/>
              </a:ext>
            </a:extLst>
          </p:cNvPr>
          <p:cNvGraphicFramePr>
            <a:graphicFrameLocks noGrp="1"/>
          </p:cNvGraphicFramePr>
          <p:nvPr>
            <p:ph sz="quarter" idx="4"/>
            <p:extLst>
              <p:ext uri="{D42A27DB-BD31-4B8C-83A1-F6EECF244321}">
                <p14:modId xmlns:p14="http://schemas.microsoft.com/office/powerpoint/2010/main" val="4161441197"/>
              </p:ext>
            </p:extLst>
          </p:nvPr>
        </p:nvGraphicFramePr>
        <p:xfrm>
          <a:off x="7366000" y="1092200"/>
          <a:ext cx="3987800" cy="4789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CF77952-C5D9-7C71-E290-0AD70955AC68}"/>
              </a:ext>
            </a:extLst>
          </p:cNvPr>
          <p:cNvSpPr>
            <a:spLocks noGrp="1"/>
          </p:cNvSpPr>
          <p:nvPr>
            <p:ph type="title"/>
          </p:nvPr>
        </p:nvSpPr>
        <p:spPr/>
        <p:txBody>
          <a:bodyPr/>
          <a:lstStyle/>
          <a:p>
            <a:r>
              <a:rPr lang="en-US" sz="4400" dirty="0"/>
              <a:t>Rylan’s Law</a:t>
            </a:r>
          </a:p>
        </p:txBody>
      </p:sp>
      <p:sp>
        <p:nvSpPr>
          <p:cNvPr id="4" name="Date Placeholder 3">
            <a:extLst>
              <a:ext uri="{FF2B5EF4-FFF2-40B4-BE49-F238E27FC236}">
                <a16:creationId xmlns:a16="http://schemas.microsoft.com/office/drawing/2014/main" id="{2681F6AA-FF9D-8B6B-B0DA-1C8A98576D6D}"/>
              </a:ext>
            </a:extLst>
          </p:cNvPr>
          <p:cNvSpPr>
            <a:spLocks noGrp="1"/>
          </p:cNvSpPr>
          <p:nvPr>
            <p:ph type="dt" sz="half" idx="10"/>
          </p:nvPr>
        </p:nvSpPr>
        <p:spPr/>
        <p:txBody>
          <a:bodyPr/>
          <a:lstStyle/>
          <a:p>
            <a:r>
              <a:rPr lang="en-US" dirty="0"/>
              <a:t>4/2025</a:t>
            </a:r>
          </a:p>
        </p:txBody>
      </p:sp>
      <p:sp>
        <p:nvSpPr>
          <p:cNvPr id="5" name="Footer Placeholder 4">
            <a:extLst>
              <a:ext uri="{FF2B5EF4-FFF2-40B4-BE49-F238E27FC236}">
                <a16:creationId xmlns:a16="http://schemas.microsoft.com/office/drawing/2014/main" id="{78E3E077-B78C-5398-EC4E-99E3C7ECF1C9}"/>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6" name="Slide Number Placeholder 5">
            <a:extLst>
              <a:ext uri="{FF2B5EF4-FFF2-40B4-BE49-F238E27FC236}">
                <a16:creationId xmlns:a16="http://schemas.microsoft.com/office/drawing/2014/main" id="{7CBBC2FF-D39B-3BFF-BC1B-6A57EC1A3940}"/>
              </a:ext>
            </a:extLst>
          </p:cNvPr>
          <p:cNvSpPr>
            <a:spLocks noGrp="1"/>
          </p:cNvSpPr>
          <p:nvPr>
            <p:ph type="sldNum" sz="quarter" idx="12"/>
          </p:nvPr>
        </p:nvSpPr>
        <p:spPr/>
        <p:txBody>
          <a:bodyPr/>
          <a:lstStyle/>
          <a:p>
            <a:fld id="{CCC1480D-4707-4A7B-B0EF-2D144A5CE62D}" type="slidenum">
              <a:rPr lang="en-US" smtClean="0"/>
              <a:t>2</a:t>
            </a:fld>
            <a:endParaRPr lang="en-US"/>
          </a:p>
        </p:txBody>
      </p:sp>
      <p:sp>
        <p:nvSpPr>
          <p:cNvPr id="9" name="Subtitle 8">
            <a:extLst>
              <a:ext uri="{FF2B5EF4-FFF2-40B4-BE49-F238E27FC236}">
                <a16:creationId xmlns:a16="http://schemas.microsoft.com/office/drawing/2014/main" id="{5DEE34F0-779C-85A1-72AA-8A2C6172E983}"/>
              </a:ext>
            </a:extLst>
          </p:cNvPr>
          <p:cNvSpPr>
            <a:spLocks noGrp="1"/>
          </p:cNvSpPr>
          <p:nvPr>
            <p:ph type="subTitle" idx="1"/>
          </p:nvPr>
        </p:nvSpPr>
        <p:spPr>
          <a:xfrm>
            <a:off x="971007" y="2001417"/>
            <a:ext cx="5220786" cy="524283"/>
          </a:xfrm>
        </p:spPr>
        <p:txBody>
          <a:bodyPr>
            <a:noAutofit/>
          </a:bodyPr>
          <a:lstStyle/>
          <a:p>
            <a:pPr algn="ctr"/>
            <a:r>
              <a:rPr lang="en-US" sz="3600" dirty="0"/>
              <a:t>Key Points</a:t>
            </a:r>
          </a:p>
        </p:txBody>
      </p:sp>
    </p:spTree>
    <p:extLst>
      <p:ext uri="{BB962C8B-B14F-4D97-AF65-F5344CB8AC3E}">
        <p14:creationId xmlns:p14="http://schemas.microsoft.com/office/powerpoint/2010/main" val="309342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25">
            <a:extLst>
              <a:ext uri="{FF2B5EF4-FFF2-40B4-BE49-F238E27FC236}">
                <a16:creationId xmlns:a16="http://schemas.microsoft.com/office/drawing/2014/main" id="{930742EE-6061-372F-58A6-D7BE67E7297A}"/>
              </a:ext>
            </a:extLst>
          </p:cNvPr>
          <p:cNvGraphicFramePr>
            <a:graphicFrameLocks noGrp="1"/>
          </p:cNvGraphicFramePr>
          <p:nvPr>
            <p:ph sz="half" idx="2"/>
            <p:extLst>
              <p:ext uri="{D42A27DB-BD31-4B8C-83A1-F6EECF244321}">
                <p14:modId xmlns:p14="http://schemas.microsoft.com/office/powerpoint/2010/main" val="3336761023"/>
              </p:ext>
            </p:extLst>
          </p:nvPr>
        </p:nvGraphicFramePr>
        <p:xfrm>
          <a:off x="4238625" y="1984375"/>
          <a:ext cx="7050088" cy="420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itle 23">
            <a:extLst>
              <a:ext uri="{FF2B5EF4-FFF2-40B4-BE49-F238E27FC236}">
                <a16:creationId xmlns:a16="http://schemas.microsoft.com/office/drawing/2014/main" id="{6626A2BB-BE8F-9C21-E3E4-6C3CB0D52CAE}"/>
              </a:ext>
            </a:extLst>
          </p:cNvPr>
          <p:cNvSpPr>
            <a:spLocks noGrp="1"/>
          </p:cNvSpPr>
          <p:nvPr>
            <p:ph type="title"/>
          </p:nvPr>
        </p:nvSpPr>
        <p:spPr/>
        <p:txBody>
          <a:bodyPr/>
          <a:lstStyle/>
          <a:p>
            <a:pPr algn="ctr"/>
            <a:r>
              <a:rPr lang="en-US" dirty="0"/>
              <a:t>What is </a:t>
            </a:r>
            <a:r>
              <a:rPr lang="en-US" dirty="0" err="1"/>
              <a:t>cqi</a:t>
            </a:r>
            <a:r>
              <a:rPr lang="en-US" dirty="0"/>
              <a:t>?</a:t>
            </a:r>
          </a:p>
        </p:txBody>
      </p:sp>
      <p:sp>
        <p:nvSpPr>
          <p:cNvPr id="2" name="Date Placeholder 1">
            <a:extLst>
              <a:ext uri="{FF2B5EF4-FFF2-40B4-BE49-F238E27FC236}">
                <a16:creationId xmlns:a16="http://schemas.microsoft.com/office/drawing/2014/main" id="{2D157142-558E-2321-E1DE-7BAB5EFEA438}"/>
              </a:ext>
            </a:extLst>
          </p:cNvPr>
          <p:cNvSpPr>
            <a:spLocks noGrp="1"/>
          </p:cNvSpPr>
          <p:nvPr>
            <p:ph type="dt" sz="half" idx="10"/>
          </p:nvPr>
        </p:nvSpPr>
        <p:spPr/>
        <p:txBody>
          <a:bodyPr/>
          <a:lstStyle/>
          <a:p>
            <a:r>
              <a:rPr lang="en-US" dirty="0"/>
              <a:t>4/2025</a:t>
            </a:r>
          </a:p>
        </p:txBody>
      </p:sp>
      <p:sp>
        <p:nvSpPr>
          <p:cNvPr id="3" name="Footer Placeholder 2">
            <a:extLst>
              <a:ext uri="{FF2B5EF4-FFF2-40B4-BE49-F238E27FC236}">
                <a16:creationId xmlns:a16="http://schemas.microsoft.com/office/drawing/2014/main" id="{5291D449-6C8B-CD17-E76A-B686D8DA5FDF}"/>
              </a:ext>
            </a:extLst>
          </p:cNvPr>
          <p:cNvSpPr>
            <a:spLocks noGrp="1"/>
          </p:cNvSpPr>
          <p:nvPr>
            <p:ph type="ftr" sz="quarter" idx="11"/>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4" name="Slide Number Placeholder 3">
            <a:extLst>
              <a:ext uri="{FF2B5EF4-FFF2-40B4-BE49-F238E27FC236}">
                <a16:creationId xmlns:a16="http://schemas.microsoft.com/office/drawing/2014/main" id="{768A87C8-3C48-7903-1F9C-8F19122AB3DA}"/>
              </a:ext>
            </a:extLst>
          </p:cNvPr>
          <p:cNvSpPr>
            <a:spLocks noGrp="1"/>
          </p:cNvSpPr>
          <p:nvPr>
            <p:ph type="sldNum" sz="quarter" idx="12"/>
          </p:nvPr>
        </p:nvSpPr>
        <p:spPr/>
        <p:txBody>
          <a:bodyPr/>
          <a:lstStyle/>
          <a:p>
            <a:fld id="{CCC1480D-4707-4A7B-B0EF-2D144A5CE62D}" type="slidenum">
              <a:rPr lang="en-US" smtClean="0"/>
              <a:t>3</a:t>
            </a:fld>
            <a:endParaRPr lang="en-US"/>
          </a:p>
        </p:txBody>
      </p:sp>
      <p:pic>
        <p:nvPicPr>
          <p:cNvPr id="28" name="Graphic 27" descr="Badge 1 outline">
            <a:extLst>
              <a:ext uri="{FF2B5EF4-FFF2-40B4-BE49-F238E27FC236}">
                <a16:creationId xmlns:a16="http://schemas.microsoft.com/office/drawing/2014/main" id="{5EEE4F06-AB1E-AFD2-8CAC-657ED07179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79626" y="2357203"/>
            <a:ext cx="914400" cy="914400"/>
          </a:xfrm>
          <a:prstGeom prst="rect">
            <a:avLst/>
          </a:prstGeom>
        </p:spPr>
      </p:pic>
      <p:pic>
        <p:nvPicPr>
          <p:cNvPr id="30" name="Graphic 29" descr="Badge outline">
            <a:extLst>
              <a:ext uri="{FF2B5EF4-FFF2-40B4-BE49-F238E27FC236}">
                <a16:creationId xmlns:a16="http://schemas.microsoft.com/office/drawing/2014/main" id="{2FD3A774-4E74-3EA0-74D8-D04E908697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94419" y="3644431"/>
            <a:ext cx="914400" cy="914400"/>
          </a:xfrm>
          <a:prstGeom prst="rect">
            <a:avLst/>
          </a:prstGeom>
        </p:spPr>
      </p:pic>
      <p:pic>
        <p:nvPicPr>
          <p:cNvPr id="32" name="Graphic 31" descr="Badge 3 outline">
            <a:extLst>
              <a:ext uri="{FF2B5EF4-FFF2-40B4-BE49-F238E27FC236}">
                <a16:creationId xmlns:a16="http://schemas.microsoft.com/office/drawing/2014/main" id="{F3E85361-CC3E-BA6C-E844-9CB77F7FF9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79626" y="4902200"/>
            <a:ext cx="914400" cy="914400"/>
          </a:xfrm>
          <a:prstGeom prst="rect">
            <a:avLst/>
          </a:prstGeom>
        </p:spPr>
      </p:pic>
    </p:spTree>
    <p:extLst>
      <p:ext uri="{BB962C8B-B14F-4D97-AF65-F5344CB8AC3E}">
        <p14:creationId xmlns:p14="http://schemas.microsoft.com/office/powerpoint/2010/main" val="715370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71D19-F10B-A0F1-962E-843AA59928C9}"/>
              </a:ext>
            </a:extLst>
          </p:cNvPr>
          <p:cNvSpPr>
            <a:spLocks noGrp="1"/>
          </p:cNvSpPr>
          <p:nvPr>
            <p:ph type="title"/>
          </p:nvPr>
        </p:nvSpPr>
        <p:spPr>
          <a:xfrm>
            <a:off x="4238489" y="666989"/>
            <a:ext cx="7119903" cy="524283"/>
          </a:xfrm>
        </p:spPr>
        <p:txBody>
          <a:bodyPr>
            <a:normAutofit/>
          </a:bodyPr>
          <a:lstStyle/>
          <a:p>
            <a:pPr algn="ctr"/>
            <a:r>
              <a:rPr lang="en-US" dirty="0"/>
              <a:t>Why Cross-Program CQI?</a:t>
            </a:r>
          </a:p>
        </p:txBody>
      </p:sp>
      <p:sp>
        <p:nvSpPr>
          <p:cNvPr id="2" name="Date Placeholder 1">
            <a:extLst>
              <a:ext uri="{FF2B5EF4-FFF2-40B4-BE49-F238E27FC236}">
                <a16:creationId xmlns:a16="http://schemas.microsoft.com/office/drawing/2014/main" id="{80017C3F-A576-B5F7-8D75-256FC9641A2A}"/>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dirty="0"/>
              <a:t>4/2025</a:t>
            </a:r>
            <a:endParaRPr lang="en-US"/>
          </a:p>
        </p:txBody>
      </p:sp>
      <p:sp>
        <p:nvSpPr>
          <p:cNvPr id="3" name="Footer Placeholder 2">
            <a:extLst>
              <a:ext uri="{FF2B5EF4-FFF2-40B4-BE49-F238E27FC236}">
                <a16:creationId xmlns:a16="http://schemas.microsoft.com/office/drawing/2014/main" id="{7F93CAD7-F4DE-AC48-63D7-3810BE9426B0}"/>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Public Knowledge®</a:t>
            </a:r>
          </a:p>
        </p:txBody>
      </p:sp>
      <p:sp>
        <p:nvSpPr>
          <p:cNvPr id="4" name="Slide Number Placeholder 3">
            <a:extLst>
              <a:ext uri="{FF2B5EF4-FFF2-40B4-BE49-F238E27FC236}">
                <a16:creationId xmlns:a16="http://schemas.microsoft.com/office/drawing/2014/main" id="{7E1CF33B-8AE1-4FCF-0439-BC56C286234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CCC1480D-4707-4A7B-B0EF-2D144A5CE62D}" type="slidenum">
              <a:rPr lang="en-US" smtClean="0"/>
              <a:pPr>
                <a:spcAft>
                  <a:spcPts val="600"/>
                </a:spcAft>
              </a:pPr>
              <a:t>4</a:t>
            </a:fld>
            <a:endParaRPr lang="en-US"/>
          </a:p>
        </p:txBody>
      </p:sp>
      <p:graphicFrame>
        <p:nvGraphicFramePr>
          <p:cNvPr id="8" name="Diagram 7">
            <a:extLst>
              <a:ext uri="{FF2B5EF4-FFF2-40B4-BE49-F238E27FC236}">
                <a16:creationId xmlns:a16="http://schemas.microsoft.com/office/drawing/2014/main" id="{1BDABB60-1961-D4A3-2758-B15DA57E72C3}"/>
              </a:ext>
            </a:extLst>
          </p:cNvPr>
          <p:cNvGraphicFramePr/>
          <p:nvPr>
            <p:extLst>
              <p:ext uri="{D42A27DB-BD31-4B8C-83A1-F6EECF244321}">
                <p14:modId xmlns:p14="http://schemas.microsoft.com/office/powerpoint/2010/main" val="825678353"/>
              </p:ext>
            </p:extLst>
          </p:nvPr>
        </p:nvGraphicFramePr>
        <p:xfrm>
          <a:off x="4238489" y="1984771"/>
          <a:ext cx="7049460"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241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483AE8DC-CC1F-C166-2D7A-18380F218586}"/>
              </a:ext>
            </a:extLst>
          </p:cNvPr>
          <p:cNvGraphicFramePr>
            <a:graphicFrameLocks noGrp="1"/>
          </p:cNvGraphicFramePr>
          <p:nvPr>
            <p:ph sz="half" idx="2"/>
            <p:extLst>
              <p:ext uri="{D42A27DB-BD31-4B8C-83A1-F6EECF244321}">
                <p14:modId xmlns:p14="http://schemas.microsoft.com/office/powerpoint/2010/main" val="3562394471"/>
              </p:ext>
            </p:extLst>
          </p:nvPr>
        </p:nvGraphicFramePr>
        <p:xfrm>
          <a:off x="5218906" y="383060"/>
          <a:ext cx="6223451" cy="5770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ate Placeholder 4">
            <a:extLst>
              <a:ext uri="{FF2B5EF4-FFF2-40B4-BE49-F238E27FC236}">
                <a16:creationId xmlns:a16="http://schemas.microsoft.com/office/drawing/2014/main" id="{550B3F71-C5A6-F3A5-D6D6-2AFC1F8C4C16}"/>
              </a:ext>
            </a:extLst>
          </p:cNvPr>
          <p:cNvSpPr>
            <a:spLocks noGrp="1"/>
          </p:cNvSpPr>
          <p:nvPr>
            <p:ph type="dt" sz="half" idx="15"/>
          </p:nvPr>
        </p:nvSpPr>
        <p:spPr/>
        <p:txBody>
          <a:bodyPr/>
          <a:lstStyle/>
          <a:p>
            <a:fld id="{84D75A79-8BA8-4447-B0D0-E58CEF807384}" type="datetime1">
              <a:rPr lang="en-US" smtClean="0"/>
              <a:t>4/1/25</a:t>
            </a:fld>
            <a:endParaRPr lang="en-US"/>
          </a:p>
        </p:txBody>
      </p:sp>
      <p:sp>
        <p:nvSpPr>
          <p:cNvPr id="6" name="Footer Placeholder 5">
            <a:extLst>
              <a:ext uri="{FF2B5EF4-FFF2-40B4-BE49-F238E27FC236}">
                <a16:creationId xmlns:a16="http://schemas.microsoft.com/office/drawing/2014/main" id="{0FAC9826-3CDB-592C-F290-9B607B668063}"/>
              </a:ext>
            </a:extLst>
          </p:cNvPr>
          <p:cNvSpPr>
            <a:spLocks noGrp="1"/>
          </p:cNvSpPr>
          <p:nvPr>
            <p:ph type="ftr" sz="quarter" idx="16"/>
          </p:nvPr>
        </p:nvSpPr>
        <p:spPr/>
        <p:txBody>
          <a:bodyPr/>
          <a:lstStyle/>
          <a:p>
            <a:r>
              <a:rPr lang="en-US"/>
              <a:t>Public Knowledge</a:t>
            </a:r>
            <a:r>
              <a:rPr lang="en-US">
                <a:latin typeface="Calibri" panose="020F0502020204030204" pitchFamily="34" charset="0"/>
                <a:cs typeface="Calibri" panose="020F0502020204030204" pitchFamily="34" charset="0"/>
              </a:rPr>
              <a:t>®</a:t>
            </a:r>
            <a:endParaRPr lang="en-US"/>
          </a:p>
        </p:txBody>
      </p:sp>
      <p:sp>
        <p:nvSpPr>
          <p:cNvPr id="7" name="Slide Number Placeholder 6">
            <a:extLst>
              <a:ext uri="{FF2B5EF4-FFF2-40B4-BE49-F238E27FC236}">
                <a16:creationId xmlns:a16="http://schemas.microsoft.com/office/drawing/2014/main" id="{9548E51C-A17F-7E19-5E44-1BB960C3C016}"/>
              </a:ext>
            </a:extLst>
          </p:cNvPr>
          <p:cNvSpPr>
            <a:spLocks noGrp="1"/>
          </p:cNvSpPr>
          <p:nvPr>
            <p:ph type="sldNum" sz="quarter" idx="17"/>
          </p:nvPr>
        </p:nvSpPr>
        <p:spPr/>
        <p:txBody>
          <a:bodyPr/>
          <a:lstStyle/>
          <a:p>
            <a:fld id="{CCC1480D-4707-4A7B-B0EF-2D144A5CE62D}" type="slidenum">
              <a:rPr lang="en-US" smtClean="0"/>
              <a:t>5</a:t>
            </a:fld>
            <a:endParaRPr lang="en-US"/>
          </a:p>
        </p:txBody>
      </p:sp>
      <p:sp>
        <p:nvSpPr>
          <p:cNvPr id="8" name="Subtitle 7">
            <a:extLst>
              <a:ext uri="{FF2B5EF4-FFF2-40B4-BE49-F238E27FC236}">
                <a16:creationId xmlns:a16="http://schemas.microsoft.com/office/drawing/2014/main" id="{5B31C423-526F-A324-5450-727621EA2694}"/>
              </a:ext>
            </a:extLst>
          </p:cNvPr>
          <p:cNvSpPr>
            <a:spLocks noGrp="1"/>
          </p:cNvSpPr>
          <p:nvPr>
            <p:ph type="subTitle" idx="1"/>
          </p:nvPr>
        </p:nvSpPr>
        <p:spPr/>
        <p:txBody>
          <a:bodyPr>
            <a:normAutofit fontScale="92500" lnSpcReduction="10000"/>
          </a:bodyPr>
          <a:lstStyle/>
          <a:p>
            <a:r>
              <a:rPr lang="en-US" dirty="0"/>
              <a:t>MAJOR TASKS</a:t>
            </a:r>
          </a:p>
        </p:txBody>
      </p:sp>
    </p:spTree>
    <p:extLst>
      <p:ext uri="{BB962C8B-B14F-4D97-AF65-F5344CB8AC3E}">
        <p14:creationId xmlns:p14="http://schemas.microsoft.com/office/powerpoint/2010/main" val="230803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53B42-3686-3849-9BA8-CD3C412515F7}"/>
              </a:ext>
            </a:extLst>
          </p:cNvPr>
          <p:cNvSpPr>
            <a:spLocks noGrp="1" noChangeAspect="1"/>
          </p:cNvSpPr>
          <p:nvPr>
            <p:ph type="title"/>
          </p:nvPr>
        </p:nvSpPr>
        <p:spPr>
          <a:xfrm>
            <a:off x="1005668" y="496029"/>
            <a:ext cx="10180663" cy="550573"/>
          </a:xfrm>
        </p:spPr>
        <p:txBody>
          <a:bodyPr>
            <a:normAutofit fontScale="90000"/>
          </a:bodyPr>
          <a:lstStyle/>
          <a:p>
            <a:pPr algn="ctr"/>
            <a:r>
              <a:rPr lang="en-US">
                <a:solidFill>
                  <a:schemeClr val="tx1"/>
                </a:solidFill>
              </a:rPr>
              <a:t>NC Cross-Program CQI Cycle: The 4 C’s</a:t>
            </a:r>
          </a:p>
        </p:txBody>
      </p:sp>
      <p:sp>
        <p:nvSpPr>
          <p:cNvPr id="7" name="Footer Placeholder 6">
            <a:extLst>
              <a:ext uri="{FF2B5EF4-FFF2-40B4-BE49-F238E27FC236}">
                <a16:creationId xmlns:a16="http://schemas.microsoft.com/office/drawing/2014/main" id="{752228E0-99A7-0441-E15F-4F0374C5EB85}"/>
              </a:ext>
            </a:extLst>
          </p:cNvPr>
          <p:cNvSpPr>
            <a:spLocks noGrp="1"/>
          </p:cNvSpPr>
          <p:nvPr>
            <p:ph type="ftr" sz="quarter" idx="11"/>
          </p:nvPr>
        </p:nvSpPr>
        <p:spPr>
          <a:xfrm>
            <a:off x="9604367" y="6492875"/>
            <a:ext cx="178129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C2C2C"/>
                </a:solidFill>
                <a:effectLst/>
                <a:uLnTx/>
                <a:uFillTx/>
                <a:latin typeface="Lucida Sans Unicode"/>
                <a:ea typeface="+mn-ea"/>
                <a:cs typeface="+mn-cs"/>
              </a:rPr>
              <a:t>DSS/DAAS CQI Project</a:t>
            </a:r>
          </a:p>
        </p:txBody>
      </p:sp>
      <p:pic>
        <p:nvPicPr>
          <p:cNvPr id="9" name="Graphic 1">
            <a:extLst>
              <a:ext uri="{FF2B5EF4-FFF2-40B4-BE49-F238E27FC236}">
                <a16:creationId xmlns:a16="http://schemas.microsoft.com/office/drawing/2014/main" id="{26D2A464-4D7D-75C1-5B9B-708BBF75B2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669" y="1145754"/>
            <a:ext cx="8996740" cy="5057562"/>
          </a:xfrm>
          <a:prstGeom prst="rect">
            <a:avLst/>
          </a:prstGeom>
        </p:spPr>
      </p:pic>
      <p:sp>
        <p:nvSpPr>
          <p:cNvPr id="3" name="TextBox 2">
            <a:extLst>
              <a:ext uri="{FF2B5EF4-FFF2-40B4-BE49-F238E27FC236}">
                <a16:creationId xmlns:a16="http://schemas.microsoft.com/office/drawing/2014/main" id="{340AA23F-C62B-463C-894B-FDEBD39C2CDA}"/>
              </a:ext>
            </a:extLst>
          </p:cNvPr>
          <p:cNvSpPr txBox="1"/>
          <p:nvPr/>
        </p:nvSpPr>
        <p:spPr>
          <a:xfrm>
            <a:off x="7458891" y="1711234"/>
            <a:ext cx="1332412" cy="369332"/>
          </a:xfrm>
          <a:prstGeom prst="rect">
            <a:avLst/>
          </a:prstGeom>
          <a:noFill/>
        </p:spPr>
        <p:txBody>
          <a:bodyPr wrap="square" rtlCol="0">
            <a:spAutoFit/>
          </a:bodyPr>
          <a:lstStyle/>
          <a:p>
            <a:r>
              <a:rPr lang="en-US" b="1"/>
              <a:t>COLLECT</a:t>
            </a:r>
          </a:p>
        </p:txBody>
      </p:sp>
      <p:sp>
        <p:nvSpPr>
          <p:cNvPr id="8" name="TextBox 7">
            <a:extLst>
              <a:ext uri="{FF2B5EF4-FFF2-40B4-BE49-F238E27FC236}">
                <a16:creationId xmlns:a16="http://schemas.microsoft.com/office/drawing/2014/main" id="{DF7570E1-1125-4DD0-837D-3AC899C3D483}"/>
              </a:ext>
            </a:extLst>
          </p:cNvPr>
          <p:cNvSpPr txBox="1"/>
          <p:nvPr/>
        </p:nvSpPr>
        <p:spPr>
          <a:xfrm>
            <a:off x="9336203" y="3585072"/>
            <a:ext cx="1332412" cy="369332"/>
          </a:xfrm>
          <a:prstGeom prst="rect">
            <a:avLst/>
          </a:prstGeom>
          <a:noFill/>
        </p:spPr>
        <p:txBody>
          <a:bodyPr wrap="square" rtlCol="0">
            <a:spAutoFit/>
          </a:bodyPr>
          <a:lstStyle/>
          <a:p>
            <a:r>
              <a:rPr lang="en-US" b="1"/>
              <a:t>CREATE</a:t>
            </a:r>
          </a:p>
        </p:txBody>
      </p:sp>
      <p:sp>
        <p:nvSpPr>
          <p:cNvPr id="10" name="TextBox 9">
            <a:extLst>
              <a:ext uri="{FF2B5EF4-FFF2-40B4-BE49-F238E27FC236}">
                <a16:creationId xmlns:a16="http://schemas.microsoft.com/office/drawing/2014/main" id="{3A1EAC84-A18B-4C95-B213-30A1E52E5B38}"/>
              </a:ext>
            </a:extLst>
          </p:cNvPr>
          <p:cNvSpPr txBox="1"/>
          <p:nvPr/>
        </p:nvSpPr>
        <p:spPr>
          <a:xfrm>
            <a:off x="7202603" y="5146766"/>
            <a:ext cx="1332412" cy="369332"/>
          </a:xfrm>
          <a:prstGeom prst="rect">
            <a:avLst/>
          </a:prstGeom>
          <a:noFill/>
        </p:spPr>
        <p:txBody>
          <a:bodyPr wrap="square" rtlCol="0">
            <a:spAutoFit/>
          </a:bodyPr>
          <a:lstStyle/>
          <a:p>
            <a:r>
              <a:rPr lang="en-US" b="1"/>
              <a:t>CHANGE</a:t>
            </a:r>
          </a:p>
        </p:txBody>
      </p:sp>
      <p:sp>
        <p:nvSpPr>
          <p:cNvPr id="11" name="TextBox 10">
            <a:extLst>
              <a:ext uri="{FF2B5EF4-FFF2-40B4-BE49-F238E27FC236}">
                <a16:creationId xmlns:a16="http://schemas.microsoft.com/office/drawing/2014/main" id="{44115711-6014-49A0-B6F4-9F1B493F986B}"/>
              </a:ext>
            </a:extLst>
          </p:cNvPr>
          <p:cNvSpPr txBox="1"/>
          <p:nvPr/>
        </p:nvSpPr>
        <p:spPr>
          <a:xfrm>
            <a:off x="2482558" y="4528458"/>
            <a:ext cx="1332412" cy="369332"/>
          </a:xfrm>
          <a:prstGeom prst="rect">
            <a:avLst/>
          </a:prstGeom>
          <a:noFill/>
        </p:spPr>
        <p:txBody>
          <a:bodyPr wrap="square" rtlCol="0">
            <a:spAutoFit/>
          </a:bodyPr>
          <a:lstStyle/>
          <a:p>
            <a:r>
              <a:rPr lang="en-US" b="1"/>
              <a:t>CHECK</a:t>
            </a:r>
          </a:p>
        </p:txBody>
      </p:sp>
      <p:sp>
        <p:nvSpPr>
          <p:cNvPr id="5" name="Rectangle: Rounded Corners 4">
            <a:extLst>
              <a:ext uri="{FF2B5EF4-FFF2-40B4-BE49-F238E27FC236}">
                <a16:creationId xmlns:a16="http://schemas.microsoft.com/office/drawing/2014/main" id="{7D862600-CA50-4333-8166-15A2274AF2BA}"/>
              </a:ext>
            </a:extLst>
          </p:cNvPr>
          <p:cNvSpPr/>
          <p:nvPr/>
        </p:nvSpPr>
        <p:spPr>
          <a:xfrm>
            <a:off x="2189590" y="3116096"/>
            <a:ext cx="2317095" cy="1122803"/>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Monitor/Check Progress</a:t>
            </a:r>
          </a:p>
        </p:txBody>
      </p:sp>
    </p:spTree>
    <p:extLst>
      <p:ext uri="{BB962C8B-B14F-4D97-AF65-F5344CB8AC3E}">
        <p14:creationId xmlns:p14="http://schemas.microsoft.com/office/powerpoint/2010/main" val="17361651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ustom 2">
      <a:dk1>
        <a:srgbClr val="2C2C2C"/>
      </a:dk1>
      <a:lt1>
        <a:srgbClr val="FFFFFF"/>
      </a:lt1>
      <a:dk2>
        <a:srgbClr val="1C2B50"/>
      </a:dk2>
      <a:lt2>
        <a:srgbClr val="0057AD"/>
      </a:lt2>
      <a:accent1>
        <a:srgbClr val="437DC0"/>
      </a:accent1>
      <a:accent2>
        <a:srgbClr val="8BCFF0"/>
      </a:accent2>
      <a:accent3>
        <a:srgbClr val="DCFFFE"/>
      </a:accent3>
      <a:accent4>
        <a:srgbClr val="58585B"/>
      </a:accent4>
      <a:accent5>
        <a:srgbClr val="808284"/>
      </a:accent5>
      <a:accent6>
        <a:srgbClr val="E27C04"/>
      </a:accent6>
      <a:hlink>
        <a:srgbClr val="005DBA"/>
      </a:hlink>
      <a:folHlink>
        <a:srgbClr val="6C606A"/>
      </a:folHlink>
    </a:clrScheme>
    <a:fontScheme name="PK Lucida">
      <a:majorFont>
        <a:latin typeface="Lucida Sans Unicode"/>
        <a:ea typeface=""/>
        <a:cs typeface=""/>
      </a:majorFont>
      <a:minorFont>
        <a:latin typeface="Lucida Sans Unicode"/>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Theme1" id="{DA553D95-DD67-4A4B-87D4-A627C79CB4D4}" vid="{8C2D90BC-EECF-234E-91FA-8D588993EE83}"/>
    </a:ext>
  </a:extLst>
</a:theme>
</file>

<file path=ppt/theme/theme2.xml><?xml version="1.0" encoding="utf-8"?>
<a:theme xmlns:a="http://schemas.openxmlformats.org/drawingml/2006/main" name="1_Banded">
  <a:themeElements>
    <a:clrScheme name="Custom 2">
      <a:dk1>
        <a:srgbClr val="2C2C2C"/>
      </a:dk1>
      <a:lt1>
        <a:srgbClr val="FFFFFF"/>
      </a:lt1>
      <a:dk2>
        <a:srgbClr val="1C2B50"/>
      </a:dk2>
      <a:lt2>
        <a:srgbClr val="0057AD"/>
      </a:lt2>
      <a:accent1>
        <a:srgbClr val="437DC0"/>
      </a:accent1>
      <a:accent2>
        <a:srgbClr val="8BCFF0"/>
      </a:accent2>
      <a:accent3>
        <a:srgbClr val="DCFFFE"/>
      </a:accent3>
      <a:accent4>
        <a:srgbClr val="58585B"/>
      </a:accent4>
      <a:accent5>
        <a:srgbClr val="808284"/>
      </a:accent5>
      <a:accent6>
        <a:srgbClr val="E27C04"/>
      </a:accent6>
      <a:hlink>
        <a:srgbClr val="005DBA"/>
      </a:hlink>
      <a:folHlink>
        <a:srgbClr val="6C606A"/>
      </a:folHlink>
    </a:clrScheme>
    <a:fontScheme name="PK Lucida">
      <a:majorFont>
        <a:latin typeface="Lucida Sans Unicode"/>
        <a:ea typeface=""/>
        <a:cs typeface=""/>
      </a:majorFont>
      <a:minorFont>
        <a:latin typeface="Lucida Sans Unicode"/>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2_Banded">
  <a:themeElements>
    <a:clrScheme name="Custom 2">
      <a:dk1>
        <a:srgbClr val="2C2C2C"/>
      </a:dk1>
      <a:lt1>
        <a:srgbClr val="FFFFFF"/>
      </a:lt1>
      <a:dk2>
        <a:srgbClr val="1C2B50"/>
      </a:dk2>
      <a:lt2>
        <a:srgbClr val="0057AD"/>
      </a:lt2>
      <a:accent1>
        <a:srgbClr val="437DC0"/>
      </a:accent1>
      <a:accent2>
        <a:srgbClr val="8BCFF0"/>
      </a:accent2>
      <a:accent3>
        <a:srgbClr val="DCFFFE"/>
      </a:accent3>
      <a:accent4>
        <a:srgbClr val="58585B"/>
      </a:accent4>
      <a:accent5>
        <a:srgbClr val="808284"/>
      </a:accent5>
      <a:accent6>
        <a:srgbClr val="E27C04"/>
      </a:accent6>
      <a:hlink>
        <a:srgbClr val="005DBA"/>
      </a:hlink>
      <a:folHlink>
        <a:srgbClr val="6C606A"/>
      </a:folHlink>
    </a:clrScheme>
    <a:fontScheme name="PK Lucida">
      <a:majorFont>
        <a:latin typeface="Lucida Sans Unicode"/>
        <a:ea typeface=""/>
        <a:cs typeface=""/>
      </a:majorFont>
      <a:minorFont>
        <a:latin typeface="Lucida Sans Unicode"/>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65B71FAFC3554CA6FB8D399A4F9AE3" ma:contentTypeVersion="19" ma:contentTypeDescription="Create a new document." ma:contentTypeScope="" ma:versionID="5da5281e0d804f290f2b85fdbafd8077">
  <xsd:schema xmlns:xsd="http://www.w3.org/2001/XMLSchema" xmlns:xs="http://www.w3.org/2001/XMLSchema" xmlns:p="http://schemas.microsoft.com/office/2006/metadata/properties" xmlns:ns1="http://schemas.microsoft.com/sharepoint/v3" xmlns:ns2="192dc451-7ea1-4037-bbe8-b5b4b65e21f4" xmlns:ns3="df80e321-4f51-4c76-8aac-4fad43647964" targetNamespace="http://schemas.microsoft.com/office/2006/metadata/properties" ma:root="true" ma:fieldsID="39cad9edbbab8160075f78c0724bebcf" ns1:_="" ns2:_="" ns3:_="">
    <xsd:import namespace="http://schemas.microsoft.com/sharepoint/v3"/>
    <xsd:import namespace="192dc451-7ea1-4037-bbe8-b5b4b65e21f4"/>
    <xsd:import namespace="df80e321-4f51-4c76-8aac-4fad4364796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2dc451-7ea1-4037-bbe8-b5b4b65e21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4edebb-2189-43c4-a1ad-4a0217d63b1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80e321-4f51-4c76-8aac-4fad4364796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3844f1a-0ae9-495a-b9ab-bdd70641b383}" ma:internalName="TaxCatchAll" ma:showField="CatchAllData" ma:web="df80e321-4f51-4c76-8aac-4fad436479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f80e321-4f51-4c76-8aac-4fad43647964" xsi:nil="true"/>
    <lcf76f155ced4ddcb4097134ff3c332f xmlns="192dc451-7ea1-4037-bbe8-b5b4b65e21f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76A553-B289-4012-8AAB-A6B4BBD647E8}">
  <ds:schemaRefs>
    <ds:schemaRef ds:uri="192dc451-7ea1-4037-bbe8-b5b4b65e21f4"/>
    <ds:schemaRef ds:uri="df80e321-4f51-4c76-8aac-4fad436479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61618C-4C9D-41F6-8E3A-D5E77F153A59}">
  <ds:schemaRefs>
    <ds:schemaRef ds:uri="http://purl.org/dc/terms/"/>
    <ds:schemaRef ds:uri="http://www.w3.org/XML/1998/namespace"/>
    <ds:schemaRef ds:uri="http://purl.org/dc/dcmitype/"/>
    <ds:schemaRef ds:uri="http://schemas.microsoft.com/office/2006/metadata/properties"/>
    <ds:schemaRef ds:uri="192dc451-7ea1-4037-bbe8-b5b4b65e21f4"/>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df80e321-4f51-4c76-8aac-4fad43647964"/>
    <ds:schemaRef ds:uri="http://schemas.microsoft.com/sharepoint/v3"/>
  </ds:schemaRefs>
</ds:datastoreItem>
</file>

<file path=customXml/itemProps3.xml><?xml version="1.0" encoding="utf-8"?>
<ds:datastoreItem xmlns:ds="http://schemas.openxmlformats.org/officeDocument/2006/customXml" ds:itemID="{B69A58B7-7217-4306-9390-D8166A3260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212</TotalTime>
  <Words>1185</Words>
  <Application>Microsoft Macintosh PowerPoint</Application>
  <PresentationFormat>Widescreen</PresentationFormat>
  <Paragraphs>71</Paragraphs>
  <Slides>6</Slides>
  <Notes>6</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vt:i4>
      </vt:variant>
    </vt:vector>
  </HeadingPairs>
  <TitlesOfParts>
    <vt:vector size="16" baseType="lpstr">
      <vt:lpstr>Arial</vt:lpstr>
      <vt:lpstr>Calibri</vt:lpstr>
      <vt:lpstr>Franklin Gothic Medium</vt:lpstr>
      <vt:lpstr>Gotham Bold</vt:lpstr>
      <vt:lpstr>Helvetica Light</vt:lpstr>
      <vt:lpstr>Lucida Sans Unicode</vt:lpstr>
      <vt:lpstr>Wingdings</vt:lpstr>
      <vt:lpstr>Theme1</vt:lpstr>
      <vt:lpstr>1_Banded</vt:lpstr>
      <vt:lpstr>2_Banded</vt:lpstr>
      <vt:lpstr>NC cross-program  continuous quality improvement  </vt:lpstr>
      <vt:lpstr>Rylan’s Law</vt:lpstr>
      <vt:lpstr>What is cqi?</vt:lpstr>
      <vt:lpstr>Why Cross-Program CQI?</vt:lpstr>
      <vt:lpstr>PowerPoint Presentation</vt:lpstr>
      <vt:lpstr>NC Cross-Program CQI Cycle: The 4 C’s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Lindsey Findley</dc:creator>
  <cp:keywords/>
  <dc:description/>
  <cp:lastModifiedBy>Melissa Murphy</cp:lastModifiedBy>
  <cp:revision>1</cp:revision>
  <cp:lastPrinted>2024-09-10T02:56:56Z</cp:lastPrinted>
  <dcterms:created xsi:type="dcterms:W3CDTF">2022-08-17T18:58:09Z</dcterms:created>
  <dcterms:modified xsi:type="dcterms:W3CDTF">2025-04-01T16:39:59Z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0x010100F065B71FAFC3554CA6FB8D399A4F9AE3</vt:lpwstr>
  </property>
  <property fmtid="{D5CDD505-2E9C-101B-9397-08002B2CF9AE}" pid="3" name="MediaServiceImageTags">
    <vt:lpwstr/>
  </property>
</Properties>
</file>