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72" r:id="rId5"/>
    <p:sldMasterId id="2147483724" r:id="rId6"/>
    <p:sldMasterId id="2147483781" r:id="rId7"/>
    <p:sldMasterId id="2147483840" r:id="rId8"/>
    <p:sldMasterId id="2147483858" r:id="rId9"/>
    <p:sldMasterId id="2147483873" r:id="rId10"/>
    <p:sldMasterId id="2147483886" r:id="rId11"/>
    <p:sldMasterId id="2147483890" r:id="rId12"/>
  </p:sldMasterIdLst>
  <p:notesMasterIdLst>
    <p:notesMasterId r:id="rId43"/>
  </p:notesMasterIdLst>
  <p:sldIdLst>
    <p:sldId id="459" r:id="rId13"/>
    <p:sldId id="2147479011" r:id="rId14"/>
    <p:sldId id="2147479012" r:id="rId15"/>
    <p:sldId id="2147479004" r:id="rId16"/>
    <p:sldId id="2147479001" r:id="rId17"/>
    <p:sldId id="2147479003" r:id="rId18"/>
    <p:sldId id="2147479006" r:id="rId19"/>
    <p:sldId id="2147479065" r:id="rId20"/>
    <p:sldId id="2147478929" r:id="rId21"/>
    <p:sldId id="2147479057" r:id="rId22"/>
    <p:sldId id="2147479058" r:id="rId23"/>
    <p:sldId id="2147479059" r:id="rId24"/>
    <p:sldId id="2147479053" r:id="rId25"/>
    <p:sldId id="2147479013" r:id="rId26"/>
    <p:sldId id="2147479066" r:id="rId27"/>
    <p:sldId id="2147479061" r:id="rId28"/>
    <p:sldId id="2147479062" r:id="rId29"/>
    <p:sldId id="2147479060" r:id="rId30"/>
    <p:sldId id="2147479063" r:id="rId31"/>
    <p:sldId id="2147478762" r:id="rId32"/>
    <p:sldId id="2147479067" r:id="rId33"/>
    <p:sldId id="2147479005" r:id="rId34"/>
    <p:sldId id="2147479068" r:id="rId35"/>
    <p:sldId id="2147479070" r:id="rId36"/>
    <p:sldId id="2147479071" r:id="rId37"/>
    <p:sldId id="2147479074" r:id="rId38"/>
    <p:sldId id="2147479075" r:id="rId39"/>
    <p:sldId id="2147478784" r:id="rId40"/>
    <p:sldId id="2147479072" r:id="rId41"/>
    <p:sldId id="21474790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10863E-9879-3079-F22D-2DD5986D42FC}" name="Savuto, Michelle" initials="SM" userId="S::MSavuto@manatt.com::5ac92772-8e91-4c0d-a31d-8ab66f6ade11" providerId="AD"/>
  <p188:author id="{EEFA4545-195E-F5E0-C5FF-254E9602CEA1}" name="Traube, Ashley" initials="TA" userId="S::atraube@manatt.com::a15fe2cc-2628-42ab-91da-28859c81af2e" providerId="AD"/>
  <p188:author id="{E068054C-17DD-E3A0-5C37-6E104BDB63A4}" name="Ashley Traube" initials="AT" userId="S::ATraube@manatt.com::a15fe2cc-2628-42ab-91da-28859c81af2e" providerId="AD"/>
  <p188:author id="{21BFFA55-F48D-55EE-B66E-2E91A765C3D0}" name="Jones, Tiana" initials="JT" userId="S::tiana.jones@dhhs.nc.gov::c664b695-b2ba-4447-bef8-fc183882f337" providerId="AD"/>
  <p188:author id="{F5B3E972-FFB6-1626-9A19-AD0363A4462B}" name="Rousseau, Charles" initials="RC" userId="S::charles.rousseau@dhhs.nc.gov::13bd7c30-138a-415a-bc09-628c5e8205d6" providerId="AD"/>
  <p188:author id="{ECB6DC82-F074-CB2B-87FF-AD6B472C530A}" name="Bailey, Stella" initials="BS" userId="S::stella.bailey@dhhs.nc.gov::32630a7f-81d3-4dd6-967d-ec603da5ff59" providerId="AD"/>
  <p188:author id="{AD0322A4-283B-6EC9-A807-4C73E20CBDA3}" name="Michelle Savuto" initials="MS" userId="S::msavuto_manatt.com#ext#@ncconnect.onmicrosoft.com::57f475b8-c028-455c-a8d5-3e21a4018ba1" providerId="AD"/>
  <p188:author id="{386892C7-B728-74E7-A464-377E0FC09167}" name="Savuto, Michelle" initials="SM" userId="S::msavuto@manatt.com::5ac92772-8e91-4c0d-a31d-8ab66f6ade11" providerId="AD"/>
  <p188:author id="{FB6B0AE8-9305-BC99-F4D2-7CB103877BBC}" name="Rains, Jacob" initials="RJ" userId="S::JRains@manatt.com::d2598abc-6495-4492-8a7b-3ff6146da5b3" providerId="AD"/>
  <p188:author id="{043EC1F0-2B34-A3E0-0529-5908A7C8BF89}" name="Krause, Elliot" initials="KE" userId="S::elliot.krause@dhhs.nc.gov::dd8b600c-298e-4250-8617-62a05316c4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2A5C"/>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7C612-F10D-CCB2-26A2-F818D9D3780F}" v="5" dt="2024-06-10T12:08:16.851"/>
    <p1510:client id="{1733DAB2-7663-4C8E-A340-5641D399D300}" v="619" dt="2024-06-10T19:34:51.388"/>
    <p1510:client id="{415518CB-AA8A-C7AB-F556-D25106F85691}" v="3" dt="2024-06-11T01:36:19.779"/>
    <p1510:client id="{6BB190C9-5B94-2B93-D0A8-3027E252F66F}" v="8" dt="2024-06-10T14:52:22.103"/>
    <p1510:client id="{6ED98F26-324F-3C62-B1CE-6220DA7580BA}" v="67" dt="2024-06-10T14:01:51.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Tiana" userId="S::tiana.jones@dhhs.nc.gov::c664b695-b2ba-4447-bef8-fc183882f337" providerId="AD" clId="Web-{6BB190C9-5B94-2B93-D0A8-3027E252F66F}"/>
    <pc:docChg chg="modSld sldOrd">
      <pc:chgData name="Jones, Tiana" userId="S::tiana.jones@dhhs.nc.gov::c664b695-b2ba-4447-bef8-fc183882f337" providerId="AD" clId="Web-{6BB190C9-5B94-2B93-D0A8-3027E252F66F}" dt="2024-06-10T14:52:22.103" v="5"/>
      <pc:docMkLst>
        <pc:docMk/>
      </pc:docMkLst>
      <pc:sldChg chg="modSp ord addCm modCm">
        <pc:chgData name="Jones, Tiana" userId="S::tiana.jones@dhhs.nc.gov::c664b695-b2ba-4447-bef8-fc183882f337" providerId="AD" clId="Web-{6BB190C9-5B94-2B93-D0A8-3027E252F66F}" dt="2024-06-10T14:52:22.103" v="5"/>
        <pc:sldMkLst>
          <pc:docMk/>
          <pc:sldMk cId="757094365" sldId="2147479061"/>
        </pc:sldMkLst>
        <pc:graphicFrameChg chg="mod modGraphic">
          <ac:chgData name="Jones, Tiana" userId="S::tiana.jones@dhhs.nc.gov::c664b695-b2ba-4447-bef8-fc183882f337" providerId="AD" clId="Web-{6BB190C9-5B94-2B93-D0A8-3027E252F66F}" dt="2024-06-10T14:37:48.611" v="2"/>
          <ac:graphicFrameMkLst>
            <pc:docMk/>
            <pc:sldMk cId="757094365" sldId="2147479061"/>
            <ac:graphicFrameMk id="9" creationId="{28D0C7E0-2518-E252-CFF4-5220AC6A98C6}"/>
          </ac:graphicFrameMkLst>
        </pc:graphicFrameChg>
        <pc:extLst>
          <p:ext xmlns:p="http://schemas.openxmlformats.org/presentationml/2006/main" uri="{D6D511B9-2390-475A-947B-AFAB55BFBCF1}">
            <pc226:cmChg xmlns:pc226="http://schemas.microsoft.com/office/powerpoint/2022/06/main/command" chg="mod">
              <pc226:chgData name="Jones, Tiana" userId="S::tiana.jones@dhhs.nc.gov::c664b695-b2ba-4447-bef8-fc183882f337" providerId="AD" clId="Web-{6BB190C9-5B94-2B93-D0A8-3027E252F66F}" dt="2024-06-10T14:37:48.611" v="1"/>
              <pc2:cmMkLst xmlns:pc2="http://schemas.microsoft.com/office/powerpoint/2019/9/main/command">
                <pc:docMk/>
                <pc:sldMk cId="757094365" sldId="2147479061"/>
                <pc2:cmMk id="{54A70778-6208-4823-80FE-59C74CEDE254}"/>
              </pc2:cmMkLst>
            </pc226:cmChg>
            <pc226:cmChg xmlns:pc226="http://schemas.microsoft.com/office/powerpoint/2022/06/main/command" chg="add">
              <pc226:chgData name="Jones, Tiana" userId="S::tiana.jones@dhhs.nc.gov::c664b695-b2ba-4447-bef8-fc183882f337" providerId="AD" clId="Web-{6BB190C9-5B94-2B93-D0A8-3027E252F66F}" dt="2024-06-10T14:52:22.103" v="5"/>
              <pc2:cmMkLst xmlns:pc2="http://schemas.microsoft.com/office/powerpoint/2019/9/main/command">
                <pc:docMk/>
                <pc:sldMk cId="757094365" sldId="2147479061"/>
                <pc2:cmMk id="{8FBF12AB-25E3-42BD-AF32-C0FF7548AC94}"/>
              </pc2:cmMkLst>
            </pc226:cmChg>
          </p:ext>
        </pc:extLst>
      </pc:sldChg>
      <pc:sldChg chg="modCm">
        <pc:chgData name="Jones, Tiana" userId="S::tiana.jones@dhhs.nc.gov::c664b695-b2ba-4447-bef8-fc183882f337" providerId="AD" clId="Web-{6BB190C9-5B94-2B93-D0A8-3027E252F66F}" dt="2024-06-10T14:33:56.722" v="0"/>
        <pc:sldMkLst>
          <pc:docMk/>
          <pc:sldMk cId="364995704" sldId="2147479062"/>
        </pc:sldMkLst>
        <pc:extLst>
          <p:ext xmlns:p="http://schemas.openxmlformats.org/presentationml/2006/main" uri="{D6D511B9-2390-475A-947B-AFAB55BFBCF1}">
            <pc226:cmChg xmlns:pc226="http://schemas.microsoft.com/office/powerpoint/2022/06/main/command" chg="">
              <pc226:chgData name="Jones, Tiana" userId="S::tiana.jones@dhhs.nc.gov::c664b695-b2ba-4447-bef8-fc183882f337" providerId="AD" clId="Web-{6BB190C9-5B94-2B93-D0A8-3027E252F66F}" dt="2024-06-10T14:33:56.722" v="0"/>
              <pc2:cmMkLst xmlns:pc2="http://schemas.microsoft.com/office/powerpoint/2019/9/main/command">
                <pc:docMk/>
                <pc:sldMk cId="364995704" sldId="2147479062"/>
                <pc2:cmMk id="{FCB41EFA-7B3F-4E03-B48A-D47134C145C0}"/>
              </pc2:cmMkLst>
              <pc226:cmRplyChg chg="mod modRxn">
                <pc226:chgData name="Jones, Tiana" userId="S::tiana.jones@dhhs.nc.gov::c664b695-b2ba-4447-bef8-fc183882f337" providerId="AD" clId="Web-{6BB190C9-5B94-2B93-D0A8-3027E252F66F}" dt="2024-06-10T14:33:56.722" v="0"/>
                <pc2:cmRplyMkLst xmlns:pc2="http://schemas.microsoft.com/office/powerpoint/2019/9/main/command">
                  <pc:docMk/>
                  <pc:sldMk cId="364995704" sldId="2147479062"/>
                  <pc2:cmMk id="{FCB41EFA-7B3F-4E03-B48A-D47134C145C0}"/>
                  <pc2:cmRplyMk id="{1CBCB6E1-D990-4A50-AACF-4E8C46798D51}"/>
                </pc2:cmRplyMkLst>
              </pc226:cmRplyChg>
            </pc226:cmChg>
          </p:ext>
        </pc:extLst>
      </pc:sldChg>
      <pc:sldChg chg="ord">
        <pc:chgData name="Jones, Tiana" userId="S::tiana.jones@dhhs.nc.gov::c664b695-b2ba-4447-bef8-fc183882f337" providerId="AD" clId="Web-{6BB190C9-5B94-2B93-D0A8-3027E252F66F}" dt="2024-06-10T14:50:17.213" v="4"/>
        <pc:sldMkLst>
          <pc:docMk/>
          <pc:sldMk cId="2060525489" sldId="2147479064"/>
        </pc:sldMkLst>
      </pc:sldChg>
    </pc:docChg>
  </pc:docChgLst>
  <pc:docChgLst>
    <pc:chgData name="Michelle Savuto" userId="S::msavuto_manatt.com#ext#@ncconnect.onmicrosoft.com::57f475b8-c028-455c-a8d5-3e21a4018ba1" providerId="AD" clId="Web-{F3400F38-1704-F15F-D116-79BB60924EF7}"/>
    <pc:docChg chg="modSld">
      <pc:chgData name="Michelle Savuto" userId="S::msavuto_manatt.com#ext#@ncconnect.onmicrosoft.com::57f475b8-c028-455c-a8d5-3e21a4018ba1" providerId="AD" clId="Web-{F3400F38-1704-F15F-D116-79BB60924EF7}" dt="2024-06-07T20:48:29.289" v="363" actId="20577"/>
      <pc:docMkLst>
        <pc:docMk/>
      </pc:docMkLst>
      <pc:sldChg chg="addSp modSp modCm">
        <pc:chgData name="Michelle Savuto" userId="S::msavuto_manatt.com#ext#@ncconnect.onmicrosoft.com::57f475b8-c028-455c-a8d5-3e21a4018ba1" providerId="AD" clId="Web-{F3400F38-1704-F15F-D116-79BB60924EF7}" dt="2024-06-07T20:48:29.289" v="363" actId="20577"/>
        <pc:sldMkLst>
          <pc:docMk/>
          <pc:sldMk cId="3624533792" sldId="2147479060"/>
        </pc:sldMkLst>
        <pc:spChg chg="mod">
          <ac:chgData name="Michelle Savuto" userId="S::msavuto_manatt.com#ext#@ncconnect.onmicrosoft.com::57f475b8-c028-455c-a8d5-3e21a4018ba1" providerId="AD" clId="Web-{F3400F38-1704-F15F-D116-79BB60924EF7}" dt="2024-06-07T20:42:33.426" v="34" actId="20577"/>
          <ac:spMkLst>
            <pc:docMk/>
            <pc:sldMk cId="3624533792" sldId="2147479060"/>
            <ac:spMk id="2" creationId="{B07F978D-5C9B-3D50-16C5-A564BF5F7423}"/>
          </ac:spMkLst>
        </pc:spChg>
        <pc:spChg chg="mod">
          <ac:chgData name="Michelle Savuto" userId="S::msavuto_manatt.com#ext#@ncconnect.onmicrosoft.com::57f475b8-c028-455c-a8d5-3e21a4018ba1" providerId="AD" clId="Web-{F3400F38-1704-F15F-D116-79BB60924EF7}" dt="2024-06-07T20:48:29.289" v="363" actId="20577"/>
          <ac:spMkLst>
            <pc:docMk/>
            <pc:sldMk cId="3624533792" sldId="2147479060"/>
            <ac:spMk id="3" creationId="{A4028157-D20F-D469-9C2A-5ADE0B991078}"/>
          </ac:spMkLst>
        </pc:spChg>
        <pc:spChg chg="add mod">
          <ac:chgData name="Michelle Savuto" userId="S::msavuto_manatt.com#ext#@ncconnect.onmicrosoft.com::57f475b8-c028-455c-a8d5-3e21a4018ba1" providerId="AD" clId="Web-{F3400F38-1704-F15F-D116-79BB60924EF7}" dt="2024-06-07T20:48:02.476" v="321" actId="20577"/>
          <ac:spMkLst>
            <pc:docMk/>
            <pc:sldMk cId="3624533792" sldId="2147479060"/>
            <ac:spMk id="6" creationId="{CD67D6B6-DA63-14A5-E27E-36FF8B1E069C}"/>
          </ac:spMkLst>
        </pc:spChg>
        <pc:spChg chg="mod">
          <ac:chgData name="Michelle Savuto" userId="S::msavuto_manatt.com#ext#@ncconnect.onmicrosoft.com::57f475b8-c028-455c-a8d5-3e21a4018ba1" providerId="AD" clId="Web-{F3400F38-1704-F15F-D116-79BB60924EF7}" dt="2024-06-07T20:46:36.866" v="295" actId="1076"/>
          <ac:spMkLst>
            <pc:docMk/>
            <pc:sldMk cId="3624533792" sldId="2147479060"/>
            <ac:spMk id="9" creationId="{7ED8D879-DE3C-A665-EE9F-360ED6F5FA2F}"/>
          </ac:spMkLst>
        </pc:spChg>
        <pc:graphicFrameChg chg="mod modGraphic">
          <ac:chgData name="Michelle Savuto" userId="S::msavuto_manatt.com#ext#@ncconnect.onmicrosoft.com::57f475b8-c028-455c-a8d5-3e21a4018ba1" providerId="AD" clId="Web-{F3400F38-1704-F15F-D116-79BB60924EF7}" dt="2024-06-07T20:48:09.476" v="322" actId="1076"/>
          <ac:graphicFrameMkLst>
            <pc:docMk/>
            <pc:sldMk cId="3624533792" sldId="2147479060"/>
            <ac:graphicFrameMk id="10" creationId="{D709E6FE-2296-AF39-7324-8CED22CD03EB}"/>
          </ac:graphicFrameMkLst>
        </pc:graphicFrameChg>
        <pc:extLst>
          <p:ext xmlns:p="http://schemas.openxmlformats.org/presentationml/2006/main" uri="{D6D511B9-2390-475A-947B-AFAB55BFBCF1}">
            <pc226:cmChg xmlns:pc226="http://schemas.microsoft.com/office/powerpoint/2022/06/main/command" chg="mod">
              <pc226:chgData name="Michelle Savuto" userId="S::msavuto_manatt.com#ext#@ncconnect.onmicrosoft.com::57f475b8-c028-455c-a8d5-3e21a4018ba1" providerId="AD" clId="Web-{F3400F38-1704-F15F-D116-79BB60924EF7}" dt="2024-06-07T20:48:29.289" v="363" actId="20577"/>
              <pc2:cmMkLst xmlns:pc2="http://schemas.microsoft.com/office/powerpoint/2019/9/main/command">
                <pc:docMk/>
                <pc:sldMk cId="3624533792" sldId="2147479060"/>
                <pc2:cmMk id="{A2FFFE16-A1C8-4DF1-9A9B-4B611A402005}"/>
              </pc2:cmMkLst>
            </pc226:cmChg>
            <pc226:cmChg xmlns:pc226="http://schemas.microsoft.com/office/powerpoint/2022/06/main/command" chg="mod">
              <pc226:chgData name="Michelle Savuto" userId="S::msavuto_manatt.com#ext#@ncconnect.onmicrosoft.com::57f475b8-c028-455c-a8d5-3e21a4018ba1" providerId="AD" clId="Web-{F3400F38-1704-F15F-D116-79BB60924EF7}" dt="2024-06-07T20:42:31.676" v="33" actId="20577"/>
              <pc2:cmMkLst xmlns:pc2="http://schemas.microsoft.com/office/powerpoint/2019/9/main/command">
                <pc:docMk/>
                <pc:sldMk cId="3624533792" sldId="2147479060"/>
                <pc2:cmMk id="{D5841946-10EE-4D35-B831-AD8FB764216A}"/>
              </pc2:cmMkLst>
            </pc226:cmChg>
            <pc226:cmChg xmlns:pc226="http://schemas.microsoft.com/office/powerpoint/2022/06/main/command" chg="mod">
              <pc226:chgData name="Michelle Savuto" userId="S::msavuto_manatt.com#ext#@ncconnect.onmicrosoft.com::57f475b8-c028-455c-a8d5-3e21a4018ba1" providerId="AD" clId="Web-{F3400F38-1704-F15F-D116-79BB60924EF7}" dt="2024-06-07T20:42:31.676" v="33" actId="20577"/>
              <pc2:cmMkLst xmlns:pc2="http://schemas.microsoft.com/office/powerpoint/2019/9/main/command">
                <pc:docMk/>
                <pc:sldMk cId="3624533792" sldId="2147479060"/>
                <pc2:cmMk id="{7182FFFE-17AE-4BCB-AC06-22A36C0602C6}"/>
              </pc2:cmMkLst>
            </pc226:cmChg>
          </p:ext>
        </pc:extLst>
      </pc:sldChg>
    </pc:docChg>
  </pc:docChgLst>
  <pc:docChgLst>
    <pc:chgData name="Bailey, Stella" userId="S::stella.bailey@dhhs.nc.gov::32630a7f-81d3-4dd6-967d-ec603da5ff59" providerId="AD" clId="Web-{10AF0B29-2362-9984-7C78-1E12BBFA3B3C}"/>
    <pc:docChg chg="modSld">
      <pc:chgData name="Bailey, Stella" userId="S::stella.bailey@dhhs.nc.gov::32630a7f-81d3-4dd6-967d-ec603da5ff59" providerId="AD" clId="Web-{10AF0B29-2362-9984-7C78-1E12BBFA3B3C}" dt="2024-06-06T17:21:56.085" v="33"/>
      <pc:docMkLst>
        <pc:docMk/>
      </pc:docMkLst>
      <pc:sldChg chg="addCm modCm">
        <pc:chgData name="Bailey, Stella" userId="S::stella.bailey@dhhs.nc.gov::32630a7f-81d3-4dd6-967d-ec603da5ff59" providerId="AD" clId="Web-{10AF0B29-2362-9984-7C78-1E12BBFA3B3C}" dt="2024-06-06T17:15:35.296" v="29"/>
        <pc:sldMkLst>
          <pc:docMk/>
          <pc:sldMk cId="1805451422" sldId="2147479009"/>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10AF0B29-2362-9984-7C78-1E12BBFA3B3C}" dt="2024-06-06T17:13:57.919" v="27"/>
              <pc2:cmMkLst xmlns:pc2="http://schemas.microsoft.com/office/powerpoint/2019/9/main/command">
                <pc:docMk/>
                <pc:sldMk cId="1805451422" sldId="2147479009"/>
                <pc2:cmMk id="{A2FFFE16-A1C8-4DF1-9A9B-4B611A402005}"/>
              </pc2:cmMkLst>
            </pc226:cmChg>
            <pc226:cmChg xmlns:pc226="http://schemas.microsoft.com/office/powerpoint/2022/06/main/command" chg="add">
              <pc226:chgData name="Bailey, Stella" userId="S::stella.bailey@dhhs.nc.gov::32630a7f-81d3-4dd6-967d-ec603da5ff59" providerId="AD" clId="Web-{10AF0B29-2362-9984-7C78-1E12BBFA3B3C}" dt="2024-06-06T17:15:35.296" v="29"/>
              <pc2:cmMkLst xmlns:pc2="http://schemas.microsoft.com/office/powerpoint/2019/9/main/command">
                <pc:docMk/>
                <pc:sldMk cId="1805451422" sldId="2147479009"/>
                <pc2:cmMk id="{D5841946-10EE-4D35-B831-AD8FB764216A}"/>
              </pc2:cmMkLst>
              <pc226:cmRplyChg chg="add">
                <pc226:chgData name="Bailey, Stella" userId="S::stella.bailey@dhhs.nc.gov::32630a7f-81d3-4dd6-967d-ec603da5ff59" providerId="AD" clId="Web-{10AF0B29-2362-9984-7C78-1E12BBFA3B3C}" dt="2024-06-06T17:15:35.296" v="29"/>
                <pc2:cmRplyMkLst xmlns:pc2="http://schemas.microsoft.com/office/powerpoint/2019/9/main/command">
                  <pc:docMk/>
                  <pc:sldMk cId="1805451422" sldId="2147479009"/>
                  <pc2:cmMk id="{D5841946-10EE-4D35-B831-AD8FB764216A}"/>
                  <pc2:cmRplyMk id="{CE32BA20-EA35-472F-88D3-0987CE52D2A8}"/>
                </pc2:cmRplyMkLst>
              </pc226:cmRplyChg>
            </pc226:cmChg>
          </p:ext>
        </pc:extLst>
      </pc:sldChg>
      <pc:sldChg chg="modSp">
        <pc:chgData name="Bailey, Stella" userId="S::stella.bailey@dhhs.nc.gov::32630a7f-81d3-4dd6-967d-ec603da5ff59" providerId="AD" clId="Web-{10AF0B29-2362-9984-7C78-1E12BBFA3B3C}" dt="2024-06-06T16:56:38.992" v="22" actId="20577"/>
        <pc:sldMkLst>
          <pc:docMk/>
          <pc:sldMk cId="1847033166" sldId="2147479013"/>
        </pc:sldMkLst>
        <pc:spChg chg="mod">
          <ac:chgData name="Bailey, Stella" userId="S::stella.bailey@dhhs.nc.gov::32630a7f-81d3-4dd6-967d-ec603da5ff59" providerId="AD" clId="Web-{10AF0B29-2362-9984-7C78-1E12BBFA3B3C}" dt="2024-06-06T16:56:38.992" v="22" actId="20577"/>
          <ac:spMkLst>
            <pc:docMk/>
            <pc:sldMk cId="1847033166" sldId="2147479013"/>
            <ac:spMk id="9" creationId="{07307669-20F1-57EE-6B12-7023C22D1D44}"/>
          </ac:spMkLst>
        </pc:spChg>
      </pc:sldChg>
      <pc:sldChg chg="addCm">
        <pc:chgData name="Bailey, Stella" userId="S::stella.bailey@dhhs.nc.gov::32630a7f-81d3-4dd6-967d-ec603da5ff59" providerId="AD" clId="Web-{10AF0B29-2362-9984-7C78-1E12BBFA3B3C}" dt="2024-06-06T17:21:56.085" v="33"/>
        <pc:sldMkLst>
          <pc:docMk/>
          <pc:sldMk cId="1301963105" sldId="2147479050"/>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10AF0B29-2362-9984-7C78-1E12BBFA3B3C}" dt="2024-06-06T17:21:56.085" v="33"/>
              <pc2:cmMkLst xmlns:pc2="http://schemas.microsoft.com/office/powerpoint/2019/9/main/command">
                <pc:docMk/>
                <pc:sldMk cId="1301963105" sldId="2147479050"/>
                <pc2:cmMk id="{3609AF32-DF21-49BF-82F0-08D40DA98F5C}"/>
              </pc2:cmMkLst>
            </pc226:cmChg>
            <pc226:cmChg xmlns:pc226="http://schemas.microsoft.com/office/powerpoint/2022/06/main/command" chg="add">
              <pc226:chgData name="Bailey, Stella" userId="S::stella.bailey@dhhs.nc.gov::32630a7f-81d3-4dd6-967d-ec603da5ff59" providerId="AD" clId="Web-{10AF0B29-2362-9984-7C78-1E12BBFA3B3C}" dt="2024-06-06T17:10:59.963" v="25"/>
              <pc2:cmMkLst xmlns:pc2="http://schemas.microsoft.com/office/powerpoint/2019/9/main/command">
                <pc:docMk/>
                <pc:sldMk cId="1301963105" sldId="2147479050"/>
                <pc2:cmMk id="{4C3B827E-0007-4265-BC5E-22FFC80CB70B}"/>
              </pc2:cmMkLst>
            </pc226:cmChg>
          </p:ext>
        </pc:extLst>
      </pc:sldChg>
      <pc:sldChg chg="addCm">
        <pc:chgData name="Bailey, Stella" userId="S::stella.bailey@dhhs.nc.gov::32630a7f-81d3-4dd6-967d-ec603da5ff59" providerId="AD" clId="Web-{10AF0B29-2362-9984-7C78-1E12BBFA3B3C}" dt="2024-06-06T17:10:23.931" v="24"/>
        <pc:sldMkLst>
          <pc:docMk/>
          <pc:sldMk cId="1826170580" sldId="2147479051"/>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10AF0B29-2362-9984-7C78-1E12BBFA3B3C}" dt="2024-06-06T17:10:02.446" v="23"/>
              <pc2:cmMkLst xmlns:pc2="http://schemas.microsoft.com/office/powerpoint/2019/9/main/command">
                <pc:docMk/>
                <pc:sldMk cId="1826170580" sldId="2147479051"/>
                <pc2:cmMk id="{FA862038-F95E-466B-9EF6-33AAA458C52E}"/>
              </pc2:cmMkLst>
            </pc226:cmChg>
            <pc226:cmChg xmlns:pc226="http://schemas.microsoft.com/office/powerpoint/2022/06/main/command" chg="add">
              <pc226:chgData name="Bailey, Stella" userId="S::stella.bailey@dhhs.nc.gov::32630a7f-81d3-4dd6-967d-ec603da5ff59" providerId="AD" clId="Web-{10AF0B29-2362-9984-7C78-1E12BBFA3B3C}" dt="2024-06-06T17:10:23.931" v="24"/>
              <pc2:cmMkLst xmlns:pc2="http://schemas.microsoft.com/office/powerpoint/2019/9/main/command">
                <pc:docMk/>
                <pc:sldMk cId="1826170580" sldId="2147479051"/>
                <pc2:cmMk id="{2CDFB23A-B10F-4E9C-B5FA-D992BE70C018}"/>
              </pc2:cmMkLst>
            </pc226:cmChg>
          </p:ext>
        </pc:extLst>
      </pc:sldChg>
      <pc:sldChg chg="addCm">
        <pc:chgData name="Bailey, Stella" userId="S::stella.bailey@dhhs.nc.gov::32630a7f-81d3-4dd6-967d-ec603da5ff59" providerId="AD" clId="Web-{10AF0B29-2362-9984-7C78-1E12BBFA3B3C}" dt="2024-06-06T17:12:58.637" v="26"/>
        <pc:sldMkLst>
          <pc:docMk/>
          <pc:sldMk cId="4161405728" sldId="2147479053"/>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10AF0B29-2362-9984-7C78-1E12BBFA3B3C}" dt="2024-06-06T17:12:58.637" v="26"/>
              <pc2:cmMkLst xmlns:pc2="http://schemas.microsoft.com/office/powerpoint/2019/9/main/command">
                <pc:docMk/>
                <pc:sldMk cId="4161405728" sldId="2147479053"/>
                <pc2:cmMk id="{AD297EE9-D927-4E30-8624-2D6FDC1EEF2D}"/>
              </pc2:cmMkLst>
            </pc226:cmChg>
          </p:ext>
        </pc:extLst>
      </pc:sldChg>
      <pc:sldChg chg="addCm">
        <pc:chgData name="Bailey, Stella" userId="S::stella.bailey@dhhs.nc.gov::32630a7f-81d3-4dd6-967d-ec603da5ff59" providerId="AD" clId="Web-{10AF0B29-2362-9984-7C78-1E12BBFA3B3C}" dt="2024-06-06T17:20:32.209" v="32"/>
        <pc:sldMkLst>
          <pc:docMk/>
          <pc:sldMk cId="1805559372" sldId="2147479055"/>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10AF0B29-2362-9984-7C78-1E12BBFA3B3C}" dt="2024-06-06T17:20:32.209" v="32"/>
              <pc2:cmMkLst xmlns:pc2="http://schemas.microsoft.com/office/powerpoint/2019/9/main/command">
                <pc:docMk/>
                <pc:sldMk cId="1805559372" sldId="2147479055"/>
                <pc2:cmMk id="{84EFA766-7468-4AC9-BF8D-DC7B1DA88601}"/>
              </pc2:cmMkLst>
            </pc226:cmChg>
            <pc226:cmChg xmlns:pc226="http://schemas.microsoft.com/office/powerpoint/2022/06/main/command" chg="add">
              <pc226:chgData name="Bailey, Stella" userId="S::stella.bailey@dhhs.nc.gov::32630a7f-81d3-4dd6-967d-ec603da5ff59" providerId="AD" clId="Web-{10AF0B29-2362-9984-7C78-1E12BBFA3B3C}" dt="2024-06-06T17:16:26.532" v="30"/>
              <pc2:cmMkLst xmlns:pc2="http://schemas.microsoft.com/office/powerpoint/2019/9/main/command">
                <pc:docMk/>
                <pc:sldMk cId="1805559372" sldId="2147479055"/>
                <pc2:cmMk id="{239DD6E4-91B1-43C9-A5A3-4BA688F049FC}"/>
              </pc2:cmMkLst>
            </pc226:cmChg>
          </p:ext>
        </pc:extLst>
      </pc:sldChg>
      <pc:sldChg chg="addCm">
        <pc:chgData name="Bailey, Stella" userId="S::stella.bailey@dhhs.nc.gov::32630a7f-81d3-4dd6-967d-ec603da5ff59" providerId="AD" clId="Web-{10AF0B29-2362-9984-7C78-1E12BBFA3B3C}" dt="2024-06-06T17:18:53.457" v="31"/>
        <pc:sldMkLst>
          <pc:docMk/>
          <pc:sldMk cId="3986811480" sldId="2147479056"/>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10AF0B29-2362-9984-7C78-1E12BBFA3B3C}" dt="2024-06-06T17:18:53.457" v="31"/>
              <pc2:cmMkLst xmlns:pc2="http://schemas.microsoft.com/office/powerpoint/2019/9/main/command">
                <pc:docMk/>
                <pc:sldMk cId="3986811480" sldId="2147479056"/>
                <pc2:cmMk id="{375F0943-ABF3-4EF3-9670-5444AA00118D}"/>
              </pc2:cmMkLst>
            </pc226:cmChg>
          </p:ext>
        </pc:extLst>
      </pc:sldChg>
    </pc:docChg>
  </pc:docChgLst>
  <pc:docChgLst>
    <pc:chgData name="Jones, Tiana" userId="S::tiana.jones@dhhs.nc.gov::c664b695-b2ba-4447-bef8-fc183882f337" providerId="AD" clId="Web-{6B7A8DE7-E48D-157C-6005-C38E94AC3D26}"/>
    <pc:docChg chg="sldOrd">
      <pc:chgData name="Jones, Tiana" userId="S::tiana.jones@dhhs.nc.gov::c664b695-b2ba-4447-bef8-fc183882f337" providerId="AD" clId="Web-{6B7A8DE7-E48D-157C-6005-C38E94AC3D26}" dt="2024-06-06T22:09:52.985" v="8"/>
      <pc:docMkLst>
        <pc:docMk/>
      </pc:docMkLst>
      <pc:sldChg chg="addCm modCm">
        <pc:chgData name="Jones, Tiana" userId="S::tiana.jones@dhhs.nc.gov::c664b695-b2ba-4447-bef8-fc183882f337" providerId="AD" clId="Web-{6B7A8DE7-E48D-157C-6005-C38E94AC3D26}" dt="2024-06-06T17:49:02.806" v="2"/>
        <pc:sldMkLst>
          <pc:docMk/>
          <pc:sldMk cId="1301963105" sldId="2147479050"/>
        </pc:sldMkLst>
        <pc:extLst>
          <p:ext xmlns:p="http://schemas.openxmlformats.org/presentationml/2006/main" uri="{D6D511B9-2390-475A-947B-AFAB55BFBCF1}">
            <pc226:cmChg xmlns:pc226="http://schemas.microsoft.com/office/powerpoint/2022/06/main/command" chg="">
              <pc226:chgData name="Jones, Tiana" userId="S::tiana.jones@dhhs.nc.gov::c664b695-b2ba-4447-bef8-fc183882f337" providerId="AD" clId="Web-{6B7A8DE7-E48D-157C-6005-C38E94AC3D26}" dt="2024-06-06T17:49:02.806" v="2"/>
              <pc2:cmMkLst xmlns:pc2="http://schemas.microsoft.com/office/powerpoint/2019/9/main/command">
                <pc:docMk/>
                <pc:sldMk cId="1301963105" sldId="2147479050"/>
                <pc2:cmMk id="{4C3B827E-0007-4265-BC5E-22FFC80CB70B}"/>
              </pc2:cmMkLst>
              <pc226:cmRplyChg chg="add">
                <pc226:chgData name="Jones, Tiana" userId="S::tiana.jones@dhhs.nc.gov::c664b695-b2ba-4447-bef8-fc183882f337" providerId="AD" clId="Web-{6B7A8DE7-E48D-157C-6005-C38E94AC3D26}" dt="2024-06-06T17:49:02.806" v="2"/>
                <pc2:cmRplyMkLst xmlns:pc2="http://schemas.microsoft.com/office/powerpoint/2019/9/main/command">
                  <pc:docMk/>
                  <pc:sldMk cId="1301963105" sldId="2147479050"/>
                  <pc2:cmMk id="{4C3B827E-0007-4265-BC5E-22FFC80CB70B}"/>
                  <pc2:cmRplyMk id="{FDE89972-050F-46A6-97B7-6E2CC1C65807}"/>
                </pc2:cmRplyMkLst>
              </pc226:cmRplyChg>
            </pc226:cmChg>
            <pc226:cmChg xmlns:pc226="http://schemas.microsoft.com/office/powerpoint/2022/06/main/command" chg="add">
              <pc226:chgData name="Jones, Tiana" userId="S::tiana.jones@dhhs.nc.gov::c664b695-b2ba-4447-bef8-fc183882f337" providerId="AD" clId="Web-{6B7A8DE7-E48D-157C-6005-C38E94AC3D26}" dt="2024-06-06T17:47:09.290" v="1"/>
              <pc2:cmMkLst xmlns:pc2="http://schemas.microsoft.com/office/powerpoint/2019/9/main/command">
                <pc:docMk/>
                <pc:sldMk cId="1301963105" sldId="2147479050"/>
                <pc2:cmMk id="{FB2E02E9-E6F8-48B6-B4BA-487E9A7C3497}"/>
              </pc2:cmMkLst>
            </pc226:cmChg>
          </p:ext>
        </pc:extLst>
      </pc:sldChg>
      <pc:sldChg chg="ord modCm">
        <pc:chgData name="Jones, Tiana" userId="S::tiana.jones@dhhs.nc.gov::c664b695-b2ba-4447-bef8-fc183882f337" providerId="AD" clId="Web-{6B7A8DE7-E48D-157C-6005-C38E94AC3D26}" dt="2024-06-06T21:50:59.942" v="4"/>
        <pc:sldMkLst>
          <pc:docMk/>
          <pc:sldMk cId="4161405728" sldId="2147479053"/>
        </pc:sldMkLst>
        <pc:extLst>
          <p:ext xmlns:p="http://schemas.openxmlformats.org/presentationml/2006/main" uri="{D6D511B9-2390-475A-947B-AFAB55BFBCF1}">
            <pc226:cmChg xmlns:pc226="http://schemas.microsoft.com/office/powerpoint/2022/06/main/command" chg="">
              <pc226:chgData name="Jones, Tiana" userId="S::tiana.jones@dhhs.nc.gov::c664b695-b2ba-4447-bef8-fc183882f337" providerId="AD" clId="Web-{6B7A8DE7-E48D-157C-6005-C38E94AC3D26}" dt="2024-06-06T21:50:59.942" v="4"/>
              <pc2:cmMkLst xmlns:pc2="http://schemas.microsoft.com/office/powerpoint/2019/9/main/command">
                <pc:docMk/>
                <pc:sldMk cId="4161405728" sldId="2147479053"/>
                <pc2:cmMk id="{AD297EE9-D927-4E30-8624-2D6FDC1EEF2D}"/>
              </pc2:cmMkLst>
              <pc226:cmRplyChg chg="add">
                <pc226:chgData name="Jones, Tiana" userId="S::tiana.jones@dhhs.nc.gov::c664b695-b2ba-4447-bef8-fc183882f337" providerId="AD" clId="Web-{6B7A8DE7-E48D-157C-6005-C38E94AC3D26}" dt="2024-06-06T21:50:59.942" v="4"/>
                <pc2:cmRplyMkLst xmlns:pc2="http://schemas.microsoft.com/office/powerpoint/2019/9/main/command">
                  <pc:docMk/>
                  <pc:sldMk cId="4161405728" sldId="2147479053"/>
                  <pc2:cmMk id="{AD297EE9-D927-4E30-8624-2D6FDC1EEF2D}"/>
                  <pc2:cmRplyMk id="{C37D7E8F-C3FB-4D17-AF06-804C457634C3}"/>
                </pc2:cmRplyMkLst>
              </pc226:cmRplyChg>
            </pc226:cmChg>
          </p:ext>
        </pc:extLst>
      </pc:sldChg>
      <pc:sldChg chg="ord modCm">
        <pc:chgData name="Jones, Tiana" userId="S::tiana.jones@dhhs.nc.gov::c664b695-b2ba-4447-bef8-fc183882f337" providerId="AD" clId="Web-{6B7A8DE7-E48D-157C-6005-C38E94AC3D26}" dt="2024-06-06T22:09:52.985" v="8"/>
        <pc:sldMkLst>
          <pc:docMk/>
          <pc:sldMk cId="1546861189" sldId="2147479057"/>
        </pc:sldMkLst>
        <pc:extLst>
          <p:ext xmlns:p="http://schemas.openxmlformats.org/presentationml/2006/main" uri="{D6D511B9-2390-475A-947B-AFAB55BFBCF1}">
            <pc226:cmChg xmlns:pc226="http://schemas.microsoft.com/office/powerpoint/2022/06/main/command" chg="mod modRxn">
              <pc226:chgData name="Jones, Tiana" userId="S::tiana.jones@dhhs.nc.gov::c664b695-b2ba-4447-bef8-fc183882f337" providerId="AD" clId="Web-{6B7A8DE7-E48D-157C-6005-C38E94AC3D26}" dt="2024-06-06T21:47:44.411" v="3"/>
              <pc2:cmMkLst xmlns:pc2="http://schemas.microsoft.com/office/powerpoint/2019/9/main/command">
                <pc:docMk/>
                <pc:sldMk cId="1546861189" sldId="2147479057"/>
                <pc2:cmMk id="{FB2E02E9-E6F8-48B6-B4BA-487E9A7C3497}"/>
              </pc2:cmMkLst>
            </pc226:cmChg>
          </p:ext>
        </pc:extLst>
      </pc:sldChg>
      <pc:sldChg chg="addCm modCm">
        <pc:chgData name="Jones, Tiana" userId="S::tiana.jones@dhhs.nc.gov::c664b695-b2ba-4447-bef8-fc183882f337" providerId="AD" clId="Web-{6B7A8DE7-E48D-157C-6005-C38E94AC3D26}" dt="2024-06-06T22:09:25.954" v="7"/>
        <pc:sldMkLst>
          <pc:docMk/>
          <pc:sldMk cId="364995704" sldId="2147479062"/>
        </pc:sldMkLst>
        <pc:extLst>
          <p:ext xmlns:p="http://schemas.openxmlformats.org/presentationml/2006/main" uri="{D6D511B9-2390-475A-947B-AFAB55BFBCF1}">
            <pc226:cmChg xmlns:pc226="http://schemas.microsoft.com/office/powerpoint/2022/06/main/command" chg="add">
              <pc226:chgData name="Jones, Tiana" userId="S::tiana.jones@dhhs.nc.gov::c664b695-b2ba-4447-bef8-fc183882f337" providerId="AD" clId="Web-{6B7A8DE7-E48D-157C-6005-C38E94AC3D26}" dt="2024-06-06T22:09:25.954" v="7"/>
              <pc2:cmMkLst xmlns:pc2="http://schemas.microsoft.com/office/powerpoint/2019/9/main/command">
                <pc:docMk/>
                <pc:sldMk cId="364995704" sldId="2147479062"/>
                <pc2:cmMk id="{FCB41EFA-7B3F-4E03-B48A-D47134C145C0}"/>
              </pc2:cmMkLst>
              <pc226:cmRplyChg chg="add">
                <pc226:chgData name="Jones, Tiana" userId="S::tiana.jones@dhhs.nc.gov::c664b695-b2ba-4447-bef8-fc183882f337" providerId="AD" clId="Web-{6B7A8DE7-E48D-157C-6005-C38E94AC3D26}" dt="2024-06-06T22:09:25.954" v="7"/>
                <pc2:cmRplyMkLst xmlns:pc2="http://schemas.microsoft.com/office/powerpoint/2019/9/main/command">
                  <pc:docMk/>
                  <pc:sldMk cId="364995704" sldId="2147479062"/>
                  <pc2:cmMk id="{FCB41EFA-7B3F-4E03-B48A-D47134C145C0}"/>
                  <pc2:cmRplyMk id="{D8721550-1D96-4000-B4E0-28CE45EDEF1A}"/>
                </pc2:cmRplyMkLst>
              </pc226:cmRplyChg>
            </pc226:cmChg>
          </p:ext>
        </pc:extLst>
      </pc:sldChg>
    </pc:docChg>
  </pc:docChgLst>
  <pc:docChgLst>
    <pc:chgData name="Bailey, Stella" userId="S::stella.bailey@dhhs.nc.gov::32630a7f-81d3-4dd6-967d-ec603da5ff59" providerId="AD" clId="Web-{D787354B-7FCA-7F69-0B0F-F5F1B773B226}"/>
    <pc:docChg chg="modSld sldOrd">
      <pc:chgData name="Bailey, Stella" userId="S::stella.bailey@dhhs.nc.gov::32630a7f-81d3-4dd6-967d-ec603da5ff59" providerId="AD" clId="Web-{D787354B-7FCA-7F69-0B0F-F5F1B773B226}" dt="2024-06-07T12:31:58.713" v="4"/>
      <pc:docMkLst>
        <pc:docMk/>
      </pc:docMkLst>
      <pc:sldChg chg="modSp">
        <pc:chgData name="Bailey, Stella" userId="S::stella.bailey@dhhs.nc.gov::32630a7f-81d3-4dd6-967d-ec603da5ff59" providerId="AD" clId="Web-{D787354B-7FCA-7F69-0B0F-F5F1B773B226}" dt="2024-06-07T12:31:20.886" v="3" actId="14100"/>
        <pc:sldMkLst>
          <pc:docMk/>
          <pc:sldMk cId="3366124557" sldId="2147479058"/>
        </pc:sldMkLst>
        <pc:spChg chg="mod">
          <ac:chgData name="Bailey, Stella" userId="S::stella.bailey@dhhs.nc.gov::32630a7f-81d3-4dd6-967d-ec603da5ff59" providerId="AD" clId="Web-{D787354B-7FCA-7F69-0B0F-F5F1B773B226}" dt="2024-06-07T12:31:20.886" v="3" actId="14100"/>
          <ac:spMkLst>
            <pc:docMk/>
            <pc:sldMk cId="3366124557" sldId="2147479058"/>
            <ac:spMk id="6" creationId="{8E127913-6AD4-83F3-066A-DC1412D7967F}"/>
          </ac:spMkLst>
        </pc:spChg>
      </pc:sldChg>
      <pc:sldChg chg="ord">
        <pc:chgData name="Bailey, Stella" userId="S::stella.bailey@dhhs.nc.gov::32630a7f-81d3-4dd6-967d-ec603da5ff59" providerId="AD" clId="Web-{D787354B-7FCA-7F69-0B0F-F5F1B773B226}" dt="2024-06-07T12:31:58.713" v="4"/>
        <pc:sldMkLst>
          <pc:docMk/>
          <pc:sldMk cId="757094365" sldId="2147479061"/>
        </pc:sldMkLst>
      </pc:sldChg>
    </pc:docChg>
  </pc:docChgLst>
  <pc:docChgLst>
    <pc:chgData name="Jones, Tiana" userId="S::tiana.jones@dhhs.nc.gov::c664b695-b2ba-4447-bef8-fc183882f337" providerId="AD" clId="Web-{0F01CD9D-B083-03E5-CBFA-1553CE551DC7}"/>
    <pc:docChg chg="modSld">
      <pc:chgData name="Jones, Tiana" userId="S::tiana.jones@dhhs.nc.gov::c664b695-b2ba-4447-bef8-fc183882f337" providerId="AD" clId="Web-{0F01CD9D-B083-03E5-CBFA-1553CE551DC7}" dt="2024-06-07T21:35:02.700" v="12"/>
      <pc:docMkLst>
        <pc:docMk/>
      </pc:docMkLst>
      <pc:sldChg chg="addCm modCm">
        <pc:chgData name="Jones, Tiana" userId="S::tiana.jones@dhhs.nc.gov::c664b695-b2ba-4447-bef8-fc183882f337" providerId="AD" clId="Web-{0F01CD9D-B083-03E5-CBFA-1553CE551DC7}" dt="2024-06-07T21:13:53.448" v="7"/>
        <pc:sldMkLst>
          <pc:docMk/>
          <pc:sldMk cId="4198421978" sldId="2147478929"/>
        </pc:sldMkLst>
        <pc:extLst>
          <p:ext xmlns:p="http://schemas.openxmlformats.org/presentationml/2006/main" uri="{D6D511B9-2390-475A-947B-AFAB55BFBCF1}">
            <pc226:cmChg xmlns:pc226="http://schemas.microsoft.com/office/powerpoint/2022/06/main/command" chg="add">
              <pc226:chgData name="Jones, Tiana" userId="S::tiana.jones@dhhs.nc.gov::c664b695-b2ba-4447-bef8-fc183882f337" providerId="AD" clId="Web-{0F01CD9D-B083-03E5-CBFA-1553CE551DC7}" dt="2024-06-07T21:13:53.448" v="7"/>
              <pc2:cmMkLst xmlns:pc2="http://schemas.microsoft.com/office/powerpoint/2019/9/main/command">
                <pc:docMk/>
                <pc:sldMk cId="4198421978" sldId="2147478929"/>
                <pc2:cmMk id="{B6080E6B-D481-493A-8E87-2179B7234DC5}"/>
              </pc2:cmMkLst>
            </pc226:cmChg>
            <pc226:cmChg xmlns:pc226="http://schemas.microsoft.com/office/powerpoint/2022/06/main/command" chg="">
              <pc226:chgData name="Jones, Tiana" userId="S::tiana.jones@dhhs.nc.gov::c664b695-b2ba-4447-bef8-fc183882f337" providerId="AD" clId="Web-{0F01CD9D-B083-03E5-CBFA-1553CE551DC7}" dt="2024-06-07T21:11:40.056" v="6"/>
              <pc2:cmMkLst xmlns:pc2="http://schemas.microsoft.com/office/powerpoint/2019/9/main/command">
                <pc:docMk/>
                <pc:sldMk cId="4198421978" sldId="2147478929"/>
                <pc2:cmMk id="{FE335E77-D779-4F15-A8D9-8D4A01142EE5}"/>
              </pc2:cmMkLst>
              <pc226:cmRplyChg chg="add">
                <pc226:chgData name="Jones, Tiana" userId="S::tiana.jones@dhhs.nc.gov::c664b695-b2ba-4447-bef8-fc183882f337" providerId="AD" clId="Web-{0F01CD9D-B083-03E5-CBFA-1553CE551DC7}" dt="2024-06-07T21:11:40.056" v="6"/>
                <pc2:cmRplyMkLst xmlns:pc2="http://schemas.microsoft.com/office/powerpoint/2019/9/main/command">
                  <pc:docMk/>
                  <pc:sldMk cId="4198421978" sldId="2147478929"/>
                  <pc2:cmMk id="{FE335E77-D779-4F15-A8D9-8D4A01142EE5}"/>
                  <pc2:cmRplyMk id="{30D757E7-291B-479E-95FE-F9F9F4A09CFB}"/>
                </pc2:cmRplyMkLst>
              </pc226:cmRplyChg>
            </pc226:cmChg>
          </p:ext>
        </pc:extLst>
      </pc:sldChg>
      <pc:sldChg chg="modCm">
        <pc:chgData name="Jones, Tiana" userId="S::tiana.jones@dhhs.nc.gov::c664b695-b2ba-4447-bef8-fc183882f337" providerId="AD" clId="Web-{0F01CD9D-B083-03E5-CBFA-1553CE551DC7}" dt="2024-06-07T20:46:11.849" v="2"/>
        <pc:sldMkLst>
          <pc:docMk/>
          <pc:sldMk cId="3366124557" sldId="2147479058"/>
        </pc:sldMkLst>
        <pc:extLst>
          <p:ext xmlns:p="http://schemas.openxmlformats.org/presentationml/2006/main" uri="{D6D511B9-2390-475A-947B-AFAB55BFBCF1}">
            <pc226:cmChg xmlns:pc226="http://schemas.microsoft.com/office/powerpoint/2022/06/main/command" chg="">
              <pc226:chgData name="Jones, Tiana" userId="S::tiana.jones@dhhs.nc.gov::c664b695-b2ba-4447-bef8-fc183882f337" providerId="AD" clId="Web-{0F01CD9D-B083-03E5-CBFA-1553CE551DC7}" dt="2024-06-07T20:46:11.849" v="2"/>
              <pc2:cmMkLst xmlns:pc2="http://schemas.microsoft.com/office/powerpoint/2019/9/main/command">
                <pc:docMk/>
                <pc:sldMk cId="3366124557" sldId="2147479058"/>
                <pc2:cmMk id="{B1C0A1D5-76EA-4395-A0DD-37BBB7806F82}"/>
              </pc2:cmMkLst>
              <pc226:cmRplyChg chg="add">
                <pc226:chgData name="Jones, Tiana" userId="S::tiana.jones@dhhs.nc.gov::c664b695-b2ba-4447-bef8-fc183882f337" providerId="AD" clId="Web-{0F01CD9D-B083-03E5-CBFA-1553CE551DC7}" dt="2024-06-07T20:46:11.849" v="2"/>
                <pc2:cmRplyMkLst xmlns:pc2="http://schemas.microsoft.com/office/powerpoint/2019/9/main/command">
                  <pc:docMk/>
                  <pc:sldMk cId="3366124557" sldId="2147479058"/>
                  <pc2:cmMk id="{B1C0A1D5-76EA-4395-A0DD-37BBB7806F82}"/>
                  <pc2:cmRplyMk id="{C63FA3EA-CED5-46CE-80FC-CB7AF278EA84}"/>
                </pc2:cmRplyMkLst>
              </pc226:cmRplyChg>
            </pc226:cmChg>
          </p:ext>
        </pc:extLst>
      </pc:sldChg>
      <pc:sldChg chg="modSp addCm">
        <pc:chgData name="Jones, Tiana" userId="S::tiana.jones@dhhs.nc.gov::c664b695-b2ba-4447-bef8-fc183882f337" providerId="AD" clId="Web-{0F01CD9D-B083-03E5-CBFA-1553CE551DC7}" dt="2024-06-07T20:55:04.178" v="5"/>
        <pc:sldMkLst>
          <pc:docMk/>
          <pc:sldMk cId="2490032927" sldId="2147479059"/>
        </pc:sldMkLst>
        <pc:spChg chg="mod">
          <ac:chgData name="Jones, Tiana" userId="S::tiana.jones@dhhs.nc.gov::c664b695-b2ba-4447-bef8-fc183882f337" providerId="AD" clId="Web-{0F01CD9D-B083-03E5-CBFA-1553CE551DC7}" dt="2024-06-07T20:47:31.427" v="4" actId="1076"/>
          <ac:spMkLst>
            <pc:docMk/>
            <pc:sldMk cId="2490032927" sldId="2147479059"/>
            <ac:spMk id="2" creationId="{A1E527DA-9E1B-4554-FA45-B07DD8F070B5}"/>
          </ac:spMkLst>
        </pc:spChg>
        <pc:extLst>
          <p:ext xmlns:p="http://schemas.openxmlformats.org/presentationml/2006/main" uri="{D6D511B9-2390-475A-947B-AFAB55BFBCF1}">
            <pc226:cmChg xmlns:pc226="http://schemas.microsoft.com/office/powerpoint/2022/06/main/command" chg="add">
              <pc226:chgData name="Jones, Tiana" userId="S::tiana.jones@dhhs.nc.gov::c664b695-b2ba-4447-bef8-fc183882f337" providerId="AD" clId="Web-{0F01CD9D-B083-03E5-CBFA-1553CE551DC7}" dt="2024-06-07T20:55:04.178" v="5"/>
              <pc2:cmMkLst xmlns:pc2="http://schemas.microsoft.com/office/powerpoint/2019/9/main/command">
                <pc:docMk/>
                <pc:sldMk cId="2490032927" sldId="2147479059"/>
                <pc2:cmMk id="{032E4446-7228-44A1-9447-B8E6E7192944}"/>
              </pc2:cmMkLst>
            </pc226:cmChg>
          </p:ext>
        </pc:extLst>
      </pc:sldChg>
      <pc:sldChg chg="addCm modCm">
        <pc:chgData name="Jones, Tiana" userId="S::tiana.jones@dhhs.nc.gov::c664b695-b2ba-4447-bef8-fc183882f337" providerId="AD" clId="Web-{0F01CD9D-B083-03E5-CBFA-1553CE551DC7}" dt="2024-06-07T21:35:02.700" v="12"/>
        <pc:sldMkLst>
          <pc:docMk/>
          <pc:sldMk cId="3624533792" sldId="2147479060"/>
        </pc:sldMkLst>
        <pc:extLst>
          <p:ext xmlns:p="http://schemas.openxmlformats.org/presentationml/2006/main" uri="{D6D511B9-2390-475A-947B-AFAB55BFBCF1}">
            <pc226:cmChg xmlns:pc226="http://schemas.microsoft.com/office/powerpoint/2022/06/main/command" chg="">
              <pc226:chgData name="Jones, Tiana" userId="S::tiana.jones@dhhs.nc.gov::c664b695-b2ba-4447-bef8-fc183882f337" providerId="AD" clId="Web-{0F01CD9D-B083-03E5-CBFA-1553CE551DC7}" dt="2024-06-07T20:24:39.535" v="0"/>
              <pc2:cmMkLst xmlns:pc2="http://schemas.microsoft.com/office/powerpoint/2019/9/main/command">
                <pc:docMk/>
                <pc:sldMk cId="3624533792" sldId="2147479060"/>
                <pc2:cmMk id="{9BDF954A-FCE1-4D0B-B22F-9072FDCF7DF8}"/>
              </pc2:cmMkLst>
              <pc226:cmRplyChg chg="add">
                <pc226:chgData name="Jones, Tiana" userId="S::tiana.jones@dhhs.nc.gov::c664b695-b2ba-4447-bef8-fc183882f337" providerId="AD" clId="Web-{0F01CD9D-B083-03E5-CBFA-1553CE551DC7}" dt="2024-06-07T20:24:39.535" v="0"/>
                <pc2:cmRplyMkLst xmlns:pc2="http://schemas.microsoft.com/office/powerpoint/2019/9/main/command">
                  <pc:docMk/>
                  <pc:sldMk cId="3624533792" sldId="2147479060"/>
                  <pc2:cmMk id="{9BDF954A-FCE1-4D0B-B22F-9072FDCF7DF8}"/>
                  <pc2:cmRplyMk id="{503ED271-B2ED-47E4-96FC-CBFCE99AC443}"/>
                </pc2:cmRplyMkLst>
              </pc226:cmRplyChg>
            </pc226:cmChg>
            <pc226:cmChg xmlns:pc226="http://schemas.microsoft.com/office/powerpoint/2022/06/main/command" chg="add">
              <pc226:chgData name="Jones, Tiana" userId="S::tiana.jones@dhhs.nc.gov::c664b695-b2ba-4447-bef8-fc183882f337" providerId="AD" clId="Web-{0F01CD9D-B083-03E5-CBFA-1553CE551DC7}" dt="2024-06-07T21:31:23.621" v="10"/>
              <pc2:cmMkLst xmlns:pc2="http://schemas.microsoft.com/office/powerpoint/2019/9/main/command">
                <pc:docMk/>
                <pc:sldMk cId="3624533792" sldId="2147479060"/>
                <pc2:cmMk id="{B3AD58EE-5A9C-4137-A2E2-0F409B23C0F0}"/>
              </pc2:cmMkLst>
            </pc226:cmChg>
            <pc226:cmChg xmlns:pc226="http://schemas.microsoft.com/office/powerpoint/2022/06/main/command" chg="add">
              <pc226:chgData name="Jones, Tiana" userId="S::tiana.jones@dhhs.nc.gov::c664b695-b2ba-4447-bef8-fc183882f337" providerId="AD" clId="Web-{0F01CD9D-B083-03E5-CBFA-1553CE551DC7}" dt="2024-06-07T21:35:02.700" v="12"/>
              <pc2:cmMkLst xmlns:pc2="http://schemas.microsoft.com/office/powerpoint/2019/9/main/command">
                <pc:docMk/>
                <pc:sldMk cId="3624533792" sldId="2147479060"/>
                <pc2:cmMk id="{B49487F0-5D3F-43EE-824C-6184F659E847}"/>
              </pc2:cmMkLst>
              <pc226:cmRplyChg chg="add">
                <pc226:chgData name="Jones, Tiana" userId="S::tiana.jones@dhhs.nc.gov::c664b695-b2ba-4447-bef8-fc183882f337" providerId="AD" clId="Web-{0F01CD9D-B083-03E5-CBFA-1553CE551DC7}" dt="2024-06-07T21:35:02.700" v="12"/>
                <pc2:cmRplyMkLst xmlns:pc2="http://schemas.microsoft.com/office/powerpoint/2019/9/main/command">
                  <pc:docMk/>
                  <pc:sldMk cId="3624533792" sldId="2147479060"/>
                  <pc2:cmMk id="{B49487F0-5D3F-43EE-824C-6184F659E847}"/>
                  <pc2:cmRplyMk id="{FA4BB95B-1EB9-4B9E-BC09-567AEDF26DD1}"/>
                </pc2:cmRplyMkLst>
              </pc226:cmRplyChg>
            </pc226:cmChg>
          </p:ext>
        </pc:extLst>
      </pc:sldChg>
      <pc:sldChg chg="modCm">
        <pc:chgData name="Jones, Tiana" userId="S::tiana.jones@dhhs.nc.gov::c664b695-b2ba-4447-bef8-fc183882f337" providerId="AD" clId="Web-{0F01CD9D-B083-03E5-CBFA-1553CE551DC7}" dt="2024-06-07T21:27:33.730" v="9"/>
        <pc:sldMkLst>
          <pc:docMk/>
          <pc:sldMk cId="364995704" sldId="2147479062"/>
        </pc:sldMkLst>
        <pc:extLst>
          <p:ext xmlns:p="http://schemas.openxmlformats.org/presentationml/2006/main" uri="{D6D511B9-2390-475A-947B-AFAB55BFBCF1}">
            <pc226:cmChg xmlns:pc226="http://schemas.microsoft.com/office/powerpoint/2022/06/main/command" chg="">
              <pc226:chgData name="Jones, Tiana" userId="S::tiana.jones@dhhs.nc.gov::c664b695-b2ba-4447-bef8-fc183882f337" providerId="AD" clId="Web-{0F01CD9D-B083-03E5-CBFA-1553CE551DC7}" dt="2024-06-07T21:27:33.730" v="9"/>
              <pc2:cmMkLst xmlns:pc2="http://schemas.microsoft.com/office/powerpoint/2019/9/main/command">
                <pc:docMk/>
                <pc:sldMk cId="364995704" sldId="2147479062"/>
                <pc2:cmMk id="{FCB41EFA-7B3F-4E03-B48A-D47134C145C0}"/>
              </pc2:cmMkLst>
              <pc226:cmRplyChg chg="add">
                <pc226:chgData name="Jones, Tiana" userId="S::tiana.jones@dhhs.nc.gov::c664b695-b2ba-4447-bef8-fc183882f337" providerId="AD" clId="Web-{0F01CD9D-B083-03E5-CBFA-1553CE551DC7}" dt="2024-06-07T21:27:33.730" v="9"/>
                <pc2:cmRplyMkLst xmlns:pc2="http://schemas.microsoft.com/office/powerpoint/2019/9/main/command">
                  <pc:docMk/>
                  <pc:sldMk cId="364995704" sldId="2147479062"/>
                  <pc2:cmMk id="{FCB41EFA-7B3F-4E03-B48A-D47134C145C0}"/>
                  <pc2:cmRplyMk id="{5B873E58-0E3C-45C2-9779-53A0EA413D61}"/>
                </pc2:cmRplyMkLst>
              </pc226:cmRplyChg>
            </pc226:cmChg>
          </p:ext>
        </pc:extLst>
      </pc:sldChg>
      <pc:sldChg chg="addCm modCm">
        <pc:chgData name="Jones, Tiana" userId="S::tiana.jones@dhhs.nc.gov::c664b695-b2ba-4447-bef8-fc183882f337" providerId="AD" clId="Web-{0F01CD9D-B083-03E5-CBFA-1553CE551DC7}" dt="2024-06-07T21:18:07.964" v="8"/>
        <pc:sldMkLst>
          <pc:docMk/>
          <pc:sldMk cId="2060525489" sldId="2147479064"/>
        </pc:sldMkLst>
        <pc:extLst>
          <p:ext xmlns:p="http://schemas.openxmlformats.org/presentationml/2006/main" uri="{D6D511B9-2390-475A-947B-AFAB55BFBCF1}">
            <pc226:cmChg xmlns:pc226="http://schemas.microsoft.com/office/powerpoint/2022/06/main/command" chg="add">
              <pc226:chgData name="Jones, Tiana" userId="S::tiana.jones@dhhs.nc.gov::c664b695-b2ba-4447-bef8-fc183882f337" providerId="AD" clId="Web-{0F01CD9D-B083-03E5-CBFA-1553CE551DC7}" dt="2024-06-07T21:18:07.964" v="8"/>
              <pc2:cmMkLst xmlns:pc2="http://schemas.microsoft.com/office/powerpoint/2019/9/main/command">
                <pc:docMk/>
                <pc:sldMk cId="2060525489" sldId="2147479064"/>
                <pc2:cmMk id="{38456C9B-184C-471A-9043-57E3C7B0E602}"/>
              </pc2:cmMkLst>
              <pc226:cmRplyChg chg="mod modRxn">
                <pc226:chgData name="Jones, Tiana" userId="S::tiana.jones@dhhs.nc.gov::c664b695-b2ba-4447-bef8-fc183882f337" providerId="AD" clId="Web-{0F01CD9D-B083-03E5-CBFA-1553CE551DC7}" dt="2024-06-07T21:18:07.964" v="8"/>
                <pc2:cmRplyMkLst xmlns:pc2="http://schemas.microsoft.com/office/powerpoint/2019/9/main/command">
                  <pc:docMk/>
                  <pc:sldMk cId="2060525489" sldId="2147479064"/>
                  <pc2:cmMk id="{38456C9B-184C-471A-9043-57E3C7B0E602}"/>
                  <pc2:cmRplyMk id="{7D7AA80E-D7B3-4A99-854E-F22C05F9CDE2}"/>
                </pc2:cmRplyMkLst>
              </pc226:cmRplyChg>
            </pc226:cmChg>
          </p:ext>
        </pc:extLst>
      </pc:sldChg>
    </pc:docChg>
  </pc:docChgLst>
  <pc:docChgLst>
    <pc:chgData name="Bailey, Stella" userId="S::stella.bailey@dhhs.nc.gov::32630a7f-81d3-4dd6-967d-ec603da5ff59" providerId="AD" clId="Web-{675EA35F-4ED7-652E-9762-924A9DCB38DD}"/>
    <pc:docChg chg="">
      <pc:chgData name="Bailey, Stella" userId="S::stella.bailey@dhhs.nc.gov::32630a7f-81d3-4dd6-967d-ec603da5ff59" providerId="AD" clId="Web-{675EA35F-4ED7-652E-9762-924A9DCB38DD}" dt="2024-06-07T20:14:34.579" v="1"/>
      <pc:docMkLst>
        <pc:docMk/>
      </pc:docMkLst>
      <pc:sldChg chg="addCm">
        <pc:chgData name="Bailey, Stella" userId="S::stella.bailey@dhhs.nc.gov::32630a7f-81d3-4dd6-967d-ec603da5ff59" providerId="AD" clId="Web-{675EA35F-4ED7-652E-9762-924A9DCB38DD}" dt="2024-06-07T20:14:34.579" v="1"/>
        <pc:sldMkLst>
          <pc:docMk/>
          <pc:sldMk cId="3624533792" sldId="2147479060"/>
        </pc:sldMkLst>
        <pc:extLst>
          <p:ext xmlns:p="http://schemas.openxmlformats.org/presentationml/2006/main" uri="{D6D511B9-2390-475A-947B-AFAB55BFBCF1}">
            <pc226:cmChg xmlns:pc226="http://schemas.microsoft.com/office/powerpoint/2022/06/main/command" chg="add">
              <pc226:chgData name="Bailey, Stella" userId="S::stella.bailey@dhhs.nc.gov::32630a7f-81d3-4dd6-967d-ec603da5ff59" providerId="AD" clId="Web-{675EA35F-4ED7-652E-9762-924A9DCB38DD}" dt="2024-06-07T20:14:34.579" v="1"/>
              <pc2:cmMkLst xmlns:pc2="http://schemas.microsoft.com/office/powerpoint/2019/9/main/command">
                <pc:docMk/>
                <pc:sldMk cId="3624533792" sldId="2147479060"/>
                <pc2:cmMk id="{9BDF954A-FCE1-4D0B-B22F-9072FDCF7DF8}"/>
              </pc2:cmMkLst>
            </pc226:cmChg>
            <pc226:cmChg xmlns:pc226="http://schemas.microsoft.com/office/powerpoint/2022/06/main/command" chg="add">
              <pc226:chgData name="Bailey, Stella" userId="S::stella.bailey@dhhs.nc.gov::32630a7f-81d3-4dd6-967d-ec603da5ff59" providerId="AD" clId="Web-{675EA35F-4ED7-652E-9762-924A9DCB38DD}" dt="2024-06-07T20:09:27.568" v="0"/>
              <pc2:cmMkLst xmlns:pc2="http://schemas.microsoft.com/office/powerpoint/2019/9/main/command">
                <pc:docMk/>
                <pc:sldMk cId="3624533792" sldId="2147479060"/>
                <pc2:cmMk id="{7182FFFE-17AE-4BCB-AC06-22A36C0602C6}"/>
              </pc2:cmMkLst>
            </pc226:cmChg>
          </p:ext>
        </pc:extLst>
      </pc:sldChg>
    </pc:docChg>
  </pc:docChgLst>
  <pc:docChgLst>
    <pc:chgData name="Jones, Tiana" userId="S::tiana.jones@dhhs.nc.gov::c664b695-b2ba-4447-bef8-fc183882f337" providerId="AD" clId="Web-{415518CB-AA8A-C7AB-F556-D25106F85691}"/>
    <pc:docChg chg="modSld">
      <pc:chgData name="Jones, Tiana" userId="S::tiana.jones@dhhs.nc.gov::c664b695-b2ba-4447-bef8-fc183882f337" providerId="AD" clId="Web-{415518CB-AA8A-C7AB-F556-D25106F85691}" dt="2024-06-11T01:36:19.779" v="2" actId="20577"/>
      <pc:docMkLst>
        <pc:docMk/>
      </pc:docMkLst>
      <pc:sldChg chg="modSp">
        <pc:chgData name="Jones, Tiana" userId="S::tiana.jones@dhhs.nc.gov::c664b695-b2ba-4447-bef8-fc183882f337" providerId="AD" clId="Web-{415518CB-AA8A-C7AB-F556-D25106F85691}" dt="2024-06-11T01:36:19.779" v="2" actId="20577"/>
        <pc:sldMkLst>
          <pc:docMk/>
          <pc:sldMk cId="1546861189" sldId="2147479057"/>
        </pc:sldMkLst>
        <pc:spChg chg="mod">
          <ac:chgData name="Jones, Tiana" userId="S::tiana.jones@dhhs.nc.gov::c664b695-b2ba-4447-bef8-fc183882f337" providerId="AD" clId="Web-{415518CB-AA8A-C7AB-F556-D25106F85691}" dt="2024-06-11T01:36:19.779" v="2" actId="20577"/>
          <ac:spMkLst>
            <pc:docMk/>
            <pc:sldMk cId="1546861189" sldId="2147479057"/>
            <ac:spMk id="3" creationId="{D9771BCA-2C48-CC01-D529-FC5F096AB86A}"/>
          </ac:spMkLst>
        </pc:spChg>
      </pc:sldChg>
    </pc:docChg>
  </pc:docChgLst>
  <pc:docChgLst>
    <pc:chgData name="Rains, Jacob" userId="S::jrains_manatt.com#ext#@ncconnect.onmicrosoft.com::84d72214-3474-47dd-8d50-84735d6046c3" providerId="AD" clId="Web-{5A6D57E1-22F5-065F-AD26-C812016557AF}"/>
    <pc:docChg chg="">
      <pc:chgData name="Rains, Jacob" userId="S::jrains_manatt.com#ext#@ncconnect.onmicrosoft.com::84d72214-3474-47dd-8d50-84735d6046c3" providerId="AD" clId="Web-{5A6D57E1-22F5-065F-AD26-C812016557AF}" dt="2024-06-07T20:58:12.656" v="0"/>
      <pc:docMkLst>
        <pc:docMk/>
      </pc:docMkLst>
      <pc:sldChg chg="modCm">
        <pc:chgData name="Rains, Jacob" userId="S::jrains_manatt.com#ext#@ncconnect.onmicrosoft.com::84d72214-3474-47dd-8d50-84735d6046c3" providerId="AD" clId="Web-{5A6D57E1-22F5-065F-AD26-C812016557AF}" dt="2024-06-07T20:58:12.656" v="0"/>
        <pc:sldMkLst>
          <pc:docMk/>
          <pc:sldMk cId="2060525489" sldId="2147479064"/>
        </pc:sldMkLst>
        <pc:extLst>
          <p:ext xmlns:p="http://schemas.openxmlformats.org/presentationml/2006/main" uri="{D6D511B9-2390-475A-947B-AFAB55BFBCF1}">
            <pc226:cmChg xmlns:pc226="http://schemas.microsoft.com/office/powerpoint/2022/06/main/command" chg="mod">
              <pc226:chgData name="Rains, Jacob" userId="S::jrains_manatt.com#ext#@ncconnect.onmicrosoft.com::84d72214-3474-47dd-8d50-84735d6046c3" providerId="AD" clId="Web-{5A6D57E1-22F5-065F-AD26-C812016557AF}" dt="2024-06-07T20:58:12.656" v="0"/>
              <pc2:cmMkLst xmlns:pc2="http://schemas.microsoft.com/office/powerpoint/2019/9/main/command">
                <pc:docMk/>
                <pc:sldMk cId="2060525489" sldId="2147479064"/>
                <pc2:cmMk id="{428C177B-387B-4B79-AC30-D4FEB47312BB}"/>
              </pc2:cmMkLst>
            </pc226:cmChg>
          </p:ext>
        </pc:extLst>
      </pc:sldChg>
    </pc:docChg>
  </pc:docChgLst>
  <pc:docChgLst>
    <pc:chgData name="Michelle Savuto" userId="S::msavuto_manatt.com#ext#@ncconnect.onmicrosoft.com::57f475b8-c028-455c-a8d5-3e21a4018ba1" providerId="AD" clId="Web-{6ED98F26-324F-3C62-B1CE-6220DA7580BA}"/>
    <pc:docChg chg="mod modSld">
      <pc:chgData name="Michelle Savuto" userId="S::msavuto_manatt.com#ext#@ncconnect.onmicrosoft.com::57f475b8-c028-455c-a8d5-3e21a4018ba1" providerId="AD" clId="Web-{6ED98F26-324F-3C62-B1CE-6220DA7580BA}" dt="2024-06-10T14:01:46.751" v="99"/>
      <pc:docMkLst>
        <pc:docMk/>
      </pc:docMkLst>
      <pc:sldChg chg="modSp modCm">
        <pc:chgData name="Michelle Savuto" userId="S::msavuto_manatt.com#ext#@ncconnect.onmicrosoft.com::57f475b8-c028-455c-a8d5-3e21a4018ba1" providerId="AD" clId="Web-{6ED98F26-324F-3C62-B1CE-6220DA7580BA}" dt="2024-06-10T13:22:12.906" v="27" actId="20577"/>
        <pc:sldMkLst>
          <pc:docMk/>
          <pc:sldMk cId="4198421978" sldId="2147478929"/>
        </pc:sldMkLst>
        <pc:spChg chg="mod">
          <ac:chgData name="Michelle Savuto" userId="S::msavuto_manatt.com#ext#@ncconnect.onmicrosoft.com::57f475b8-c028-455c-a8d5-3e21a4018ba1" providerId="AD" clId="Web-{6ED98F26-324F-3C62-B1CE-6220DA7580BA}" dt="2024-06-10T13:22:12.906" v="27" actId="20577"/>
          <ac:spMkLst>
            <pc:docMk/>
            <pc:sldMk cId="4198421978" sldId="2147478929"/>
            <ac:spMk id="3" creationId="{DEF4712C-1BE9-0220-2C52-63BAE2E5D7C5}"/>
          </ac:spMkLst>
        </pc:spChg>
        <pc:extLst>
          <p:ext xmlns:p="http://schemas.openxmlformats.org/presentationml/2006/main" uri="{D6D511B9-2390-475A-947B-AFAB55BFBCF1}">
            <pc226:cmChg xmlns:pc226="http://schemas.microsoft.com/office/powerpoint/2022/06/main/command" chg="mod">
              <pc226:chgData name="Michelle Savuto" userId="S::msavuto_manatt.com#ext#@ncconnect.onmicrosoft.com::57f475b8-c028-455c-a8d5-3e21a4018ba1" providerId="AD" clId="Web-{6ED98F26-324F-3C62-B1CE-6220DA7580BA}" dt="2024-06-10T13:22:11.078" v="26"/>
              <pc2:cmMkLst xmlns:pc2="http://schemas.microsoft.com/office/powerpoint/2019/9/main/command">
                <pc:docMk/>
                <pc:sldMk cId="4198421978" sldId="2147478929"/>
                <pc2:cmMk id="{B6080E6B-D481-493A-8E87-2179B7234DC5}"/>
              </pc2:cmMkLst>
              <pc226:cmRplyChg chg="add">
                <pc226:chgData name="Michelle Savuto" userId="S::msavuto_manatt.com#ext#@ncconnect.onmicrosoft.com::57f475b8-c028-455c-a8d5-3e21a4018ba1" providerId="AD" clId="Web-{6ED98F26-324F-3C62-B1CE-6220DA7580BA}" dt="2024-06-10T13:22:11.078" v="26"/>
                <pc2:cmRplyMkLst xmlns:pc2="http://schemas.microsoft.com/office/powerpoint/2019/9/main/command">
                  <pc:docMk/>
                  <pc:sldMk cId="4198421978" sldId="2147478929"/>
                  <pc2:cmMk id="{B6080E6B-D481-493A-8E87-2179B7234DC5}"/>
                  <pc2:cmRplyMk id="{C988BC91-3AFB-46FC-A539-CF8651ADE702}"/>
                </pc2:cmRplyMkLst>
              </pc226:cmRplyChg>
            </pc226:cmChg>
            <pc226:cmChg xmlns:pc226="http://schemas.microsoft.com/office/powerpoint/2022/06/main/command" chg="">
              <pc226:chgData name="Michelle Savuto" userId="S::msavuto_manatt.com#ext#@ncconnect.onmicrosoft.com::57f475b8-c028-455c-a8d5-3e21a4018ba1" providerId="AD" clId="Web-{6ED98F26-324F-3C62-B1CE-6220DA7580BA}" dt="2024-06-10T13:21:16.546" v="6"/>
              <pc2:cmMkLst xmlns:pc2="http://schemas.microsoft.com/office/powerpoint/2019/9/main/command">
                <pc:docMk/>
                <pc:sldMk cId="4198421978" sldId="2147478929"/>
                <pc2:cmMk id="{FE335E77-D779-4F15-A8D9-8D4A01142EE5}"/>
              </pc2:cmMkLst>
              <pc226:cmRplyChg chg="add">
                <pc226:chgData name="Michelle Savuto" userId="S::msavuto_manatt.com#ext#@ncconnect.onmicrosoft.com::57f475b8-c028-455c-a8d5-3e21a4018ba1" providerId="AD" clId="Web-{6ED98F26-324F-3C62-B1CE-6220DA7580BA}" dt="2024-06-10T13:21:16.546" v="6"/>
                <pc2:cmRplyMkLst xmlns:pc2="http://schemas.microsoft.com/office/powerpoint/2019/9/main/command">
                  <pc:docMk/>
                  <pc:sldMk cId="4198421978" sldId="2147478929"/>
                  <pc2:cmMk id="{FE335E77-D779-4F15-A8D9-8D4A01142EE5}"/>
                  <pc2:cmRplyMk id="{D0F762ED-5E6B-49C6-8AFE-D89B5067C542}"/>
                </pc2:cmRplyMkLst>
              </pc226:cmRplyChg>
            </pc226:cmChg>
          </p:ext>
        </pc:extLst>
      </pc:sldChg>
      <pc:sldChg chg="modCm">
        <pc:chgData name="Michelle Savuto" userId="S::msavuto_manatt.com#ext#@ncconnect.onmicrosoft.com::57f475b8-c028-455c-a8d5-3e21a4018ba1" providerId="AD" clId="Web-{6ED98F26-324F-3C62-B1CE-6220DA7580BA}" dt="2024-06-10T13:17:08.884" v="2"/>
        <pc:sldMkLst>
          <pc:docMk/>
          <pc:sldMk cId="2490032927" sldId="2147479059"/>
        </pc:sldMkLst>
        <pc:extLst>
          <p:ext xmlns:p="http://schemas.openxmlformats.org/presentationml/2006/main" uri="{D6D511B9-2390-475A-947B-AFAB55BFBCF1}">
            <pc226:cmChg xmlns:pc226="http://schemas.microsoft.com/office/powerpoint/2022/06/main/command" chg="">
              <pc226:chgData name="Michelle Savuto" userId="S::msavuto_manatt.com#ext#@ncconnect.onmicrosoft.com::57f475b8-c028-455c-a8d5-3e21a4018ba1" providerId="AD" clId="Web-{6ED98F26-324F-3C62-B1CE-6220DA7580BA}" dt="2024-06-10T13:17:08.884" v="2"/>
              <pc2:cmMkLst xmlns:pc2="http://schemas.microsoft.com/office/powerpoint/2019/9/main/command">
                <pc:docMk/>
                <pc:sldMk cId="2490032927" sldId="2147479059"/>
                <pc2:cmMk id="{032E4446-7228-44A1-9447-B8E6E7192944}"/>
              </pc2:cmMkLst>
              <pc226:cmRplyChg chg="add mod">
                <pc226:chgData name="Michelle Savuto" userId="S::msavuto_manatt.com#ext#@ncconnect.onmicrosoft.com::57f475b8-c028-455c-a8d5-3e21a4018ba1" providerId="AD" clId="Web-{6ED98F26-324F-3C62-B1CE-6220DA7580BA}" dt="2024-06-10T13:17:08.884" v="2"/>
                <pc2:cmRplyMkLst xmlns:pc2="http://schemas.microsoft.com/office/powerpoint/2019/9/main/command">
                  <pc:docMk/>
                  <pc:sldMk cId="2490032927" sldId="2147479059"/>
                  <pc2:cmMk id="{032E4446-7228-44A1-9447-B8E6E7192944}"/>
                  <pc2:cmRplyMk id="{DA02B17E-FEF1-45DD-BA21-FF885747DFEF}"/>
                </pc2:cmRplyMkLst>
              </pc226:cmRplyChg>
            </pc226:cmChg>
          </p:ext>
        </pc:extLst>
      </pc:sldChg>
      <pc:sldChg chg="modSp modCm">
        <pc:chgData name="Michelle Savuto" userId="S::msavuto_manatt.com#ext#@ncconnect.onmicrosoft.com::57f475b8-c028-455c-a8d5-3e21a4018ba1" providerId="AD" clId="Web-{6ED98F26-324F-3C62-B1CE-6220DA7580BA}" dt="2024-06-10T14:01:46.751" v="99"/>
        <pc:sldMkLst>
          <pc:docMk/>
          <pc:sldMk cId="3624533792" sldId="2147479060"/>
        </pc:sldMkLst>
        <pc:graphicFrameChg chg="mod modGraphic">
          <ac:chgData name="Michelle Savuto" userId="S::msavuto_manatt.com#ext#@ncconnect.onmicrosoft.com::57f475b8-c028-455c-a8d5-3e21a4018ba1" providerId="AD" clId="Web-{6ED98F26-324F-3C62-B1CE-6220DA7580BA}" dt="2024-06-10T14:01:27.048" v="96"/>
          <ac:graphicFrameMkLst>
            <pc:docMk/>
            <pc:sldMk cId="3624533792" sldId="2147479060"/>
            <ac:graphicFrameMk id="10" creationId="{D709E6FE-2296-AF39-7324-8CED22CD03EB}"/>
          </ac:graphicFrameMkLst>
        </pc:graphicFrameChg>
        <pc:extLst>
          <p:ext xmlns:p="http://schemas.openxmlformats.org/presentationml/2006/main" uri="{D6D511B9-2390-475A-947B-AFAB55BFBCF1}">
            <pc226:cmChg xmlns:pc226="http://schemas.microsoft.com/office/powerpoint/2022/06/main/command" chg="mod">
              <pc226:chgData name="Michelle Savuto" userId="S::msavuto_manatt.com#ext#@ncconnect.onmicrosoft.com::57f475b8-c028-455c-a8d5-3e21a4018ba1" providerId="AD" clId="Web-{6ED98F26-324F-3C62-B1CE-6220DA7580BA}" dt="2024-06-10T14:01:46.751" v="99"/>
              <pc2:cmMkLst xmlns:pc2="http://schemas.microsoft.com/office/powerpoint/2019/9/main/command">
                <pc:docMk/>
                <pc:sldMk cId="3624533792" sldId="2147479060"/>
                <pc2:cmMk id="{9BDF954A-FCE1-4D0B-B22F-9072FDCF7DF8}"/>
              </pc2:cmMkLst>
            </pc226:cmChg>
            <pc226:cmChg xmlns:pc226="http://schemas.microsoft.com/office/powerpoint/2022/06/main/command" chg="mod">
              <pc226:chgData name="Michelle Savuto" userId="S::msavuto_manatt.com#ext#@ncconnect.onmicrosoft.com::57f475b8-c028-455c-a8d5-3e21a4018ba1" providerId="AD" clId="Web-{6ED98F26-324F-3C62-B1CE-6220DA7580BA}" dt="2024-06-10T14:01:30.907" v="97"/>
              <pc2:cmMkLst xmlns:pc2="http://schemas.microsoft.com/office/powerpoint/2019/9/main/command">
                <pc:docMk/>
                <pc:sldMk cId="3624533792" sldId="2147479060"/>
                <pc2:cmMk id="{B49487F0-5D3F-43EE-824C-6184F659E847}"/>
              </pc2:cmMkLst>
              <pc226:cmRplyChg chg="add">
                <pc226:chgData name="Michelle Savuto" userId="S::msavuto_manatt.com#ext#@ncconnect.onmicrosoft.com::57f475b8-c028-455c-a8d5-3e21a4018ba1" providerId="AD" clId="Web-{6ED98F26-324F-3C62-B1CE-6220DA7580BA}" dt="2024-06-10T14:01:30.907" v="97"/>
                <pc2:cmRplyMkLst xmlns:pc2="http://schemas.microsoft.com/office/powerpoint/2019/9/main/command">
                  <pc:docMk/>
                  <pc:sldMk cId="3624533792" sldId="2147479060"/>
                  <pc2:cmMk id="{B49487F0-5D3F-43EE-824C-6184F659E847}"/>
                  <pc2:cmRplyMk id="{57B124A2-DF74-42E8-BCFF-C2A8657B89A5}"/>
                </pc2:cmRplyMkLst>
              </pc226:cmRplyChg>
            </pc226:cmChg>
          </p:ext>
        </pc:extLst>
      </pc:sldChg>
      <pc:sldChg chg="modSp modCm">
        <pc:chgData name="Michelle Savuto" userId="S::msavuto_manatt.com#ext#@ncconnect.onmicrosoft.com::57f475b8-c028-455c-a8d5-3e21a4018ba1" providerId="AD" clId="Web-{6ED98F26-324F-3C62-B1CE-6220DA7580BA}" dt="2024-06-10T13:27:53.080" v="54" actId="20577"/>
        <pc:sldMkLst>
          <pc:docMk/>
          <pc:sldMk cId="364995704" sldId="2147479062"/>
        </pc:sldMkLst>
        <pc:spChg chg="mod">
          <ac:chgData name="Michelle Savuto" userId="S::msavuto_manatt.com#ext#@ncconnect.onmicrosoft.com::57f475b8-c028-455c-a8d5-3e21a4018ba1" providerId="AD" clId="Web-{6ED98F26-324F-3C62-B1CE-6220DA7580BA}" dt="2024-06-10T13:27:53.080" v="54" actId="20577"/>
          <ac:spMkLst>
            <pc:docMk/>
            <pc:sldMk cId="364995704" sldId="2147479062"/>
            <ac:spMk id="5" creationId="{C7DD6E6F-CA21-1EBC-F15B-64F406094EC8}"/>
          </ac:spMkLst>
        </pc:spChg>
        <pc:extLst>
          <p:ext xmlns:p="http://schemas.openxmlformats.org/presentationml/2006/main" uri="{D6D511B9-2390-475A-947B-AFAB55BFBCF1}">
            <pc226:cmChg xmlns:pc226="http://schemas.microsoft.com/office/powerpoint/2022/06/main/command" chg="mod">
              <pc226:chgData name="Michelle Savuto" userId="S::msavuto_manatt.com#ext#@ncconnect.onmicrosoft.com::57f475b8-c028-455c-a8d5-3e21a4018ba1" providerId="AD" clId="Web-{6ED98F26-324F-3C62-B1CE-6220DA7580BA}" dt="2024-06-10T13:27:53.080" v="54" actId="20577"/>
              <pc2:cmMkLst xmlns:pc2="http://schemas.microsoft.com/office/powerpoint/2019/9/main/command">
                <pc:docMk/>
                <pc:sldMk cId="364995704" sldId="2147479062"/>
                <pc2:cmMk id="{239DD6E4-91B1-43C9-A5A3-4BA688F049FC}"/>
              </pc2:cmMkLst>
            </pc226:cmChg>
            <pc226:cmChg xmlns:pc226="http://schemas.microsoft.com/office/powerpoint/2022/06/main/command" chg="">
              <pc226:chgData name="Michelle Savuto" userId="S::msavuto_manatt.com#ext#@ncconnect.onmicrosoft.com::57f475b8-c028-455c-a8d5-3e21a4018ba1" providerId="AD" clId="Web-{6ED98F26-324F-3C62-B1CE-6220DA7580BA}" dt="2024-06-10T13:27:50.064" v="53"/>
              <pc2:cmMkLst xmlns:pc2="http://schemas.microsoft.com/office/powerpoint/2019/9/main/command">
                <pc:docMk/>
                <pc:sldMk cId="364995704" sldId="2147479062"/>
                <pc2:cmMk id="{FCB41EFA-7B3F-4E03-B48A-D47134C145C0}"/>
              </pc2:cmMkLst>
              <pc226:cmRplyChg chg="add">
                <pc226:chgData name="Michelle Savuto" userId="S::msavuto_manatt.com#ext#@ncconnect.onmicrosoft.com::57f475b8-c028-455c-a8d5-3e21a4018ba1" providerId="AD" clId="Web-{6ED98F26-324F-3C62-B1CE-6220DA7580BA}" dt="2024-06-10T13:27:50.064" v="53"/>
                <pc2:cmRplyMkLst xmlns:pc2="http://schemas.microsoft.com/office/powerpoint/2019/9/main/command">
                  <pc:docMk/>
                  <pc:sldMk cId="364995704" sldId="2147479062"/>
                  <pc2:cmMk id="{FCB41EFA-7B3F-4E03-B48A-D47134C145C0}"/>
                  <pc2:cmRplyMk id="{1CBCB6E1-D990-4A50-AACF-4E8C46798D51}"/>
                </pc2:cmRplyMkLst>
              </pc226:cmRplyChg>
            </pc226:cmChg>
          </p:ext>
        </pc:extLst>
      </pc:sldChg>
    </pc:docChg>
  </pc:docChgLst>
  <pc:docChgLst>
    <pc:chgData name="Rains, Jacob" userId="d2598abc-6495-4492-8a7b-3ff6146da5b3" providerId="ADAL" clId="{1733DAB2-7663-4C8E-A340-5641D399D300}"/>
    <pc:docChg chg="undo custSel addSld delSld modSld sldOrd delMainMaster">
      <pc:chgData name="Rains, Jacob" userId="d2598abc-6495-4492-8a7b-3ff6146da5b3" providerId="ADAL" clId="{1733DAB2-7663-4C8E-A340-5641D399D300}" dt="2024-06-10T19:35:02.619" v="2368" actId="47"/>
      <pc:docMkLst>
        <pc:docMk/>
      </pc:docMkLst>
      <pc:sldChg chg="del delCm">
        <pc:chgData name="Rains, Jacob" userId="d2598abc-6495-4492-8a7b-3ff6146da5b3" providerId="ADAL" clId="{1733DAB2-7663-4C8E-A340-5641D399D300}" dt="2024-06-10T18:59:58.553" v="2100" actId="47"/>
        <pc:sldMkLst>
          <pc:docMk/>
          <pc:sldMk cId="2525353728" sldId="2147478682"/>
        </pc:sldMkLst>
        <pc:extLst>
          <p:ext xmlns:p="http://schemas.openxmlformats.org/presentationml/2006/main" uri="{D6D511B9-2390-475A-947B-AFAB55BFBCF1}">
            <pc226:cmChg xmlns:pc226="http://schemas.microsoft.com/office/powerpoint/2022/06/main/command" chg="del">
              <pc226:chgData name="Rains, Jacob" userId="d2598abc-6495-4492-8a7b-3ff6146da5b3" providerId="ADAL" clId="{1733DAB2-7663-4C8E-A340-5641D399D300}" dt="2024-06-10T13:34:01.886" v="1696"/>
              <pc2:cmMkLst xmlns:pc2="http://schemas.microsoft.com/office/powerpoint/2019/9/main/command">
                <pc:docMk/>
                <pc:sldMk cId="2525353728" sldId="2147478682"/>
                <pc2:cmMk id="{A3E1612C-96C6-4895-A030-DE8F506037BE}"/>
              </pc2:cmMkLst>
            </pc226:cmChg>
          </p:ext>
        </pc:extLst>
      </pc:sldChg>
      <pc:sldChg chg="del">
        <pc:chgData name="Rains, Jacob" userId="d2598abc-6495-4492-8a7b-3ff6146da5b3" providerId="ADAL" clId="{1733DAB2-7663-4C8E-A340-5641D399D300}" dt="2024-06-10T19:18:47.044" v="2251" actId="47"/>
        <pc:sldMkLst>
          <pc:docMk/>
          <pc:sldMk cId="2431736167" sldId="2147478683"/>
        </pc:sldMkLst>
      </pc:sldChg>
      <pc:sldChg chg="modSp del mod">
        <pc:chgData name="Rains, Jacob" userId="d2598abc-6495-4492-8a7b-3ff6146da5b3" providerId="ADAL" clId="{1733DAB2-7663-4C8E-A340-5641D399D300}" dt="2024-06-10T19:16:46.881" v="2223" actId="47"/>
        <pc:sldMkLst>
          <pc:docMk/>
          <pc:sldMk cId="4053053919" sldId="2147478687"/>
        </pc:sldMkLst>
        <pc:spChg chg="mod">
          <ac:chgData name="Rains, Jacob" userId="d2598abc-6495-4492-8a7b-3ff6146da5b3" providerId="ADAL" clId="{1733DAB2-7663-4C8E-A340-5641D399D300}" dt="2024-06-10T19:15:10.039" v="2161" actId="20577"/>
          <ac:spMkLst>
            <pc:docMk/>
            <pc:sldMk cId="4053053919" sldId="2147478687"/>
            <ac:spMk id="2" creationId="{5CD35AFF-848B-70A0-47E3-7BCE3FF39A46}"/>
          </ac:spMkLst>
        </pc:spChg>
        <pc:graphicFrameChg chg="modGraphic">
          <ac:chgData name="Rains, Jacob" userId="d2598abc-6495-4492-8a7b-3ff6146da5b3" providerId="ADAL" clId="{1733DAB2-7663-4C8E-A340-5641D399D300}" dt="2024-06-10T19:15:15.734" v="2173" actId="20577"/>
          <ac:graphicFrameMkLst>
            <pc:docMk/>
            <pc:sldMk cId="4053053919" sldId="2147478687"/>
            <ac:graphicFrameMk id="7" creationId="{D152E6CB-A40F-BCEC-C95A-42C4BDDD106E}"/>
          </ac:graphicFrameMkLst>
        </pc:graphicFrameChg>
      </pc:sldChg>
      <pc:sldChg chg="del">
        <pc:chgData name="Rains, Jacob" userId="d2598abc-6495-4492-8a7b-3ff6146da5b3" providerId="ADAL" clId="{1733DAB2-7663-4C8E-A340-5641D399D300}" dt="2024-06-10T19:23:29.941" v="2319" actId="47"/>
        <pc:sldMkLst>
          <pc:docMk/>
          <pc:sldMk cId="3924353290" sldId="2147478718"/>
        </pc:sldMkLst>
      </pc:sldChg>
      <pc:sldChg chg="del">
        <pc:chgData name="Rains, Jacob" userId="d2598abc-6495-4492-8a7b-3ff6146da5b3" providerId="ADAL" clId="{1733DAB2-7663-4C8E-A340-5641D399D300}" dt="2024-06-10T19:18:49.143" v="2252" actId="47"/>
        <pc:sldMkLst>
          <pc:docMk/>
          <pc:sldMk cId="3509958768" sldId="2147478783"/>
        </pc:sldMkLst>
      </pc:sldChg>
      <pc:sldChg chg="addSp delSp modSp mod">
        <pc:chgData name="Rains, Jacob" userId="d2598abc-6495-4492-8a7b-3ff6146da5b3" providerId="ADAL" clId="{1733DAB2-7663-4C8E-A340-5641D399D300}" dt="2024-06-10T19:34:59.130" v="2367" actId="122"/>
        <pc:sldMkLst>
          <pc:docMk/>
          <pc:sldMk cId="374042359" sldId="2147478784"/>
        </pc:sldMkLst>
        <pc:graphicFrameChg chg="del mod modGraphic">
          <ac:chgData name="Rains, Jacob" userId="d2598abc-6495-4492-8a7b-3ff6146da5b3" providerId="ADAL" clId="{1733DAB2-7663-4C8E-A340-5641D399D300}" dt="2024-06-10T19:25:34.774" v="2361" actId="478"/>
          <ac:graphicFrameMkLst>
            <pc:docMk/>
            <pc:sldMk cId="374042359" sldId="2147478784"/>
            <ac:graphicFrameMk id="2" creationId="{076E2225-CB12-F8DF-D177-604BD93BEF14}"/>
          </ac:graphicFrameMkLst>
        </pc:graphicFrameChg>
        <pc:graphicFrameChg chg="add mod modGraphic">
          <ac:chgData name="Rains, Jacob" userId="d2598abc-6495-4492-8a7b-3ff6146da5b3" providerId="ADAL" clId="{1733DAB2-7663-4C8E-A340-5641D399D300}" dt="2024-06-10T19:25:55.874" v="2365" actId="1076"/>
          <ac:graphicFrameMkLst>
            <pc:docMk/>
            <pc:sldMk cId="374042359" sldId="2147478784"/>
            <ac:graphicFrameMk id="3" creationId="{D8568B03-B13F-92FE-18EA-C96EAB408878}"/>
          </ac:graphicFrameMkLst>
        </pc:graphicFrameChg>
        <pc:graphicFrameChg chg="add mod modGraphic">
          <ac:chgData name="Rains, Jacob" userId="d2598abc-6495-4492-8a7b-3ff6146da5b3" providerId="ADAL" clId="{1733DAB2-7663-4C8E-A340-5641D399D300}" dt="2024-06-10T19:34:59.130" v="2367" actId="122"/>
          <ac:graphicFrameMkLst>
            <pc:docMk/>
            <pc:sldMk cId="374042359" sldId="2147478784"/>
            <ac:graphicFrameMk id="5" creationId="{DAB7A947-4348-F19A-6BB4-27717B55EF6B}"/>
          </ac:graphicFrameMkLst>
        </pc:graphicFrameChg>
      </pc:sldChg>
      <pc:sldChg chg="del">
        <pc:chgData name="Rains, Jacob" userId="d2598abc-6495-4492-8a7b-3ff6146da5b3" providerId="ADAL" clId="{1733DAB2-7663-4C8E-A340-5641D399D300}" dt="2024-06-10T19:23:28.482" v="2318" actId="47"/>
        <pc:sldMkLst>
          <pc:docMk/>
          <pc:sldMk cId="859916414" sldId="2147478785"/>
        </pc:sldMkLst>
      </pc:sldChg>
      <pc:sldChg chg="del">
        <pc:chgData name="Rains, Jacob" userId="d2598abc-6495-4492-8a7b-3ff6146da5b3" providerId="ADAL" clId="{1733DAB2-7663-4C8E-A340-5641D399D300}" dt="2024-06-10T19:14:59.002" v="2159" actId="47"/>
        <pc:sldMkLst>
          <pc:docMk/>
          <pc:sldMk cId="3717186468" sldId="2147478786"/>
        </pc:sldMkLst>
      </pc:sldChg>
      <pc:sldChg chg="addSp delSp modSp del mod addCm delCm modCm">
        <pc:chgData name="Rains, Jacob" userId="d2598abc-6495-4492-8a7b-3ff6146da5b3" providerId="ADAL" clId="{1733DAB2-7663-4C8E-A340-5641D399D300}" dt="2024-06-10T18:50:55.964" v="2061"/>
        <pc:sldMkLst>
          <pc:docMk/>
          <pc:sldMk cId="4198421978" sldId="2147478929"/>
        </pc:sldMkLst>
        <pc:spChg chg="del mod">
          <ac:chgData name="Rains, Jacob" userId="d2598abc-6495-4492-8a7b-3ff6146da5b3" providerId="ADAL" clId="{1733DAB2-7663-4C8E-A340-5641D399D300}" dt="2024-06-07T14:52:14.541" v="100" actId="478"/>
          <ac:spMkLst>
            <pc:docMk/>
            <pc:sldMk cId="4198421978" sldId="2147478929"/>
            <ac:spMk id="2" creationId="{074ADBD9-30EC-F105-CE3D-88A4852E7930}"/>
          </ac:spMkLst>
        </pc:spChg>
        <pc:spChg chg="mod">
          <ac:chgData name="Rains, Jacob" userId="d2598abc-6495-4492-8a7b-3ff6146da5b3" providerId="ADAL" clId="{1733DAB2-7663-4C8E-A340-5641D399D300}" dt="2024-06-10T17:25:18.728" v="2027" actId="207"/>
          <ac:spMkLst>
            <pc:docMk/>
            <pc:sldMk cId="4198421978" sldId="2147478929"/>
            <ac:spMk id="3" creationId="{DEF4712C-1BE9-0220-2C52-63BAE2E5D7C5}"/>
          </ac:spMkLst>
        </pc:spChg>
        <pc:spChg chg="add mod">
          <ac:chgData name="Rains, Jacob" userId="d2598abc-6495-4492-8a7b-3ff6146da5b3" providerId="ADAL" clId="{1733DAB2-7663-4C8E-A340-5641D399D300}" dt="2024-06-07T14:52:10.416" v="99" actId="20577"/>
          <ac:spMkLst>
            <pc:docMk/>
            <pc:sldMk cId="4198421978" sldId="2147478929"/>
            <ac:spMk id="5" creationId="{10D6A0CF-EA65-0E8A-8224-E02D87A67656}"/>
          </ac:spMkLst>
        </pc:spChg>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4198421978" sldId="2147478929"/>
                <pc2:cmMk id="{B6080E6B-D481-493A-8E87-2179B7234DC5}"/>
              </pc2:cmMkLst>
            </pc226:cmChg>
            <pc226:cmChg xmlns:pc226="http://schemas.microsoft.com/office/powerpoint/2022/06/main/command" chg="add del mod">
              <pc226:chgData name="Rains, Jacob" userId="d2598abc-6495-4492-8a7b-3ff6146da5b3" providerId="ADAL" clId="{1733DAB2-7663-4C8E-A340-5641D399D300}" dt="2024-06-10T18:50:55.964" v="2061"/>
              <pc2:cmMkLst xmlns:pc2="http://schemas.microsoft.com/office/powerpoint/2019/9/main/command">
                <pc:docMk/>
                <pc:sldMk cId="4198421978" sldId="2147478929"/>
                <pc2:cmMk id="{FE335E77-D779-4F15-A8D9-8D4A01142EE5}"/>
              </pc2:cmMkLst>
            </pc226:cmChg>
          </p:ext>
        </pc:extLst>
      </pc:sldChg>
      <pc:sldChg chg="ord">
        <pc:chgData name="Rains, Jacob" userId="d2598abc-6495-4492-8a7b-3ff6146da5b3" providerId="ADAL" clId="{1733DAB2-7663-4C8E-A340-5641D399D300}" dt="2024-06-10T18:45:56.250" v="2053"/>
        <pc:sldMkLst>
          <pc:docMk/>
          <pc:sldMk cId="3583849040" sldId="2147479005"/>
        </pc:sldMkLst>
      </pc:sldChg>
      <pc:sldChg chg="del">
        <pc:chgData name="Rains, Jacob" userId="d2598abc-6495-4492-8a7b-3ff6146da5b3" providerId="ADAL" clId="{1733DAB2-7663-4C8E-A340-5641D399D300}" dt="2024-06-10T18:46:40.404" v="2059" actId="47"/>
        <pc:sldMkLst>
          <pc:docMk/>
          <pc:sldMk cId="3634661869" sldId="2147479007"/>
        </pc:sldMkLst>
      </pc:sldChg>
      <pc:sldChg chg="del">
        <pc:chgData name="Rains, Jacob" userId="d2598abc-6495-4492-8a7b-3ff6146da5b3" providerId="ADAL" clId="{1733DAB2-7663-4C8E-A340-5641D399D300}" dt="2024-06-10T18:46:22.301" v="2056" actId="47"/>
        <pc:sldMkLst>
          <pc:docMk/>
          <pc:sldMk cId="2601998282" sldId="2147479008"/>
        </pc:sldMkLst>
      </pc:sldChg>
      <pc:sldChg chg="del">
        <pc:chgData name="Rains, Jacob" userId="d2598abc-6495-4492-8a7b-3ff6146da5b3" providerId="ADAL" clId="{1733DAB2-7663-4C8E-A340-5641D399D300}" dt="2024-06-06T21:05:34.205" v="18" actId="47"/>
        <pc:sldMkLst>
          <pc:docMk/>
          <pc:sldMk cId="1805451422" sldId="2147479009"/>
        </pc:sldMkLst>
      </pc:sldChg>
      <pc:sldChg chg="modSp mod">
        <pc:chgData name="Rains, Jacob" userId="d2598abc-6495-4492-8a7b-3ff6146da5b3" providerId="ADAL" clId="{1733DAB2-7663-4C8E-A340-5641D399D300}" dt="2024-06-10T17:22:05.856" v="2026" actId="20577"/>
        <pc:sldMkLst>
          <pc:docMk/>
          <pc:sldMk cId="3110887756" sldId="2147479011"/>
        </pc:sldMkLst>
        <pc:spChg chg="mod">
          <ac:chgData name="Rains, Jacob" userId="d2598abc-6495-4492-8a7b-3ff6146da5b3" providerId="ADAL" clId="{1733DAB2-7663-4C8E-A340-5641D399D300}" dt="2024-06-10T17:22:05.856" v="2026" actId="20577"/>
          <ac:spMkLst>
            <pc:docMk/>
            <pc:sldMk cId="3110887756" sldId="2147479011"/>
            <ac:spMk id="2" creationId="{599074BF-EDCB-8826-6172-CBBB41850592}"/>
          </ac:spMkLst>
        </pc:spChg>
      </pc:sldChg>
      <pc:sldChg chg="ord">
        <pc:chgData name="Rains, Jacob" userId="d2598abc-6495-4492-8a7b-3ff6146da5b3" providerId="ADAL" clId="{1733DAB2-7663-4C8E-A340-5641D399D300}" dt="2024-06-10T15:22:38.592" v="1973"/>
        <pc:sldMkLst>
          <pc:docMk/>
          <pc:sldMk cId="1847033166" sldId="2147479013"/>
        </pc:sldMkLst>
      </pc:sldChg>
      <pc:sldChg chg="del">
        <pc:chgData name="Rains, Jacob" userId="d2598abc-6495-4492-8a7b-3ff6146da5b3" providerId="ADAL" clId="{1733DAB2-7663-4C8E-A340-5641D399D300}" dt="2024-06-06T21:05:23.393" v="16" actId="47"/>
        <pc:sldMkLst>
          <pc:docMk/>
          <pc:sldMk cId="438829939" sldId="2147479037"/>
        </pc:sldMkLst>
      </pc:sldChg>
      <pc:sldChg chg="modSp del mod modCm">
        <pc:chgData name="Rains, Jacob" userId="d2598abc-6495-4492-8a7b-3ff6146da5b3" providerId="ADAL" clId="{1733DAB2-7663-4C8E-A340-5641D399D300}" dt="2024-06-06T21:04:00.260" v="4" actId="47"/>
        <pc:sldMkLst>
          <pc:docMk/>
          <pc:sldMk cId="1301963105" sldId="2147479050"/>
        </pc:sldMkLst>
        <pc:spChg chg="mod">
          <ac:chgData name="Rains, Jacob" userId="d2598abc-6495-4492-8a7b-3ff6146da5b3" providerId="ADAL" clId="{1733DAB2-7663-4C8E-A340-5641D399D300}" dt="2024-06-06T18:13:19.143" v="1" actId="20577"/>
          <ac:spMkLst>
            <pc:docMk/>
            <pc:sldMk cId="1301963105" sldId="2147479050"/>
            <ac:spMk id="2" creationId="{28E9EBF2-3420-13ED-D90C-7698DB047E74}"/>
          </ac:spMkLst>
        </pc:spChg>
        <pc:extLst>
          <p:ext xmlns:p="http://schemas.openxmlformats.org/presentationml/2006/main" uri="{D6D511B9-2390-475A-947B-AFAB55BFBCF1}">
            <pc226:cmChg xmlns:pc226="http://schemas.microsoft.com/office/powerpoint/2022/06/main/command" chg="mod">
              <pc226:chgData name="Rains, Jacob" userId="d2598abc-6495-4492-8a7b-3ff6146da5b3" providerId="ADAL" clId="{1733DAB2-7663-4C8E-A340-5641D399D300}" dt="2024-06-06T18:13:27.349" v="2"/>
              <pc2:cmMkLst xmlns:pc2="http://schemas.microsoft.com/office/powerpoint/2019/9/main/command">
                <pc:docMk/>
                <pc:sldMk cId="1301963105" sldId="2147479050"/>
                <pc2:cmMk id="{FB2E02E9-E6F8-48B6-B4BA-487E9A7C3497}"/>
              </pc2:cmMkLst>
              <pc226:cmRplyChg chg="add">
                <pc226:chgData name="Rains, Jacob" userId="d2598abc-6495-4492-8a7b-3ff6146da5b3" providerId="ADAL" clId="{1733DAB2-7663-4C8E-A340-5641D399D300}" dt="2024-06-06T18:13:27.349" v="2"/>
                <pc2:cmRplyMkLst xmlns:pc2="http://schemas.microsoft.com/office/powerpoint/2019/9/main/command">
                  <pc:docMk/>
                  <pc:sldMk cId="1301963105" sldId="2147479050"/>
                  <pc2:cmMk id="{FB2E02E9-E6F8-48B6-B4BA-487E9A7C3497}"/>
                  <pc2:cmRplyMk id="{56295632-BE4F-4BA7-8FCD-DD5926D970DD}"/>
                </pc2:cmRplyMkLst>
              </pc226:cmRplyChg>
            </pc226:cmChg>
          </p:ext>
        </pc:extLst>
      </pc:sldChg>
      <pc:sldChg chg="del">
        <pc:chgData name="Rains, Jacob" userId="d2598abc-6495-4492-8a7b-3ff6146da5b3" providerId="ADAL" clId="{1733DAB2-7663-4C8E-A340-5641D399D300}" dt="2024-06-06T21:04:16.684" v="6" actId="47"/>
        <pc:sldMkLst>
          <pc:docMk/>
          <pc:sldMk cId="1826170580" sldId="2147479051"/>
        </pc:sldMkLst>
      </pc:sldChg>
      <pc:sldChg chg="modSp del mod ord delCm modCm">
        <pc:chgData name="Rains, Jacob" userId="d2598abc-6495-4492-8a7b-3ff6146da5b3" providerId="ADAL" clId="{1733DAB2-7663-4C8E-A340-5641D399D300}" dt="2024-06-10T18:50:55.964" v="2061"/>
        <pc:sldMkLst>
          <pc:docMk/>
          <pc:sldMk cId="4161405728" sldId="2147479053"/>
        </pc:sldMkLst>
        <pc:spChg chg="mod">
          <ac:chgData name="Rains, Jacob" userId="d2598abc-6495-4492-8a7b-3ff6146da5b3" providerId="ADAL" clId="{1733DAB2-7663-4C8E-A340-5641D399D300}" dt="2024-06-06T21:06:27.377" v="75" actId="20577"/>
          <ac:spMkLst>
            <pc:docMk/>
            <pc:sldMk cId="4161405728" sldId="2147479053"/>
            <ac:spMk id="4" creationId="{3DEF44BB-EEDC-1C57-9691-14EF85BFB7D9}"/>
          </ac:spMkLst>
        </pc:spChg>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4161405728" sldId="2147479053"/>
                <pc2:cmMk id="{AD297EE9-D927-4E30-8624-2D6FDC1EEF2D}"/>
              </pc2:cmMkLst>
              <pc226:cmRplyChg chg="add">
                <pc226:chgData name="Rains, Jacob" userId="d2598abc-6495-4492-8a7b-3ff6146da5b3" providerId="ADAL" clId="{1733DAB2-7663-4C8E-A340-5641D399D300}" dt="2024-06-06T21:06:44.037" v="76"/>
                <pc2:cmRplyMkLst xmlns:pc2="http://schemas.microsoft.com/office/powerpoint/2019/9/main/command">
                  <pc:docMk/>
                  <pc:sldMk cId="4161405728" sldId="2147479053"/>
                  <pc2:cmMk id="{AD297EE9-D927-4E30-8624-2D6FDC1EEF2D}"/>
                  <pc2:cmRplyMk id="{3D57D40E-4EAC-4936-89BE-BF7B151ADDB1}"/>
                </pc2:cmRplyMkLst>
              </pc226:cmRplyChg>
            </pc226:cmChg>
          </p:ext>
        </pc:extLst>
      </pc:sldChg>
      <pc:sldChg chg="del">
        <pc:chgData name="Rains, Jacob" userId="d2598abc-6495-4492-8a7b-3ff6146da5b3" providerId="ADAL" clId="{1733DAB2-7663-4C8E-A340-5641D399D300}" dt="2024-06-06T21:07:53.781" v="81" actId="47"/>
        <pc:sldMkLst>
          <pc:docMk/>
          <pc:sldMk cId="1805559372" sldId="2147479055"/>
        </pc:sldMkLst>
      </pc:sldChg>
      <pc:sldChg chg="del">
        <pc:chgData name="Rains, Jacob" userId="d2598abc-6495-4492-8a7b-3ff6146da5b3" providerId="ADAL" clId="{1733DAB2-7663-4C8E-A340-5641D399D300}" dt="2024-06-06T21:08:20.474" v="85" actId="47"/>
        <pc:sldMkLst>
          <pc:docMk/>
          <pc:sldMk cId="3986811480" sldId="2147479056"/>
        </pc:sldMkLst>
      </pc:sldChg>
      <pc:sldChg chg="modSp add del mod delCm modCm">
        <pc:chgData name="Rains, Jacob" userId="d2598abc-6495-4492-8a7b-3ff6146da5b3" providerId="ADAL" clId="{1733DAB2-7663-4C8E-A340-5641D399D300}" dt="2024-06-10T18:50:55.964" v="2061"/>
        <pc:sldMkLst>
          <pc:docMk/>
          <pc:sldMk cId="1546861189" sldId="2147479057"/>
        </pc:sldMkLst>
        <pc:spChg chg="mod">
          <ac:chgData name="Rains, Jacob" userId="d2598abc-6495-4492-8a7b-3ff6146da5b3" providerId="ADAL" clId="{1733DAB2-7663-4C8E-A340-5641D399D300}" dt="2024-06-10T17:25:24.077" v="2028" actId="207"/>
          <ac:spMkLst>
            <pc:docMk/>
            <pc:sldMk cId="1546861189" sldId="2147479057"/>
            <ac:spMk id="4" creationId="{CD5F66AD-663F-E005-6277-8CF2B095C094}"/>
          </ac:spMkLst>
        </pc:spChg>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1546861189" sldId="2147479057"/>
                <pc2:cmMk id="{3609AF32-DF21-49BF-82F0-08D40DA98F5C}"/>
              </pc2:cmMkLst>
              <pc226:cmRplyChg chg="del">
                <pc226:chgData name="Rains, Jacob" userId="d2598abc-6495-4492-8a7b-3ff6146da5b3" providerId="ADAL" clId="{1733DAB2-7663-4C8E-A340-5641D399D300}" dt="2024-06-06T21:04:31.441" v="8"/>
                <pc2:cmRplyMkLst xmlns:pc2="http://schemas.microsoft.com/office/powerpoint/2019/9/main/command">
                  <pc:docMk/>
                  <pc:sldMk cId="1546861189" sldId="2147479057"/>
                  <pc2:cmMk id="{3609AF32-DF21-49BF-82F0-08D40DA98F5C}"/>
                  <pc2:cmRplyMk id="{95BDDAC2-9433-4606-930F-849818F92EF7}"/>
                </pc2:cmRplyMkLst>
              </pc226:cmRplyChg>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1546861189" sldId="2147479057"/>
                <pc2:cmMk id="{4C3B827E-0007-4265-BC5E-22FFC80CB70B}"/>
              </pc2:cmMkLst>
              <pc226:cmRplyChg chg="add">
                <pc226:chgData name="Rains, Jacob" userId="d2598abc-6495-4492-8a7b-3ff6146da5b3" providerId="ADAL" clId="{1733DAB2-7663-4C8E-A340-5641D399D300}" dt="2024-06-06T21:04:55.910" v="10"/>
                <pc2:cmRplyMkLst xmlns:pc2="http://schemas.microsoft.com/office/powerpoint/2019/9/main/command">
                  <pc:docMk/>
                  <pc:sldMk cId="1546861189" sldId="2147479057"/>
                  <pc2:cmMk id="{4C3B827E-0007-4265-BC5E-22FFC80CB70B}"/>
                  <pc2:cmRplyMk id="{1D359FC8-E4AC-401D-982E-4B6AB83CF0C1}"/>
                </pc2:cmRplyMkLst>
              </pc226:cmRplyChg>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1546861189" sldId="2147479057"/>
                <pc2:cmMk id="{60FE11D8-EC3F-40CC-95D9-DDFFF1D75755}"/>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1546861189" sldId="2147479057"/>
                <pc2:cmMk id="{FB2E02E9-E6F8-48B6-B4BA-487E9A7C3497}"/>
              </pc2:cmMkLst>
            </pc226:cmChg>
          </p:ext>
        </pc:extLst>
      </pc:sldChg>
      <pc:sldChg chg="modSp add del mod ord addCm delCm modCm">
        <pc:chgData name="Rains, Jacob" userId="d2598abc-6495-4492-8a7b-3ff6146da5b3" providerId="ADAL" clId="{1733DAB2-7663-4C8E-A340-5641D399D300}" dt="2024-06-10T18:50:55.964" v="2061"/>
        <pc:sldMkLst>
          <pc:docMk/>
          <pc:sldMk cId="3366124557" sldId="2147479058"/>
        </pc:sldMkLst>
        <pc:spChg chg="mod">
          <ac:chgData name="Rains, Jacob" userId="d2598abc-6495-4492-8a7b-3ff6146da5b3" providerId="ADAL" clId="{1733DAB2-7663-4C8E-A340-5641D399D300}" dt="2024-06-10T17:25:34.531" v="2031" actId="207"/>
          <ac:spMkLst>
            <pc:docMk/>
            <pc:sldMk cId="3366124557" sldId="2147479058"/>
            <ac:spMk id="2" creationId="{A4AA4241-CB85-2E13-A37A-68F9D8CB862B}"/>
          </ac:spMkLst>
        </pc:spChg>
        <pc:spChg chg="mod">
          <ac:chgData name="Rains, Jacob" userId="d2598abc-6495-4492-8a7b-3ff6146da5b3" providerId="ADAL" clId="{1733DAB2-7663-4C8E-A340-5641D399D300}" dt="2024-06-07T15:56:04.390" v="108" actId="2711"/>
          <ac:spMkLst>
            <pc:docMk/>
            <pc:sldMk cId="3366124557" sldId="2147479058"/>
            <ac:spMk id="6" creationId="{8E127913-6AD4-83F3-066A-DC1412D7967F}"/>
          </ac:spMkLst>
        </pc:spChg>
        <pc:spChg chg="mod">
          <ac:chgData name="Rains, Jacob" userId="d2598abc-6495-4492-8a7b-3ff6146da5b3" providerId="ADAL" clId="{1733DAB2-7663-4C8E-A340-5641D399D300}" dt="2024-06-10T17:25:38.318" v="2032" actId="207"/>
          <ac:spMkLst>
            <pc:docMk/>
            <pc:sldMk cId="3366124557" sldId="2147479058"/>
            <ac:spMk id="7" creationId="{5FB413BE-F229-DFCF-2901-A3C444B591FD}"/>
          </ac:spMkLst>
        </pc:spChg>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366124557" sldId="2147479058"/>
                <pc2:cmMk id="{FA862038-F95E-466B-9EF6-33AAA458C52E}"/>
              </pc2:cmMkLst>
              <pc226:cmRplyChg chg="add">
                <pc226:chgData name="Rains, Jacob" userId="d2598abc-6495-4492-8a7b-3ff6146da5b3" providerId="ADAL" clId="{1733DAB2-7663-4C8E-A340-5641D399D300}" dt="2024-06-06T21:05:14.991" v="14"/>
                <pc2:cmRplyMkLst xmlns:pc2="http://schemas.microsoft.com/office/powerpoint/2019/9/main/command">
                  <pc:docMk/>
                  <pc:sldMk cId="3366124557" sldId="2147479058"/>
                  <pc2:cmMk id="{FA862038-F95E-466B-9EF6-33AAA458C52E}"/>
                  <pc2:cmRplyMk id="{077E3C96-3674-4B79-87E4-B15452D30DBC}"/>
                </pc2:cmRplyMkLst>
              </pc226:cmRplyChg>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366124557" sldId="2147479058"/>
                <pc2:cmMk id="{2CDFB23A-B10F-4E9C-B5FA-D992BE70C018}"/>
              </pc2:cmMkLst>
            </pc226:cmChg>
            <pc226:cmChg xmlns:pc226="http://schemas.microsoft.com/office/powerpoint/2022/06/main/command" chg="add del">
              <pc226:chgData name="Rains, Jacob" userId="d2598abc-6495-4492-8a7b-3ff6146da5b3" providerId="ADAL" clId="{1733DAB2-7663-4C8E-A340-5641D399D300}" dt="2024-06-07T15:58:12.609" v="247"/>
              <pc2:cmMkLst xmlns:pc2="http://schemas.microsoft.com/office/powerpoint/2019/9/main/command">
                <pc:docMk/>
                <pc:sldMk cId="3366124557" sldId="2147479058"/>
                <pc2:cmMk id="{70C435BB-153C-41E8-9353-F761BCA7F60E}"/>
              </pc2:cmMkLst>
              <pc226:cmRplyChg chg="add">
                <pc226:chgData name="Rains, Jacob" userId="d2598abc-6495-4492-8a7b-3ff6146da5b3" providerId="ADAL" clId="{1733DAB2-7663-4C8E-A340-5641D399D300}" dt="2024-06-07T14:38:30.754" v="92"/>
                <pc2:cmRplyMkLst xmlns:pc2="http://schemas.microsoft.com/office/powerpoint/2019/9/main/command">
                  <pc:docMk/>
                  <pc:sldMk cId="3366124557" sldId="2147479058"/>
                  <pc2:cmMk id="{70C435BB-153C-41E8-9353-F761BCA7F60E}"/>
                  <pc2:cmRplyMk id="{BDF4F935-7CBA-440B-B02E-7EBFC94D65A8}"/>
                </pc2:cmRplyMkLst>
              </pc226:cmRplyChg>
            </pc226:cmChg>
            <pc226:cmChg xmlns:pc226="http://schemas.microsoft.com/office/powerpoint/2022/06/main/command" chg="add del mod">
              <pc226:chgData name="Rains, Jacob" userId="d2598abc-6495-4492-8a7b-3ff6146da5b3" providerId="ADAL" clId="{1733DAB2-7663-4C8E-A340-5641D399D300}" dt="2024-06-10T18:50:55.964" v="2061"/>
              <pc2:cmMkLst xmlns:pc2="http://schemas.microsoft.com/office/powerpoint/2019/9/main/command">
                <pc:docMk/>
                <pc:sldMk cId="3366124557" sldId="2147479058"/>
                <pc2:cmMk id="{D17068BD-F524-4C58-86FF-B7DD9C3F73C5}"/>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366124557" sldId="2147479058"/>
                <pc2:cmMk id="{B1C0A1D5-76EA-4395-A0DD-37BBB7806F82}"/>
              </pc2:cmMkLst>
            </pc226:cmChg>
          </p:ext>
        </pc:extLst>
      </pc:sldChg>
      <pc:sldChg chg="add del ord delCm modCm">
        <pc:chgData name="Rains, Jacob" userId="d2598abc-6495-4492-8a7b-3ff6146da5b3" providerId="ADAL" clId="{1733DAB2-7663-4C8E-A340-5641D399D300}" dt="2024-06-10T18:50:55.964" v="2061"/>
        <pc:sldMkLst>
          <pc:docMk/>
          <pc:sldMk cId="2490032927" sldId="2147479059"/>
        </pc:sldMkLst>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2490032927" sldId="2147479059"/>
                <pc2:cmMk id="{032E4446-7228-44A1-9447-B8E6E7192944}"/>
              </pc2:cmMkLst>
            </pc226:cmChg>
          </p:ext>
        </pc:extLst>
      </pc:sldChg>
      <pc:sldChg chg="add del ord delCm modCm">
        <pc:chgData name="Rains, Jacob" userId="d2598abc-6495-4492-8a7b-3ff6146da5b3" providerId="ADAL" clId="{1733DAB2-7663-4C8E-A340-5641D399D300}" dt="2024-06-10T18:50:55.964" v="2061"/>
        <pc:sldMkLst>
          <pc:docMk/>
          <pc:sldMk cId="3624533792" sldId="2147479060"/>
        </pc:sldMkLst>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24533792" sldId="2147479060"/>
                <pc2:cmMk id="{A2FFFE16-A1C8-4DF1-9A9B-4B611A402005}"/>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24533792" sldId="2147479060"/>
                <pc2:cmMk id="{D5841946-10EE-4D35-B831-AD8FB764216A}"/>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24533792" sldId="2147479060"/>
                <pc2:cmMk id="{9BDF954A-FCE1-4D0B-B22F-9072FDCF7DF8}"/>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24533792" sldId="2147479060"/>
                <pc2:cmMk id="{B3AD58EE-5A9C-4137-A2E2-0F409B23C0F0}"/>
              </pc2:cmMkLst>
              <pc226:cmRplyChg chg="add">
                <pc226:chgData name="Rains, Jacob" userId="d2598abc-6495-4492-8a7b-3ff6146da5b3" providerId="ADAL" clId="{1733DAB2-7663-4C8E-A340-5641D399D300}" dt="2024-06-10T13:33:30.282" v="1695"/>
                <pc2:cmRplyMkLst xmlns:pc2="http://schemas.microsoft.com/office/powerpoint/2019/9/main/command">
                  <pc:docMk/>
                  <pc:sldMk cId="3624533792" sldId="2147479060"/>
                  <pc2:cmMk id="{B3AD58EE-5A9C-4137-A2E2-0F409B23C0F0}"/>
                  <pc2:cmRplyMk id="{3EFF030D-4993-4C33-AD6D-BC5432CB41F6}"/>
                </pc2:cmRplyMkLst>
              </pc226:cmRplyChg>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24533792" sldId="2147479060"/>
                <pc2:cmMk id="{B49487F0-5D3F-43EE-824C-6184F659E847}"/>
              </pc2:cmMkLst>
            </pc226:cmChg>
            <pc226:cmChg xmlns:pc226="http://schemas.microsoft.com/office/powerpoint/2022/06/main/command" chg="del">
              <pc226:chgData name="Rains, Jacob" userId="d2598abc-6495-4492-8a7b-3ff6146da5b3" providerId="ADAL" clId="{1733DAB2-7663-4C8E-A340-5641D399D300}" dt="2024-06-10T18:50:55.964" v="2061"/>
              <pc2:cmMkLst xmlns:pc2="http://schemas.microsoft.com/office/powerpoint/2019/9/main/command">
                <pc:docMk/>
                <pc:sldMk cId="3624533792" sldId="2147479060"/>
                <pc2:cmMk id="{7182FFFE-17AE-4BCB-AC06-22A36C0602C6}"/>
              </pc2:cmMkLst>
            </pc226:cmChg>
          </p:ext>
        </pc:extLst>
      </pc:sldChg>
      <pc:sldChg chg="add del ord delCm modCm">
        <pc:chgData name="Rains, Jacob" userId="d2598abc-6495-4492-8a7b-3ff6146da5b3" providerId="ADAL" clId="{1733DAB2-7663-4C8E-A340-5641D399D300}" dt="2024-06-10T18:50:53.312" v="2060"/>
        <pc:sldMkLst>
          <pc:docMk/>
          <pc:sldMk cId="757094365" sldId="2147479061"/>
        </pc:sldMkLst>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3.312" v="2060"/>
              <pc2:cmMkLst xmlns:pc2="http://schemas.microsoft.com/office/powerpoint/2019/9/main/command">
                <pc:docMk/>
                <pc:sldMk cId="757094365" sldId="2147479061"/>
                <pc2:cmMk id="{54A70778-6208-4823-80FE-59C74CEDE254}"/>
              </pc2:cmMkLst>
              <pc226:cmRplyChg chg="mod">
                <pc226:chgData name="Rains, Jacob" userId="d2598abc-6495-4492-8a7b-3ff6146da5b3" providerId="ADAL" clId="{1733DAB2-7663-4C8E-A340-5641D399D300}" dt="2024-06-06T21:07:43.150" v="79"/>
                <pc2:cmRplyMkLst xmlns:pc2="http://schemas.microsoft.com/office/powerpoint/2019/9/main/command">
                  <pc:docMk/>
                  <pc:sldMk cId="757094365" sldId="2147479061"/>
                  <pc2:cmMk id="{54A70778-6208-4823-80FE-59C74CEDE254}"/>
                  <pc2:cmRplyMk id="{FB632B6E-6B1D-4EFD-9437-C198098AA04E}"/>
                </pc2:cmRplyMkLst>
              </pc226:cmRplyChg>
              <pc226:cmRplyChg chg="del">
                <pc226:chgData name="Rains, Jacob" userId="d2598abc-6495-4492-8a7b-3ff6146da5b3" providerId="ADAL" clId="{1733DAB2-7663-4C8E-A340-5641D399D300}" dt="2024-06-06T21:06:56.681" v="78"/>
                <pc2:cmRplyMkLst xmlns:pc2="http://schemas.microsoft.com/office/powerpoint/2019/9/main/command">
                  <pc:docMk/>
                  <pc:sldMk cId="757094365" sldId="2147479061"/>
                  <pc2:cmMk id="{54A70778-6208-4823-80FE-59C74CEDE254}"/>
                  <pc2:cmRplyMk id="{72EFFAD5-BC30-40AC-83F6-9A104E2413A0}"/>
                </pc2:cmRplyMkLst>
              </pc226:cmRplyChg>
            </pc226:cmChg>
            <pc226:cmChg xmlns:pc226="http://schemas.microsoft.com/office/powerpoint/2022/06/main/command" chg="del mod">
              <pc226:chgData name="Rains, Jacob" userId="d2598abc-6495-4492-8a7b-3ff6146da5b3" providerId="ADAL" clId="{1733DAB2-7663-4C8E-A340-5641D399D300}" dt="2024-06-10T18:50:53.312" v="2060"/>
              <pc2:cmMkLst xmlns:pc2="http://schemas.microsoft.com/office/powerpoint/2019/9/main/command">
                <pc:docMk/>
                <pc:sldMk cId="757094365" sldId="2147479061"/>
                <pc2:cmMk id="{8FBF12AB-25E3-42BD-AF32-C0FF7548AC94}"/>
              </pc2:cmMkLst>
            </pc226:cmChg>
          </p:ext>
        </pc:extLst>
      </pc:sldChg>
      <pc:sldChg chg="delSp modSp add del mod ord addCm delCm modCm">
        <pc:chgData name="Rains, Jacob" userId="d2598abc-6495-4492-8a7b-3ff6146da5b3" providerId="ADAL" clId="{1733DAB2-7663-4C8E-A340-5641D399D300}" dt="2024-06-10T18:50:55.964" v="2061"/>
        <pc:sldMkLst>
          <pc:docMk/>
          <pc:sldMk cId="364995704" sldId="2147479062"/>
        </pc:sldMkLst>
        <pc:spChg chg="mod">
          <ac:chgData name="Rains, Jacob" userId="d2598abc-6495-4492-8a7b-3ff6146da5b3" providerId="ADAL" clId="{1733DAB2-7663-4C8E-A340-5641D399D300}" dt="2024-06-07T17:15:57.511" v="1664" actId="207"/>
          <ac:spMkLst>
            <pc:docMk/>
            <pc:sldMk cId="364995704" sldId="2147479062"/>
            <ac:spMk id="2" creationId="{B07F978D-5C9B-3D50-16C5-A564BF5F7423}"/>
          </ac:spMkLst>
        </pc:spChg>
        <pc:spChg chg="mod">
          <ac:chgData name="Rains, Jacob" userId="d2598abc-6495-4492-8a7b-3ff6146da5b3" providerId="ADAL" clId="{1733DAB2-7663-4C8E-A340-5641D399D300}" dt="2024-06-10T17:26:07.369" v="2035" actId="207"/>
          <ac:spMkLst>
            <pc:docMk/>
            <pc:sldMk cId="364995704" sldId="2147479062"/>
            <ac:spMk id="3" creationId="{DACA6733-B60F-4D73-C73C-FD27D24FA194}"/>
          </ac:spMkLst>
        </pc:spChg>
        <pc:spChg chg="mod">
          <ac:chgData name="Rains, Jacob" userId="d2598abc-6495-4492-8a7b-3ff6146da5b3" providerId="ADAL" clId="{1733DAB2-7663-4C8E-A340-5641D399D300}" dt="2024-06-10T17:26:10.799" v="2036" actId="207"/>
          <ac:spMkLst>
            <pc:docMk/>
            <pc:sldMk cId="364995704" sldId="2147479062"/>
            <ac:spMk id="5" creationId="{C7DD6E6F-CA21-1EBC-F15B-64F406094EC8}"/>
          </ac:spMkLst>
        </pc:spChg>
        <pc:spChg chg="del">
          <ac:chgData name="Rains, Jacob" userId="d2598abc-6495-4492-8a7b-3ff6146da5b3" providerId="ADAL" clId="{1733DAB2-7663-4C8E-A340-5641D399D300}" dt="2024-06-07T17:06:45.274" v="1473" actId="478"/>
          <ac:spMkLst>
            <pc:docMk/>
            <pc:sldMk cId="364995704" sldId="2147479062"/>
            <ac:spMk id="7" creationId="{E785E3F1-9D14-426B-6ACE-09FDEEFADD34}"/>
          </ac:spMkLst>
        </pc:spChg>
        <pc:spChg chg="del">
          <ac:chgData name="Rains, Jacob" userId="d2598abc-6495-4492-8a7b-3ff6146da5b3" providerId="ADAL" clId="{1733DAB2-7663-4C8E-A340-5641D399D300}" dt="2024-06-07T17:13:42.085" v="1552" actId="478"/>
          <ac:spMkLst>
            <pc:docMk/>
            <pc:sldMk cId="364995704" sldId="2147479062"/>
            <ac:spMk id="8" creationId="{BDC6329F-7C1F-D158-C1C9-6C6BE6FC3305}"/>
          </ac:spMkLst>
        </pc:spChg>
        <pc:graphicFrameChg chg="del">
          <ac:chgData name="Rains, Jacob" userId="d2598abc-6495-4492-8a7b-3ff6146da5b3" providerId="ADAL" clId="{1733DAB2-7663-4C8E-A340-5641D399D300}" dt="2024-06-07T17:06:42.964" v="1471" actId="478"/>
          <ac:graphicFrameMkLst>
            <pc:docMk/>
            <pc:sldMk cId="364995704" sldId="2147479062"/>
            <ac:graphicFrameMk id="6" creationId="{BCBD2E27-B7F8-009D-7F4C-D6E73D1F44E2}"/>
          </ac:graphicFrameMkLst>
        </pc:graphicFrameChg>
        <pc:extLst>
          <p:ext xmlns:p="http://schemas.openxmlformats.org/presentationml/2006/main" uri="{D6D511B9-2390-475A-947B-AFAB55BFBCF1}">
            <pc226:cmChg xmlns:pc226="http://schemas.microsoft.com/office/powerpoint/2022/06/main/command" chg="add">
              <pc226:chgData name="Rains, Jacob" userId="d2598abc-6495-4492-8a7b-3ff6146da5b3" providerId="ADAL" clId="{1733DAB2-7663-4C8E-A340-5641D399D300}" dt="2024-06-07T14:45:26.101" v="95"/>
              <pc2:cmMkLst xmlns:pc2="http://schemas.microsoft.com/office/powerpoint/2019/9/main/command">
                <pc:docMk/>
                <pc:sldMk cId="364995704" sldId="2147479062"/>
                <pc2:cmMk id="{CBD43E55-C709-4EA8-B6F2-D1665751D7A3}"/>
              </pc2:cmMkLst>
              <pc226:cmRplyChg chg="add">
                <pc226:chgData name="Rains, Jacob" userId="d2598abc-6495-4492-8a7b-3ff6146da5b3" providerId="ADAL" clId="{1733DAB2-7663-4C8E-A340-5641D399D300}" dt="2024-06-07T14:43:45.852" v="94"/>
                <pc2:cmRplyMkLst xmlns:pc2="http://schemas.microsoft.com/office/powerpoint/2019/9/main/command">
                  <pc:docMk/>
                  <pc:sldMk cId="364995704" sldId="2147479062"/>
                  <pc2:cmMk id="{CBD43E55-C709-4EA8-B6F2-D1665751D7A3}"/>
                  <pc2:cmRplyMk id="{7009996D-EA8F-4E67-85AE-3F8FD165D1CE}"/>
                </pc2:cmRplyMkLst>
              </pc226:cmRplyChg>
              <pc226:cmRplyChg chg="add">
                <pc226:chgData name="Rains, Jacob" userId="d2598abc-6495-4492-8a7b-3ff6146da5b3" providerId="ADAL" clId="{1733DAB2-7663-4C8E-A340-5641D399D300}" dt="2024-06-07T14:45:26.101" v="95"/>
                <pc2:cmRplyMkLst xmlns:pc2="http://schemas.microsoft.com/office/powerpoint/2019/9/main/command">
                  <pc:docMk/>
                  <pc:sldMk cId="364995704" sldId="2147479062"/>
                  <pc2:cmMk id="{CBD43E55-C709-4EA8-B6F2-D1665751D7A3}"/>
                  <pc2:cmRplyMk id="{3C3D8192-37E8-4311-BD5A-538E0408C7AE}"/>
                </pc2:cmRplyMkLst>
              </pc226:cmRplyChg>
            </pc226:cmChg>
            <pc226:cmChg xmlns:pc226="http://schemas.microsoft.com/office/powerpoint/2022/06/main/command" chg="del">
              <pc226:chgData name="Rains, Jacob" userId="d2598abc-6495-4492-8a7b-3ff6146da5b3" providerId="ADAL" clId="{1733DAB2-7663-4C8E-A340-5641D399D300}" dt="2024-06-06T21:08:04.734" v="83"/>
              <pc2:cmMkLst xmlns:pc2="http://schemas.microsoft.com/office/powerpoint/2019/9/main/command">
                <pc:docMk/>
                <pc:sldMk cId="364995704" sldId="2147479062"/>
                <pc2:cmMk id="{84EFA766-7468-4AC9-BF8D-DC7B1DA88601}"/>
              </pc2:cmMkLst>
            </pc226:cmChg>
            <pc226:cmChg xmlns:pc226="http://schemas.microsoft.com/office/powerpoint/2022/06/main/command" chg="del">
              <pc226:chgData name="Rains, Jacob" userId="d2598abc-6495-4492-8a7b-3ff6146da5b3" providerId="ADAL" clId="{1733DAB2-7663-4C8E-A340-5641D399D300}" dt="2024-06-10T18:50:55.964" v="2061"/>
              <pc2:cmMkLst xmlns:pc2="http://schemas.microsoft.com/office/powerpoint/2019/9/main/command">
                <pc:docMk/>
                <pc:sldMk cId="364995704" sldId="2147479062"/>
                <pc2:cmMk id="{CB2AA7CB-D985-49D6-B04D-CF1DFB508D24}"/>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4995704" sldId="2147479062"/>
                <pc2:cmMk id="{239DD6E4-91B1-43C9-A5A3-4BA688F049FC}"/>
              </pc2:cmMkLst>
            </pc226:cmChg>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64995704" sldId="2147479062"/>
                <pc2:cmMk id="{FCB41EFA-7B3F-4E03-B48A-D47134C145C0}"/>
              </pc2:cmMkLst>
            </pc226:cmChg>
          </p:ext>
        </pc:extLst>
      </pc:sldChg>
      <pc:sldChg chg="add del delCm modCm">
        <pc:chgData name="Rains, Jacob" userId="d2598abc-6495-4492-8a7b-3ff6146da5b3" providerId="ADAL" clId="{1733DAB2-7663-4C8E-A340-5641D399D300}" dt="2024-06-10T18:50:55.964" v="2061"/>
        <pc:sldMkLst>
          <pc:docMk/>
          <pc:sldMk cId="3849529279" sldId="2147479063"/>
        </pc:sldMkLst>
        <pc:extLst>
          <p:ext xmlns:p="http://schemas.openxmlformats.org/presentationml/2006/main" uri="{D6D511B9-2390-475A-947B-AFAB55BFBCF1}">
            <pc226:cmChg xmlns:pc226="http://schemas.microsoft.com/office/powerpoint/2022/06/main/command" chg="del mod">
              <pc226:chgData name="Rains, Jacob" userId="d2598abc-6495-4492-8a7b-3ff6146da5b3" providerId="ADAL" clId="{1733DAB2-7663-4C8E-A340-5641D399D300}" dt="2024-06-10T18:50:55.964" v="2061"/>
              <pc2:cmMkLst xmlns:pc2="http://schemas.microsoft.com/office/powerpoint/2019/9/main/command">
                <pc:docMk/>
                <pc:sldMk cId="3849529279" sldId="2147479063"/>
                <pc2:cmMk id="{375F0943-ABF3-4EF3-9670-5444AA00118D}"/>
              </pc2:cmMkLst>
            </pc226:cmChg>
          </p:ext>
        </pc:extLst>
      </pc:sldChg>
      <pc:sldChg chg="addSp delSp modSp add del mod ord modCm">
        <pc:chgData name="Rains, Jacob" userId="d2598abc-6495-4492-8a7b-3ff6146da5b3" providerId="ADAL" clId="{1733DAB2-7663-4C8E-A340-5641D399D300}" dt="2024-06-10T15:24:59.330" v="1982" actId="47"/>
        <pc:sldMkLst>
          <pc:docMk/>
          <pc:sldMk cId="2060525489" sldId="2147479064"/>
        </pc:sldMkLst>
        <pc:spChg chg="mod">
          <ac:chgData name="Rains, Jacob" userId="d2598abc-6495-4492-8a7b-3ff6146da5b3" providerId="ADAL" clId="{1733DAB2-7663-4C8E-A340-5641D399D300}" dt="2024-06-07T16:11:55.114" v="269" actId="20577"/>
          <ac:spMkLst>
            <pc:docMk/>
            <pc:sldMk cId="2060525489" sldId="2147479064"/>
            <ac:spMk id="2" creationId="{B07F978D-5C9B-3D50-16C5-A564BF5F7423}"/>
          </ac:spMkLst>
        </pc:spChg>
        <pc:spChg chg="mod">
          <ac:chgData name="Rains, Jacob" userId="d2598abc-6495-4492-8a7b-3ff6146da5b3" providerId="ADAL" clId="{1733DAB2-7663-4C8E-A340-5641D399D300}" dt="2024-06-07T20:59:36.242" v="1693" actId="20577"/>
          <ac:spMkLst>
            <pc:docMk/>
            <pc:sldMk cId="2060525489" sldId="2147479064"/>
            <ac:spMk id="3" creationId="{DACA6733-B60F-4D73-C73C-FD27D24FA194}"/>
          </ac:spMkLst>
        </pc:spChg>
        <pc:spChg chg="add mod">
          <ac:chgData name="Rains, Jacob" userId="d2598abc-6495-4492-8a7b-3ff6146da5b3" providerId="ADAL" clId="{1733DAB2-7663-4C8E-A340-5641D399D300}" dt="2024-06-07T16:54:57.217" v="958" actId="1076"/>
          <ac:spMkLst>
            <pc:docMk/>
            <pc:sldMk cId="2060525489" sldId="2147479064"/>
            <ac:spMk id="7" creationId="{5C1C521E-7330-C6D5-7C77-767BC594C9EB}"/>
          </ac:spMkLst>
        </pc:spChg>
        <pc:graphicFrameChg chg="add mod">
          <ac:chgData name="Rains, Jacob" userId="d2598abc-6495-4492-8a7b-3ff6146da5b3" providerId="ADAL" clId="{1733DAB2-7663-4C8E-A340-5641D399D300}" dt="2024-06-07T16:54:51.973" v="956" actId="1076"/>
          <ac:graphicFrameMkLst>
            <pc:docMk/>
            <pc:sldMk cId="2060525489" sldId="2147479064"/>
            <ac:graphicFrameMk id="5" creationId="{0BEB0EAC-C95E-A9DB-52F7-620A11D90C8C}"/>
          </ac:graphicFrameMkLst>
        </pc:graphicFrameChg>
        <pc:graphicFrameChg chg="add mod modGraphic">
          <ac:chgData name="Rains, Jacob" userId="d2598abc-6495-4492-8a7b-3ff6146da5b3" providerId="ADAL" clId="{1733DAB2-7663-4C8E-A340-5641D399D300}" dt="2024-06-07T16:55:06.132" v="960" actId="14100"/>
          <ac:graphicFrameMkLst>
            <pc:docMk/>
            <pc:sldMk cId="2060525489" sldId="2147479064"/>
            <ac:graphicFrameMk id="6" creationId="{3B7F53A1-DDCA-64B7-56DD-E0EDB3FFD516}"/>
          </ac:graphicFrameMkLst>
        </pc:graphicFrameChg>
        <pc:graphicFrameChg chg="del">
          <ac:chgData name="Rains, Jacob" userId="d2598abc-6495-4492-8a7b-3ff6146da5b3" providerId="ADAL" clId="{1733DAB2-7663-4C8E-A340-5641D399D300}" dt="2024-06-07T16:11:58.921" v="270" actId="478"/>
          <ac:graphicFrameMkLst>
            <pc:docMk/>
            <pc:sldMk cId="2060525489" sldId="2147479064"/>
            <ac:graphicFrameMk id="9" creationId="{28D0C7E0-2518-E252-CFF4-5220AC6A98C6}"/>
          </ac:graphicFrameMkLst>
        </pc:graphicFrameChg>
        <pc:extLst>
          <p:ext xmlns:p="http://schemas.openxmlformats.org/presentationml/2006/main" uri="{D6D511B9-2390-475A-947B-AFAB55BFBCF1}">
            <pc226:cmChg xmlns:pc226="http://schemas.microsoft.com/office/powerpoint/2022/06/main/command" chg="mod">
              <pc226:chgData name="Rains, Jacob" userId="d2598abc-6495-4492-8a7b-3ff6146da5b3" providerId="ADAL" clId="{1733DAB2-7663-4C8E-A340-5641D399D300}" dt="2024-06-07T20:59:42.145" v="1694"/>
              <pc2:cmMkLst xmlns:pc2="http://schemas.microsoft.com/office/powerpoint/2019/9/main/command">
                <pc:docMk/>
                <pc:sldMk cId="2060525489" sldId="2147479064"/>
                <pc2:cmMk id="{38456C9B-184C-471A-9043-57E3C7B0E602}"/>
              </pc2:cmMkLst>
              <pc226:cmRplyChg chg="add">
                <pc226:chgData name="Rains, Jacob" userId="d2598abc-6495-4492-8a7b-3ff6146da5b3" providerId="ADAL" clId="{1733DAB2-7663-4C8E-A340-5641D399D300}" dt="2024-06-07T20:59:42.145" v="1694"/>
                <pc2:cmRplyMkLst xmlns:pc2="http://schemas.microsoft.com/office/powerpoint/2019/9/main/command">
                  <pc:docMk/>
                  <pc:sldMk cId="2060525489" sldId="2147479064"/>
                  <pc2:cmMk id="{38456C9B-184C-471A-9043-57E3C7B0E602}"/>
                  <pc2:cmRplyMk id="{7D7AA80E-D7B3-4A99-854E-F22C05F9CDE2}"/>
                </pc2:cmRplyMkLst>
              </pc226:cmRplyChg>
            </pc226:cmChg>
          </p:ext>
        </pc:extLst>
      </pc:sldChg>
      <pc:sldChg chg="del">
        <pc:chgData name="Rains, Jacob" userId="d2598abc-6495-4492-8a7b-3ff6146da5b3" providerId="ADAL" clId="{1733DAB2-7663-4C8E-A340-5641D399D300}" dt="2024-06-07T19:54:21.089" v="1675" actId="47"/>
        <pc:sldMkLst>
          <pc:docMk/>
          <pc:sldMk cId="3527362014" sldId="2147479066"/>
        </pc:sldMkLst>
      </pc:sldChg>
      <pc:sldChg chg="addSp delSp modSp add mod ord">
        <pc:chgData name="Rains, Jacob" userId="d2598abc-6495-4492-8a7b-3ff6146da5b3" providerId="ADAL" clId="{1733DAB2-7663-4C8E-A340-5641D399D300}" dt="2024-06-10T18:08:02.971" v="2050" actId="20577"/>
        <pc:sldMkLst>
          <pc:docMk/>
          <pc:sldMk cId="3649493634" sldId="2147479066"/>
        </pc:sldMkLst>
        <pc:spChg chg="mod">
          <ac:chgData name="Rains, Jacob" userId="d2598abc-6495-4492-8a7b-3ff6146da5b3" providerId="ADAL" clId="{1733DAB2-7663-4C8E-A340-5641D399D300}" dt="2024-06-10T15:18:11.364" v="1724" actId="20577"/>
          <ac:spMkLst>
            <pc:docMk/>
            <pc:sldMk cId="3649493634" sldId="2147479066"/>
            <ac:spMk id="2" creationId="{B07F978D-5C9B-3D50-16C5-A564BF5F7423}"/>
          </ac:spMkLst>
        </pc:spChg>
        <pc:spChg chg="mod">
          <ac:chgData name="Rains, Jacob" userId="d2598abc-6495-4492-8a7b-3ff6146da5b3" providerId="ADAL" clId="{1733DAB2-7663-4C8E-A340-5641D399D300}" dt="2024-06-10T18:08:02.971" v="2050" actId="20577"/>
          <ac:spMkLst>
            <pc:docMk/>
            <pc:sldMk cId="3649493634" sldId="2147479066"/>
            <ac:spMk id="3" creationId="{DACA6733-B60F-4D73-C73C-FD27D24FA194}"/>
          </ac:spMkLst>
        </pc:spChg>
        <pc:spChg chg="del">
          <ac:chgData name="Rains, Jacob" userId="d2598abc-6495-4492-8a7b-3ff6146da5b3" providerId="ADAL" clId="{1733DAB2-7663-4C8E-A340-5641D399D300}" dt="2024-06-10T15:17:23.555" v="1706" actId="478"/>
          <ac:spMkLst>
            <pc:docMk/>
            <pc:sldMk cId="3649493634" sldId="2147479066"/>
            <ac:spMk id="7" creationId="{5C1C521E-7330-C6D5-7C77-767BC594C9EB}"/>
          </ac:spMkLst>
        </pc:spChg>
        <pc:graphicFrameChg chg="del">
          <ac:chgData name="Rains, Jacob" userId="d2598abc-6495-4492-8a7b-3ff6146da5b3" providerId="ADAL" clId="{1733DAB2-7663-4C8E-A340-5641D399D300}" dt="2024-06-10T15:17:25.565" v="1707" actId="478"/>
          <ac:graphicFrameMkLst>
            <pc:docMk/>
            <pc:sldMk cId="3649493634" sldId="2147479066"/>
            <ac:graphicFrameMk id="5" creationId="{0BEB0EAC-C95E-A9DB-52F7-620A11D90C8C}"/>
          </ac:graphicFrameMkLst>
        </pc:graphicFrameChg>
        <pc:graphicFrameChg chg="del">
          <ac:chgData name="Rains, Jacob" userId="d2598abc-6495-4492-8a7b-3ff6146da5b3" providerId="ADAL" clId="{1733DAB2-7663-4C8E-A340-5641D399D300}" dt="2024-06-10T15:17:26.754" v="1708" actId="478"/>
          <ac:graphicFrameMkLst>
            <pc:docMk/>
            <pc:sldMk cId="3649493634" sldId="2147479066"/>
            <ac:graphicFrameMk id="6" creationId="{3B7F53A1-DDCA-64B7-56DD-E0EDB3FFD516}"/>
          </ac:graphicFrameMkLst>
        </pc:graphicFrameChg>
        <pc:graphicFrameChg chg="add mod modGraphic">
          <ac:chgData name="Rains, Jacob" userId="d2598abc-6495-4492-8a7b-3ff6146da5b3" providerId="ADAL" clId="{1733DAB2-7663-4C8E-A340-5641D399D300}" dt="2024-06-10T17:20:08.793" v="2025" actId="20577"/>
          <ac:graphicFrameMkLst>
            <pc:docMk/>
            <pc:sldMk cId="3649493634" sldId="2147479066"/>
            <ac:graphicFrameMk id="8" creationId="{50FDF368-9A35-80EE-B165-5E1F1DFC00F6}"/>
          </ac:graphicFrameMkLst>
        </pc:graphicFrameChg>
      </pc:sldChg>
      <pc:sldChg chg="add">
        <pc:chgData name="Rains, Jacob" userId="d2598abc-6495-4492-8a7b-3ff6146da5b3" providerId="ADAL" clId="{1733DAB2-7663-4C8E-A340-5641D399D300}" dt="2024-06-10T18:45:45.625" v="2051"/>
        <pc:sldMkLst>
          <pc:docMk/>
          <pc:sldMk cId="259387122" sldId="2147479067"/>
        </pc:sldMkLst>
      </pc:sldChg>
      <pc:sldChg chg="add">
        <pc:chgData name="Rains, Jacob" userId="d2598abc-6495-4492-8a7b-3ff6146da5b3" providerId="ADAL" clId="{1733DAB2-7663-4C8E-A340-5641D399D300}" dt="2024-06-10T18:46:08.141" v="2054"/>
        <pc:sldMkLst>
          <pc:docMk/>
          <pc:sldMk cId="1842811755" sldId="2147479068"/>
        </pc:sldMkLst>
      </pc:sldChg>
      <pc:sldChg chg="add del">
        <pc:chgData name="Rains, Jacob" userId="d2598abc-6495-4492-8a7b-3ff6146da5b3" providerId="ADAL" clId="{1733DAB2-7663-4C8E-A340-5641D399D300}" dt="2024-06-10T18:46:32.763" v="2058" actId="47"/>
        <pc:sldMkLst>
          <pc:docMk/>
          <pc:sldMk cId="2472517581" sldId="2147479069"/>
        </pc:sldMkLst>
      </pc:sldChg>
      <pc:sldChg chg="add">
        <pc:chgData name="Rains, Jacob" userId="d2598abc-6495-4492-8a7b-3ff6146da5b3" providerId="ADAL" clId="{1733DAB2-7663-4C8E-A340-5641D399D300}" dt="2024-06-10T18:46:29.513" v="2057"/>
        <pc:sldMkLst>
          <pc:docMk/>
          <pc:sldMk cId="1575101644" sldId="2147479070"/>
        </pc:sldMkLst>
      </pc:sldChg>
      <pc:sldChg chg="modSp add mod">
        <pc:chgData name="Rains, Jacob" userId="d2598abc-6495-4492-8a7b-3ff6146da5b3" providerId="ADAL" clId="{1733DAB2-7663-4C8E-A340-5641D399D300}" dt="2024-06-10T18:58:41.276" v="2099" actId="20577"/>
        <pc:sldMkLst>
          <pc:docMk/>
          <pc:sldMk cId="1664014306" sldId="2147479071"/>
        </pc:sldMkLst>
        <pc:spChg chg="mod">
          <ac:chgData name="Rains, Jacob" userId="d2598abc-6495-4492-8a7b-3ff6146da5b3" providerId="ADAL" clId="{1733DAB2-7663-4C8E-A340-5641D399D300}" dt="2024-06-10T18:58:41.276" v="2099" actId="20577"/>
          <ac:spMkLst>
            <pc:docMk/>
            <pc:sldMk cId="1664014306" sldId="2147479071"/>
            <ac:spMk id="9" creationId="{07307669-20F1-57EE-6B12-7023C22D1D44}"/>
          </ac:spMkLst>
        </pc:spChg>
      </pc:sldChg>
      <pc:sldChg chg="modSp add mod">
        <pc:chgData name="Rains, Jacob" userId="d2598abc-6495-4492-8a7b-3ff6146da5b3" providerId="ADAL" clId="{1733DAB2-7663-4C8E-A340-5641D399D300}" dt="2024-06-10T19:19:36.018" v="2260" actId="2711"/>
        <pc:sldMkLst>
          <pc:docMk/>
          <pc:sldMk cId="1938405340" sldId="2147479072"/>
        </pc:sldMkLst>
        <pc:graphicFrameChg chg="mod modGraphic">
          <ac:chgData name="Rains, Jacob" userId="d2598abc-6495-4492-8a7b-3ff6146da5b3" providerId="ADAL" clId="{1733DAB2-7663-4C8E-A340-5641D399D300}" dt="2024-06-10T19:14:56.138" v="2158" actId="122"/>
          <ac:graphicFrameMkLst>
            <pc:docMk/>
            <pc:sldMk cId="1938405340" sldId="2147479072"/>
            <ac:graphicFrameMk id="2" creationId="{076E2225-CB12-F8DF-D177-604BD93BEF14}"/>
          </ac:graphicFrameMkLst>
        </pc:graphicFrameChg>
        <pc:graphicFrameChg chg="mod modGraphic">
          <ac:chgData name="Rains, Jacob" userId="d2598abc-6495-4492-8a7b-3ff6146da5b3" providerId="ADAL" clId="{1733DAB2-7663-4C8E-A340-5641D399D300}" dt="2024-06-10T19:19:36.018" v="2260" actId="2711"/>
          <ac:graphicFrameMkLst>
            <pc:docMk/>
            <pc:sldMk cId="1938405340" sldId="2147479072"/>
            <ac:graphicFrameMk id="3" creationId="{D8568B03-B13F-92FE-18EA-C96EAB408878}"/>
          </ac:graphicFrameMkLst>
        </pc:graphicFrameChg>
      </pc:sldChg>
      <pc:sldChg chg="delSp modSp add del mod">
        <pc:chgData name="Rains, Jacob" userId="d2598abc-6495-4492-8a7b-3ff6146da5b3" providerId="ADAL" clId="{1733DAB2-7663-4C8E-A340-5641D399D300}" dt="2024-06-10T19:35:02.619" v="2368" actId="47"/>
        <pc:sldMkLst>
          <pc:docMk/>
          <pc:sldMk cId="265878707" sldId="2147479073"/>
        </pc:sldMkLst>
        <pc:graphicFrameChg chg="mod modGraphic">
          <ac:chgData name="Rains, Jacob" userId="d2598abc-6495-4492-8a7b-3ff6146da5b3" providerId="ADAL" clId="{1733DAB2-7663-4C8E-A340-5641D399D300}" dt="2024-06-10T19:19:30.169" v="2259" actId="20577"/>
          <ac:graphicFrameMkLst>
            <pc:docMk/>
            <pc:sldMk cId="265878707" sldId="2147479073"/>
            <ac:graphicFrameMk id="2" creationId="{076E2225-CB12-F8DF-D177-604BD93BEF14}"/>
          </ac:graphicFrameMkLst>
        </pc:graphicFrameChg>
        <pc:graphicFrameChg chg="del">
          <ac:chgData name="Rains, Jacob" userId="d2598abc-6495-4492-8a7b-3ff6146da5b3" providerId="ADAL" clId="{1733DAB2-7663-4C8E-A340-5641D399D300}" dt="2024-06-10T19:16:17.717" v="2177" actId="478"/>
          <ac:graphicFrameMkLst>
            <pc:docMk/>
            <pc:sldMk cId="265878707" sldId="2147479073"/>
            <ac:graphicFrameMk id="3" creationId="{D8568B03-B13F-92FE-18EA-C96EAB408878}"/>
          </ac:graphicFrameMkLst>
        </pc:graphicFrameChg>
      </pc:sldChg>
      <pc:sldChg chg="modSp add mod ord">
        <pc:chgData name="Rains, Jacob" userId="d2598abc-6495-4492-8a7b-3ff6146da5b3" providerId="ADAL" clId="{1733DAB2-7663-4C8E-A340-5641D399D300}" dt="2024-06-10T19:24:30.476" v="2356" actId="20577"/>
        <pc:sldMkLst>
          <pc:docMk/>
          <pc:sldMk cId="472469756" sldId="2147479074"/>
        </pc:sldMkLst>
        <pc:graphicFrameChg chg="mod modGraphic">
          <ac:chgData name="Rains, Jacob" userId="d2598abc-6495-4492-8a7b-3ff6146da5b3" providerId="ADAL" clId="{1733DAB2-7663-4C8E-A340-5641D399D300}" dt="2024-06-10T19:19:14.578" v="2257" actId="2711"/>
          <ac:graphicFrameMkLst>
            <pc:docMk/>
            <pc:sldMk cId="472469756" sldId="2147479074"/>
            <ac:graphicFrameMk id="2" creationId="{076E2225-CB12-F8DF-D177-604BD93BEF14}"/>
          </ac:graphicFrameMkLst>
        </pc:graphicFrameChg>
        <pc:graphicFrameChg chg="mod modGraphic">
          <ac:chgData name="Rains, Jacob" userId="d2598abc-6495-4492-8a7b-3ff6146da5b3" providerId="ADAL" clId="{1733DAB2-7663-4C8E-A340-5641D399D300}" dt="2024-06-10T19:24:30.476" v="2356" actId="20577"/>
          <ac:graphicFrameMkLst>
            <pc:docMk/>
            <pc:sldMk cId="472469756" sldId="2147479074"/>
            <ac:graphicFrameMk id="3" creationId="{D8568B03-B13F-92FE-18EA-C96EAB408878}"/>
          </ac:graphicFrameMkLst>
        </pc:graphicFrameChg>
      </pc:sldChg>
      <pc:sldChg chg="addSp delSp modSp add mod">
        <pc:chgData name="Rains, Jacob" userId="d2598abc-6495-4492-8a7b-3ff6146da5b3" providerId="ADAL" clId="{1733DAB2-7663-4C8E-A340-5641D399D300}" dt="2024-06-10T19:25:26.613" v="2360" actId="1076"/>
        <pc:sldMkLst>
          <pc:docMk/>
          <pc:sldMk cId="309966733" sldId="2147479075"/>
        </pc:sldMkLst>
        <pc:graphicFrameChg chg="mod modGraphic">
          <ac:chgData name="Rains, Jacob" userId="d2598abc-6495-4492-8a7b-3ff6146da5b3" providerId="ADAL" clId="{1733DAB2-7663-4C8E-A340-5641D399D300}" dt="2024-06-10T19:25:26.613" v="2360" actId="1076"/>
          <ac:graphicFrameMkLst>
            <pc:docMk/>
            <pc:sldMk cId="309966733" sldId="2147479075"/>
            <ac:graphicFrameMk id="2" creationId="{076E2225-CB12-F8DF-D177-604BD93BEF14}"/>
          </ac:graphicFrameMkLst>
        </pc:graphicFrameChg>
        <pc:graphicFrameChg chg="del">
          <ac:chgData name="Rains, Jacob" userId="d2598abc-6495-4492-8a7b-3ff6146da5b3" providerId="ADAL" clId="{1733DAB2-7663-4C8E-A340-5641D399D300}" dt="2024-06-10T19:18:35.887" v="2249" actId="478"/>
          <ac:graphicFrameMkLst>
            <pc:docMk/>
            <pc:sldMk cId="309966733" sldId="2147479075"/>
            <ac:graphicFrameMk id="3" creationId="{D8568B03-B13F-92FE-18EA-C96EAB408878}"/>
          </ac:graphicFrameMkLst>
        </pc:graphicFrameChg>
        <pc:graphicFrameChg chg="add mod">
          <ac:chgData name="Rains, Jacob" userId="d2598abc-6495-4492-8a7b-3ff6146da5b3" providerId="ADAL" clId="{1733DAB2-7663-4C8E-A340-5641D399D300}" dt="2024-06-10T19:25:23.547" v="2359" actId="1076"/>
          <ac:graphicFrameMkLst>
            <pc:docMk/>
            <pc:sldMk cId="309966733" sldId="2147479075"/>
            <ac:graphicFrameMk id="5" creationId="{0C1252CF-29BB-EF3E-C9D2-C748F3F6EADF}"/>
          </ac:graphicFrameMkLst>
        </pc:graphicFrameChg>
      </pc:sldChg>
      <pc:sldChg chg="addSp delSp modSp add mod">
        <pc:chgData name="Rains, Jacob" userId="d2598abc-6495-4492-8a7b-3ff6146da5b3" providerId="ADAL" clId="{1733DAB2-7663-4C8E-A340-5641D399D300}" dt="2024-06-10T19:23:56.926" v="2334" actId="255"/>
        <pc:sldMkLst>
          <pc:docMk/>
          <pc:sldMk cId="5765614" sldId="2147479076"/>
        </pc:sldMkLst>
        <pc:graphicFrameChg chg="del">
          <ac:chgData name="Rains, Jacob" userId="d2598abc-6495-4492-8a7b-3ff6146da5b3" providerId="ADAL" clId="{1733DAB2-7663-4C8E-A340-5641D399D300}" dt="2024-06-10T19:21:35.141" v="2264" actId="478"/>
          <ac:graphicFrameMkLst>
            <pc:docMk/>
            <pc:sldMk cId="5765614" sldId="2147479076"/>
            <ac:graphicFrameMk id="2" creationId="{076E2225-CB12-F8DF-D177-604BD93BEF14}"/>
          </ac:graphicFrameMkLst>
        </pc:graphicFrameChg>
        <pc:graphicFrameChg chg="mod modGraphic">
          <ac:chgData name="Rains, Jacob" userId="d2598abc-6495-4492-8a7b-3ff6146da5b3" providerId="ADAL" clId="{1733DAB2-7663-4C8E-A340-5641D399D300}" dt="2024-06-10T19:22:03.478" v="2290" actId="122"/>
          <ac:graphicFrameMkLst>
            <pc:docMk/>
            <pc:sldMk cId="5765614" sldId="2147479076"/>
            <ac:graphicFrameMk id="3" creationId="{D8568B03-B13F-92FE-18EA-C96EAB408878}"/>
          </ac:graphicFrameMkLst>
        </pc:graphicFrameChg>
        <pc:graphicFrameChg chg="add mod modGraphic">
          <ac:chgData name="Rains, Jacob" userId="d2598abc-6495-4492-8a7b-3ff6146da5b3" providerId="ADAL" clId="{1733DAB2-7663-4C8E-A340-5641D399D300}" dt="2024-06-10T19:23:56.926" v="2334" actId="255"/>
          <ac:graphicFrameMkLst>
            <pc:docMk/>
            <pc:sldMk cId="5765614" sldId="2147479076"/>
            <ac:graphicFrameMk id="5" creationId="{FB3F063C-B30D-1551-EB9E-DE4BCD4F6705}"/>
          </ac:graphicFrameMkLst>
        </pc:graphicFrameChg>
      </pc:sldChg>
      <pc:sldMasterChg chg="delSldLayout">
        <pc:chgData name="Rains, Jacob" userId="d2598abc-6495-4492-8a7b-3ff6146da5b3" providerId="ADAL" clId="{1733DAB2-7663-4C8E-A340-5641D399D300}" dt="2024-06-07T19:52:47.717" v="1668" actId="47"/>
        <pc:sldMasterMkLst>
          <pc:docMk/>
          <pc:sldMasterMk cId="2676893903" sldId="2147483686"/>
        </pc:sldMasterMkLst>
        <pc:sldLayoutChg chg="del">
          <pc:chgData name="Rains, Jacob" userId="d2598abc-6495-4492-8a7b-3ff6146da5b3" providerId="ADAL" clId="{1733DAB2-7663-4C8E-A340-5641D399D300}" dt="2024-06-07T19:52:47.717" v="1668" actId="47"/>
          <pc:sldLayoutMkLst>
            <pc:docMk/>
            <pc:sldMasterMk cId="2676893903" sldId="2147483686"/>
            <pc:sldLayoutMk cId="3986607550" sldId="2147483873"/>
          </pc:sldLayoutMkLst>
        </pc:sldLayoutChg>
      </pc:sldMasterChg>
      <pc:sldMasterChg chg="del delSldLayout">
        <pc:chgData name="Rains, Jacob" userId="d2598abc-6495-4492-8a7b-3ff6146da5b3" providerId="ADAL" clId="{1733DAB2-7663-4C8E-A340-5641D399D300}" dt="2024-06-07T19:52:49.419" v="1672" actId="47"/>
        <pc:sldMasterMkLst>
          <pc:docMk/>
          <pc:sldMasterMk cId="890226540" sldId="2147483768"/>
        </pc:sldMasterMkLst>
        <pc:sldLayoutChg chg="del">
          <pc:chgData name="Rains, Jacob" userId="d2598abc-6495-4492-8a7b-3ff6146da5b3" providerId="ADAL" clId="{1733DAB2-7663-4C8E-A340-5641D399D300}" dt="2024-06-07T19:52:49.419" v="1672" actId="47"/>
          <pc:sldLayoutMkLst>
            <pc:docMk/>
            <pc:sldMasterMk cId="890226540" sldId="2147483768"/>
            <pc:sldLayoutMk cId="121260868" sldId="2147483769"/>
          </pc:sldLayoutMkLst>
        </pc:sldLayoutChg>
        <pc:sldLayoutChg chg="del">
          <pc:chgData name="Rains, Jacob" userId="d2598abc-6495-4492-8a7b-3ff6146da5b3" providerId="ADAL" clId="{1733DAB2-7663-4C8E-A340-5641D399D300}" dt="2024-06-07T19:52:49.419" v="1672" actId="47"/>
          <pc:sldLayoutMkLst>
            <pc:docMk/>
            <pc:sldMasterMk cId="890226540" sldId="2147483768"/>
            <pc:sldLayoutMk cId="2062834489" sldId="2147483770"/>
          </pc:sldLayoutMkLst>
        </pc:sldLayoutChg>
        <pc:sldLayoutChg chg="del">
          <pc:chgData name="Rains, Jacob" userId="d2598abc-6495-4492-8a7b-3ff6146da5b3" providerId="ADAL" clId="{1733DAB2-7663-4C8E-A340-5641D399D300}" dt="2024-06-07T19:52:49.419" v="1672" actId="47"/>
          <pc:sldLayoutMkLst>
            <pc:docMk/>
            <pc:sldMasterMk cId="890226540" sldId="2147483768"/>
            <pc:sldLayoutMk cId="337080018" sldId="2147483771"/>
          </pc:sldLayoutMkLst>
        </pc:sldLayoutChg>
        <pc:sldLayoutChg chg="del">
          <pc:chgData name="Rains, Jacob" userId="d2598abc-6495-4492-8a7b-3ff6146da5b3" providerId="ADAL" clId="{1733DAB2-7663-4C8E-A340-5641D399D300}" dt="2024-06-07T19:52:49.419" v="1672" actId="47"/>
          <pc:sldLayoutMkLst>
            <pc:docMk/>
            <pc:sldMasterMk cId="890226540" sldId="2147483768"/>
            <pc:sldLayoutMk cId="1138857777" sldId="2147483772"/>
          </pc:sldLayoutMkLst>
        </pc:sldLayoutChg>
        <pc:sldLayoutChg chg="del">
          <pc:chgData name="Rains, Jacob" userId="d2598abc-6495-4492-8a7b-3ff6146da5b3" providerId="ADAL" clId="{1733DAB2-7663-4C8E-A340-5641D399D300}" dt="2024-06-07T19:52:49.419" v="1672" actId="47"/>
          <pc:sldLayoutMkLst>
            <pc:docMk/>
            <pc:sldMasterMk cId="890226540" sldId="2147483768"/>
            <pc:sldLayoutMk cId="350276043" sldId="2147483773"/>
          </pc:sldLayoutMkLst>
        </pc:sldLayoutChg>
        <pc:sldLayoutChg chg="del">
          <pc:chgData name="Rains, Jacob" userId="d2598abc-6495-4492-8a7b-3ff6146da5b3" providerId="ADAL" clId="{1733DAB2-7663-4C8E-A340-5641D399D300}" dt="2024-06-07T19:52:48.616" v="1670" actId="47"/>
          <pc:sldLayoutMkLst>
            <pc:docMk/>
            <pc:sldMasterMk cId="890226540" sldId="2147483768"/>
            <pc:sldLayoutMk cId="824754181" sldId="2147483774"/>
          </pc:sldLayoutMkLst>
        </pc:sldLayoutChg>
        <pc:sldLayoutChg chg="del">
          <pc:chgData name="Rains, Jacob" userId="d2598abc-6495-4492-8a7b-3ff6146da5b3" providerId="ADAL" clId="{1733DAB2-7663-4C8E-A340-5641D399D300}" dt="2024-06-07T19:52:49.419" v="1672" actId="47"/>
          <pc:sldLayoutMkLst>
            <pc:docMk/>
            <pc:sldMasterMk cId="890226540" sldId="2147483768"/>
            <pc:sldLayoutMk cId="4072353458" sldId="2147483776"/>
          </pc:sldLayoutMkLst>
        </pc:sldLayoutChg>
      </pc:sldMasterChg>
      <pc:sldMasterChg chg="del delSldLayout">
        <pc:chgData name="Rains, Jacob" userId="d2598abc-6495-4492-8a7b-3ff6146da5b3" providerId="ADAL" clId="{1733DAB2-7663-4C8E-A340-5641D399D300}" dt="2024-06-07T19:52:46.849" v="1666" actId="47"/>
        <pc:sldMasterMkLst>
          <pc:docMk/>
          <pc:sldMasterMk cId="1134295174" sldId="2147483874"/>
        </pc:sldMasterMkLst>
        <pc:sldLayoutChg chg="del">
          <pc:chgData name="Rains, Jacob" userId="d2598abc-6495-4492-8a7b-3ff6146da5b3" providerId="ADAL" clId="{1733DAB2-7663-4C8E-A340-5641D399D300}" dt="2024-06-07T19:52:46.849" v="1666" actId="47"/>
          <pc:sldLayoutMkLst>
            <pc:docMk/>
            <pc:sldMasterMk cId="1134295174" sldId="2147483874"/>
            <pc:sldLayoutMk cId="3554480087" sldId="2147483875"/>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2265503683" sldId="2147483876"/>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1195292865" sldId="2147483877"/>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3401712665" sldId="2147483878"/>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2625535328" sldId="2147483879"/>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3021282752" sldId="2147483880"/>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2818085232" sldId="2147483881"/>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2278187055" sldId="2147483882"/>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4051390013" sldId="2147483883"/>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1371023042" sldId="2147483884"/>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2930993828" sldId="2147483885"/>
          </pc:sldLayoutMkLst>
        </pc:sldLayoutChg>
        <pc:sldLayoutChg chg="del">
          <pc:chgData name="Rains, Jacob" userId="d2598abc-6495-4492-8a7b-3ff6146da5b3" providerId="ADAL" clId="{1733DAB2-7663-4C8E-A340-5641D399D300}" dt="2024-06-07T19:52:46.849" v="1666" actId="47"/>
          <pc:sldLayoutMkLst>
            <pc:docMk/>
            <pc:sldMasterMk cId="1134295174" sldId="2147483874"/>
            <pc:sldLayoutMk cId="4128300445" sldId="2147483886"/>
          </pc:sldLayoutMkLst>
        </pc:sldLayoutChg>
      </pc:sldMasterChg>
    </pc:docChg>
  </pc:docChgLst>
  <pc:docChgLst>
    <pc:chgData name="Bailey, Stella" userId="S::stella.bailey@dhhs.nc.gov::32630a7f-81d3-4dd6-967d-ec603da5ff59" providerId="AD" clId="Web-{04C7C612-F10D-CCB2-26A2-F818D9D3780F}"/>
    <pc:docChg chg="sldOrd">
      <pc:chgData name="Bailey, Stella" userId="S::stella.bailey@dhhs.nc.gov::32630a7f-81d3-4dd6-967d-ec603da5ff59" providerId="AD" clId="Web-{04C7C612-F10D-CCB2-26A2-F818D9D3780F}" dt="2024-06-10T12:08:16.851" v="4"/>
      <pc:docMkLst>
        <pc:docMk/>
      </pc:docMkLst>
      <pc:sldChg chg="ord">
        <pc:chgData name="Bailey, Stella" userId="S::stella.bailey@dhhs.nc.gov::32630a7f-81d3-4dd6-967d-ec603da5ff59" providerId="AD" clId="Web-{04C7C612-F10D-CCB2-26A2-F818D9D3780F}" dt="2024-06-10T12:07:39.632" v="0"/>
        <pc:sldMkLst>
          <pc:docMk/>
          <pc:sldMk cId="3624533792" sldId="2147479060"/>
        </pc:sldMkLst>
      </pc:sldChg>
      <pc:sldChg chg="ord">
        <pc:chgData name="Bailey, Stella" userId="S::stella.bailey@dhhs.nc.gov::32630a7f-81d3-4dd6-967d-ec603da5ff59" providerId="AD" clId="Web-{04C7C612-F10D-CCB2-26A2-F818D9D3780F}" dt="2024-06-10T12:08:16.851" v="4"/>
        <pc:sldMkLst>
          <pc:docMk/>
          <pc:sldMk cId="757094365" sldId="2147479061"/>
        </pc:sldMkLst>
      </pc:sldChg>
      <pc:sldChg chg="ord">
        <pc:chgData name="Bailey, Stella" userId="S::stella.bailey@dhhs.nc.gov::32630a7f-81d3-4dd6-967d-ec603da5ff59" providerId="AD" clId="Web-{04C7C612-F10D-CCB2-26A2-F818D9D3780F}" dt="2024-06-10T12:07:50.382" v="1"/>
        <pc:sldMkLst>
          <pc:docMk/>
          <pc:sldMk cId="3849529279" sldId="2147479063"/>
        </pc:sldMkLst>
      </pc:sldChg>
      <pc:sldChg chg="ord">
        <pc:chgData name="Bailey, Stella" userId="S::stella.bailey@dhhs.nc.gov::32630a7f-81d3-4dd6-967d-ec603da5ff59" providerId="AD" clId="Web-{04C7C612-F10D-CCB2-26A2-F818D9D3780F}" dt="2024-06-10T12:08:14.382" v="3"/>
        <pc:sldMkLst>
          <pc:docMk/>
          <pc:sldMk cId="2060525489" sldId="2147479064"/>
        </pc:sldMkLst>
      </pc:sldChg>
    </pc:docChg>
  </pc:docChgLst>
  <pc:docChgLst>
    <pc:chgData name="Bailey, Stella" userId="S::stella.bailey@dhhs.nc.gov::32630a7f-81d3-4dd6-967d-ec603da5ff59" providerId="AD" clId="Web-{C0FFC057-7693-8508-D37C-06420F02C7B8}"/>
    <pc:docChg chg="">
      <pc:chgData name="Bailey, Stella" userId="S::stella.bailey@dhhs.nc.gov::32630a7f-81d3-4dd6-967d-ec603da5ff59" providerId="AD" clId="Web-{C0FFC057-7693-8508-D37C-06420F02C7B8}" dt="2024-06-07T21:00:29.318" v="0"/>
      <pc:docMkLst>
        <pc:docMk/>
      </pc:docMkLst>
      <pc:sldChg chg="modCm">
        <pc:chgData name="Bailey, Stella" userId="S::stella.bailey@dhhs.nc.gov::32630a7f-81d3-4dd6-967d-ec603da5ff59" providerId="AD" clId="Web-{C0FFC057-7693-8508-D37C-06420F02C7B8}" dt="2024-06-07T21:00:29.318" v="0"/>
        <pc:sldMkLst>
          <pc:docMk/>
          <pc:sldMk cId="3624533792" sldId="2147479060"/>
        </pc:sldMkLst>
        <pc:extLst>
          <p:ext xmlns:p="http://schemas.openxmlformats.org/presentationml/2006/main" uri="{D6D511B9-2390-475A-947B-AFAB55BFBCF1}">
            <pc226:cmChg xmlns:pc226="http://schemas.microsoft.com/office/powerpoint/2022/06/main/command" chg="mod">
              <pc226:chgData name="Bailey, Stella" userId="S::stella.bailey@dhhs.nc.gov::32630a7f-81d3-4dd6-967d-ec603da5ff59" providerId="AD" clId="Web-{C0FFC057-7693-8508-D37C-06420F02C7B8}" dt="2024-06-07T21:00:29.318" v="0"/>
              <pc2:cmMkLst xmlns:pc2="http://schemas.microsoft.com/office/powerpoint/2019/9/main/command">
                <pc:docMk/>
                <pc:sldMk cId="3624533792" sldId="2147479060"/>
                <pc2:cmMk id="{7182FFFE-17AE-4BCB-AC06-22A36C0602C6}"/>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Substance</a:t>
            </a:r>
            <a:r>
              <a:rPr lang="en-US" sz="1800" b="1" baseline="0">
                <a:solidFill>
                  <a:schemeClr val="tx1"/>
                </a:solidFill>
                <a:latin typeface="Calibri" panose="020F0502020204030204" pitchFamily="34" charset="0"/>
                <a:ea typeface="Calibri" panose="020F0502020204030204" pitchFamily="34" charset="0"/>
                <a:cs typeface="Calibri" panose="020F0502020204030204" pitchFamily="34" charset="0"/>
              </a:rPr>
              <a:t> Use Treatment Completion Rates Among Youth in North Carolina</a:t>
            </a:r>
            <a:endParaRPr lang="en-US" sz="1800" b="1">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021189656657822E-2"/>
          <c:y val="0.38596565744572714"/>
          <c:w val="0.89860378594783785"/>
          <c:h val="0.37649640601176215"/>
        </c:manualLayout>
      </c:layout>
      <c:lineChart>
        <c:grouping val="standard"/>
        <c:varyColors val="0"/>
        <c:ser>
          <c:idx val="0"/>
          <c:order val="0"/>
          <c:tx>
            <c:strRef>
              <c:f>Sheet1!$B$1</c:f>
              <c:strCache>
                <c:ptCount val="1"/>
                <c:pt idx="0">
                  <c:v>Youth with Lived Experience with Justice System</c:v>
                </c:pt>
              </c:strCache>
            </c:strRef>
          </c:tx>
          <c:spPr>
            <a:ln w="28575" cap="rnd">
              <a:solidFill>
                <a:schemeClr val="accent1"/>
              </a:solidFill>
              <a:round/>
            </a:ln>
            <a:effectLst/>
          </c:spPr>
          <c:marker>
            <c:symbol val="none"/>
          </c:marker>
          <c:dLbls>
            <c:dLbl>
              <c:idx val="0"/>
              <c:layout>
                <c:manualLayout>
                  <c:x val="-1.7863662976913795E-2"/>
                  <c:y val="-7.3767516154795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D73-4AF1-9DA9-3A49CEDB299B}"/>
                </c:ext>
              </c:extLst>
            </c:dLbl>
            <c:dLbl>
              <c:idx val="1"/>
              <c:delete val="1"/>
              <c:extLst>
                <c:ext xmlns:c15="http://schemas.microsoft.com/office/drawing/2012/chart" uri="{CE6537A1-D6FC-4f65-9D91-7224C49458BB}"/>
                <c:ext xmlns:c16="http://schemas.microsoft.com/office/drawing/2014/chart" uri="{C3380CC4-5D6E-409C-BE32-E72D297353CC}">
                  <c16:uniqueId val="{00000001-CD73-4AF1-9DA9-3A49CEDB299B}"/>
                </c:ext>
              </c:extLst>
            </c:dLbl>
            <c:dLbl>
              <c:idx val="2"/>
              <c:delete val="1"/>
              <c:extLst>
                <c:ext xmlns:c15="http://schemas.microsoft.com/office/drawing/2012/chart" uri="{CE6537A1-D6FC-4f65-9D91-7224C49458BB}"/>
                <c:ext xmlns:c16="http://schemas.microsoft.com/office/drawing/2014/chart" uri="{C3380CC4-5D6E-409C-BE32-E72D297353CC}">
                  <c16:uniqueId val="{00000000-CD73-4AF1-9DA9-3A49CEDB299B}"/>
                </c:ext>
              </c:extLst>
            </c:dLbl>
            <c:dLbl>
              <c:idx val="3"/>
              <c:delete val="1"/>
              <c:extLst>
                <c:ext xmlns:c15="http://schemas.microsoft.com/office/drawing/2012/chart" uri="{CE6537A1-D6FC-4f65-9D91-7224C49458BB}"/>
                <c:ext xmlns:c16="http://schemas.microsoft.com/office/drawing/2014/chart" uri="{C3380CC4-5D6E-409C-BE32-E72D297353CC}">
                  <c16:uniqueId val="{00000002-CD73-4AF1-9DA9-3A49CEDB299B}"/>
                </c:ext>
              </c:extLst>
            </c:dLbl>
            <c:dLbl>
              <c:idx val="4"/>
              <c:layout>
                <c:manualLayout>
                  <c:x val="-5.9545543256379315E-3"/>
                  <c:y val="-8.29884556741450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D73-4AF1-9DA9-3A49CEDB29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FY19</c:v>
                </c:pt>
                <c:pt idx="1">
                  <c:v>FY20 </c:v>
                </c:pt>
                <c:pt idx="2">
                  <c:v>FY21</c:v>
                </c:pt>
                <c:pt idx="3">
                  <c:v>FY22</c:v>
                </c:pt>
                <c:pt idx="4">
                  <c:v>FY23</c:v>
                </c:pt>
              </c:strCache>
            </c:strRef>
          </c:cat>
          <c:val>
            <c:numRef>
              <c:f>Sheet1!$B$2:$B$6</c:f>
              <c:numCache>
                <c:formatCode>0%</c:formatCode>
                <c:ptCount val="5"/>
                <c:pt idx="0">
                  <c:v>0.59</c:v>
                </c:pt>
                <c:pt idx="1">
                  <c:v>0.53</c:v>
                </c:pt>
                <c:pt idx="2">
                  <c:v>0.55000000000000004</c:v>
                </c:pt>
                <c:pt idx="3">
                  <c:v>0.46</c:v>
                </c:pt>
                <c:pt idx="4">
                  <c:v>0.44</c:v>
                </c:pt>
              </c:numCache>
            </c:numRef>
          </c:val>
          <c:smooth val="0"/>
          <c:extLst>
            <c:ext xmlns:c16="http://schemas.microsoft.com/office/drawing/2014/chart" uri="{C3380CC4-5D6E-409C-BE32-E72D297353CC}">
              <c16:uniqueId val="{00000000-670B-4A00-BDBE-FFCCD2639E66}"/>
            </c:ext>
          </c:extLst>
        </c:ser>
        <c:ser>
          <c:idx val="1"/>
          <c:order val="1"/>
          <c:tx>
            <c:strRef>
              <c:f>Sheet1!$C$1</c:f>
              <c:strCache>
                <c:ptCount val="1"/>
                <c:pt idx="0">
                  <c:v>Youth Without Lived Experience</c:v>
                </c:pt>
              </c:strCache>
            </c:strRef>
          </c:tx>
          <c:spPr>
            <a:ln w="28575" cap="rnd">
              <a:solidFill>
                <a:schemeClr val="accent2"/>
              </a:solidFill>
              <a:round/>
            </a:ln>
            <a:effectLst/>
          </c:spPr>
          <c:marker>
            <c:symbol val="none"/>
          </c:marker>
          <c:dLbls>
            <c:dLbl>
              <c:idx val="0"/>
              <c:layout>
                <c:manualLayout>
                  <c:x val="-8.9318314884568976E-3"/>
                  <c:y val="8.75989254338197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D73-4AF1-9DA9-3A49CEDB299B}"/>
                </c:ext>
              </c:extLst>
            </c:dLbl>
            <c:dLbl>
              <c:idx val="1"/>
              <c:delete val="1"/>
              <c:extLst>
                <c:ext xmlns:c15="http://schemas.microsoft.com/office/drawing/2012/chart" uri="{CE6537A1-D6FC-4f65-9D91-7224C49458BB}"/>
                <c:ext xmlns:c16="http://schemas.microsoft.com/office/drawing/2014/chart" uri="{C3380CC4-5D6E-409C-BE32-E72D297353CC}">
                  <c16:uniqueId val="{00000003-CD73-4AF1-9DA9-3A49CEDB299B}"/>
                </c:ext>
              </c:extLst>
            </c:dLbl>
            <c:dLbl>
              <c:idx val="2"/>
              <c:delete val="1"/>
              <c:extLst>
                <c:ext xmlns:c15="http://schemas.microsoft.com/office/drawing/2012/chart" uri="{CE6537A1-D6FC-4f65-9D91-7224C49458BB}"/>
                <c:ext xmlns:c16="http://schemas.microsoft.com/office/drawing/2014/chart" uri="{C3380CC4-5D6E-409C-BE32-E72D297353CC}">
                  <c16:uniqueId val="{00000004-CD73-4AF1-9DA9-3A49CEDB299B}"/>
                </c:ext>
              </c:extLst>
            </c:dLbl>
            <c:dLbl>
              <c:idx val="3"/>
              <c:delete val="1"/>
              <c:extLst>
                <c:ext xmlns:c15="http://schemas.microsoft.com/office/drawing/2012/chart" uri="{CE6537A1-D6FC-4f65-9D91-7224C49458BB}"/>
                <c:ext xmlns:c16="http://schemas.microsoft.com/office/drawing/2014/chart" uri="{C3380CC4-5D6E-409C-BE32-E72D297353CC}">
                  <c16:uniqueId val="{00000005-CD73-4AF1-9DA9-3A49CEDB299B}"/>
                </c:ext>
              </c:extLst>
            </c:dLbl>
            <c:dLbl>
              <c:idx val="4"/>
              <c:layout>
                <c:manualLayout>
                  <c:x val="-1.4886385814094938E-2"/>
                  <c:y val="5.9936106875771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D73-4AF1-9DA9-3A49CEDB29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FY19</c:v>
                </c:pt>
                <c:pt idx="1">
                  <c:v>FY20 </c:v>
                </c:pt>
                <c:pt idx="2">
                  <c:v>FY21</c:v>
                </c:pt>
                <c:pt idx="3">
                  <c:v>FY22</c:v>
                </c:pt>
                <c:pt idx="4">
                  <c:v>FY23</c:v>
                </c:pt>
              </c:strCache>
            </c:strRef>
          </c:cat>
          <c:val>
            <c:numRef>
              <c:f>Sheet1!$C$2:$C$6</c:f>
              <c:numCache>
                <c:formatCode>0%</c:formatCode>
                <c:ptCount val="5"/>
                <c:pt idx="0">
                  <c:v>0.41</c:v>
                </c:pt>
                <c:pt idx="1">
                  <c:v>0.44</c:v>
                </c:pt>
                <c:pt idx="2">
                  <c:v>0.37</c:v>
                </c:pt>
                <c:pt idx="3">
                  <c:v>0.39</c:v>
                </c:pt>
                <c:pt idx="4">
                  <c:v>0.38</c:v>
                </c:pt>
              </c:numCache>
            </c:numRef>
          </c:val>
          <c:smooth val="0"/>
          <c:extLst>
            <c:ext xmlns:c16="http://schemas.microsoft.com/office/drawing/2014/chart" uri="{C3380CC4-5D6E-409C-BE32-E72D297353CC}">
              <c16:uniqueId val="{00000001-670B-4A00-BDBE-FFCCD2639E66}"/>
            </c:ext>
          </c:extLst>
        </c:ser>
        <c:dLbls>
          <c:showLegendKey val="0"/>
          <c:showVal val="0"/>
          <c:showCatName val="0"/>
          <c:showSerName val="0"/>
          <c:showPercent val="0"/>
          <c:showBubbleSize val="0"/>
        </c:dLbls>
        <c:smooth val="0"/>
        <c:axId val="863744928"/>
        <c:axId val="862375072"/>
      </c:lineChart>
      <c:catAx>
        <c:axId val="86374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62375072"/>
        <c:crosses val="autoZero"/>
        <c:auto val="1"/>
        <c:lblAlgn val="ctr"/>
        <c:lblOffset val="100"/>
        <c:noMultiLvlLbl val="0"/>
      </c:catAx>
      <c:valAx>
        <c:axId val="8623750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86374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accent3"/>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CC2EC-F736-44E8-9E74-E8E495E9CEF7}" type="doc">
      <dgm:prSet loTypeId="urn:microsoft.com/office/officeart/2005/8/layout/hList2" loCatId="relationship" qsTypeId="urn:microsoft.com/office/officeart/2005/8/quickstyle/simple5" qsCatId="simple" csTypeId="urn:microsoft.com/office/officeart/2005/8/colors/colorful3" csCatId="colorful" phldr="1"/>
      <dgm:spPr/>
    </dgm:pt>
    <dgm:pt modelId="{82B72BB1-DEB5-4FF7-A3B4-CC97918DFADB}">
      <dgm:prSet phldrT="[Text]"/>
      <dgm:spPr/>
      <dgm:t>
        <a:bodyPr/>
        <a:lstStyle/>
        <a:p>
          <a:r>
            <a:rPr lang="en-US" b="1">
              <a:latin typeface="Gotham Bold"/>
            </a:rPr>
            <a:t>Local </a:t>
          </a:r>
          <a:r>
            <a:rPr lang="en-US" b="1">
              <a:latin typeface="Calibri" panose="020F0502020204030204" pitchFamily="34" charset="0"/>
              <a:ea typeface="Calibri" panose="020F0502020204030204" pitchFamily="34" charset="0"/>
              <a:cs typeface="Calibri" panose="020F0502020204030204" pitchFamily="34" charset="0"/>
            </a:rPr>
            <a:t>Teams</a:t>
          </a:r>
        </a:p>
      </dgm:t>
    </dgm:pt>
    <dgm:pt modelId="{911C5A0A-1DF9-4ABE-ABD0-7FA781884178}" type="parTrans" cxnId="{D8031AA3-6A1F-4A89-89EA-FF2D5C2BF8CA}">
      <dgm:prSet/>
      <dgm:spPr/>
      <dgm:t>
        <a:bodyPr/>
        <a:lstStyle/>
        <a:p>
          <a:endParaRPr lang="en-US"/>
        </a:p>
      </dgm:t>
    </dgm:pt>
    <dgm:pt modelId="{71463399-8AEB-4DAF-951E-B45A1F82E1D4}" type="sibTrans" cxnId="{D8031AA3-6A1F-4A89-89EA-FF2D5C2BF8CA}">
      <dgm:prSet/>
      <dgm:spPr/>
      <dgm:t>
        <a:bodyPr/>
        <a:lstStyle/>
        <a:p>
          <a:endParaRPr lang="en-US"/>
        </a:p>
      </dgm:t>
    </dgm:pt>
    <dgm:pt modelId="{492B255C-0237-4E05-B5FA-342DC5562BE1}">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JCPC Programs</a:t>
          </a:r>
        </a:p>
      </dgm:t>
    </dgm:pt>
    <dgm:pt modelId="{DD7F6414-4B5F-438A-AA40-AEB35A641C46}" type="parTrans" cxnId="{8155C3AF-25CA-4F11-9232-6A314177C9D0}">
      <dgm:prSet/>
      <dgm:spPr/>
      <dgm:t>
        <a:bodyPr/>
        <a:lstStyle/>
        <a:p>
          <a:endParaRPr lang="en-US"/>
        </a:p>
      </dgm:t>
    </dgm:pt>
    <dgm:pt modelId="{783AB95D-9496-4597-A83F-787013D8D6AB}" type="sibTrans" cxnId="{8155C3AF-25CA-4F11-9232-6A314177C9D0}">
      <dgm:prSet/>
      <dgm:spPr/>
      <dgm:t>
        <a:bodyPr/>
        <a:lstStyle/>
        <a:p>
          <a:endParaRPr lang="en-US"/>
        </a:p>
      </dgm:t>
    </dgm:pt>
    <dgm:pt modelId="{858224B5-DA8E-49A5-A27F-E47D105385E1}">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Schools</a:t>
          </a:r>
        </a:p>
      </dgm:t>
    </dgm:pt>
    <dgm:pt modelId="{ACD7B40B-B8C6-43EB-A634-D274670C4B5C}" type="parTrans" cxnId="{D37DCC29-755A-4B2F-8F96-882F42D7D37B}">
      <dgm:prSet/>
      <dgm:spPr/>
      <dgm:t>
        <a:bodyPr/>
        <a:lstStyle/>
        <a:p>
          <a:endParaRPr lang="en-US"/>
        </a:p>
      </dgm:t>
    </dgm:pt>
    <dgm:pt modelId="{A6DE15E9-CCE4-4CC1-A0FD-415DBEB1DF69}" type="sibTrans" cxnId="{D37DCC29-755A-4B2F-8F96-882F42D7D37B}">
      <dgm:prSet/>
      <dgm:spPr/>
      <dgm:t>
        <a:bodyPr/>
        <a:lstStyle/>
        <a:p>
          <a:endParaRPr lang="en-US"/>
        </a:p>
      </dgm:t>
    </dgm:pt>
    <dgm:pt modelId="{3F8BA6DE-D371-444B-9165-58190A90CB40}">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DSS</a:t>
          </a:r>
        </a:p>
      </dgm:t>
    </dgm:pt>
    <dgm:pt modelId="{871D9D03-2708-4370-8B77-BCA6AB2493F4}" type="parTrans" cxnId="{CB3D5AFE-42A1-4172-A697-2F18036464FE}">
      <dgm:prSet/>
      <dgm:spPr/>
      <dgm:t>
        <a:bodyPr/>
        <a:lstStyle/>
        <a:p>
          <a:endParaRPr lang="en-US"/>
        </a:p>
      </dgm:t>
    </dgm:pt>
    <dgm:pt modelId="{3D7613A9-EF4E-45C8-BB4A-FD46F72380EA}" type="sibTrans" cxnId="{CB3D5AFE-42A1-4172-A697-2F18036464FE}">
      <dgm:prSet/>
      <dgm:spPr/>
      <dgm:t>
        <a:bodyPr/>
        <a:lstStyle/>
        <a:p>
          <a:endParaRPr lang="en-US"/>
        </a:p>
      </dgm:t>
    </dgm:pt>
    <dgm:pt modelId="{674778D1-01A1-4960-99CB-A5D59F859C0B}">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Community Programs</a:t>
          </a:r>
        </a:p>
      </dgm:t>
    </dgm:pt>
    <dgm:pt modelId="{5FA716BC-358E-40C7-BE97-FE292566FAA1}" type="parTrans" cxnId="{E34EA187-F3C3-4060-B0DA-DCC761A21663}">
      <dgm:prSet/>
      <dgm:spPr/>
      <dgm:t>
        <a:bodyPr/>
        <a:lstStyle/>
        <a:p>
          <a:endParaRPr lang="en-US"/>
        </a:p>
      </dgm:t>
    </dgm:pt>
    <dgm:pt modelId="{0895F132-AD15-4FBC-85B7-2D55A4917903}" type="sibTrans" cxnId="{E34EA187-F3C3-4060-B0DA-DCC761A21663}">
      <dgm:prSet/>
      <dgm:spPr/>
      <dgm:t>
        <a:bodyPr/>
        <a:lstStyle/>
        <a:p>
          <a:endParaRPr lang="en-US"/>
        </a:p>
      </dgm:t>
    </dgm:pt>
    <dgm:pt modelId="{216644AC-7822-4B0D-A353-6870DE72573C}">
      <dgm:prSet phldrT="[Text]"/>
      <dgm:spPr/>
      <dgm:t>
        <a:bodyPr/>
        <a:lstStyle/>
        <a:p>
          <a:r>
            <a:rPr lang="en-US" b="1">
              <a:latin typeface="Calibri" panose="020F0502020204030204" pitchFamily="34" charset="0"/>
              <a:ea typeface="Calibri" panose="020F0502020204030204" pitchFamily="34" charset="0"/>
              <a:cs typeface="Calibri" panose="020F0502020204030204" pitchFamily="34" charset="0"/>
            </a:rPr>
            <a:t>LME-MCOs</a:t>
          </a:r>
        </a:p>
      </dgm:t>
    </dgm:pt>
    <dgm:pt modelId="{FFD8215A-F680-4CA7-AFED-57390AE6C837}" type="parTrans" cxnId="{F555DDBA-DEE5-4498-9581-BC89A28CAA83}">
      <dgm:prSet/>
      <dgm:spPr/>
      <dgm:t>
        <a:bodyPr/>
        <a:lstStyle/>
        <a:p>
          <a:endParaRPr lang="en-US"/>
        </a:p>
      </dgm:t>
    </dgm:pt>
    <dgm:pt modelId="{E8E5B209-C822-4D3F-9A75-7EAB787C2FEB}" type="sibTrans" cxnId="{F555DDBA-DEE5-4498-9581-BC89A28CAA83}">
      <dgm:prSet/>
      <dgm:spPr/>
      <dgm:t>
        <a:bodyPr/>
        <a:lstStyle/>
        <a:p>
          <a:endParaRPr lang="en-US"/>
        </a:p>
      </dgm:t>
    </dgm:pt>
    <dgm:pt modelId="{19CB2206-678A-4BC1-A1F2-2FE577F951D3}">
      <dgm:prSet phldrT="[Text]" custT="1"/>
      <dgm:spPr/>
      <dgm:t>
        <a:bodyPr/>
        <a:lstStyle/>
        <a:p>
          <a:pPr>
            <a:lnSpc>
              <a:spcPct val="200000"/>
            </a:lnSpc>
          </a:pPr>
          <a:r>
            <a:rPr lang="en-US" sz="1500" b="0">
              <a:latin typeface="Calibri" panose="020F0502020204030204" pitchFamily="34" charset="0"/>
              <a:ea typeface="Calibri" panose="020F0502020204030204" pitchFamily="34" charset="0"/>
              <a:cs typeface="Calibri" panose="020F0502020204030204" pitchFamily="34" charset="0"/>
            </a:rPr>
            <a:t>Alliance</a:t>
          </a:r>
        </a:p>
      </dgm:t>
    </dgm:pt>
    <dgm:pt modelId="{C0580A37-22CB-4239-9859-735161DB1F20}" type="parTrans" cxnId="{938DE634-D6FD-4BAB-8C6E-4992421FF6C8}">
      <dgm:prSet/>
      <dgm:spPr/>
      <dgm:t>
        <a:bodyPr/>
        <a:lstStyle/>
        <a:p>
          <a:endParaRPr lang="en-US"/>
        </a:p>
      </dgm:t>
    </dgm:pt>
    <dgm:pt modelId="{7D9C2549-8BD8-441F-B906-13D850EC7528}" type="sibTrans" cxnId="{938DE634-D6FD-4BAB-8C6E-4992421FF6C8}">
      <dgm:prSet/>
      <dgm:spPr/>
      <dgm:t>
        <a:bodyPr/>
        <a:lstStyle/>
        <a:p>
          <a:endParaRPr lang="en-US"/>
        </a:p>
      </dgm:t>
    </dgm:pt>
    <dgm:pt modelId="{D4E15E42-6636-4275-A966-C524FBE64525}">
      <dgm:prSet phldrT="[Text]" custT="1"/>
      <dgm:spPr/>
      <dgm:t>
        <a:bodyPr/>
        <a:lstStyle/>
        <a:p>
          <a:pPr>
            <a:lnSpc>
              <a:spcPct val="200000"/>
            </a:lnSpc>
          </a:pPr>
          <a:r>
            <a:rPr lang="en-US" sz="1500" b="0">
              <a:latin typeface="Calibri" panose="020F0502020204030204" pitchFamily="34" charset="0"/>
              <a:ea typeface="Calibri" panose="020F0502020204030204" pitchFamily="34" charset="0"/>
              <a:cs typeface="Calibri" panose="020F0502020204030204" pitchFamily="34" charset="0"/>
            </a:rPr>
            <a:t>Partners</a:t>
          </a:r>
        </a:p>
      </dgm:t>
    </dgm:pt>
    <dgm:pt modelId="{44093A65-B40D-4DD6-A1CE-BAA99DA0344C}" type="parTrans" cxnId="{115192C5-C13B-4F3A-8BF4-37A630C666B4}">
      <dgm:prSet/>
      <dgm:spPr/>
      <dgm:t>
        <a:bodyPr/>
        <a:lstStyle/>
        <a:p>
          <a:endParaRPr lang="en-US"/>
        </a:p>
      </dgm:t>
    </dgm:pt>
    <dgm:pt modelId="{16BF36A4-4F70-424C-AB95-6635627E5E65}" type="sibTrans" cxnId="{115192C5-C13B-4F3A-8BF4-37A630C666B4}">
      <dgm:prSet/>
      <dgm:spPr/>
      <dgm:t>
        <a:bodyPr/>
        <a:lstStyle/>
        <a:p>
          <a:endParaRPr lang="en-US"/>
        </a:p>
      </dgm:t>
    </dgm:pt>
    <dgm:pt modelId="{026BFDBE-9BEE-4C11-97BA-A40C1EB0C4AA}">
      <dgm:prSet phldrT="[Text]" custT="1"/>
      <dgm:spPr/>
      <dgm:t>
        <a:bodyPr/>
        <a:lstStyle/>
        <a:p>
          <a:pPr>
            <a:lnSpc>
              <a:spcPct val="200000"/>
            </a:lnSpc>
          </a:pPr>
          <a:r>
            <a:rPr lang="en-US" sz="1500" b="0">
              <a:latin typeface="Calibri" panose="020F0502020204030204" pitchFamily="34" charset="0"/>
              <a:ea typeface="Calibri" panose="020F0502020204030204" pitchFamily="34" charset="0"/>
              <a:cs typeface="Calibri" panose="020F0502020204030204" pitchFamily="34" charset="0"/>
            </a:rPr>
            <a:t>Trillium</a:t>
          </a:r>
        </a:p>
      </dgm:t>
    </dgm:pt>
    <dgm:pt modelId="{137F7F87-79A5-4351-BD94-8498E5765E9D}" type="parTrans" cxnId="{B593FB35-76A9-41F5-92EA-67C665CA9E2D}">
      <dgm:prSet/>
      <dgm:spPr/>
      <dgm:t>
        <a:bodyPr/>
        <a:lstStyle/>
        <a:p>
          <a:endParaRPr lang="en-US"/>
        </a:p>
      </dgm:t>
    </dgm:pt>
    <dgm:pt modelId="{1BEC477D-E646-4EC3-8D98-9A2A71D3A42C}" type="sibTrans" cxnId="{B593FB35-76A9-41F5-92EA-67C665CA9E2D}">
      <dgm:prSet/>
      <dgm:spPr/>
      <dgm:t>
        <a:bodyPr/>
        <a:lstStyle/>
        <a:p>
          <a:endParaRPr lang="en-US"/>
        </a:p>
      </dgm:t>
    </dgm:pt>
    <dgm:pt modelId="{CD0BCE4F-0E6D-473A-BB99-B9F15AFB9719}">
      <dgm:prSet phldrT="[Text]" custT="1"/>
      <dgm:spPr/>
      <dgm:t>
        <a:bodyPr/>
        <a:lstStyle/>
        <a:p>
          <a:pPr>
            <a:lnSpc>
              <a:spcPct val="200000"/>
            </a:lnSpc>
          </a:pPr>
          <a:r>
            <a:rPr lang="en-US" sz="1500" b="0">
              <a:latin typeface="Calibri" panose="020F0502020204030204" pitchFamily="34" charset="0"/>
              <a:ea typeface="Calibri" panose="020F0502020204030204" pitchFamily="34" charset="0"/>
              <a:cs typeface="Calibri" panose="020F0502020204030204" pitchFamily="34" charset="0"/>
            </a:rPr>
            <a:t>Vaya</a:t>
          </a:r>
        </a:p>
      </dgm:t>
    </dgm:pt>
    <dgm:pt modelId="{F7218482-09C5-4F9F-B239-7D7891037EF0}" type="parTrans" cxnId="{F1146CBD-1887-4828-BD9D-58B824810C15}">
      <dgm:prSet/>
      <dgm:spPr/>
      <dgm:t>
        <a:bodyPr/>
        <a:lstStyle/>
        <a:p>
          <a:endParaRPr lang="en-US"/>
        </a:p>
      </dgm:t>
    </dgm:pt>
    <dgm:pt modelId="{BA16BB5F-58D2-4C93-9F8C-1C5F8D9EDEAD}" type="sibTrans" cxnId="{F1146CBD-1887-4828-BD9D-58B824810C15}">
      <dgm:prSet/>
      <dgm:spPr/>
      <dgm:t>
        <a:bodyPr/>
        <a:lstStyle/>
        <a:p>
          <a:endParaRPr lang="en-US"/>
        </a:p>
      </dgm:t>
    </dgm:pt>
    <dgm:pt modelId="{FBF4F24A-6E16-4B5E-97EB-6C22936CB537}">
      <dgm:prSet phldrT="[Text]"/>
      <dgm:spPr/>
      <dgm:t>
        <a:bodyPr/>
        <a:lstStyle/>
        <a:p>
          <a:r>
            <a:rPr lang="en-US" b="1">
              <a:latin typeface="Calibri" panose="020F0502020204030204" pitchFamily="34" charset="0"/>
              <a:ea typeface="Calibri" panose="020F0502020204030204" pitchFamily="34" charset="0"/>
              <a:cs typeface="Calibri" panose="020F0502020204030204" pitchFamily="34" charset="0"/>
            </a:rPr>
            <a:t>UNCG</a:t>
          </a:r>
          <a:endParaRPr lang="en-US" b="0">
            <a:latin typeface="Calibri" panose="020F0502020204030204" pitchFamily="34" charset="0"/>
            <a:ea typeface="Calibri" panose="020F0502020204030204" pitchFamily="34" charset="0"/>
            <a:cs typeface="Calibri" panose="020F0502020204030204" pitchFamily="34" charset="0"/>
          </a:endParaRPr>
        </a:p>
      </dgm:t>
    </dgm:pt>
    <dgm:pt modelId="{B030A4EE-7A20-494B-AF4D-C4AD4654F09D}" type="parTrans" cxnId="{7C2C91AF-8D3E-48C7-82AF-67AFD45E0CA6}">
      <dgm:prSet/>
      <dgm:spPr/>
      <dgm:t>
        <a:bodyPr/>
        <a:lstStyle/>
        <a:p>
          <a:endParaRPr lang="en-US"/>
        </a:p>
      </dgm:t>
    </dgm:pt>
    <dgm:pt modelId="{63D97701-9C8C-45F3-B970-227535DE54B9}" type="sibTrans" cxnId="{7C2C91AF-8D3E-48C7-82AF-67AFD45E0CA6}">
      <dgm:prSet/>
      <dgm:spPr/>
      <dgm:t>
        <a:bodyPr/>
        <a:lstStyle/>
        <a:p>
          <a:endParaRPr lang="en-US"/>
        </a:p>
      </dgm:t>
    </dgm:pt>
    <dgm:pt modelId="{51A69D63-D052-442A-A93B-F88798101CB5}">
      <dgm:prSet phldrT="[Text]" custT="1"/>
      <dgm:spPr/>
      <dgm:t>
        <a:bodyPr/>
        <a:lstStyle/>
        <a:p>
          <a:pPr>
            <a:lnSpc>
              <a:spcPct val="150000"/>
            </a:lnSpc>
          </a:pPr>
          <a:r>
            <a:rPr lang="en-US" sz="1450">
              <a:latin typeface="Calibri" panose="020F0502020204030204" pitchFamily="34" charset="0"/>
              <a:ea typeface="Calibri" panose="020F0502020204030204" pitchFamily="34" charset="0"/>
              <a:cs typeface="Calibri" panose="020F0502020204030204" pitchFamily="34" charset="0"/>
            </a:rPr>
            <a:t>Training, Technical Assistance &amp; Coaching Team</a:t>
          </a:r>
        </a:p>
      </dgm:t>
    </dgm:pt>
    <dgm:pt modelId="{2FCB287D-4B52-4BFF-8310-DD2F621A93A5}" type="parTrans" cxnId="{B7AD5359-D147-4DC0-B648-36570848B2C6}">
      <dgm:prSet/>
      <dgm:spPr/>
      <dgm:t>
        <a:bodyPr/>
        <a:lstStyle/>
        <a:p>
          <a:endParaRPr lang="en-US"/>
        </a:p>
      </dgm:t>
    </dgm:pt>
    <dgm:pt modelId="{6768A345-C8D8-44C7-8742-F35B94DB8224}" type="sibTrans" cxnId="{B7AD5359-D147-4DC0-B648-36570848B2C6}">
      <dgm:prSet/>
      <dgm:spPr/>
      <dgm:t>
        <a:bodyPr/>
        <a:lstStyle/>
        <a:p>
          <a:endParaRPr lang="en-US"/>
        </a:p>
      </dgm:t>
    </dgm:pt>
    <dgm:pt modelId="{2B623568-2BB1-41E7-892B-ADF556CF8AC9}">
      <dgm:prSet phldrT="[Text]"/>
      <dgm:spPr/>
      <dgm:t>
        <a:bodyPr/>
        <a:lstStyle/>
        <a:p>
          <a:r>
            <a:rPr lang="en-US" b="1">
              <a:latin typeface="Gotham Bold"/>
            </a:rPr>
            <a:t>State </a:t>
          </a:r>
          <a:r>
            <a:rPr lang="en-US" b="1">
              <a:latin typeface="Calibri" panose="020F0502020204030204" pitchFamily="34" charset="0"/>
              <a:ea typeface="Calibri" panose="020F0502020204030204" pitchFamily="34" charset="0"/>
              <a:cs typeface="Calibri" panose="020F0502020204030204" pitchFamily="34" charset="0"/>
            </a:rPr>
            <a:t>Team</a:t>
          </a:r>
          <a:endParaRPr lang="en-US">
            <a:latin typeface="Calibri" panose="020F0502020204030204" pitchFamily="34" charset="0"/>
            <a:ea typeface="Calibri" panose="020F0502020204030204" pitchFamily="34" charset="0"/>
            <a:cs typeface="Calibri" panose="020F0502020204030204" pitchFamily="34" charset="0"/>
          </a:endParaRPr>
        </a:p>
      </dgm:t>
    </dgm:pt>
    <dgm:pt modelId="{5B67B7CD-A44C-4D5C-84DD-6277AD86A495}" type="parTrans" cxnId="{AC4FB7F1-D350-4C6D-801A-F0E36896B34C}">
      <dgm:prSet/>
      <dgm:spPr/>
      <dgm:t>
        <a:bodyPr/>
        <a:lstStyle/>
        <a:p>
          <a:endParaRPr lang="en-US"/>
        </a:p>
      </dgm:t>
    </dgm:pt>
    <dgm:pt modelId="{6EB76505-25FB-4AC1-9729-BD47268A41A2}" type="sibTrans" cxnId="{AC4FB7F1-D350-4C6D-801A-F0E36896B34C}">
      <dgm:prSet/>
      <dgm:spPr/>
      <dgm:t>
        <a:bodyPr/>
        <a:lstStyle/>
        <a:p>
          <a:endParaRPr lang="en-US"/>
        </a:p>
      </dgm:t>
    </dgm:pt>
    <dgm:pt modelId="{30847E93-642D-4A42-8DD2-0B15406EA18C}">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DJJDP</a:t>
          </a:r>
        </a:p>
      </dgm:t>
    </dgm:pt>
    <dgm:pt modelId="{0AF33495-433E-4B2A-880E-6A4F434C2BD2}" type="parTrans" cxnId="{1366CF1B-17C6-4297-A734-3DB2BF845A8C}">
      <dgm:prSet/>
      <dgm:spPr/>
      <dgm:t>
        <a:bodyPr/>
        <a:lstStyle/>
        <a:p>
          <a:endParaRPr lang="en-US"/>
        </a:p>
      </dgm:t>
    </dgm:pt>
    <dgm:pt modelId="{DF23AD63-8535-487B-A589-7EDF38DCB9C3}" type="sibTrans" cxnId="{1366CF1B-17C6-4297-A734-3DB2BF845A8C}">
      <dgm:prSet/>
      <dgm:spPr/>
      <dgm:t>
        <a:bodyPr/>
        <a:lstStyle/>
        <a:p>
          <a:endParaRPr lang="en-US"/>
        </a:p>
      </dgm:t>
    </dgm:pt>
    <dgm:pt modelId="{0488AF49-E82D-41C1-BF89-F29C7540BCD3}">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DHB</a:t>
          </a:r>
        </a:p>
      </dgm:t>
    </dgm:pt>
    <dgm:pt modelId="{C1CABF15-1EB3-46D4-A691-D55CFF526B51}" type="parTrans" cxnId="{73C5C9C5-269A-46A4-9E95-DA090B6E5039}">
      <dgm:prSet/>
      <dgm:spPr/>
      <dgm:t>
        <a:bodyPr/>
        <a:lstStyle/>
        <a:p>
          <a:endParaRPr lang="en-US"/>
        </a:p>
      </dgm:t>
    </dgm:pt>
    <dgm:pt modelId="{68F29D79-CB0C-4DCB-A199-A1DD59A63B3E}" type="sibTrans" cxnId="{73C5C9C5-269A-46A4-9E95-DA090B6E5039}">
      <dgm:prSet/>
      <dgm:spPr/>
      <dgm:t>
        <a:bodyPr/>
        <a:lstStyle/>
        <a:p>
          <a:endParaRPr lang="en-US"/>
        </a:p>
      </dgm:t>
    </dgm:pt>
    <dgm:pt modelId="{BA59DCE2-F2D8-4BFB-B670-EDEC872505F4}">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DPI</a:t>
          </a:r>
        </a:p>
      </dgm:t>
    </dgm:pt>
    <dgm:pt modelId="{05ABCC25-47FA-407F-B668-DC51F08D10B7}" type="parTrans" cxnId="{16CDEA5B-5365-4680-913E-72550E53867B}">
      <dgm:prSet/>
      <dgm:spPr/>
      <dgm:t>
        <a:bodyPr/>
        <a:lstStyle/>
        <a:p>
          <a:endParaRPr lang="en-US"/>
        </a:p>
      </dgm:t>
    </dgm:pt>
    <dgm:pt modelId="{DA30915C-C07F-479A-8810-A4CF2CCF7358}" type="sibTrans" cxnId="{16CDEA5B-5365-4680-913E-72550E53867B}">
      <dgm:prSet/>
      <dgm:spPr/>
      <dgm:t>
        <a:bodyPr/>
        <a:lstStyle/>
        <a:p>
          <a:endParaRPr lang="en-US"/>
        </a:p>
      </dgm:t>
    </dgm:pt>
    <dgm:pt modelId="{AF340E93-6DF6-440E-A996-52652A0C3F29}">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DSS</a:t>
          </a:r>
        </a:p>
      </dgm:t>
    </dgm:pt>
    <dgm:pt modelId="{616A56FE-A384-4B68-A8F2-8C664DF3C637}" type="parTrans" cxnId="{017C4CCF-3795-4200-8E68-B8A476B37946}">
      <dgm:prSet/>
      <dgm:spPr/>
      <dgm:t>
        <a:bodyPr/>
        <a:lstStyle/>
        <a:p>
          <a:endParaRPr lang="en-US"/>
        </a:p>
      </dgm:t>
    </dgm:pt>
    <dgm:pt modelId="{D163A594-34CF-4507-9FB2-48731A1F7AB7}" type="sibTrans" cxnId="{017C4CCF-3795-4200-8E68-B8A476B37946}">
      <dgm:prSet/>
      <dgm:spPr/>
      <dgm:t>
        <a:bodyPr/>
        <a:lstStyle/>
        <a:p>
          <a:endParaRPr lang="en-US"/>
        </a:p>
      </dgm:t>
    </dgm:pt>
    <dgm:pt modelId="{D438D0BD-FC61-40C5-8EA8-2354CCA00DC6}">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UNCG</a:t>
          </a:r>
        </a:p>
      </dgm:t>
    </dgm:pt>
    <dgm:pt modelId="{3AE10DCB-D160-423A-88E2-DE2EF550DBD7}" type="parTrans" cxnId="{8BB0160D-AF1B-45A5-89EA-7AC08CC9F438}">
      <dgm:prSet/>
      <dgm:spPr/>
      <dgm:t>
        <a:bodyPr/>
        <a:lstStyle/>
        <a:p>
          <a:endParaRPr lang="en-US"/>
        </a:p>
      </dgm:t>
    </dgm:pt>
    <dgm:pt modelId="{03515AAF-F99C-4757-8622-2EC3C3B2DD19}" type="sibTrans" cxnId="{8BB0160D-AF1B-45A5-89EA-7AC08CC9F438}">
      <dgm:prSet/>
      <dgm:spPr/>
      <dgm:t>
        <a:bodyPr/>
        <a:lstStyle/>
        <a:p>
          <a:endParaRPr lang="en-US"/>
        </a:p>
      </dgm:t>
    </dgm:pt>
    <dgm:pt modelId="{364C4623-FDAC-46E8-B00F-8F7A91A9D067}">
      <dgm:prSet phldrT="[Text]"/>
      <dgm:spPr/>
      <dgm:t>
        <a:bodyPr/>
        <a:lstStyle/>
        <a:p>
          <a:r>
            <a:rPr lang="en-US" b="1">
              <a:latin typeface="Calibri" panose="020F0502020204030204" pitchFamily="34" charset="0"/>
              <a:ea typeface="Calibri" panose="020F0502020204030204" pitchFamily="34" charset="0"/>
              <a:cs typeface="Calibri" panose="020F0502020204030204" pitchFamily="34" charset="0"/>
            </a:rPr>
            <a:t>NCDHHS</a:t>
          </a:r>
        </a:p>
      </dgm:t>
    </dgm:pt>
    <dgm:pt modelId="{73816A91-40AF-4A75-8963-3EEAC35A99D3}" type="parTrans" cxnId="{AC5AAF7F-1BC0-49AC-8C21-3F875FAAABC4}">
      <dgm:prSet/>
      <dgm:spPr/>
      <dgm:t>
        <a:bodyPr/>
        <a:lstStyle/>
        <a:p>
          <a:endParaRPr lang="en-US"/>
        </a:p>
      </dgm:t>
    </dgm:pt>
    <dgm:pt modelId="{3A027E7D-00BD-48BE-A7F8-0AE7E21B84BE}" type="sibTrans" cxnId="{AC5AAF7F-1BC0-49AC-8C21-3F875FAAABC4}">
      <dgm:prSet/>
      <dgm:spPr/>
      <dgm:t>
        <a:bodyPr/>
        <a:lstStyle/>
        <a:p>
          <a:endParaRPr lang="en-US"/>
        </a:p>
      </dgm:t>
    </dgm:pt>
    <dgm:pt modelId="{7D19CB58-15D2-435F-B970-9D65DCB46B1D}">
      <dgm:prSet phldrT="[Text]" custT="1"/>
      <dgm:spPr/>
      <dgm:t>
        <a:bodyPr/>
        <a:lstStyle/>
        <a:p>
          <a:pPr>
            <a:lnSpc>
              <a:spcPct val="150000"/>
            </a:lnSpc>
          </a:pPr>
          <a:r>
            <a:rPr lang="en-US" sz="1500" b="0">
              <a:latin typeface="Calibri" panose="020F0502020204030204" pitchFamily="34" charset="0"/>
              <a:ea typeface="Calibri" panose="020F0502020204030204" pitchFamily="34" charset="0"/>
              <a:cs typeface="Calibri" panose="020F0502020204030204" pitchFamily="34" charset="0"/>
            </a:rPr>
            <a:t>DMH/DD/SUS</a:t>
          </a:r>
        </a:p>
      </dgm:t>
    </dgm:pt>
    <dgm:pt modelId="{66DBBAFA-3D8E-4693-B98D-1E3BFC07D00A}" type="parTrans" cxnId="{4B8271AA-9E17-4053-9668-6EAE2832CF8C}">
      <dgm:prSet/>
      <dgm:spPr/>
      <dgm:t>
        <a:bodyPr/>
        <a:lstStyle/>
        <a:p>
          <a:endParaRPr lang="en-US"/>
        </a:p>
      </dgm:t>
    </dgm:pt>
    <dgm:pt modelId="{7FAF2450-2E5F-4AD1-A4B0-59E7DA02FC7C}" type="sibTrans" cxnId="{4B8271AA-9E17-4053-9668-6EAE2832CF8C}">
      <dgm:prSet/>
      <dgm:spPr/>
      <dgm:t>
        <a:bodyPr/>
        <a:lstStyle/>
        <a:p>
          <a:endParaRPr lang="en-US"/>
        </a:p>
      </dgm:t>
    </dgm:pt>
    <dgm:pt modelId="{93E6CDBD-2051-4EFB-827C-C28C83FF03B7}">
      <dgm:prSet phldrT="[Text]" custT="1"/>
      <dgm:spPr/>
      <dgm:t>
        <a:bodyPr/>
        <a:lstStyle/>
        <a:p>
          <a:pPr>
            <a:lnSpc>
              <a:spcPct val="150000"/>
            </a:lnSpc>
          </a:pPr>
          <a:r>
            <a:rPr lang="en-US" sz="1500" b="0">
              <a:latin typeface="Calibri" panose="020F0502020204030204" pitchFamily="34" charset="0"/>
              <a:ea typeface="Calibri" panose="020F0502020204030204" pitchFamily="34" charset="0"/>
              <a:cs typeface="Calibri" panose="020F0502020204030204" pitchFamily="34" charset="0"/>
            </a:rPr>
            <a:t>Juvenile Justice Lead</a:t>
          </a:r>
        </a:p>
      </dgm:t>
    </dgm:pt>
    <dgm:pt modelId="{F2E78CA5-4AF7-453F-BDF4-F07E0A6D1CD4}" type="parTrans" cxnId="{E48A9E92-C0D9-4BE9-B127-81CCA28B385D}">
      <dgm:prSet/>
      <dgm:spPr/>
      <dgm:t>
        <a:bodyPr/>
        <a:lstStyle/>
        <a:p>
          <a:endParaRPr lang="en-US"/>
        </a:p>
      </dgm:t>
    </dgm:pt>
    <dgm:pt modelId="{2B7291B8-36F6-4150-9B70-FE105FE5EC0A}" type="sibTrans" cxnId="{E48A9E92-C0D9-4BE9-B127-81CCA28B385D}">
      <dgm:prSet/>
      <dgm:spPr/>
      <dgm:t>
        <a:bodyPr/>
        <a:lstStyle/>
        <a:p>
          <a:endParaRPr lang="en-US"/>
        </a:p>
      </dgm:t>
    </dgm:pt>
    <dgm:pt modelId="{9F8601FF-7C4B-4385-BEB8-21D236F9576E}">
      <dgm:prSet phldrT="[Text]" custT="1"/>
      <dgm:spPr/>
      <dgm:t>
        <a:bodyPr/>
        <a:lstStyle/>
        <a:p>
          <a:pPr>
            <a:lnSpc>
              <a:spcPct val="150000"/>
            </a:lnSpc>
          </a:pPr>
          <a:r>
            <a:rPr lang="en-US" sz="1450">
              <a:latin typeface="Calibri" panose="020F0502020204030204" pitchFamily="34" charset="0"/>
              <a:ea typeface="Calibri" panose="020F0502020204030204" pitchFamily="34" charset="0"/>
              <a:cs typeface="Calibri" panose="020F0502020204030204" pitchFamily="34" charset="0"/>
            </a:rPr>
            <a:t>Data Analyzer</a:t>
          </a:r>
        </a:p>
      </dgm:t>
    </dgm:pt>
    <dgm:pt modelId="{C38FE622-E190-4866-A0CE-5CBF9595D495}" type="parTrans" cxnId="{6E0F7F3E-97ED-4043-8522-D4642BC9F22D}">
      <dgm:prSet/>
      <dgm:spPr/>
      <dgm:t>
        <a:bodyPr/>
        <a:lstStyle/>
        <a:p>
          <a:endParaRPr lang="en-US"/>
        </a:p>
      </dgm:t>
    </dgm:pt>
    <dgm:pt modelId="{7590445E-1ADC-4FC2-9B0F-88FCEC40BC87}" type="sibTrans" cxnId="{6E0F7F3E-97ED-4043-8522-D4642BC9F22D}">
      <dgm:prSet/>
      <dgm:spPr/>
      <dgm:t>
        <a:bodyPr/>
        <a:lstStyle/>
        <a:p>
          <a:endParaRPr lang="en-US"/>
        </a:p>
      </dgm:t>
    </dgm:pt>
    <dgm:pt modelId="{0B976A75-E80A-4530-8E85-DDE8578F5252}">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DCFW</a:t>
          </a:r>
        </a:p>
      </dgm:t>
    </dgm:pt>
    <dgm:pt modelId="{A8F45425-5B52-4591-9DAB-69EFAFF334AE}" type="parTrans" cxnId="{F8EAF5D4-FA7A-484F-AAD0-D09EDA1A2641}">
      <dgm:prSet/>
      <dgm:spPr/>
      <dgm:t>
        <a:bodyPr/>
        <a:lstStyle/>
        <a:p>
          <a:endParaRPr lang="en-US"/>
        </a:p>
      </dgm:t>
    </dgm:pt>
    <dgm:pt modelId="{4A3DA3B9-1CBB-4B32-985C-8B187DCF02BA}" type="sibTrans" cxnId="{F8EAF5D4-FA7A-484F-AAD0-D09EDA1A2641}">
      <dgm:prSet/>
      <dgm:spPr/>
      <dgm:t>
        <a:bodyPr/>
        <a:lstStyle/>
        <a:p>
          <a:endParaRPr lang="en-US"/>
        </a:p>
      </dgm:t>
    </dgm:pt>
    <dgm:pt modelId="{2A09ABF3-8AF7-46C9-91A3-ED582C8143C8}">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LME/MCOs</a:t>
          </a:r>
        </a:p>
      </dgm:t>
    </dgm:pt>
    <dgm:pt modelId="{D0BED96E-997B-406A-821D-705748FBECA2}" type="parTrans" cxnId="{31528950-C28E-47EE-A408-08A68D11EF9F}">
      <dgm:prSet/>
      <dgm:spPr/>
      <dgm:t>
        <a:bodyPr/>
        <a:lstStyle/>
        <a:p>
          <a:endParaRPr lang="en-US"/>
        </a:p>
      </dgm:t>
    </dgm:pt>
    <dgm:pt modelId="{86D2A4DF-3337-4BD9-82D7-143FAFE0E09D}" type="sibTrans" cxnId="{31528950-C28E-47EE-A408-08A68D11EF9F}">
      <dgm:prSet/>
      <dgm:spPr/>
      <dgm:t>
        <a:bodyPr/>
        <a:lstStyle/>
        <a:p>
          <a:endParaRPr lang="en-US"/>
        </a:p>
      </dgm:t>
    </dgm:pt>
    <dgm:pt modelId="{D1E5DFAA-D984-4FF3-A8FA-F9FDBBB1D3C9}">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DJJ</a:t>
          </a:r>
        </a:p>
      </dgm:t>
    </dgm:pt>
    <dgm:pt modelId="{5A058FC7-4B60-4D19-8DC8-D90A605FE55B}" type="parTrans" cxnId="{F445DB73-2174-4381-9A67-9BA49167A347}">
      <dgm:prSet/>
      <dgm:spPr/>
      <dgm:t>
        <a:bodyPr/>
        <a:lstStyle/>
        <a:p>
          <a:endParaRPr lang="en-US"/>
        </a:p>
      </dgm:t>
    </dgm:pt>
    <dgm:pt modelId="{CA86B023-1CCA-45CC-87BA-D460FB7BA694}" type="sibTrans" cxnId="{F445DB73-2174-4381-9A67-9BA49167A347}">
      <dgm:prSet/>
      <dgm:spPr/>
      <dgm:t>
        <a:bodyPr/>
        <a:lstStyle/>
        <a:p>
          <a:endParaRPr lang="en-US"/>
        </a:p>
      </dgm:t>
    </dgm:pt>
    <dgm:pt modelId="{C495A55E-0D37-4358-8918-164AD920AE98}">
      <dgm:prSet phldrT="[Text]" custT="1"/>
      <dgm:spPr/>
      <dgm:t>
        <a:bodyPr/>
        <a:lstStyle/>
        <a:p>
          <a:pPr>
            <a:lnSpc>
              <a:spcPct val="150000"/>
            </a:lnSpc>
            <a:spcAft>
              <a:spcPts val="0"/>
            </a:spcAft>
          </a:pPr>
          <a:r>
            <a:rPr lang="en-US" sz="1450">
              <a:latin typeface="Calibri" panose="020F0502020204030204" pitchFamily="34" charset="0"/>
              <a:ea typeface="Calibri" panose="020F0502020204030204" pitchFamily="34" charset="0"/>
              <a:cs typeface="Calibri" panose="020F0502020204030204" pitchFamily="34" charset="0"/>
            </a:rPr>
            <a:t>Treatment Providers</a:t>
          </a:r>
        </a:p>
      </dgm:t>
    </dgm:pt>
    <dgm:pt modelId="{EE5DFCEC-6A35-489F-8397-4EB1D042FFEF}" type="parTrans" cxnId="{27795D57-EA2E-45CD-A995-D374A7EFD7B9}">
      <dgm:prSet/>
      <dgm:spPr/>
      <dgm:t>
        <a:bodyPr/>
        <a:lstStyle/>
        <a:p>
          <a:endParaRPr lang="en-US"/>
        </a:p>
      </dgm:t>
    </dgm:pt>
    <dgm:pt modelId="{8FCE802A-C318-48E9-A0E3-2A99278ED759}" type="sibTrans" cxnId="{27795D57-EA2E-45CD-A995-D374A7EFD7B9}">
      <dgm:prSet/>
      <dgm:spPr/>
      <dgm:t>
        <a:bodyPr/>
        <a:lstStyle/>
        <a:p>
          <a:endParaRPr lang="en-US"/>
        </a:p>
      </dgm:t>
    </dgm:pt>
    <dgm:pt modelId="{078065F3-FE7E-4723-A351-C48630D9E8B5}">
      <dgm:prSet phldrT="[Text]" custT="1"/>
      <dgm:spPr/>
      <dgm:t>
        <a:bodyPr/>
        <a:lstStyle/>
        <a:p>
          <a:pPr>
            <a:lnSpc>
              <a:spcPct val="150000"/>
            </a:lnSpc>
          </a:pPr>
          <a:r>
            <a:rPr lang="en-US" sz="1500">
              <a:latin typeface="Calibri" panose="020F0502020204030204" pitchFamily="34" charset="0"/>
              <a:ea typeface="Calibri" panose="020F0502020204030204" pitchFamily="34" charset="0"/>
              <a:cs typeface="Calibri" panose="020F0502020204030204" pitchFamily="34" charset="0"/>
            </a:rPr>
            <a:t>NC Voices Amplified  </a:t>
          </a:r>
        </a:p>
      </dgm:t>
    </dgm:pt>
    <dgm:pt modelId="{F43911DA-FDF9-471A-A9D5-F181ABB11363}" type="parTrans" cxnId="{9749A7BF-92B3-4496-BA68-1892266E1D5F}">
      <dgm:prSet/>
      <dgm:spPr/>
      <dgm:t>
        <a:bodyPr/>
        <a:lstStyle/>
        <a:p>
          <a:endParaRPr lang="en-US"/>
        </a:p>
      </dgm:t>
    </dgm:pt>
    <dgm:pt modelId="{8EA5E21C-F49E-467A-BE11-4654F971333D}" type="sibTrans" cxnId="{9749A7BF-92B3-4496-BA68-1892266E1D5F}">
      <dgm:prSet/>
      <dgm:spPr/>
      <dgm:t>
        <a:bodyPr/>
        <a:lstStyle/>
        <a:p>
          <a:endParaRPr lang="en-US"/>
        </a:p>
      </dgm:t>
    </dgm:pt>
    <dgm:pt modelId="{3B4C4A58-BA9D-4EA7-AD61-13530C6F161D}" type="pres">
      <dgm:prSet presAssocID="{702CC2EC-F736-44E8-9E74-E8E495E9CEF7}" presName="linearFlow" presStyleCnt="0">
        <dgm:presLayoutVars>
          <dgm:dir/>
          <dgm:animLvl val="lvl"/>
          <dgm:resizeHandles/>
        </dgm:presLayoutVars>
      </dgm:prSet>
      <dgm:spPr/>
    </dgm:pt>
    <dgm:pt modelId="{60F7325C-1D9B-47A2-A1AF-09D3FE7CE33F}" type="pres">
      <dgm:prSet presAssocID="{364C4623-FDAC-46E8-B00F-8F7A91A9D067}" presName="compositeNode" presStyleCnt="0">
        <dgm:presLayoutVars>
          <dgm:bulletEnabled val="1"/>
        </dgm:presLayoutVars>
      </dgm:prSet>
      <dgm:spPr/>
    </dgm:pt>
    <dgm:pt modelId="{4988F341-D83C-4BFB-A9D2-E24FC7D332A2}" type="pres">
      <dgm:prSet presAssocID="{364C4623-FDAC-46E8-B00F-8F7A91A9D067}" presName="imag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ental Health with solid fill"/>
        </a:ext>
      </dgm:extLst>
    </dgm:pt>
    <dgm:pt modelId="{ADED93DC-5D88-435C-B53A-05E3CDBA4D69}" type="pres">
      <dgm:prSet presAssocID="{364C4623-FDAC-46E8-B00F-8F7A91A9D067}" presName="childNode" presStyleLbl="node1" presStyleIdx="0" presStyleCnt="5" custScaleX="109334" custLinFactNeighborX="4587">
        <dgm:presLayoutVars>
          <dgm:bulletEnabled val="1"/>
        </dgm:presLayoutVars>
      </dgm:prSet>
      <dgm:spPr/>
    </dgm:pt>
    <dgm:pt modelId="{34D1D0B5-CF19-4FA7-8573-D383246D26B4}" type="pres">
      <dgm:prSet presAssocID="{364C4623-FDAC-46E8-B00F-8F7A91A9D067}" presName="parentNode" presStyleLbl="revTx" presStyleIdx="0" presStyleCnt="5">
        <dgm:presLayoutVars>
          <dgm:chMax val="0"/>
          <dgm:bulletEnabled val="1"/>
        </dgm:presLayoutVars>
      </dgm:prSet>
      <dgm:spPr/>
    </dgm:pt>
    <dgm:pt modelId="{ECA6D425-BF05-4172-8582-5995FC0A00CB}" type="pres">
      <dgm:prSet presAssocID="{3A027E7D-00BD-48BE-A7F8-0AE7E21B84BE}" presName="sibTrans" presStyleCnt="0"/>
      <dgm:spPr/>
    </dgm:pt>
    <dgm:pt modelId="{54D2DB73-9EF5-4C6E-B6A0-E8CD3D01A68D}" type="pres">
      <dgm:prSet presAssocID="{216644AC-7822-4B0D-A353-6870DE72573C}" presName="compositeNode" presStyleCnt="0">
        <dgm:presLayoutVars>
          <dgm:bulletEnabled val="1"/>
        </dgm:presLayoutVars>
      </dgm:prSet>
      <dgm:spPr/>
    </dgm:pt>
    <dgm:pt modelId="{B5FAC82D-DC28-4B9B-9801-03F0149105FF}" type="pres">
      <dgm:prSet presAssocID="{216644AC-7822-4B0D-A353-6870DE72573C}" presName="imag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uilding with solid fill"/>
        </a:ext>
      </dgm:extLst>
    </dgm:pt>
    <dgm:pt modelId="{950404A2-DF4F-4508-BF50-1C537128E0E7}" type="pres">
      <dgm:prSet presAssocID="{216644AC-7822-4B0D-A353-6870DE72573C}" presName="childNode" presStyleLbl="node1" presStyleIdx="1" presStyleCnt="5">
        <dgm:presLayoutVars>
          <dgm:bulletEnabled val="1"/>
        </dgm:presLayoutVars>
      </dgm:prSet>
      <dgm:spPr/>
    </dgm:pt>
    <dgm:pt modelId="{74A70C4F-B2FD-429F-9D5A-9A6BFD7ED526}" type="pres">
      <dgm:prSet presAssocID="{216644AC-7822-4B0D-A353-6870DE72573C}" presName="parentNode" presStyleLbl="revTx" presStyleIdx="1" presStyleCnt="5">
        <dgm:presLayoutVars>
          <dgm:chMax val="0"/>
          <dgm:bulletEnabled val="1"/>
        </dgm:presLayoutVars>
      </dgm:prSet>
      <dgm:spPr/>
    </dgm:pt>
    <dgm:pt modelId="{F21EF78A-A379-4267-8197-FCDCCA44A03F}" type="pres">
      <dgm:prSet presAssocID="{E8E5B209-C822-4D3F-9A75-7EAB787C2FEB}" presName="sibTrans" presStyleCnt="0"/>
      <dgm:spPr/>
    </dgm:pt>
    <dgm:pt modelId="{E5ED8A0F-ADD9-4E4F-86C2-DD6ADB5D9FAC}" type="pres">
      <dgm:prSet presAssocID="{FBF4F24A-6E16-4B5E-97EB-6C22936CB537}" presName="compositeNode" presStyleCnt="0">
        <dgm:presLayoutVars>
          <dgm:bulletEnabled val="1"/>
        </dgm:presLayoutVars>
      </dgm:prSet>
      <dgm:spPr/>
    </dgm:pt>
    <dgm:pt modelId="{30D04D80-6050-4482-B1D2-A982A0A5971F}" type="pres">
      <dgm:prSet presAssocID="{FBF4F24A-6E16-4B5E-97EB-6C22936CB537}" presName="imag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with solid fill"/>
        </a:ext>
      </dgm:extLst>
    </dgm:pt>
    <dgm:pt modelId="{83C4F8B1-4277-4626-B6EF-5799614AF3AD}" type="pres">
      <dgm:prSet presAssocID="{FBF4F24A-6E16-4B5E-97EB-6C22936CB537}" presName="childNode" presStyleLbl="node1" presStyleIdx="2" presStyleCnt="5" custScaleX="103506">
        <dgm:presLayoutVars>
          <dgm:bulletEnabled val="1"/>
        </dgm:presLayoutVars>
      </dgm:prSet>
      <dgm:spPr/>
    </dgm:pt>
    <dgm:pt modelId="{C410BB4E-D213-48C1-92C2-CB5BDD799F17}" type="pres">
      <dgm:prSet presAssocID="{FBF4F24A-6E16-4B5E-97EB-6C22936CB537}" presName="parentNode" presStyleLbl="revTx" presStyleIdx="2" presStyleCnt="5">
        <dgm:presLayoutVars>
          <dgm:chMax val="0"/>
          <dgm:bulletEnabled val="1"/>
        </dgm:presLayoutVars>
      </dgm:prSet>
      <dgm:spPr/>
    </dgm:pt>
    <dgm:pt modelId="{570417E6-2E24-427F-8C55-3CCB67E4DDFF}" type="pres">
      <dgm:prSet presAssocID="{63D97701-9C8C-45F3-B970-227535DE54B9}" presName="sibTrans" presStyleCnt="0"/>
      <dgm:spPr/>
    </dgm:pt>
    <dgm:pt modelId="{AC7A5641-F78D-447E-86A3-9B093799A83E}" type="pres">
      <dgm:prSet presAssocID="{2B623568-2BB1-41E7-892B-ADF556CF8AC9}" presName="compositeNode" presStyleCnt="0">
        <dgm:presLayoutVars>
          <dgm:bulletEnabled val="1"/>
        </dgm:presLayoutVars>
      </dgm:prSet>
      <dgm:spPr/>
    </dgm:pt>
    <dgm:pt modelId="{CEDB2597-724B-4DD1-9775-2906622A4295}" type="pres">
      <dgm:prSet presAssocID="{2B623568-2BB1-41E7-892B-ADF556CF8AC9}" presName="imag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brainstorm with solid fill"/>
        </a:ext>
      </dgm:extLst>
    </dgm:pt>
    <dgm:pt modelId="{D54040A5-6F07-4479-B311-B99324607464}" type="pres">
      <dgm:prSet presAssocID="{2B623568-2BB1-41E7-892B-ADF556CF8AC9}" presName="childNode" presStyleLbl="node1" presStyleIdx="3" presStyleCnt="5">
        <dgm:presLayoutVars>
          <dgm:bulletEnabled val="1"/>
        </dgm:presLayoutVars>
      </dgm:prSet>
      <dgm:spPr/>
    </dgm:pt>
    <dgm:pt modelId="{18A52A55-A1A6-487F-ABC3-B9ADB7B5C323}" type="pres">
      <dgm:prSet presAssocID="{2B623568-2BB1-41E7-892B-ADF556CF8AC9}" presName="parentNode" presStyleLbl="revTx" presStyleIdx="3" presStyleCnt="5">
        <dgm:presLayoutVars>
          <dgm:chMax val="0"/>
          <dgm:bulletEnabled val="1"/>
        </dgm:presLayoutVars>
      </dgm:prSet>
      <dgm:spPr/>
    </dgm:pt>
    <dgm:pt modelId="{225B85E3-5AFC-4720-B03B-245853C1CFE4}" type="pres">
      <dgm:prSet presAssocID="{6EB76505-25FB-4AC1-9729-BD47268A41A2}" presName="sibTrans" presStyleCnt="0"/>
      <dgm:spPr/>
    </dgm:pt>
    <dgm:pt modelId="{7ED95312-2151-40FA-9D8A-D1D8773BCE3E}" type="pres">
      <dgm:prSet presAssocID="{82B72BB1-DEB5-4FF7-A3B4-CC97918DFADB}" presName="compositeNode" presStyleCnt="0">
        <dgm:presLayoutVars>
          <dgm:bulletEnabled val="1"/>
        </dgm:presLayoutVars>
      </dgm:prSet>
      <dgm:spPr/>
    </dgm:pt>
    <dgm:pt modelId="{F802930D-CDE5-4B5C-AB21-154001656434}" type="pres">
      <dgm:prSet presAssocID="{82B72BB1-DEB5-4FF7-A3B4-CC97918DFADB}" presName="imag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eting with solid fill"/>
        </a:ext>
      </dgm:extLst>
    </dgm:pt>
    <dgm:pt modelId="{FDB8477B-7EB1-478B-A129-D459CB0A7134}" type="pres">
      <dgm:prSet presAssocID="{82B72BB1-DEB5-4FF7-A3B4-CC97918DFADB}" presName="childNode" presStyleLbl="node1" presStyleIdx="4" presStyleCnt="5" custScaleX="109675">
        <dgm:presLayoutVars>
          <dgm:bulletEnabled val="1"/>
        </dgm:presLayoutVars>
      </dgm:prSet>
      <dgm:spPr/>
    </dgm:pt>
    <dgm:pt modelId="{F0DFAF92-50A0-4F2D-829F-BD010B89C050}" type="pres">
      <dgm:prSet presAssocID="{82B72BB1-DEB5-4FF7-A3B4-CC97918DFADB}" presName="parentNode" presStyleLbl="revTx" presStyleIdx="4" presStyleCnt="5" custLinFactNeighborX="-18343">
        <dgm:presLayoutVars>
          <dgm:chMax val="0"/>
          <dgm:bulletEnabled val="1"/>
        </dgm:presLayoutVars>
      </dgm:prSet>
      <dgm:spPr/>
    </dgm:pt>
  </dgm:ptLst>
  <dgm:cxnLst>
    <dgm:cxn modelId="{6E267801-6AEE-4BBF-9058-6B413F34387A}" type="presOf" srcId="{D1E5DFAA-D984-4FF3-A8FA-F9FDBBB1D3C9}" destId="{FDB8477B-7EB1-478B-A129-D459CB0A7134}" srcOrd="0" destOrd="0" presId="urn:microsoft.com/office/officeart/2005/8/layout/hList2"/>
    <dgm:cxn modelId="{2C105105-4EF9-4C30-B8CB-C6AF1CF69441}" type="presOf" srcId="{078065F3-FE7E-4723-A351-C48630D9E8B5}" destId="{D54040A5-6F07-4479-B311-B99324607464}" srcOrd="0" destOrd="6" presId="urn:microsoft.com/office/officeart/2005/8/layout/hList2"/>
    <dgm:cxn modelId="{8BB0160D-AF1B-45A5-89EA-7AC08CC9F438}" srcId="{2B623568-2BB1-41E7-892B-ADF556CF8AC9}" destId="{D438D0BD-FC61-40C5-8EA8-2354CCA00DC6}" srcOrd="5" destOrd="0" parTransId="{3AE10DCB-D160-423A-88E2-DE2EF550DBD7}" sibTransId="{03515AAF-F99C-4757-8622-2EC3C3B2DD19}"/>
    <dgm:cxn modelId="{3C386712-5BF0-4646-816B-D91FEAE79B24}" type="presOf" srcId="{0B976A75-E80A-4530-8E85-DDE8578F5252}" destId="{D54040A5-6F07-4479-B311-B99324607464}" srcOrd="0" destOrd="4" presId="urn:microsoft.com/office/officeart/2005/8/layout/hList2"/>
    <dgm:cxn modelId="{CF969713-B80C-43FF-B913-80C4C641FD9A}" type="presOf" srcId="{2B623568-2BB1-41E7-892B-ADF556CF8AC9}" destId="{18A52A55-A1A6-487F-ABC3-B9ADB7B5C323}" srcOrd="0" destOrd="0" presId="urn:microsoft.com/office/officeart/2005/8/layout/hList2"/>
    <dgm:cxn modelId="{33739814-8AA1-4D11-A4A5-C9A257F7F7C2}" type="presOf" srcId="{C495A55E-0D37-4358-8918-164AD920AE98}" destId="{FDB8477B-7EB1-478B-A129-D459CB0A7134}" srcOrd="0" destOrd="1" presId="urn:microsoft.com/office/officeart/2005/8/layout/hList2"/>
    <dgm:cxn modelId="{C772D115-E8C6-4274-AB09-DC03C691F408}" type="presOf" srcId="{216644AC-7822-4B0D-A353-6870DE72573C}" destId="{74A70C4F-B2FD-429F-9D5A-9A6BFD7ED526}" srcOrd="0" destOrd="0" presId="urn:microsoft.com/office/officeart/2005/8/layout/hList2"/>
    <dgm:cxn modelId="{97510917-3B49-4775-BA36-CED53FA4AC50}" type="presOf" srcId="{3F8BA6DE-D371-444B-9165-58190A90CB40}" destId="{FDB8477B-7EB1-478B-A129-D459CB0A7134}" srcOrd="0" destOrd="5" presId="urn:microsoft.com/office/officeart/2005/8/layout/hList2"/>
    <dgm:cxn modelId="{1366CF1B-17C6-4297-A734-3DB2BF845A8C}" srcId="{2B623568-2BB1-41E7-892B-ADF556CF8AC9}" destId="{30847E93-642D-4A42-8DD2-0B15406EA18C}" srcOrd="0" destOrd="0" parTransId="{0AF33495-433E-4B2A-880E-6A4F434C2BD2}" sibTransId="{DF23AD63-8535-487B-A589-7EDF38DCB9C3}"/>
    <dgm:cxn modelId="{D37DCC29-755A-4B2F-8F96-882F42D7D37B}" srcId="{82B72BB1-DEB5-4FF7-A3B4-CC97918DFADB}" destId="{858224B5-DA8E-49A5-A27F-E47D105385E1}" srcOrd="4" destOrd="0" parTransId="{ACD7B40B-B8C6-43EB-A634-D274670C4B5C}" sibTransId="{A6DE15E9-CCE4-4CC1-A0FD-415DBEB1DF69}"/>
    <dgm:cxn modelId="{938DE634-D6FD-4BAB-8C6E-4992421FF6C8}" srcId="{216644AC-7822-4B0D-A353-6870DE72573C}" destId="{19CB2206-678A-4BC1-A1F2-2FE577F951D3}" srcOrd="0" destOrd="0" parTransId="{C0580A37-22CB-4239-9859-735161DB1F20}" sibTransId="{7D9C2549-8BD8-441F-B906-13D850EC7528}"/>
    <dgm:cxn modelId="{B593FB35-76A9-41F5-92EA-67C665CA9E2D}" srcId="{216644AC-7822-4B0D-A353-6870DE72573C}" destId="{026BFDBE-9BEE-4C11-97BA-A40C1EB0C4AA}" srcOrd="2" destOrd="0" parTransId="{137F7F87-79A5-4351-BD94-8498E5765E9D}" sibTransId="{1BEC477D-E646-4EC3-8D98-9A2A71D3A42C}"/>
    <dgm:cxn modelId="{1ACCEA39-7527-4F94-8E55-02482E487E01}" type="presOf" srcId="{674778D1-01A1-4960-99CB-A5D59F859C0B}" destId="{FDB8477B-7EB1-478B-A129-D459CB0A7134}" srcOrd="0" destOrd="6" presId="urn:microsoft.com/office/officeart/2005/8/layout/hList2"/>
    <dgm:cxn modelId="{6E0F7F3E-97ED-4043-8522-D4642BC9F22D}" srcId="{FBF4F24A-6E16-4B5E-97EB-6C22936CB537}" destId="{9F8601FF-7C4B-4385-BEB8-21D236F9576E}" srcOrd="1" destOrd="0" parTransId="{C38FE622-E190-4866-A0CE-5CBF9595D495}" sibTransId="{7590445E-1ADC-4FC2-9B0F-88FCEC40BC87}"/>
    <dgm:cxn modelId="{16CDEA5B-5365-4680-913E-72550E53867B}" srcId="{2B623568-2BB1-41E7-892B-ADF556CF8AC9}" destId="{BA59DCE2-F2D8-4BFB-B670-EDEC872505F4}" srcOrd="2" destOrd="0" parTransId="{05ABCC25-47FA-407F-B668-DC51F08D10B7}" sibTransId="{DA30915C-C07F-479A-8810-A4CF2CCF7358}"/>
    <dgm:cxn modelId="{941F9F60-C47D-4B8F-8CF2-C5FC1C3A0FDA}" type="presOf" srcId="{492B255C-0237-4E05-B5FA-342DC5562BE1}" destId="{FDB8477B-7EB1-478B-A129-D459CB0A7134}" srcOrd="0" destOrd="3" presId="urn:microsoft.com/office/officeart/2005/8/layout/hList2"/>
    <dgm:cxn modelId="{D519F048-3E46-4FAB-ACE4-834B015EDFDC}" type="presOf" srcId="{D438D0BD-FC61-40C5-8EA8-2354CCA00DC6}" destId="{D54040A5-6F07-4479-B311-B99324607464}" srcOrd="0" destOrd="5" presId="urn:microsoft.com/office/officeart/2005/8/layout/hList2"/>
    <dgm:cxn modelId="{8A23324C-B7A5-4D78-9193-D4B23ABA36E8}" type="presOf" srcId="{0488AF49-E82D-41C1-BF89-F29C7540BCD3}" destId="{D54040A5-6F07-4479-B311-B99324607464}" srcOrd="0" destOrd="1" presId="urn:microsoft.com/office/officeart/2005/8/layout/hList2"/>
    <dgm:cxn modelId="{FE8E434D-C5B0-4918-9168-88D433994C47}" type="presOf" srcId="{FBF4F24A-6E16-4B5E-97EB-6C22936CB537}" destId="{C410BB4E-D213-48C1-92C2-CB5BDD799F17}" srcOrd="0" destOrd="0" presId="urn:microsoft.com/office/officeart/2005/8/layout/hList2"/>
    <dgm:cxn modelId="{5518A04D-1905-40DA-88FF-1F361386A721}" type="presOf" srcId="{93E6CDBD-2051-4EFB-827C-C28C83FF03B7}" destId="{ADED93DC-5D88-435C-B53A-05E3CDBA4D69}" srcOrd="0" destOrd="1" presId="urn:microsoft.com/office/officeart/2005/8/layout/hList2"/>
    <dgm:cxn modelId="{31528950-C28E-47EE-A408-08A68D11EF9F}" srcId="{82B72BB1-DEB5-4FF7-A3B4-CC97918DFADB}" destId="{2A09ABF3-8AF7-46C9-91A3-ED582C8143C8}" srcOrd="2" destOrd="0" parTransId="{D0BED96E-997B-406A-821D-705748FBECA2}" sibTransId="{86D2A4DF-3337-4BD9-82D7-143FAFE0E09D}"/>
    <dgm:cxn modelId="{F445DB73-2174-4381-9A67-9BA49167A347}" srcId="{82B72BB1-DEB5-4FF7-A3B4-CC97918DFADB}" destId="{D1E5DFAA-D984-4FF3-A8FA-F9FDBBB1D3C9}" srcOrd="0" destOrd="0" parTransId="{5A058FC7-4B60-4D19-8DC8-D90A605FE55B}" sibTransId="{CA86B023-1CCA-45CC-87BA-D460FB7BA694}"/>
    <dgm:cxn modelId="{27795D57-EA2E-45CD-A995-D374A7EFD7B9}" srcId="{82B72BB1-DEB5-4FF7-A3B4-CC97918DFADB}" destId="{C495A55E-0D37-4358-8918-164AD920AE98}" srcOrd="1" destOrd="0" parTransId="{EE5DFCEC-6A35-489F-8397-4EB1D042FFEF}" sibTransId="{8FCE802A-C318-48E9-A0E3-2A99278ED759}"/>
    <dgm:cxn modelId="{B0E35858-43EA-47EC-8FBB-F1279C6E1F07}" type="presOf" srcId="{19CB2206-678A-4BC1-A1F2-2FE577F951D3}" destId="{950404A2-DF4F-4508-BF50-1C537128E0E7}" srcOrd="0" destOrd="0" presId="urn:microsoft.com/office/officeart/2005/8/layout/hList2"/>
    <dgm:cxn modelId="{67AA0459-5103-4371-AEA0-A8B88F22795A}" type="presOf" srcId="{D4E15E42-6636-4275-A966-C524FBE64525}" destId="{950404A2-DF4F-4508-BF50-1C537128E0E7}" srcOrd="0" destOrd="1" presId="urn:microsoft.com/office/officeart/2005/8/layout/hList2"/>
    <dgm:cxn modelId="{B7AD5359-D147-4DC0-B648-36570848B2C6}" srcId="{FBF4F24A-6E16-4B5E-97EB-6C22936CB537}" destId="{51A69D63-D052-442A-A93B-F88798101CB5}" srcOrd="0" destOrd="0" parTransId="{2FCB287D-4B52-4BFF-8310-DD2F621A93A5}" sibTransId="{6768A345-C8D8-44C7-8742-F35B94DB8224}"/>
    <dgm:cxn modelId="{673E837F-D993-4915-979C-4C82478B729E}" type="presOf" srcId="{026BFDBE-9BEE-4C11-97BA-A40C1EB0C4AA}" destId="{950404A2-DF4F-4508-BF50-1C537128E0E7}" srcOrd="0" destOrd="2" presId="urn:microsoft.com/office/officeart/2005/8/layout/hList2"/>
    <dgm:cxn modelId="{AC5AAF7F-1BC0-49AC-8C21-3F875FAAABC4}" srcId="{702CC2EC-F736-44E8-9E74-E8E495E9CEF7}" destId="{364C4623-FDAC-46E8-B00F-8F7A91A9D067}" srcOrd="0" destOrd="0" parTransId="{73816A91-40AF-4A75-8963-3EEAC35A99D3}" sibTransId="{3A027E7D-00BD-48BE-A7F8-0AE7E21B84BE}"/>
    <dgm:cxn modelId="{DA85BD83-06C6-4EE0-A01D-33F5BF88FA06}" type="presOf" srcId="{CD0BCE4F-0E6D-473A-BB99-B9F15AFB9719}" destId="{950404A2-DF4F-4508-BF50-1C537128E0E7}" srcOrd="0" destOrd="3" presId="urn:microsoft.com/office/officeart/2005/8/layout/hList2"/>
    <dgm:cxn modelId="{E34EA187-F3C3-4060-B0DA-DCC761A21663}" srcId="{82B72BB1-DEB5-4FF7-A3B4-CC97918DFADB}" destId="{674778D1-01A1-4960-99CB-A5D59F859C0B}" srcOrd="6" destOrd="0" parTransId="{5FA716BC-358E-40C7-BE97-FE292566FAA1}" sibTransId="{0895F132-AD15-4FBC-85B7-2D55A4917903}"/>
    <dgm:cxn modelId="{0C39638A-F15D-4907-8810-C65BE9285181}" type="presOf" srcId="{364C4623-FDAC-46E8-B00F-8F7A91A9D067}" destId="{34D1D0B5-CF19-4FA7-8573-D383246D26B4}" srcOrd="0" destOrd="0" presId="urn:microsoft.com/office/officeart/2005/8/layout/hList2"/>
    <dgm:cxn modelId="{E48A9E92-C0D9-4BE9-B127-81CCA28B385D}" srcId="{364C4623-FDAC-46E8-B00F-8F7A91A9D067}" destId="{93E6CDBD-2051-4EFB-827C-C28C83FF03B7}" srcOrd="1" destOrd="0" parTransId="{F2E78CA5-4AF7-453F-BDF4-F07E0A6D1CD4}" sibTransId="{2B7291B8-36F6-4150-9B70-FE105FE5EC0A}"/>
    <dgm:cxn modelId="{0E393294-E8D1-4D0A-8E68-278BB8A9A726}" type="presOf" srcId="{30847E93-642D-4A42-8DD2-0B15406EA18C}" destId="{D54040A5-6F07-4479-B311-B99324607464}" srcOrd="0" destOrd="0" presId="urn:microsoft.com/office/officeart/2005/8/layout/hList2"/>
    <dgm:cxn modelId="{D8031AA3-6A1F-4A89-89EA-FF2D5C2BF8CA}" srcId="{702CC2EC-F736-44E8-9E74-E8E495E9CEF7}" destId="{82B72BB1-DEB5-4FF7-A3B4-CC97918DFADB}" srcOrd="4" destOrd="0" parTransId="{911C5A0A-1DF9-4ABE-ABD0-7FA781884178}" sibTransId="{71463399-8AEB-4DAF-951E-B45A1F82E1D4}"/>
    <dgm:cxn modelId="{E8B749A7-771A-4D20-A0DF-CC667E9408E9}" type="presOf" srcId="{2A09ABF3-8AF7-46C9-91A3-ED582C8143C8}" destId="{FDB8477B-7EB1-478B-A129-D459CB0A7134}" srcOrd="0" destOrd="2" presId="urn:microsoft.com/office/officeart/2005/8/layout/hList2"/>
    <dgm:cxn modelId="{4B8271AA-9E17-4053-9668-6EAE2832CF8C}" srcId="{364C4623-FDAC-46E8-B00F-8F7A91A9D067}" destId="{7D19CB58-15D2-435F-B970-9D65DCB46B1D}" srcOrd="0" destOrd="0" parTransId="{66DBBAFA-3D8E-4693-B98D-1E3BFC07D00A}" sibTransId="{7FAF2450-2E5F-4AD1-A4B0-59E7DA02FC7C}"/>
    <dgm:cxn modelId="{7C2C91AF-8D3E-48C7-82AF-67AFD45E0CA6}" srcId="{702CC2EC-F736-44E8-9E74-E8E495E9CEF7}" destId="{FBF4F24A-6E16-4B5E-97EB-6C22936CB537}" srcOrd="2" destOrd="0" parTransId="{B030A4EE-7A20-494B-AF4D-C4AD4654F09D}" sibTransId="{63D97701-9C8C-45F3-B970-227535DE54B9}"/>
    <dgm:cxn modelId="{8155C3AF-25CA-4F11-9232-6A314177C9D0}" srcId="{82B72BB1-DEB5-4FF7-A3B4-CC97918DFADB}" destId="{492B255C-0237-4E05-B5FA-342DC5562BE1}" srcOrd="3" destOrd="0" parTransId="{DD7F6414-4B5F-438A-AA40-AEB35A641C46}" sibTransId="{783AB95D-9496-4597-A83F-787013D8D6AB}"/>
    <dgm:cxn modelId="{F555DDBA-DEE5-4498-9581-BC89A28CAA83}" srcId="{702CC2EC-F736-44E8-9E74-E8E495E9CEF7}" destId="{216644AC-7822-4B0D-A353-6870DE72573C}" srcOrd="1" destOrd="0" parTransId="{FFD8215A-F680-4CA7-AFED-57390AE6C837}" sibTransId="{E8E5B209-C822-4D3F-9A75-7EAB787C2FEB}"/>
    <dgm:cxn modelId="{F1146CBD-1887-4828-BD9D-58B824810C15}" srcId="{216644AC-7822-4B0D-A353-6870DE72573C}" destId="{CD0BCE4F-0E6D-473A-BB99-B9F15AFB9719}" srcOrd="3" destOrd="0" parTransId="{F7218482-09C5-4F9F-B239-7D7891037EF0}" sibTransId="{BA16BB5F-58D2-4C93-9F8C-1C5F8D9EDEAD}"/>
    <dgm:cxn modelId="{9749A7BF-92B3-4496-BA68-1892266E1D5F}" srcId="{2B623568-2BB1-41E7-892B-ADF556CF8AC9}" destId="{078065F3-FE7E-4723-A351-C48630D9E8B5}" srcOrd="6" destOrd="0" parTransId="{F43911DA-FDF9-471A-A9D5-F181ABB11363}" sibTransId="{8EA5E21C-F49E-467A-BE11-4654F971333D}"/>
    <dgm:cxn modelId="{115192C5-C13B-4F3A-8BF4-37A630C666B4}" srcId="{216644AC-7822-4B0D-A353-6870DE72573C}" destId="{D4E15E42-6636-4275-A966-C524FBE64525}" srcOrd="1" destOrd="0" parTransId="{44093A65-B40D-4DD6-A1CE-BAA99DA0344C}" sibTransId="{16BF36A4-4F70-424C-AB95-6635627E5E65}"/>
    <dgm:cxn modelId="{73C5C9C5-269A-46A4-9E95-DA090B6E5039}" srcId="{2B623568-2BB1-41E7-892B-ADF556CF8AC9}" destId="{0488AF49-E82D-41C1-BF89-F29C7540BCD3}" srcOrd="1" destOrd="0" parTransId="{C1CABF15-1EB3-46D4-A691-D55CFF526B51}" sibTransId="{68F29D79-CB0C-4DCB-A199-A1DD59A63B3E}"/>
    <dgm:cxn modelId="{437AB5C8-BFDB-4EE5-8D1E-9543E6F08060}" type="presOf" srcId="{7D19CB58-15D2-435F-B970-9D65DCB46B1D}" destId="{ADED93DC-5D88-435C-B53A-05E3CDBA4D69}" srcOrd="0" destOrd="0" presId="urn:microsoft.com/office/officeart/2005/8/layout/hList2"/>
    <dgm:cxn modelId="{017C4CCF-3795-4200-8E68-B8A476B37946}" srcId="{2B623568-2BB1-41E7-892B-ADF556CF8AC9}" destId="{AF340E93-6DF6-440E-A996-52652A0C3F29}" srcOrd="3" destOrd="0" parTransId="{616A56FE-A384-4B68-A8F2-8C664DF3C637}" sibTransId="{D163A594-34CF-4507-9FB2-48731A1F7AB7}"/>
    <dgm:cxn modelId="{F8EAF5D4-FA7A-484F-AAD0-D09EDA1A2641}" srcId="{2B623568-2BB1-41E7-892B-ADF556CF8AC9}" destId="{0B976A75-E80A-4530-8E85-DDE8578F5252}" srcOrd="4" destOrd="0" parTransId="{A8F45425-5B52-4591-9DAB-69EFAFF334AE}" sibTransId="{4A3DA3B9-1CBB-4B32-985C-8B187DCF02BA}"/>
    <dgm:cxn modelId="{1B9844DC-318A-4B69-8C97-2FAC3A8AF296}" type="presOf" srcId="{AF340E93-6DF6-440E-A996-52652A0C3F29}" destId="{D54040A5-6F07-4479-B311-B99324607464}" srcOrd="0" destOrd="3" presId="urn:microsoft.com/office/officeart/2005/8/layout/hList2"/>
    <dgm:cxn modelId="{319E39E0-5D6E-46CE-9B59-0A41D336E0F0}" type="presOf" srcId="{9F8601FF-7C4B-4385-BEB8-21D236F9576E}" destId="{83C4F8B1-4277-4626-B6EF-5799614AF3AD}" srcOrd="0" destOrd="1" presId="urn:microsoft.com/office/officeart/2005/8/layout/hList2"/>
    <dgm:cxn modelId="{221489E1-ACB1-4319-AFA3-71C7BED3421F}" type="presOf" srcId="{858224B5-DA8E-49A5-A27F-E47D105385E1}" destId="{FDB8477B-7EB1-478B-A129-D459CB0A7134}" srcOrd="0" destOrd="4" presId="urn:microsoft.com/office/officeart/2005/8/layout/hList2"/>
    <dgm:cxn modelId="{630793E9-BC5E-44B3-BB75-7ABEC5BCF2DD}" type="presOf" srcId="{51A69D63-D052-442A-A93B-F88798101CB5}" destId="{83C4F8B1-4277-4626-B6EF-5799614AF3AD}" srcOrd="0" destOrd="0" presId="urn:microsoft.com/office/officeart/2005/8/layout/hList2"/>
    <dgm:cxn modelId="{FF81B9EF-08EB-426A-8661-EEA05CC66EB3}" type="presOf" srcId="{82B72BB1-DEB5-4FF7-A3B4-CC97918DFADB}" destId="{F0DFAF92-50A0-4F2D-829F-BD010B89C050}" srcOrd="0" destOrd="0" presId="urn:microsoft.com/office/officeart/2005/8/layout/hList2"/>
    <dgm:cxn modelId="{AC4FB7F1-D350-4C6D-801A-F0E36896B34C}" srcId="{702CC2EC-F736-44E8-9E74-E8E495E9CEF7}" destId="{2B623568-2BB1-41E7-892B-ADF556CF8AC9}" srcOrd="3" destOrd="0" parTransId="{5B67B7CD-A44C-4D5C-84DD-6277AD86A495}" sibTransId="{6EB76505-25FB-4AC1-9729-BD47268A41A2}"/>
    <dgm:cxn modelId="{B321CCF9-64B2-4628-893A-3907AFEA625D}" type="presOf" srcId="{702CC2EC-F736-44E8-9E74-E8E495E9CEF7}" destId="{3B4C4A58-BA9D-4EA7-AD61-13530C6F161D}" srcOrd="0" destOrd="0" presId="urn:microsoft.com/office/officeart/2005/8/layout/hList2"/>
    <dgm:cxn modelId="{A52686FA-3E7A-4186-A47A-CE352AC6BBA2}" type="presOf" srcId="{BA59DCE2-F2D8-4BFB-B670-EDEC872505F4}" destId="{D54040A5-6F07-4479-B311-B99324607464}" srcOrd="0" destOrd="2" presId="urn:microsoft.com/office/officeart/2005/8/layout/hList2"/>
    <dgm:cxn modelId="{CB3D5AFE-42A1-4172-A697-2F18036464FE}" srcId="{82B72BB1-DEB5-4FF7-A3B4-CC97918DFADB}" destId="{3F8BA6DE-D371-444B-9165-58190A90CB40}" srcOrd="5" destOrd="0" parTransId="{871D9D03-2708-4370-8B77-BCA6AB2493F4}" sibTransId="{3D7613A9-EF4E-45C8-BB4A-FD46F72380EA}"/>
    <dgm:cxn modelId="{2FFE6F1A-E8A0-49F6-AA4D-D1D2F509D1A3}" type="presParOf" srcId="{3B4C4A58-BA9D-4EA7-AD61-13530C6F161D}" destId="{60F7325C-1D9B-47A2-A1AF-09D3FE7CE33F}" srcOrd="0" destOrd="0" presId="urn:microsoft.com/office/officeart/2005/8/layout/hList2"/>
    <dgm:cxn modelId="{44F9D6D7-C427-4FF0-A383-F7BF1BA467F9}" type="presParOf" srcId="{60F7325C-1D9B-47A2-A1AF-09D3FE7CE33F}" destId="{4988F341-D83C-4BFB-A9D2-E24FC7D332A2}" srcOrd="0" destOrd="0" presId="urn:microsoft.com/office/officeart/2005/8/layout/hList2"/>
    <dgm:cxn modelId="{E647234B-BC48-4838-BDB4-ED61631100C8}" type="presParOf" srcId="{60F7325C-1D9B-47A2-A1AF-09D3FE7CE33F}" destId="{ADED93DC-5D88-435C-B53A-05E3CDBA4D69}" srcOrd="1" destOrd="0" presId="urn:microsoft.com/office/officeart/2005/8/layout/hList2"/>
    <dgm:cxn modelId="{99DA831F-9B38-48AE-BD86-AB944FC2D518}" type="presParOf" srcId="{60F7325C-1D9B-47A2-A1AF-09D3FE7CE33F}" destId="{34D1D0B5-CF19-4FA7-8573-D383246D26B4}" srcOrd="2" destOrd="0" presId="urn:microsoft.com/office/officeart/2005/8/layout/hList2"/>
    <dgm:cxn modelId="{55DABA8D-33FB-4B87-B15A-9521E0FB4B05}" type="presParOf" srcId="{3B4C4A58-BA9D-4EA7-AD61-13530C6F161D}" destId="{ECA6D425-BF05-4172-8582-5995FC0A00CB}" srcOrd="1" destOrd="0" presId="urn:microsoft.com/office/officeart/2005/8/layout/hList2"/>
    <dgm:cxn modelId="{B9A5959D-8474-4FE6-AF8B-F32232B0BC5A}" type="presParOf" srcId="{3B4C4A58-BA9D-4EA7-AD61-13530C6F161D}" destId="{54D2DB73-9EF5-4C6E-B6A0-E8CD3D01A68D}" srcOrd="2" destOrd="0" presId="urn:microsoft.com/office/officeart/2005/8/layout/hList2"/>
    <dgm:cxn modelId="{35AB2BD6-4029-437A-9ED9-922628979E27}" type="presParOf" srcId="{54D2DB73-9EF5-4C6E-B6A0-E8CD3D01A68D}" destId="{B5FAC82D-DC28-4B9B-9801-03F0149105FF}" srcOrd="0" destOrd="0" presId="urn:microsoft.com/office/officeart/2005/8/layout/hList2"/>
    <dgm:cxn modelId="{A8D46B3B-0D0C-4BA6-B2EC-5104E3ABA377}" type="presParOf" srcId="{54D2DB73-9EF5-4C6E-B6A0-E8CD3D01A68D}" destId="{950404A2-DF4F-4508-BF50-1C537128E0E7}" srcOrd="1" destOrd="0" presId="urn:microsoft.com/office/officeart/2005/8/layout/hList2"/>
    <dgm:cxn modelId="{D4D3C19C-00F2-45EA-9921-07A6E6E189F2}" type="presParOf" srcId="{54D2DB73-9EF5-4C6E-B6A0-E8CD3D01A68D}" destId="{74A70C4F-B2FD-429F-9D5A-9A6BFD7ED526}" srcOrd="2" destOrd="0" presId="urn:microsoft.com/office/officeart/2005/8/layout/hList2"/>
    <dgm:cxn modelId="{8874574C-F8C5-4BC5-A8DD-F1FF4E01F831}" type="presParOf" srcId="{3B4C4A58-BA9D-4EA7-AD61-13530C6F161D}" destId="{F21EF78A-A379-4267-8197-FCDCCA44A03F}" srcOrd="3" destOrd="0" presId="urn:microsoft.com/office/officeart/2005/8/layout/hList2"/>
    <dgm:cxn modelId="{53553C7B-9451-4B0F-B6C3-3A99C448524E}" type="presParOf" srcId="{3B4C4A58-BA9D-4EA7-AD61-13530C6F161D}" destId="{E5ED8A0F-ADD9-4E4F-86C2-DD6ADB5D9FAC}" srcOrd="4" destOrd="0" presId="urn:microsoft.com/office/officeart/2005/8/layout/hList2"/>
    <dgm:cxn modelId="{1BA77FEF-1478-4260-9C19-7F38481A0F96}" type="presParOf" srcId="{E5ED8A0F-ADD9-4E4F-86C2-DD6ADB5D9FAC}" destId="{30D04D80-6050-4482-B1D2-A982A0A5971F}" srcOrd="0" destOrd="0" presId="urn:microsoft.com/office/officeart/2005/8/layout/hList2"/>
    <dgm:cxn modelId="{A633A92F-E565-436F-9F27-BA31939FEC20}" type="presParOf" srcId="{E5ED8A0F-ADD9-4E4F-86C2-DD6ADB5D9FAC}" destId="{83C4F8B1-4277-4626-B6EF-5799614AF3AD}" srcOrd="1" destOrd="0" presId="urn:microsoft.com/office/officeart/2005/8/layout/hList2"/>
    <dgm:cxn modelId="{45308321-D366-4432-A903-C458864623B8}" type="presParOf" srcId="{E5ED8A0F-ADD9-4E4F-86C2-DD6ADB5D9FAC}" destId="{C410BB4E-D213-48C1-92C2-CB5BDD799F17}" srcOrd="2" destOrd="0" presId="urn:microsoft.com/office/officeart/2005/8/layout/hList2"/>
    <dgm:cxn modelId="{77C9ABDC-C8A6-43FB-A81A-9899590822FC}" type="presParOf" srcId="{3B4C4A58-BA9D-4EA7-AD61-13530C6F161D}" destId="{570417E6-2E24-427F-8C55-3CCB67E4DDFF}" srcOrd="5" destOrd="0" presId="urn:microsoft.com/office/officeart/2005/8/layout/hList2"/>
    <dgm:cxn modelId="{1CD4EF7E-B906-49BE-B6FD-9F328A59DD28}" type="presParOf" srcId="{3B4C4A58-BA9D-4EA7-AD61-13530C6F161D}" destId="{AC7A5641-F78D-447E-86A3-9B093799A83E}" srcOrd="6" destOrd="0" presId="urn:microsoft.com/office/officeart/2005/8/layout/hList2"/>
    <dgm:cxn modelId="{68C4F86A-5CE2-44FF-AA81-B67AFC6892A5}" type="presParOf" srcId="{AC7A5641-F78D-447E-86A3-9B093799A83E}" destId="{CEDB2597-724B-4DD1-9775-2906622A4295}" srcOrd="0" destOrd="0" presId="urn:microsoft.com/office/officeart/2005/8/layout/hList2"/>
    <dgm:cxn modelId="{8A217639-BE25-434F-8A04-F0F5E04AB5CD}" type="presParOf" srcId="{AC7A5641-F78D-447E-86A3-9B093799A83E}" destId="{D54040A5-6F07-4479-B311-B99324607464}" srcOrd="1" destOrd="0" presId="urn:microsoft.com/office/officeart/2005/8/layout/hList2"/>
    <dgm:cxn modelId="{5D749A08-9DB8-43E5-BA36-B029FCEC8FD6}" type="presParOf" srcId="{AC7A5641-F78D-447E-86A3-9B093799A83E}" destId="{18A52A55-A1A6-487F-ABC3-B9ADB7B5C323}" srcOrd="2" destOrd="0" presId="urn:microsoft.com/office/officeart/2005/8/layout/hList2"/>
    <dgm:cxn modelId="{23EAAF13-73F9-425D-B33B-6F12DCF3B833}" type="presParOf" srcId="{3B4C4A58-BA9D-4EA7-AD61-13530C6F161D}" destId="{225B85E3-5AFC-4720-B03B-245853C1CFE4}" srcOrd="7" destOrd="0" presId="urn:microsoft.com/office/officeart/2005/8/layout/hList2"/>
    <dgm:cxn modelId="{58C40869-FC1B-4ABB-9072-C0686FE6BC0B}" type="presParOf" srcId="{3B4C4A58-BA9D-4EA7-AD61-13530C6F161D}" destId="{7ED95312-2151-40FA-9D8A-D1D8773BCE3E}" srcOrd="8" destOrd="0" presId="urn:microsoft.com/office/officeart/2005/8/layout/hList2"/>
    <dgm:cxn modelId="{72FEC0E8-002A-4729-9BB1-55222328C112}" type="presParOf" srcId="{7ED95312-2151-40FA-9D8A-D1D8773BCE3E}" destId="{F802930D-CDE5-4B5C-AB21-154001656434}" srcOrd="0" destOrd="0" presId="urn:microsoft.com/office/officeart/2005/8/layout/hList2"/>
    <dgm:cxn modelId="{0F027141-AD9C-4DBD-89BC-3ABEEBABF64B}" type="presParOf" srcId="{7ED95312-2151-40FA-9D8A-D1D8773BCE3E}" destId="{FDB8477B-7EB1-478B-A129-D459CB0A7134}" srcOrd="1" destOrd="0" presId="urn:microsoft.com/office/officeart/2005/8/layout/hList2"/>
    <dgm:cxn modelId="{9589DEA1-0CF4-4237-98AC-87CF93173D55}" type="presParOf" srcId="{7ED95312-2151-40FA-9D8A-D1D8773BCE3E}" destId="{F0DFAF92-50A0-4F2D-829F-BD010B89C050}"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1D0B5-CF19-4FA7-8573-D383246D26B4}">
      <dsp:nvSpPr>
        <dsp:cNvPr id="0" name=""/>
        <dsp:cNvSpPr/>
      </dsp:nvSpPr>
      <dsp:spPr>
        <a:xfrm rot="16200000">
          <a:off x="-1574621" y="2337711"/>
          <a:ext cx="3576066" cy="28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0040" bIns="0" numCol="1" spcCol="1270" anchor="t" anchorCtr="0">
          <a:noAutofit/>
        </a:bodyPr>
        <a:lstStyle/>
        <a:p>
          <a:pPr marL="0" lvl="0" indent="0" algn="r" defTabSz="889000">
            <a:lnSpc>
              <a:spcPct val="90000"/>
            </a:lnSpc>
            <a:spcBef>
              <a:spcPct val="0"/>
            </a:spcBef>
            <a:spcAft>
              <a:spcPct val="35000"/>
            </a:spcAft>
            <a:buNone/>
          </a:pPr>
          <a:r>
            <a:rPr lang="en-US" sz="2000" b="1" kern="1200">
              <a:latin typeface="Calibri" panose="020F0502020204030204" pitchFamily="34" charset="0"/>
              <a:ea typeface="Calibri" panose="020F0502020204030204" pitchFamily="34" charset="0"/>
              <a:cs typeface="Calibri" panose="020F0502020204030204" pitchFamily="34" charset="0"/>
            </a:rPr>
            <a:t>NCDHHS</a:t>
          </a:r>
        </a:p>
      </dsp:txBody>
      <dsp:txXfrm>
        <a:off x="-1574621" y="2337711"/>
        <a:ext cx="3576066" cy="283510"/>
      </dsp:txXfrm>
    </dsp:sp>
    <dsp:sp modelId="{ADED93DC-5D88-435C-B53A-05E3CDBA4D69}">
      <dsp:nvSpPr>
        <dsp:cNvPr id="0" name=""/>
        <dsp:cNvSpPr/>
      </dsp:nvSpPr>
      <dsp:spPr>
        <a:xfrm>
          <a:off x="354036" y="691433"/>
          <a:ext cx="1543995" cy="3576066"/>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250040" rIns="106680" bIns="106680" numCol="1" spcCol="1270" anchor="t" anchorCtr="0">
          <a:noAutofit/>
        </a:bodyPr>
        <a:lstStyle/>
        <a:p>
          <a:pPr marL="114300" lvl="1" indent="-114300" algn="l" defTabSz="666750">
            <a:lnSpc>
              <a:spcPct val="150000"/>
            </a:lnSpc>
            <a:spcBef>
              <a:spcPct val="0"/>
            </a:spcBef>
            <a:spcAft>
              <a:spcPct val="15000"/>
            </a:spcAft>
            <a:buChar char="•"/>
          </a:pPr>
          <a:r>
            <a:rPr lang="en-US" sz="1500" b="0" kern="1200">
              <a:latin typeface="Calibri" panose="020F0502020204030204" pitchFamily="34" charset="0"/>
              <a:ea typeface="Calibri" panose="020F0502020204030204" pitchFamily="34" charset="0"/>
              <a:cs typeface="Calibri" panose="020F0502020204030204" pitchFamily="34" charset="0"/>
            </a:rPr>
            <a:t>DMH/DD/SUS</a:t>
          </a:r>
        </a:p>
        <a:p>
          <a:pPr marL="114300" lvl="1" indent="-114300" algn="l" defTabSz="666750">
            <a:lnSpc>
              <a:spcPct val="150000"/>
            </a:lnSpc>
            <a:spcBef>
              <a:spcPct val="0"/>
            </a:spcBef>
            <a:spcAft>
              <a:spcPct val="15000"/>
            </a:spcAft>
            <a:buChar char="•"/>
          </a:pPr>
          <a:r>
            <a:rPr lang="en-US" sz="1500" b="0" kern="1200">
              <a:latin typeface="Calibri" panose="020F0502020204030204" pitchFamily="34" charset="0"/>
              <a:ea typeface="Calibri" panose="020F0502020204030204" pitchFamily="34" charset="0"/>
              <a:cs typeface="Calibri" panose="020F0502020204030204" pitchFamily="34" charset="0"/>
            </a:rPr>
            <a:t>Juvenile Justice Lead</a:t>
          </a:r>
        </a:p>
      </dsp:txBody>
      <dsp:txXfrm>
        <a:off x="354036" y="691433"/>
        <a:ext cx="1543995" cy="3576066"/>
      </dsp:txXfrm>
    </dsp:sp>
    <dsp:sp modelId="{4988F341-D83C-4BFB-A9D2-E24FC7D332A2}">
      <dsp:nvSpPr>
        <dsp:cNvPr id="0" name=""/>
        <dsp:cNvSpPr/>
      </dsp:nvSpPr>
      <dsp:spPr>
        <a:xfrm>
          <a:off x="71656" y="317200"/>
          <a:ext cx="567020" cy="5670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A70C4F-B2FD-429F-9D5A-9A6BFD7ED526}">
      <dsp:nvSpPr>
        <dsp:cNvPr id="0" name=""/>
        <dsp:cNvSpPr/>
      </dsp:nvSpPr>
      <dsp:spPr>
        <a:xfrm rot="16200000">
          <a:off x="559026" y="2337711"/>
          <a:ext cx="3576066" cy="28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0040" bIns="0" numCol="1" spcCol="1270" anchor="t" anchorCtr="0">
          <a:noAutofit/>
        </a:bodyPr>
        <a:lstStyle/>
        <a:p>
          <a:pPr marL="0" lvl="0" indent="0" algn="r" defTabSz="889000">
            <a:lnSpc>
              <a:spcPct val="90000"/>
            </a:lnSpc>
            <a:spcBef>
              <a:spcPct val="0"/>
            </a:spcBef>
            <a:spcAft>
              <a:spcPct val="35000"/>
            </a:spcAft>
            <a:buNone/>
          </a:pPr>
          <a:r>
            <a:rPr lang="en-US" sz="2000" b="1" kern="1200">
              <a:latin typeface="Calibri" panose="020F0502020204030204" pitchFamily="34" charset="0"/>
              <a:ea typeface="Calibri" panose="020F0502020204030204" pitchFamily="34" charset="0"/>
              <a:cs typeface="Calibri" panose="020F0502020204030204" pitchFamily="34" charset="0"/>
            </a:rPr>
            <a:t>LME-MCOs</a:t>
          </a:r>
        </a:p>
      </dsp:txBody>
      <dsp:txXfrm>
        <a:off x="559026" y="2337711"/>
        <a:ext cx="3576066" cy="283510"/>
      </dsp:txXfrm>
    </dsp:sp>
    <dsp:sp modelId="{950404A2-DF4F-4508-BF50-1C537128E0E7}">
      <dsp:nvSpPr>
        <dsp:cNvPr id="0" name=""/>
        <dsp:cNvSpPr/>
      </dsp:nvSpPr>
      <dsp:spPr>
        <a:xfrm>
          <a:off x="2488814" y="691433"/>
          <a:ext cx="1412182" cy="3576066"/>
        </a:xfrm>
        <a:prstGeom prst="rect">
          <a:avLst/>
        </a:prstGeom>
        <a:gradFill rotWithShape="0">
          <a:gsLst>
            <a:gs pos="0">
              <a:schemeClr val="accent3">
                <a:hueOff val="-538749"/>
                <a:satOff val="-3840"/>
                <a:lumOff val="7745"/>
                <a:alphaOff val="0"/>
                <a:satMod val="103000"/>
                <a:lumMod val="102000"/>
                <a:tint val="94000"/>
              </a:schemeClr>
            </a:gs>
            <a:gs pos="50000">
              <a:schemeClr val="accent3">
                <a:hueOff val="-538749"/>
                <a:satOff val="-3840"/>
                <a:lumOff val="7745"/>
                <a:alphaOff val="0"/>
                <a:satMod val="110000"/>
                <a:lumMod val="100000"/>
                <a:shade val="100000"/>
              </a:schemeClr>
            </a:gs>
            <a:gs pos="100000">
              <a:schemeClr val="accent3">
                <a:hueOff val="-538749"/>
                <a:satOff val="-3840"/>
                <a:lumOff val="774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250040" rIns="106680" bIns="106680" numCol="1" spcCol="1270" anchor="t" anchorCtr="0">
          <a:noAutofit/>
        </a:bodyPr>
        <a:lstStyle/>
        <a:p>
          <a:pPr marL="114300" lvl="1" indent="-114300" algn="l" defTabSz="666750">
            <a:lnSpc>
              <a:spcPct val="200000"/>
            </a:lnSpc>
            <a:spcBef>
              <a:spcPct val="0"/>
            </a:spcBef>
            <a:spcAft>
              <a:spcPct val="15000"/>
            </a:spcAft>
            <a:buChar char="•"/>
          </a:pPr>
          <a:r>
            <a:rPr lang="en-US" sz="1500" b="0" kern="1200">
              <a:latin typeface="Calibri" panose="020F0502020204030204" pitchFamily="34" charset="0"/>
              <a:ea typeface="Calibri" panose="020F0502020204030204" pitchFamily="34" charset="0"/>
              <a:cs typeface="Calibri" panose="020F0502020204030204" pitchFamily="34" charset="0"/>
            </a:rPr>
            <a:t>Alliance</a:t>
          </a:r>
        </a:p>
        <a:p>
          <a:pPr marL="114300" lvl="1" indent="-114300" algn="l" defTabSz="666750">
            <a:lnSpc>
              <a:spcPct val="200000"/>
            </a:lnSpc>
            <a:spcBef>
              <a:spcPct val="0"/>
            </a:spcBef>
            <a:spcAft>
              <a:spcPct val="15000"/>
            </a:spcAft>
            <a:buChar char="•"/>
          </a:pPr>
          <a:r>
            <a:rPr lang="en-US" sz="1500" b="0" kern="1200">
              <a:latin typeface="Calibri" panose="020F0502020204030204" pitchFamily="34" charset="0"/>
              <a:ea typeface="Calibri" panose="020F0502020204030204" pitchFamily="34" charset="0"/>
              <a:cs typeface="Calibri" panose="020F0502020204030204" pitchFamily="34" charset="0"/>
            </a:rPr>
            <a:t>Partners</a:t>
          </a:r>
        </a:p>
        <a:p>
          <a:pPr marL="114300" lvl="1" indent="-114300" algn="l" defTabSz="666750">
            <a:lnSpc>
              <a:spcPct val="200000"/>
            </a:lnSpc>
            <a:spcBef>
              <a:spcPct val="0"/>
            </a:spcBef>
            <a:spcAft>
              <a:spcPct val="15000"/>
            </a:spcAft>
            <a:buChar char="•"/>
          </a:pPr>
          <a:r>
            <a:rPr lang="en-US" sz="1500" b="0" kern="1200">
              <a:latin typeface="Calibri" panose="020F0502020204030204" pitchFamily="34" charset="0"/>
              <a:ea typeface="Calibri" panose="020F0502020204030204" pitchFamily="34" charset="0"/>
              <a:cs typeface="Calibri" panose="020F0502020204030204" pitchFamily="34" charset="0"/>
            </a:rPr>
            <a:t>Trillium</a:t>
          </a:r>
        </a:p>
        <a:p>
          <a:pPr marL="114300" lvl="1" indent="-114300" algn="l" defTabSz="666750">
            <a:lnSpc>
              <a:spcPct val="200000"/>
            </a:lnSpc>
            <a:spcBef>
              <a:spcPct val="0"/>
            </a:spcBef>
            <a:spcAft>
              <a:spcPct val="15000"/>
            </a:spcAft>
            <a:buChar char="•"/>
          </a:pPr>
          <a:r>
            <a:rPr lang="en-US" sz="1500" b="0" kern="1200">
              <a:latin typeface="Calibri" panose="020F0502020204030204" pitchFamily="34" charset="0"/>
              <a:ea typeface="Calibri" panose="020F0502020204030204" pitchFamily="34" charset="0"/>
              <a:cs typeface="Calibri" panose="020F0502020204030204" pitchFamily="34" charset="0"/>
            </a:rPr>
            <a:t>Vaya</a:t>
          </a:r>
        </a:p>
      </dsp:txBody>
      <dsp:txXfrm>
        <a:off x="2488814" y="691433"/>
        <a:ext cx="1412182" cy="3576066"/>
      </dsp:txXfrm>
    </dsp:sp>
    <dsp:sp modelId="{B5FAC82D-DC28-4B9B-9801-03F0149105FF}">
      <dsp:nvSpPr>
        <dsp:cNvPr id="0" name=""/>
        <dsp:cNvSpPr/>
      </dsp:nvSpPr>
      <dsp:spPr>
        <a:xfrm>
          <a:off x="2205303" y="317200"/>
          <a:ext cx="567020" cy="5670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410BB4E-D213-48C1-92C2-CB5BDD799F17}">
      <dsp:nvSpPr>
        <dsp:cNvPr id="0" name=""/>
        <dsp:cNvSpPr/>
      </dsp:nvSpPr>
      <dsp:spPr>
        <a:xfrm rot="16200000">
          <a:off x="2626767" y="2337711"/>
          <a:ext cx="3576066" cy="28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0040" bIns="0" numCol="1" spcCol="1270" anchor="t" anchorCtr="0">
          <a:noAutofit/>
        </a:bodyPr>
        <a:lstStyle/>
        <a:p>
          <a:pPr marL="0" lvl="0" indent="0" algn="r" defTabSz="889000">
            <a:lnSpc>
              <a:spcPct val="90000"/>
            </a:lnSpc>
            <a:spcBef>
              <a:spcPct val="0"/>
            </a:spcBef>
            <a:spcAft>
              <a:spcPct val="35000"/>
            </a:spcAft>
            <a:buNone/>
          </a:pPr>
          <a:r>
            <a:rPr lang="en-US" sz="2000" b="1" kern="1200">
              <a:latin typeface="Calibri" panose="020F0502020204030204" pitchFamily="34" charset="0"/>
              <a:ea typeface="Calibri" panose="020F0502020204030204" pitchFamily="34" charset="0"/>
              <a:cs typeface="Calibri" panose="020F0502020204030204" pitchFamily="34" charset="0"/>
            </a:rPr>
            <a:t>UNCG</a:t>
          </a:r>
          <a:endParaRPr lang="en-US" sz="2000" b="0" kern="1200">
            <a:latin typeface="Calibri" panose="020F0502020204030204" pitchFamily="34" charset="0"/>
            <a:ea typeface="Calibri" panose="020F0502020204030204" pitchFamily="34" charset="0"/>
            <a:cs typeface="Calibri" panose="020F0502020204030204" pitchFamily="34" charset="0"/>
          </a:endParaRPr>
        </a:p>
      </dsp:txBody>
      <dsp:txXfrm>
        <a:off x="2626767" y="2337711"/>
        <a:ext cx="3576066" cy="283510"/>
      </dsp:txXfrm>
    </dsp:sp>
    <dsp:sp modelId="{83C4F8B1-4277-4626-B6EF-5799614AF3AD}">
      <dsp:nvSpPr>
        <dsp:cNvPr id="0" name=""/>
        <dsp:cNvSpPr/>
      </dsp:nvSpPr>
      <dsp:spPr>
        <a:xfrm>
          <a:off x="4531799" y="691433"/>
          <a:ext cx="1461693" cy="3576066"/>
        </a:xfrm>
        <a:prstGeom prst="rect">
          <a:avLst/>
        </a:prstGeom>
        <a:gradFill rotWithShape="0">
          <a:gsLst>
            <a:gs pos="0">
              <a:schemeClr val="accent3">
                <a:hueOff val="-1077499"/>
                <a:satOff val="-7681"/>
                <a:lumOff val="15490"/>
                <a:alphaOff val="0"/>
                <a:satMod val="103000"/>
                <a:lumMod val="102000"/>
                <a:tint val="94000"/>
              </a:schemeClr>
            </a:gs>
            <a:gs pos="50000">
              <a:schemeClr val="accent3">
                <a:hueOff val="-1077499"/>
                <a:satOff val="-7681"/>
                <a:lumOff val="15490"/>
                <a:alphaOff val="0"/>
                <a:satMod val="110000"/>
                <a:lumMod val="100000"/>
                <a:shade val="100000"/>
              </a:schemeClr>
            </a:gs>
            <a:gs pos="100000">
              <a:schemeClr val="accent3">
                <a:hueOff val="-1077499"/>
                <a:satOff val="-7681"/>
                <a:lumOff val="154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250040" rIns="106680" bIns="106680" numCol="1" spcCol="1270" anchor="t" anchorCtr="0">
          <a:noAutofit/>
        </a:bodyPr>
        <a:lstStyle/>
        <a:p>
          <a:pPr marL="114300" lvl="1" indent="-114300" algn="l" defTabSz="644525">
            <a:lnSpc>
              <a:spcPct val="150000"/>
            </a:lnSpc>
            <a:spcBef>
              <a:spcPct val="0"/>
            </a:spcBef>
            <a:spcAft>
              <a:spcPct val="1500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Training, Technical Assistance &amp; Coaching Team</a:t>
          </a:r>
        </a:p>
        <a:p>
          <a:pPr marL="114300" lvl="1" indent="-114300" algn="l" defTabSz="644525">
            <a:lnSpc>
              <a:spcPct val="150000"/>
            </a:lnSpc>
            <a:spcBef>
              <a:spcPct val="0"/>
            </a:spcBef>
            <a:spcAft>
              <a:spcPct val="1500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Data Analyzer</a:t>
          </a:r>
        </a:p>
      </dsp:txBody>
      <dsp:txXfrm>
        <a:off x="4531799" y="691433"/>
        <a:ext cx="1461693" cy="3576066"/>
      </dsp:txXfrm>
    </dsp:sp>
    <dsp:sp modelId="{30D04D80-6050-4482-B1D2-A982A0A5971F}">
      <dsp:nvSpPr>
        <dsp:cNvPr id="0" name=""/>
        <dsp:cNvSpPr/>
      </dsp:nvSpPr>
      <dsp:spPr>
        <a:xfrm>
          <a:off x="4273045" y="317200"/>
          <a:ext cx="567020" cy="5670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8A52A55-A1A6-487F-ABC3-B9ADB7B5C323}">
      <dsp:nvSpPr>
        <dsp:cNvPr id="0" name=""/>
        <dsp:cNvSpPr/>
      </dsp:nvSpPr>
      <dsp:spPr>
        <a:xfrm rot="16200000">
          <a:off x="4719264" y="2337711"/>
          <a:ext cx="3576066" cy="28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0040" bIns="0" numCol="1" spcCol="1270" anchor="t" anchorCtr="0">
          <a:noAutofit/>
        </a:bodyPr>
        <a:lstStyle/>
        <a:p>
          <a:pPr marL="0" lvl="0" indent="0" algn="r" defTabSz="889000">
            <a:lnSpc>
              <a:spcPct val="90000"/>
            </a:lnSpc>
            <a:spcBef>
              <a:spcPct val="0"/>
            </a:spcBef>
            <a:spcAft>
              <a:spcPct val="35000"/>
            </a:spcAft>
            <a:buNone/>
          </a:pPr>
          <a:r>
            <a:rPr lang="en-US" sz="2000" b="1" kern="1200">
              <a:latin typeface="Gotham Bold"/>
            </a:rPr>
            <a:t>State </a:t>
          </a:r>
          <a:r>
            <a:rPr lang="en-US" sz="2000" b="1" kern="1200">
              <a:latin typeface="Calibri" panose="020F0502020204030204" pitchFamily="34" charset="0"/>
              <a:ea typeface="Calibri" panose="020F0502020204030204" pitchFamily="34" charset="0"/>
              <a:cs typeface="Calibri" panose="020F0502020204030204" pitchFamily="34" charset="0"/>
            </a:rPr>
            <a:t>Team</a:t>
          </a:r>
          <a:endParaRPr lang="en-US" sz="2000" kern="1200">
            <a:latin typeface="Calibri" panose="020F0502020204030204" pitchFamily="34" charset="0"/>
            <a:ea typeface="Calibri" panose="020F0502020204030204" pitchFamily="34" charset="0"/>
            <a:cs typeface="Calibri" panose="020F0502020204030204" pitchFamily="34" charset="0"/>
          </a:endParaRPr>
        </a:p>
      </dsp:txBody>
      <dsp:txXfrm>
        <a:off x="4719264" y="2337711"/>
        <a:ext cx="3576066" cy="283510"/>
      </dsp:txXfrm>
    </dsp:sp>
    <dsp:sp modelId="{D54040A5-6F07-4479-B311-B99324607464}">
      <dsp:nvSpPr>
        <dsp:cNvPr id="0" name=""/>
        <dsp:cNvSpPr/>
      </dsp:nvSpPr>
      <dsp:spPr>
        <a:xfrm>
          <a:off x="6649052" y="691433"/>
          <a:ext cx="1412182" cy="3576066"/>
        </a:xfrm>
        <a:prstGeom prst="rect">
          <a:avLst/>
        </a:prstGeom>
        <a:gradFill rotWithShape="0">
          <a:gsLst>
            <a:gs pos="0">
              <a:schemeClr val="accent3">
                <a:hueOff val="-1616248"/>
                <a:satOff val="-11521"/>
                <a:lumOff val="23236"/>
                <a:alphaOff val="0"/>
                <a:satMod val="103000"/>
                <a:lumMod val="102000"/>
                <a:tint val="94000"/>
              </a:schemeClr>
            </a:gs>
            <a:gs pos="50000">
              <a:schemeClr val="accent3">
                <a:hueOff val="-1616248"/>
                <a:satOff val="-11521"/>
                <a:lumOff val="23236"/>
                <a:alphaOff val="0"/>
                <a:satMod val="110000"/>
                <a:lumMod val="100000"/>
                <a:shade val="100000"/>
              </a:schemeClr>
            </a:gs>
            <a:gs pos="100000">
              <a:schemeClr val="accent3">
                <a:hueOff val="-1616248"/>
                <a:satOff val="-11521"/>
                <a:lumOff val="232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250040" rIns="106680" bIns="106680" numCol="1" spcCol="1270" anchor="t" anchorCtr="0">
          <a:noAutofit/>
        </a:bodyPr>
        <a:lstStyle/>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DJJDP</a:t>
          </a:r>
        </a:p>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DHB</a:t>
          </a:r>
        </a:p>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DPI</a:t>
          </a:r>
        </a:p>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DSS</a:t>
          </a:r>
        </a:p>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DCFW</a:t>
          </a:r>
        </a:p>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UNCG</a:t>
          </a:r>
        </a:p>
        <a:p>
          <a:pPr marL="114300" lvl="1" indent="-114300" algn="l" defTabSz="666750">
            <a:lnSpc>
              <a:spcPct val="150000"/>
            </a:lnSpc>
            <a:spcBef>
              <a:spcPct val="0"/>
            </a:spcBef>
            <a:spcAft>
              <a:spcPct val="15000"/>
            </a:spcAft>
            <a:buChar char="•"/>
          </a:pPr>
          <a:r>
            <a:rPr lang="en-US" sz="1500" kern="1200">
              <a:latin typeface="Calibri" panose="020F0502020204030204" pitchFamily="34" charset="0"/>
              <a:ea typeface="Calibri" panose="020F0502020204030204" pitchFamily="34" charset="0"/>
              <a:cs typeface="Calibri" panose="020F0502020204030204" pitchFamily="34" charset="0"/>
            </a:rPr>
            <a:t>NC Voices Amplified  </a:t>
          </a:r>
        </a:p>
      </dsp:txBody>
      <dsp:txXfrm>
        <a:off x="6649052" y="691433"/>
        <a:ext cx="1412182" cy="3576066"/>
      </dsp:txXfrm>
    </dsp:sp>
    <dsp:sp modelId="{CEDB2597-724B-4DD1-9775-2906622A4295}">
      <dsp:nvSpPr>
        <dsp:cNvPr id="0" name=""/>
        <dsp:cNvSpPr/>
      </dsp:nvSpPr>
      <dsp:spPr>
        <a:xfrm>
          <a:off x="6365541" y="317200"/>
          <a:ext cx="567020" cy="5670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0DFAF92-50A0-4F2D-829F-BD010B89C050}">
      <dsp:nvSpPr>
        <dsp:cNvPr id="0" name=""/>
        <dsp:cNvSpPr/>
      </dsp:nvSpPr>
      <dsp:spPr>
        <a:xfrm rot="16200000">
          <a:off x="6735000" y="2337711"/>
          <a:ext cx="3576066" cy="283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0040" bIns="0" numCol="1" spcCol="1270" anchor="t" anchorCtr="0">
          <a:noAutofit/>
        </a:bodyPr>
        <a:lstStyle/>
        <a:p>
          <a:pPr marL="0" lvl="0" indent="0" algn="r" defTabSz="889000">
            <a:lnSpc>
              <a:spcPct val="90000"/>
            </a:lnSpc>
            <a:spcBef>
              <a:spcPct val="0"/>
            </a:spcBef>
            <a:spcAft>
              <a:spcPct val="35000"/>
            </a:spcAft>
            <a:buNone/>
          </a:pPr>
          <a:r>
            <a:rPr lang="en-US" sz="2000" b="1" kern="1200">
              <a:latin typeface="Gotham Bold"/>
            </a:rPr>
            <a:t>Local </a:t>
          </a:r>
          <a:r>
            <a:rPr lang="en-US" sz="2000" b="1" kern="1200">
              <a:latin typeface="Calibri" panose="020F0502020204030204" pitchFamily="34" charset="0"/>
              <a:ea typeface="Calibri" panose="020F0502020204030204" pitchFamily="34" charset="0"/>
              <a:cs typeface="Calibri" panose="020F0502020204030204" pitchFamily="34" charset="0"/>
            </a:rPr>
            <a:t>Teams</a:t>
          </a:r>
        </a:p>
      </dsp:txBody>
      <dsp:txXfrm>
        <a:off x="6735000" y="2337711"/>
        <a:ext cx="3576066" cy="283510"/>
      </dsp:txXfrm>
    </dsp:sp>
    <dsp:sp modelId="{FDB8477B-7EB1-478B-A129-D459CB0A7134}">
      <dsp:nvSpPr>
        <dsp:cNvPr id="0" name=""/>
        <dsp:cNvSpPr/>
      </dsp:nvSpPr>
      <dsp:spPr>
        <a:xfrm>
          <a:off x="8648479" y="691433"/>
          <a:ext cx="1548810" cy="3576066"/>
        </a:xfrm>
        <a:prstGeom prst="rect">
          <a:avLst/>
        </a:prstGeom>
        <a:gradFill rotWithShape="0">
          <a:gsLst>
            <a:gs pos="0">
              <a:schemeClr val="accent3">
                <a:hueOff val="-2154998"/>
                <a:satOff val="-15361"/>
                <a:lumOff val="30981"/>
                <a:alphaOff val="0"/>
                <a:satMod val="103000"/>
                <a:lumMod val="102000"/>
                <a:tint val="94000"/>
              </a:schemeClr>
            </a:gs>
            <a:gs pos="50000">
              <a:schemeClr val="accent3">
                <a:hueOff val="-2154998"/>
                <a:satOff val="-15361"/>
                <a:lumOff val="30981"/>
                <a:alphaOff val="0"/>
                <a:satMod val="110000"/>
                <a:lumMod val="100000"/>
                <a:shade val="100000"/>
              </a:schemeClr>
            </a:gs>
            <a:gs pos="100000">
              <a:schemeClr val="accent3">
                <a:hueOff val="-2154998"/>
                <a:satOff val="-15361"/>
                <a:lumOff val="30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250040" rIns="106680" bIns="106680" numCol="1" spcCol="1270" anchor="t" anchorCtr="0">
          <a:noAutofit/>
        </a:bodyPr>
        <a:lstStyle/>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DJJ</a:t>
          </a:r>
        </a:p>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Treatment Providers</a:t>
          </a:r>
        </a:p>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LME/MCOs</a:t>
          </a:r>
        </a:p>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JCPC Programs</a:t>
          </a:r>
        </a:p>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Schools</a:t>
          </a:r>
        </a:p>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DSS</a:t>
          </a:r>
        </a:p>
        <a:p>
          <a:pPr marL="114300" lvl="1" indent="-114300" algn="l" defTabSz="644525">
            <a:lnSpc>
              <a:spcPct val="150000"/>
            </a:lnSpc>
            <a:spcBef>
              <a:spcPct val="0"/>
            </a:spcBef>
            <a:spcAft>
              <a:spcPts val="0"/>
            </a:spcAft>
            <a:buChar char="•"/>
          </a:pPr>
          <a:r>
            <a:rPr lang="en-US" sz="1450" kern="1200">
              <a:latin typeface="Calibri" panose="020F0502020204030204" pitchFamily="34" charset="0"/>
              <a:ea typeface="Calibri" panose="020F0502020204030204" pitchFamily="34" charset="0"/>
              <a:cs typeface="Calibri" panose="020F0502020204030204" pitchFamily="34" charset="0"/>
            </a:rPr>
            <a:t>Community Programs</a:t>
          </a:r>
        </a:p>
      </dsp:txBody>
      <dsp:txXfrm>
        <a:off x="8648479" y="691433"/>
        <a:ext cx="1548810" cy="3576066"/>
      </dsp:txXfrm>
    </dsp:sp>
    <dsp:sp modelId="{F802930D-CDE5-4B5C-AB21-154001656434}">
      <dsp:nvSpPr>
        <dsp:cNvPr id="0" name=""/>
        <dsp:cNvSpPr/>
      </dsp:nvSpPr>
      <dsp:spPr>
        <a:xfrm>
          <a:off x="8433283" y="317200"/>
          <a:ext cx="567020" cy="5670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openxmlformats.org/officeDocument/2006/relationships/image" Target="../media/image40.svg"/><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0.27977</cdr:x>
      <cdr:y>0.25719</cdr:y>
    </cdr:from>
    <cdr:to>
      <cdr:x>0.81649</cdr:x>
      <cdr:y>0.46843</cdr:y>
    </cdr:to>
    <cdr:sp macro="" textlink="">
      <cdr:nvSpPr>
        <cdr:cNvPr id="3" name="Rectangle 2">
          <a:extLst xmlns:a="http://schemas.openxmlformats.org/drawingml/2006/main">
            <a:ext uri="{FF2B5EF4-FFF2-40B4-BE49-F238E27FC236}">
              <a16:creationId xmlns:a16="http://schemas.microsoft.com/office/drawing/2014/main" id="{CAECC25A-B3A6-EEDA-A166-65B39295229A}"/>
            </a:ext>
          </a:extLst>
        </cdr:cNvPr>
        <cdr:cNvSpPr/>
      </cdr:nvSpPr>
      <cdr:spPr>
        <a:xfrm xmlns:a="http://schemas.openxmlformats.org/drawingml/2006/main">
          <a:off x="2386795" y="778269"/>
          <a:ext cx="4578927" cy="639230"/>
        </a:xfrm>
        <a:prstGeom xmlns:a="http://schemas.openxmlformats.org/drawingml/2006/main" prst="rect">
          <a:avLst/>
        </a:prstGeom>
        <a:solidFill xmlns:a="http://schemas.openxmlformats.org/drawingml/2006/main">
          <a:schemeClr val="accent6">
            <a:lumMod val="75000"/>
          </a:schemeClr>
        </a:solidFill>
      </cdr:spPr>
      <cdr:style>
        <a:lnRef xmlns:a="http://schemas.openxmlformats.org/drawingml/2006/main" idx="2">
          <a:schemeClr val="accent6">
            <a:shade val="15000"/>
          </a:schemeClr>
        </a:lnRef>
        <a:fillRef xmlns:a="http://schemas.openxmlformats.org/drawingml/2006/main" idx="1">
          <a:schemeClr val="accent6"/>
        </a:fillRef>
        <a:effectRef xmlns:a="http://schemas.openxmlformats.org/drawingml/2006/main" idx="0">
          <a:schemeClr val="accent6"/>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lvl="1" algn="ctr"/>
          <a:r>
            <a:rPr lang="en-US" b="1" i="1" dirty="0">
              <a:solidFill>
                <a:schemeClr val="tx1"/>
              </a:solidFill>
            </a:rPr>
            <a:t>Treatment completion rates declined among youth with lived experience with the justice system by 25% compared to a 7% decline for youth without lived experience. </a:t>
          </a:r>
        </a:p>
      </cdr:txBody>
    </cdr:sp>
  </cdr:relSizeAnchor>
  <cdr:relSizeAnchor xmlns:cdr="http://schemas.openxmlformats.org/drawingml/2006/chartDrawing">
    <cdr:from>
      <cdr:x>0.28348</cdr:x>
      <cdr:y>0.27653</cdr:y>
    </cdr:from>
    <cdr:to>
      <cdr:x>0.34266</cdr:x>
      <cdr:y>0.44338</cdr:y>
    </cdr:to>
    <cdr:pic>
      <cdr:nvPicPr>
        <cdr:cNvPr id="5" name="Graphic 4" descr="Warning with solid fill">
          <a:extLst xmlns:a="http://schemas.openxmlformats.org/drawingml/2006/main">
            <a:ext uri="{FF2B5EF4-FFF2-40B4-BE49-F238E27FC236}">
              <a16:creationId xmlns:a16="http://schemas.microsoft.com/office/drawing/2014/main" id="{5F34CBC5-6ACB-E859-603E-87069C3B85C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2418419" y="836780"/>
          <a:ext cx="504890" cy="50489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67803-B9B7-4FE2-80D0-EF6390C2A330}" type="datetimeFigureOut">
              <a:t>6/10/2024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1E4C5-B054-42BB-8F38-F3F4648CA12F}" type="slidenum">
              <a:t>‹#›</a:t>
            </a:fld>
            <a:endParaRPr lang="en-US"/>
          </a:p>
        </p:txBody>
      </p:sp>
    </p:spTree>
    <p:extLst>
      <p:ext uri="{BB962C8B-B14F-4D97-AF65-F5344CB8AC3E}">
        <p14:creationId xmlns:p14="http://schemas.microsoft.com/office/powerpoint/2010/main" val="2811996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006EC5-C971-4D85-85B3-DF233B5F40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99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B970CE-197D-408F-9A9A-4B0845B7E43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642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3807C2-EDA0-4215-8B8F-2B571ABFCB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Tree>
    <p:extLst>
      <p:ext uri="{BB962C8B-B14F-4D97-AF65-F5344CB8AC3E}">
        <p14:creationId xmlns:p14="http://schemas.microsoft.com/office/powerpoint/2010/main" val="2901009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26</a:t>
            </a:fld>
            <a:endParaRPr lang="en-US"/>
          </a:p>
        </p:txBody>
      </p:sp>
    </p:spTree>
    <p:extLst>
      <p:ext uri="{BB962C8B-B14F-4D97-AF65-F5344CB8AC3E}">
        <p14:creationId xmlns:p14="http://schemas.microsoft.com/office/powerpoint/2010/main" val="76717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27</a:t>
            </a:fld>
            <a:endParaRPr lang="en-US"/>
          </a:p>
        </p:txBody>
      </p:sp>
    </p:spTree>
    <p:extLst>
      <p:ext uri="{BB962C8B-B14F-4D97-AF65-F5344CB8AC3E}">
        <p14:creationId xmlns:p14="http://schemas.microsoft.com/office/powerpoint/2010/main" val="260195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28</a:t>
            </a:fld>
            <a:endParaRPr lang="en-US"/>
          </a:p>
        </p:txBody>
      </p:sp>
    </p:spTree>
    <p:extLst>
      <p:ext uri="{BB962C8B-B14F-4D97-AF65-F5344CB8AC3E}">
        <p14:creationId xmlns:p14="http://schemas.microsoft.com/office/powerpoint/2010/main" val="386731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a:p>
        </p:txBody>
      </p:sp>
    </p:spTree>
    <p:extLst>
      <p:ext uri="{BB962C8B-B14F-4D97-AF65-F5344CB8AC3E}">
        <p14:creationId xmlns:p14="http://schemas.microsoft.com/office/powerpoint/2010/main" val="383379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a:p>
        </p:txBody>
      </p:sp>
    </p:spTree>
    <p:extLst>
      <p:ext uri="{BB962C8B-B14F-4D97-AF65-F5344CB8AC3E}">
        <p14:creationId xmlns:p14="http://schemas.microsoft.com/office/powerpoint/2010/main" val="48374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71"/>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171450" indent="-171450">
              <a:lnSpc>
                <a:spcPct val="100000"/>
              </a:lnSpc>
              <a:spcBef>
                <a:spcPts val="1350"/>
              </a:spcBef>
              <a:spcAft>
                <a:spcPts val="450"/>
              </a:spcAft>
              <a:defRPr sz="12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ct val="0"/>
              </a:spcBef>
              <a:spcAft>
                <a:spcPts val="450"/>
              </a:spcAft>
              <a:buFont typeface="Franklin Gothic Medium" panose="020B06030201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2pPr>
            <a:lvl3pPr marL="729852" indent="-171450">
              <a:lnSpc>
                <a:spcPct val="100000"/>
              </a:lnSpc>
              <a:spcBef>
                <a:spcPct val="0"/>
              </a:spcBef>
              <a:spcAft>
                <a:spcPts val="450"/>
              </a:spcAft>
              <a:buFont typeface="Wingdings" panose="05000000000000000000" pitchFamily="2" charset="2"/>
              <a:buChar char="§"/>
              <a:defRPr sz="12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87909688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5C92D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487678" y="6663133"/>
            <a:ext cx="10285097" cy="115416"/>
          </a:xfr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6/10/2024</a:t>
            </a:fld>
            <a:endParaRPr lang="en-US"/>
          </a:p>
        </p:txBody>
      </p:sp>
      <p:sp>
        <p:nvSpPr>
          <p:cNvPr id="6" name="Holder 6"/>
          <p:cNvSpPr>
            <a:spLocks noGrp="1"/>
          </p:cNvSpPr>
          <p:nvPr>
            <p:ph type="sldNum" sz="quarter" idx="7"/>
          </p:nvPr>
        </p:nvSpPr>
        <p:spPr>
          <a:xfrm>
            <a:off x="11723373" y="6663133"/>
            <a:ext cx="243839" cy="115416"/>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0553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4683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09099F-05D8-6FD8-8FE9-FE60E0E87D3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266E93-0B05-D05B-7DAE-4A3CF86DD2D4}"/>
              </a:ext>
            </a:extLst>
          </p:cNvPr>
          <p:cNvSpPr>
            <a:spLocks noGrp="1"/>
          </p:cNvSpPr>
          <p:nvPr>
            <p:ph type="ftr" sz="quarter" idx="11"/>
          </p:nvPr>
        </p:nvSpPr>
        <p:spPr/>
        <p:txBody>
          <a:bodyPr/>
          <a:lstStyle/>
          <a:p>
            <a:r>
              <a:rPr lang="en-US"/>
              <a:t>Project Kick-Off: Designing a Racially and Ethnically Equitable Health Care System in Massachusetts| January 30th , 2023| Manatt Health</a:t>
            </a:r>
          </a:p>
        </p:txBody>
      </p:sp>
      <p:sp>
        <p:nvSpPr>
          <p:cNvPr id="4" name="Slide Number Placeholder 3">
            <a:extLst>
              <a:ext uri="{FF2B5EF4-FFF2-40B4-BE49-F238E27FC236}">
                <a16:creationId xmlns:a16="http://schemas.microsoft.com/office/drawing/2014/main" id="{6067E56B-29FE-448F-189C-C1C7E9B2F062}"/>
              </a:ext>
            </a:extLst>
          </p:cNvPr>
          <p:cNvSpPr>
            <a:spLocks noGrp="1"/>
          </p:cNvSpPr>
          <p:nvPr>
            <p:ph type="sldNum" sz="quarter" idx="12"/>
          </p:nvPr>
        </p:nvSpPr>
        <p:spPr/>
        <p:txBody>
          <a:bodyPr/>
          <a:lstStyle/>
          <a:p>
            <a:fld id="{4958F4AF-AE6E-4342-8600-F141456593B5}" type="slidenum">
              <a:rPr lang="en-US" smtClean="0"/>
              <a:t>‹#›</a:t>
            </a:fld>
            <a:endParaRPr lang="en-US"/>
          </a:p>
        </p:txBody>
      </p:sp>
    </p:spTree>
    <p:extLst>
      <p:ext uri="{BB962C8B-B14F-4D97-AF65-F5344CB8AC3E}">
        <p14:creationId xmlns:p14="http://schemas.microsoft.com/office/powerpoint/2010/main" val="8020130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yan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03860" y="1207547"/>
            <a:ext cx="11392348" cy="806824"/>
          </a:xfrm>
          <a:solidFill>
            <a:schemeClr val="accent2"/>
          </a:solidFill>
        </p:spPr>
        <p:txBody>
          <a:bodyPr bIns="0" anchor="ctr" anchorCtr="0">
            <a:normAutofit/>
          </a:bodyPr>
          <a:lstStyle>
            <a:lvl1pPr marL="0" indent="0" algn="ctr">
              <a:buNone/>
              <a:defRPr b="1">
                <a:solidFill>
                  <a:schemeClr val="bg1"/>
                </a:solidFill>
              </a:defRPr>
            </a:lvl1pPr>
            <a:lvl2pPr marL="252157" indent="0" algn="ctr">
              <a:buNone/>
              <a:defRPr b="1">
                <a:solidFill>
                  <a:schemeClr val="bg1"/>
                </a:solidFill>
              </a:defRPr>
            </a:lvl2pPr>
            <a:lvl3pPr marL="504315" indent="0" algn="ctr">
              <a:buNone/>
              <a:defRPr b="1">
                <a:solidFill>
                  <a:schemeClr val="bg1"/>
                </a:solidFill>
              </a:defRPr>
            </a:lvl3pPr>
            <a:lvl4pPr marL="706041" indent="0" algn="ctr">
              <a:buNone/>
              <a:defRPr b="1">
                <a:solidFill>
                  <a:schemeClr val="bg1"/>
                </a:solidFill>
              </a:defRPr>
            </a:lvl4pPr>
            <a:lvl5pPr marL="958199"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9117411C-0744-491C-8A6F-F5EF10569A0C}"/>
              </a:ext>
            </a:extLst>
          </p:cNvPr>
          <p:cNvSpPr>
            <a:spLocks noGrp="1"/>
          </p:cNvSpPr>
          <p:nvPr>
            <p:ph sz="quarter" idx="15"/>
          </p:nvPr>
        </p:nvSpPr>
        <p:spPr>
          <a:xfrm>
            <a:off x="399826" y="2014371"/>
            <a:ext cx="11392348" cy="4036806"/>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E531C8C-6EEB-4B96-AE51-C07EB0CF111A}"/>
              </a:ext>
            </a:extLst>
          </p:cNvPr>
          <p:cNvSpPr>
            <a:spLocks noGrp="1"/>
          </p:cNvSpPr>
          <p:nvPr>
            <p:ph type="body" sz="quarter" idx="13" hasCustomPrompt="1"/>
          </p:nvPr>
        </p:nvSpPr>
        <p:spPr bwMode="gray">
          <a:xfrm>
            <a:off x="399826" y="5793979"/>
            <a:ext cx="11392348" cy="257197"/>
          </a:xfrm>
          <a:solidFill>
            <a:schemeClr val="accent6"/>
          </a:solidFill>
        </p:spPr>
        <p:txBody>
          <a:bodyPr tIns="54864" anchor="b" anchorCtr="0">
            <a:spAutoFit/>
          </a:bodyPr>
          <a:lstStyle>
            <a:lvl1pPr marL="0" indent="0">
              <a:spcBef>
                <a:spcPts val="265"/>
              </a:spcBef>
              <a:spcAft>
                <a:spcPts val="0"/>
              </a:spcAft>
              <a:buNone/>
              <a:defRPr sz="1059"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Project Kick-Off: Designing a Racially and Ethnically Equitable Health Care System in Massachusetts| January 30th , 2023| Manatt Health</a:t>
            </a:r>
          </a:p>
        </p:txBody>
      </p:sp>
    </p:spTree>
    <p:extLst>
      <p:ext uri="{BB962C8B-B14F-4D97-AF65-F5344CB8AC3E}">
        <p14:creationId xmlns:p14="http://schemas.microsoft.com/office/powerpoint/2010/main" val="384071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 Photo header Color Seal">
    <p:spTree>
      <p:nvGrpSpPr>
        <p:cNvPr id="1" name=""/>
        <p:cNvGrpSpPr/>
        <p:nvPr/>
      </p:nvGrpSpPr>
      <p:grpSpPr>
        <a:xfrm>
          <a:off x="0" y="0"/>
          <a:ext cx="0" cy="0"/>
          <a:chOff x="0" y="0"/>
          <a:chExt cx="0" cy="0"/>
        </a:xfrm>
      </p:grpSpPr>
      <p:sp>
        <p:nvSpPr>
          <p:cNvPr id="11" name="Rectangle 10"/>
          <p:cNvSpPr/>
          <p:nvPr/>
        </p:nvSpPr>
        <p:spPr>
          <a:xfrm>
            <a:off x="-7245"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732895" cy="2020824"/>
          </a:xfrm>
          <a:prstGeom prst="rect">
            <a:avLst/>
          </a:prstGeom>
        </p:spPr>
        <p:txBody>
          <a:bodyPr anchor="ctr">
            <a:noAutofit/>
          </a:bodyPr>
          <a:lstStyle>
            <a:lvl1pPr marL="0" indent="0">
              <a:buNone/>
              <a:defRPr lang="en-US" dirty="0">
                <a:latin typeface="+mn-lt"/>
              </a:defRPr>
            </a:lvl1pPr>
            <a:lvl2pPr marL="257174" indent="0">
              <a:buNone/>
              <a:defRPr sz="2100">
                <a:latin typeface="Franklin Gothic Demi Cond" panose="020B0706030402020204" pitchFamily="34" charset="0"/>
              </a:defRPr>
            </a:lvl2pPr>
            <a:lvl3pPr marL="514349" indent="0">
              <a:buNone/>
              <a:defRPr sz="2100">
                <a:latin typeface="Franklin Gothic Demi Cond" panose="020B0706030402020204" pitchFamily="34" charset="0"/>
              </a:defRPr>
            </a:lvl3pPr>
            <a:lvl4pPr marL="771523" indent="0">
              <a:buNone/>
              <a:defRPr sz="2100">
                <a:latin typeface="Franklin Gothic Demi Cond" panose="020B0706030402020204" pitchFamily="34" charset="0"/>
              </a:defRPr>
            </a:lvl4pPr>
            <a:lvl5pPr marL="1028697" indent="0">
              <a:buNone/>
              <a:defRPr sz="21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9" y="4071833"/>
            <a:ext cx="7732895" cy="948752"/>
          </a:xfrm>
          <a:prstGeom prst="rect">
            <a:avLst/>
          </a:prstGeom>
        </p:spPr>
        <p:txBody>
          <a:bodyPr anchor="b">
            <a:noAutofit/>
          </a:bodyPr>
          <a:lstStyle>
            <a:lvl1pPr marL="0" indent="0">
              <a:lnSpc>
                <a:spcPct val="100000"/>
              </a:lnSpc>
              <a:spcBef>
                <a:spcPts val="0"/>
              </a:spcBef>
              <a:buNone/>
              <a:defRPr lang="en-US" dirty="0">
                <a:latin typeface="+mn-lt"/>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9" y="5020585"/>
            <a:ext cx="7732895" cy="488226"/>
          </a:xfrm>
          <a:prstGeom prst="rect">
            <a:avLst/>
          </a:prstGeom>
        </p:spPr>
        <p:txBody>
          <a:bodyPr anchor="b">
            <a:normAutofit/>
          </a:bodyPr>
          <a:lstStyle>
            <a:lvl1pPr marL="0" indent="0">
              <a:buNone/>
              <a:defRPr lang="en-US" dirty="0">
                <a:latin typeface="+mn-lt"/>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6"/>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5" y="23074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75" r="7450"/>
          <a:stretch/>
        </p:blipFill>
        <p:spPr>
          <a:xfrm>
            <a:off x="2511648" y="230107"/>
            <a:ext cx="2433261"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4294" y="23010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0635" y="231327"/>
            <a:ext cx="2431500" cy="1215436"/>
          </a:xfrm>
          <a:prstGeom prst="rect">
            <a:avLst/>
          </a:prstGeom>
        </p:spPr>
      </p:pic>
      <p:pic>
        <p:nvPicPr>
          <p:cNvPr id="13" name="Picture 12">
            <a:extLst>
              <a:ext uri="{FF2B5EF4-FFF2-40B4-BE49-F238E27FC236}">
                <a16:creationId xmlns:a16="http://schemas.microsoft.com/office/drawing/2014/main" id="{242B8798-D91F-4C01-8CAB-C199B454E9AC}"/>
              </a:ext>
            </a:extLst>
          </p:cNvPr>
          <p:cNvPicPr>
            <a:picLocks noChangeAspect="1"/>
          </p:cNvPicPr>
          <p:nvPr/>
        </p:nvPicPr>
        <p:blipFill>
          <a:blip r:embed="rId7"/>
          <a:stretch>
            <a:fillRect/>
          </a:stretch>
        </p:blipFill>
        <p:spPr>
          <a:xfrm>
            <a:off x="704257" y="2007985"/>
            <a:ext cx="2226201" cy="2188037"/>
          </a:xfrm>
          <a:prstGeom prst="rect">
            <a:avLst/>
          </a:prstGeom>
        </p:spPr>
      </p:pic>
      <p:sp>
        <p:nvSpPr>
          <p:cNvPr id="14" name="Slide Number Placeholder 1">
            <a:extLst>
              <a:ext uri="{FF2B5EF4-FFF2-40B4-BE49-F238E27FC236}">
                <a16:creationId xmlns:a16="http://schemas.microsoft.com/office/drawing/2014/main" id="{995883DD-6D83-4C3C-B5F6-84573B05D65C}"/>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328174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sp>
        <p:nvSpPr>
          <p:cNvPr id="15" name="Text Placeholder 13"/>
          <p:cNvSpPr>
            <a:spLocks noGrp="1"/>
          </p:cNvSpPr>
          <p:nvPr>
            <p:ph type="body" sz="quarter" idx="10" hasCustomPrompt="1"/>
          </p:nvPr>
        </p:nvSpPr>
        <p:spPr>
          <a:xfrm>
            <a:off x="3691469" y="2051009"/>
            <a:ext cx="7732895" cy="2020824"/>
          </a:xfrm>
          <a:prstGeom prst="rect">
            <a:avLst/>
          </a:prstGeom>
        </p:spPr>
        <p:txBody>
          <a:bodyPr anchor="ctr">
            <a:noAutofit/>
          </a:bodyPr>
          <a:lstStyle>
            <a:lvl1pPr marL="0" indent="0">
              <a:buNone/>
              <a:defRPr sz="2100" b="1" i="0" baseline="0">
                <a:latin typeface="Arial" panose="020B0604020202020204" pitchFamily="34" charset="0"/>
                <a:ea typeface="Arial" panose="020B0604020202020204" pitchFamily="34" charset="0"/>
                <a:cs typeface="Arial" panose="020B0604020202020204" pitchFamily="34" charset="0"/>
              </a:defRPr>
            </a:lvl1pPr>
            <a:lvl2pPr marL="257174" indent="0">
              <a:buNone/>
              <a:defRPr sz="2100">
                <a:latin typeface="Franklin Gothic Demi Cond" panose="020B0706030402020204" pitchFamily="34" charset="0"/>
              </a:defRPr>
            </a:lvl2pPr>
            <a:lvl3pPr marL="514349" indent="0">
              <a:buNone/>
              <a:defRPr sz="2100">
                <a:latin typeface="Franklin Gothic Demi Cond" panose="020B0706030402020204" pitchFamily="34" charset="0"/>
              </a:defRPr>
            </a:lvl3pPr>
            <a:lvl4pPr marL="771523" indent="0">
              <a:buNone/>
              <a:defRPr sz="2100">
                <a:latin typeface="Franklin Gothic Demi Cond" panose="020B0706030402020204" pitchFamily="34" charset="0"/>
              </a:defRPr>
            </a:lvl4pPr>
            <a:lvl5pPr marL="1028697" indent="0">
              <a:buNone/>
              <a:defRPr sz="21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9" y="4071833"/>
            <a:ext cx="7732895" cy="948752"/>
          </a:xfrm>
          <a:prstGeom prst="rect">
            <a:avLst/>
          </a:prstGeom>
        </p:spPr>
        <p:txBody>
          <a:bodyPr anchor="b">
            <a:noAutofit/>
          </a:bodyPr>
          <a:lstStyle>
            <a:lvl1pPr marL="0" indent="0">
              <a:lnSpc>
                <a:spcPct val="100000"/>
              </a:lnSpc>
              <a:spcBef>
                <a:spcPts val="0"/>
              </a:spcBef>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9" y="5020585"/>
            <a:ext cx="7732895" cy="488226"/>
          </a:xfrm>
          <a:prstGeom prst="rect">
            <a:avLst/>
          </a:prstGeom>
        </p:spPr>
        <p:txBody>
          <a:bodyPr anchor="b">
            <a:normAutofit/>
          </a:bodyPr>
          <a:lstStyle>
            <a:lvl1pPr marL="0" indent="0">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FBF0A121-D459-4D80-8F94-32F46D2CB655}"/>
              </a:ext>
            </a:extLst>
          </p:cNvPr>
          <p:cNvSpPr/>
          <p:nvPr/>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9" name="Picture 8">
            <a:extLst>
              <a:ext uri="{FF2B5EF4-FFF2-40B4-BE49-F238E27FC236}">
                <a16:creationId xmlns:a16="http://schemas.microsoft.com/office/drawing/2014/main" id="{14357372-9CC4-4AEA-BC6A-250337DB5390}"/>
              </a:ext>
            </a:extLst>
          </p:cNvPr>
          <p:cNvPicPr>
            <a:picLocks noChangeAspect="1"/>
          </p:cNvPicPr>
          <p:nvPr/>
        </p:nvPicPr>
        <p:blipFill>
          <a:blip r:embed="rId2"/>
          <a:stretch>
            <a:fillRect/>
          </a:stretch>
        </p:blipFill>
        <p:spPr>
          <a:xfrm>
            <a:off x="704257" y="2007985"/>
            <a:ext cx="2226201" cy="2188037"/>
          </a:xfrm>
          <a:prstGeom prst="rect">
            <a:avLst/>
          </a:prstGeom>
        </p:spPr>
      </p:pic>
      <p:sp>
        <p:nvSpPr>
          <p:cNvPr id="10" name="Slide Number Placeholder 1">
            <a:extLst>
              <a:ext uri="{FF2B5EF4-FFF2-40B4-BE49-F238E27FC236}">
                <a16:creationId xmlns:a16="http://schemas.microsoft.com/office/drawing/2014/main" id="{77D9CD91-E682-4D08-924B-63F966E8C3EE}"/>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93384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08" y="2061996"/>
            <a:ext cx="2024149" cy="1999211"/>
          </a:xfrm>
          <a:prstGeom prst="rect">
            <a:avLst/>
          </a:prstGeom>
        </p:spPr>
      </p:pic>
      <p:sp>
        <p:nvSpPr>
          <p:cNvPr id="10" name="Rectangle 9"/>
          <p:cNvSpPr/>
          <p:nvPr/>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1" y="2051009"/>
            <a:ext cx="7812184" cy="2020824"/>
          </a:xfrm>
          <a:prstGeom prst="rect">
            <a:avLst/>
          </a:prstGeom>
        </p:spPr>
        <p:txBody>
          <a:bodyPr anchor="ctr">
            <a:noAutofit/>
          </a:bodyPr>
          <a:lstStyle>
            <a:lvl1pPr marL="0" indent="0">
              <a:buNone/>
              <a:defRPr sz="2100" b="1" i="0" baseline="0">
                <a:latin typeface="Arial" panose="020B0604020202020204" pitchFamily="34" charset="0"/>
                <a:ea typeface="Arial" panose="020B0604020202020204" pitchFamily="34" charset="0"/>
                <a:cs typeface="Arial" panose="020B0604020202020204" pitchFamily="34" charset="0"/>
              </a:defRPr>
            </a:lvl1pPr>
            <a:lvl2pPr marL="257174" indent="0">
              <a:buNone/>
              <a:defRPr sz="2100">
                <a:latin typeface="Franklin Gothic Demi Cond" panose="020B0706030402020204" pitchFamily="34" charset="0"/>
              </a:defRPr>
            </a:lvl2pPr>
            <a:lvl3pPr marL="514349" indent="0">
              <a:buNone/>
              <a:defRPr sz="2100">
                <a:latin typeface="Franklin Gothic Demi Cond" panose="020B0706030402020204" pitchFamily="34" charset="0"/>
              </a:defRPr>
            </a:lvl3pPr>
            <a:lvl4pPr marL="771523" indent="0">
              <a:buNone/>
              <a:defRPr sz="2100">
                <a:latin typeface="Franklin Gothic Demi Cond" panose="020B0706030402020204" pitchFamily="34" charset="0"/>
              </a:defRPr>
            </a:lvl4pPr>
            <a:lvl5pPr marL="1028697" indent="0">
              <a:buNone/>
              <a:defRPr sz="21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1" y="4071833"/>
            <a:ext cx="7812184" cy="948752"/>
          </a:xfrm>
          <a:prstGeom prst="rect">
            <a:avLst/>
          </a:prstGeom>
        </p:spPr>
        <p:txBody>
          <a:bodyPr anchor="b">
            <a:noAutofit/>
          </a:bodyPr>
          <a:lstStyle>
            <a:lvl1pPr marL="0" indent="0">
              <a:lnSpc>
                <a:spcPct val="100000"/>
              </a:lnSpc>
              <a:spcBef>
                <a:spcPts val="0"/>
              </a:spcBef>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1" y="5020585"/>
            <a:ext cx="7812184" cy="488226"/>
          </a:xfrm>
          <a:prstGeom prst="rect">
            <a:avLst/>
          </a:prstGeom>
        </p:spPr>
        <p:txBody>
          <a:bodyPr anchor="b">
            <a:normAutofit/>
          </a:bodyPr>
          <a:lstStyle>
            <a:lvl1pPr marL="0" indent="0">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8" name="Rectangle 7">
            <a:extLst>
              <a:ext uri="{FF2B5EF4-FFF2-40B4-BE49-F238E27FC236}">
                <a16:creationId xmlns:a16="http://schemas.microsoft.com/office/drawing/2014/main" id="{47448613-57BD-4C6A-8F2C-617CAD0CC460}"/>
              </a:ext>
            </a:extLst>
          </p:cNvPr>
          <p:cNvSpPr/>
          <p:nvPr/>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9" name="Slide Number Placeholder 1">
            <a:extLst>
              <a:ext uri="{FF2B5EF4-FFF2-40B4-BE49-F238E27FC236}">
                <a16:creationId xmlns:a16="http://schemas.microsoft.com/office/drawing/2014/main" id="{FF72E630-D502-41C6-ACFE-D8726204EAFF}"/>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84088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71"/>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171450" indent="-171450">
              <a:lnSpc>
                <a:spcPct val="100000"/>
              </a:lnSpc>
              <a:spcBef>
                <a:spcPts val="1350"/>
              </a:spcBef>
              <a:spcAft>
                <a:spcPts val="450"/>
              </a:spcAft>
              <a:defRPr sz="12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spcAft>
                <a:spcPts val="450"/>
              </a:spcAft>
              <a:buFont typeface="Franklin Gothic Medium" panose="020B06030201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2pPr>
            <a:lvl3pPr marL="729852" indent="-171450">
              <a:lnSpc>
                <a:spcPct val="100000"/>
              </a:lnSpc>
              <a:spcBef>
                <a:spcPts val="0"/>
              </a:spcBef>
              <a:spcAft>
                <a:spcPts val="450"/>
              </a:spcAft>
              <a:buFont typeface="Wingdings" panose="05000000000000000000" pitchFamily="2" charset="2"/>
              <a:buChar char="§"/>
              <a:defRPr sz="12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endParaRPr lang="en-US" altLang="en-US"/>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88836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Slid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7"/>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14" name="Text Placeholder 13">
            <a:extLst>
              <a:ext uri="{FF2B5EF4-FFF2-40B4-BE49-F238E27FC236}">
                <a16:creationId xmlns:a16="http://schemas.microsoft.com/office/drawing/2014/main" id="{6ED89FFB-6BE0-4B19-8FE0-9107298CD696}"/>
              </a:ext>
            </a:extLst>
          </p:cNvPr>
          <p:cNvSpPr>
            <a:spLocks noGrp="1"/>
          </p:cNvSpPr>
          <p:nvPr>
            <p:ph type="body" sz="quarter" idx="12" hasCustomPrompt="1"/>
          </p:nvPr>
        </p:nvSpPr>
        <p:spPr>
          <a:xfrm>
            <a:off x="487677" y="1371600"/>
            <a:ext cx="11216640" cy="365760"/>
          </a:xfrm>
          <a:prstGeom prst="rect">
            <a:avLst/>
          </a:prstGeom>
        </p:spPr>
        <p:txBody>
          <a:bodyPr/>
          <a:lstStyle>
            <a:lvl1pPr marL="0" indent="0" algn="ctr">
              <a:buNone/>
              <a:defRPr sz="1350">
                <a:latin typeface="+mn-lt"/>
              </a:defRPr>
            </a:lvl1pPr>
          </a:lstStyle>
          <a:p>
            <a:pPr lvl="0"/>
            <a:r>
              <a:rPr lang="en-US"/>
              <a:t>Click to add table title</a:t>
            </a:r>
          </a:p>
        </p:txBody>
      </p:sp>
      <p:sp>
        <p:nvSpPr>
          <p:cNvPr id="3" name="Footer Placeholder 2">
            <a:extLst>
              <a:ext uri="{FF2B5EF4-FFF2-40B4-BE49-F238E27FC236}">
                <a16:creationId xmlns:a16="http://schemas.microsoft.com/office/drawing/2014/main" id="{98F70FD6-9657-4D04-9A35-CC1D8E0E8850}"/>
              </a:ext>
            </a:extLst>
          </p:cNvPr>
          <p:cNvSpPr>
            <a:spLocks noGrp="1"/>
          </p:cNvSpPr>
          <p:nvPr>
            <p:ph type="ftr" sz="quarter" idx="13"/>
          </p:nvPr>
        </p:nvSpPr>
        <p:spPr/>
        <p:txBody>
          <a:bodyPr/>
          <a:lstStyle/>
          <a:p>
            <a:pPr algn="l"/>
            <a:endParaRPr lang="en-US" altLang="en-US"/>
          </a:p>
        </p:txBody>
      </p:sp>
      <p:sp>
        <p:nvSpPr>
          <p:cNvPr id="7" name="Slide Number Placeholder 1">
            <a:extLst>
              <a:ext uri="{FF2B5EF4-FFF2-40B4-BE49-F238E27FC236}">
                <a16:creationId xmlns:a16="http://schemas.microsoft.com/office/drawing/2014/main" id="{3AAA61CE-3F88-48E8-AC43-C17341D8FE73}"/>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109376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71"/>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9"/>
            <a:ext cx="11216640" cy="1212895"/>
          </a:xfrm>
          <a:prstGeom prst="rect">
            <a:avLst/>
          </a:prstGeom>
        </p:spPr>
        <p:txBody>
          <a:bodyPr>
            <a:noAutofit/>
          </a:bodyPr>
          <a:lstStyle>
            <a:lvl1pPr marL="127397" indent="-127397">
              <a:lnSpc>
                <a:spcPct val="100000"/>
              </a:lnSpc>
              <a:spcBef>
                <a:spcPts val="0"/>
              </a:spcBef>
              <a:buFont typeface="Arial" panose="020B06040202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558402" indent="0">
              <a:lnSpc>
                <a:spcPct val="100000"/>
              </a:lnSpc>
              <a:spcBef>
                <a:spcPts val="0"/>
              </a:spcBef>
              <a:buNone/>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35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7EBDFE3A-AF2F-4A76-BF82-F1C7E249DACB}"/>
              </a:ext>
            </a:extLst>
          </p:cNvPr>
          <p:cNvSpPr>
            <a:spLocks noGrp="1"/>
          </p:cNvSpPr>
          <p:nvPr>
            <p:ph type="ftr" sz="quarter" idx="15"/>
          </p:nvPr>
        </p:nvSpPr>
        <p:spPr/>
        <p:txBody>
          <a:bodyPr/>
          <a:lstStyle/>
          <a:p>
            <a:pPr algn="l"/>
            <a:endParaRPr lang="en-US" altLang="en-US"/>
          </a:p>
        </p:txBody>
      </p:sp>
      <p:sp>
        <p:nvSpPr>
          <p:cNvPr id="9" name="Slide Number Placeholder 1">
            <a:extLst>
              <a:ext uri="{FF2B5EF4-FFF2-40B4-BE49-F238E27FC236}">
                <a16:creationId xmlns:a16="http://schemas.microsoft.com/office/drawing/2014/main" id="{E574F12C-DEBE-49EE-9473-ADB914C6DED6}"/>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828759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0"/>
            <a:ext cx="12192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7680" y="1097280"/>
            <a:ext cx="11216640" cy="5120640"/>
          </a:xfrm>
          <a:prstGeom prst="rect">
            <a:avLst/>
          </a:prstGeom>
        </p:spPr>
        <p:txBody>
          <a:bodyPr/>
          <a:lstStyle>
            <a:lvl1pPr marL="0" indent="0" algn="ctr">
              <a:buNone/>
              <a:defRPr sz="135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D3231C3E-366B-484A-B29B-45796A448BC0}"/>
              </a:ext>
            </a:extLst>
          </p:cNvPr>
          <p:cNvSpPr>
            <a:spLocks noGrp="1"/>
          </p:cNvSpPr>
          <p:nvPr>
            <p:ph type="ftr" sz="quarter" idx="15"/>
          </p:nvPr>
        </p:nvSpPr>
        <p:spPr/>
        <p:txBody>
          <a:bodyPr/>
          <a:lstStyle/>
          <a:p>
            <a:pPr algn="l"/>
            <a:endParaRPr lang="en-US" altLang="en-US"/>
          </a:p>
        </p:txBody>
      </p:sp>
      <p:sp>
        <p:nvSpPr>
          <p:cNvPr id="7" name="Slide Number Placeholder 1">
            <a:extLst>
              <a:ext uri="{FF2B5EF4-FFF2-40B4-BE49-F238E27FC236}">
                <a16:creationId xmlns:a16="http://schemas.microsoft.com/office/drawing/2014/main" id="{A13A521F-9157-47D1-BFE3-0165FA00BA0A}"/>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5407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Manatt, Phelps &amp; Phillips, LLP</a:t>
            </a:r>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56750353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7"/>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35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35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35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35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endParaRPr lang="en-US" altLang="en-US"/>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70474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7680" y="1645920"/>
            <a:ext cx="5486400" cy="4572000"/>
          </a:xfrm>
          <a:prstGeom prst="rect">
            <a:avLst/>
          </a:prstGeom>
        </p:spPr>
        <p:txBody>
          <a:bodyPr>
            <a:noAutofit/>
          </a:bodyPr>
          <a:lstStyle>
            <a:lvl1pPr>
              <a:lnSpc>
                <a:spcPct val="100000"/>
              </a:lnSpc>
              <a:spcBef>
                <a:spcPts val="0"/>
              </a:spcBef>
              <a:spcAft>
                <a:spcPts val="0"/>
              </a:spcAft>
              <a:defRPr sz="1200" b="1" i="0">
                <a:latin typeface="Arial" panose="020B0604020202020204" pitchFamily="34" charset="0"/>
                <a:ea typeface="Arial" panose="020B0604020202020204" pitchFamily="34" charset="0"/>
                <a:cs typeface="Arial" panose="020B0604020202020204" pitchFamily="34" charset="0"/>
              </a:defRPr>
            </a:lvl1pPr>
            <a:lvl2pPr marL="385761" indent="-128588">
              <a:buFont typeface="Franklin Gothic Medium Cond" panose="020B06060304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2pPr>
            <a:lvl3pPr>
              <a:defRPr sz="12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71"/>
            <a:ext cx="12192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5425" y="6251575"/>
            <a:ext cx="11216640" cy="330200"/>
          </a:xfrm>
          <a:prstGeom prst="rect">
            <a:avLst/>
          </a:prstGeom>
        </p:spPr>
        <p:txBody>
          <a:bodyPr anchor="b">
            <a:noAutofit/>
          </a:bodyPr>
          <a:lstStyle>
            <a:lvl1pPr marL="0" indent="0">
              <a:lnSpc>
                <a:spcPct val="100000"/>
              </a:lnSpc>
              <a:spcBef>
                <a:spcPts val="0"/>
              </a:spcBef>
              <a:buNone/>
              <a:defRPr sz="75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485425" y="1097280"/>
            <a:ext cx="5486400" cy="457200"/>
          </a:xfrm>
          <a:prstGeom prst="rect">
            <a:avLst/>
          </a:prstGeom>
        </p:spPr>
        <p:txBody>
          <a:bodyPr anchor="b">
            <a:noAutofit/>
          </a:bodyPr>
          <a:lstStyle>
            <a:lvl1pPr marL="0" indent="0" algn="ctr">
              <a:buNone/>
              <a:defRPr sz="135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0"/>
            <a:ext cx="5486400" cy="457200"/>
          </a:xfrm>
          <a:prstGeom prst="rect">
            <a:avLst/>
          </a:prstGeom>
        </p:spPr>
        <p:txBody>
          <a:bodyPr anchor="b">
            <a:noAutofit/>
          </a:bodyPr>
          <a:lstStyle>
            <a:lvl1pPr marL="0" indent="0" algn="ctr">
              <a:buNone/>
              <a:defRPr sz="135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176" y="1645920"/>
            <a:ext cx="5486400" cy="4572000"/>
          </a:xfrm>
          <a:prstGeom prst="rect">
            <a:avLst/>
          </a:prstGeom>
        </p:spPr>
        <p:txBody>
          <a:bodyPr>
            <a:noAutofit/>
          </a:bodyPr>
          <a:lstStyle>
            <a:lvl1pPr>
              <a:lnSpc>
                <a:spcPct val="100000"/>
              </a:lnSpc>
              <a:spcBef>
                <a:spcPts val="0"/>
              </a:spcBef>
              <a:spcAft>
                <a:spcPts val="0"/>
              </a:spcAft>
              <a:defRPr sz="1200" b="1" i="0">
                <a:latin typeface="Arial" panose="020B0604020202020204" pitchFamily="34" charset="0"/>
                <a:ea typeface="Arial" panose="020B0604020202020204" pitchFamily="34" charset="0"/>
                <a:cs typeface="Arial" panose="020B0604020202020204" pitchFamily="34" charset="0"/>
              </a:defRPr>
            </a:lvl1pPr>
            <a:lvl2pPr marL="385761" indent="-128588">
              <a:buFont typeface="Franklin Gothic Medium Cond" panose="020B0606030402020204" pitchFamily="34" charset="0"/>
              <a:buChar char="–"/>
              <a:defRPr sz="1200" b="1" i="0" baseline="0">
                <a:latin typeface="Arial" panose="020B0604020202020204" pitchFamily="34" charset="0"/>
                <a:ea typeface="Arial" panose="020B0604020202020204" pitchFamily="34" charset="0"/>
                <a:cs typeface="Arial" panose="020B0604020202020204" pitchFamily="34" charset="0"/>
              </a:defRPr>
            </a:lvl2pPr>
            <a:lvl3pPr>
              <a:defRPr sz="12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0" name="Slide Number Placeholder 1">
            <a:extLst>
              <a:ext uri="{FF2B5EF4-FFF2-40B4-BE49-F238E27FC236}">
                <a16:creationId xmlns:a16="http://schemas.microsoft.com/office/drawing/2014/main" id="{7BAF985E-41BD-46B1-9B83-D44C6FB35AC0}"/>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16815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op &amp; Bottom Rule Only">
    <p:spTree>
      <p:nvGrpSpPr>
        <p:cNvPr id="1" name=""/>
        <p:cNvGrpSpPr/>
        <p:nvPr/>
      </p:nvGrpSpPr>
      <p:grpSpPr>
        <a:xfrm>
          <a:off x="0" y="0"/>
          <a:ext cx="0" cy="0"/>
          <a:chOff x="0" y="0"/>
          <a:chExt cx="0" cy="0"/>
        </a:xfrm>
      </p:grpSpPr>
      <p:sp>
        <p:nvSpPr>
          <p:cNvPr id="8" name="Rectangle 7"/>
          <p:cNvSpPr/>
          <p:nvPr/>
        </p:nvSpPr>
        <p:spPr>
          <a:xfrm>
            <a:off x="0" y="3867"/>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2" name="Footer Placeholder 1">
            <a:extLst>
              <a:ext uri="{FF2B5EF4-FFF2-40B4-BE49-F238E27FC236}">
                <a16:creationId xmlns:a16="http://schemas.microsoft.com/office/drawing/2014/main" id="{8CD21452-C903-4772-9E99-8733C830B365}"/>
              </a:ext>
            </a:extLst>
          </p:cNvPr>
          <p:cNvSpPr>
            <a:spLocks noGrp="1"/>
          </p:cNvSpPr>
          <p:nvPr>
            <p:ph type="ftr" sz="quarter" idx="10"/>
          </p:nvPr>
        </p:nvSpPr>
        <p:spPr/>
        <p:txBody>
          <a:bodyPr/>
          <a:lstStyle/>
          <a:p>
            <a:pPr algn="l"/>
            <a:endParaRPr lang="en-US" altLang="en-US"/>
          </a:p>
        </p:txBody>
      </p:sp>
      <p:sp>
        <p:nvSpPr>
          <p:cNvPr id="5" name="Slide Number Placeholder 1">
            <a:extLst>
              <a:ext uri="{FF2B5EF4-FFF2-40B4-BE49-F238E27FC236}">
                <a16:creationId xmlns:a16="http://schemas.microsoft.com/office/drawing/2014/main" id="{DC00C151-644A-48FF-B84B-FBBB366C4325}"/>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049392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Bullets">
    <p:spTree>
      <p:nvGrpSpPr>
        <p:cNvPr id="1" name=""/>
        <p:cNvGrpSpPr/>
        <p:nvPr/>
      </p:nvGrpSpPr>
      <p:grpSpPr>
        <a:xfrm>
          <a:off x="0" y="0"/>
          <a:ext cx="0" cy="0"/>
          <a:chOff x="0" y="0"/>
          <a:chExt cx="0" cy="0"/>
        </a:xfrm>
      </p:grpSpPr>
      <p:sp>
        <p:nvSpPr>
          <p:cNvPr id="8" name="Rectangle 7"/>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788">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28585" indent="-128585">
              <a:lnSpc>
                <a:spcPct val="100000"/>
              </a:lnSpc>
              <a:spcBef>
                <a:spcPts val="675"/>
              </a:spcBef>
              <a:defRPr lang="en-US" dirty="0">
                <a:solidFill>
                  <a:schemeClr val="tx2">
                    <a:lumMod val="75000"/>
                  </a:schemeClr>
                </a:solidFill>
                <a:latin typeface="+mn-lt"/>
              </a:defRPr>
            </a:lvl1pPr>
            <a:lvl2pPr marL="324140" indent="-131264">
              <a:lnSpc>
                <a:spcPct val="100000"/>
              </a:lnSpc>
              <a:buFont typeface="Franklin Gothic Medium" panose="020B0603020102020204" pitchFamily="34" charset="0"/>
              <a:buChar char="−"/>
              <a:defRPr lang="en-US" dirty="0">
                <a:solidFill>
                  <a:schemeClr val="tx2">
                    <a:lumMod val="75000"/>
                  </a:schemeClr>
                </a:solidFill>
                <a:latin typeface="+mn-lt"/>
              </a:defRPr>
            </a:lvl2pPr>
            <a:lvl3pPr marL="547377" indent="-128585">
              <a:lnSpc>
                <a:spcPct val="100000"/>
              </a:lnSpc>
              <a:defRPr lang="en-US" dirty="0">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3" name="Title 1"/>
          <p:cNvSpPr>
            <a:spLocks noGrp="1"/>
          </p:cNvSpPr>
          <p:nvPr>
            <p:ph type="title" hasCustomPrompt="1"/>
          </p:nvPr>
        </p:nvSpPr>
        <p:spPr>
          <a:xfrm>
            <a:off x="5" y="624054"/>
            <a:ext cx="12191999" cy="548640"/>
          </a:xfrm>
        </p:spPr>
        <p:txBody>
          <a:bodyPr anchor="t">
            <a:noAutofit/>
          </a:bodyPr>
          <a:lstStyle>
            <a:lvl1pPr algn="l">
              <a:defRPr lang="en-US" dirty="0">
                <a:solidFill>
                  <a:schemeClr val="tx2">
                    <a:lumMod val="75000"/>
                  </a:schemeClr>
                </a:solidFill>
                <a:latin typeface="+mn-lt"/>
              </a:defRPr>
            </a:lvl1pPr>
          </a:lstStyle>
          <a:p>
            <a:r>
              <a:rPr lang="en-US"/>
              <a:t>Click to add title, 1 line max</a:t>
            </a:r>
          </a:p>
        </p:txBody>
      </p:sp>
      <p:cxnSp>
        <p:nvCxnSpPr>
          <p:cNvPr id="3" name="Straight Connector 2"/>
          <p:cNvCxnSpPr/>
          <p:nvPr/>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p:nvSpPr>
        <p:spPr bwMode="auto">
          <a:xfrm>
            <a:off x="0" y="1184101"/>
            <a:ext cx="12192000" cy="0"/>
          </a:xfrm>
          <a:prstGeom prst="line">
            <a:avLst/>
          </a:prstGeom>
          <a:noFill/>
          <a:ln w="25400">
            <a:solidFill>
              <a:srgbClr val="002060"/>
            </a:solidFill>
            <a:round/>
            <a:headEnd/>
            <a:tailEnd/>
          </a:ln>
        </p:spPr>
        <p:txBody>
          <a:bodyPr lIns="54372" tIns="27186" rIns="54372" bIns="27186"/>
          <a:lstStyle/>
          <a:p>
            <a:pPr>
              <a:defRPr/>
            </a:pPr>
            <a:endParaRPr lang="en-US" sz="1013">
              <a:solidFill>
                <a:srgbClr val="000000"/>
              </a:solidFill>
              <a:cs typeface="Arial" charset="0"/>
            </a:endParaRPr>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endParaRPr lang="en-US" altLang="en-US"/>
          </a:p>
        </p:txBody>
      </p:sp>
      <p:sp>
        <p:nvSpPr>
          <p:cNvPr id="11" name="Slide Number Placeholder 1">
            <a:extLst>
              <a:ext uri="{FF2B5EF4-FFF2-40B4-BE49-F238E27FC236}">
                <a16:creationId xmlns:a16="http://schemas.microsoft.com/office/drawing/2014/main" id="{6FA2C15F-F562-400E-ADA4-7237BD27F0A3}"/>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315607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1">
            <a:extLst>
              <a:ext uri="{FF2B5EF4-FFF2-40B4-BE49-F238E27FC236}">
                <a16:creationId xmlns:a16="http://schemas.microsoft.com/office/drawing/2014/main" id="{A0C17246-0604-483E-82AC-A6549DC7B5E1}"/>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507503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406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4"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94" indent="-228594">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48" indent="-233357">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14" indent="-228594">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7"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791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082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594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6"/>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53440" y="1097280"/>
            <a:ext cx="10526184" cy="4902890"/>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9" name="Slide Number Placeholder 21"/>
          <p:cNvSpPr>
            <a:spLocks noGrp="1"/>
          </p:cNvSpPr>
          <p:nvPr>
            <p:ph type="sldNum" sz="quarter" idx="15"/>
          </p:nvPr>
        </p:nvSpPr>
        <p:spPr>
          <a:xfrm>
            <a:off x="11074401" y="6684964"/>
            <a:ext cx="752131" cy="122341"/>
          </a:xfrm>
          <a:prstGeom prst="rect">
            <a:avLst/>
          </a:prstGeom>
        </p:spPr>
        <p:txBody>
          <a:bodyPr/>
          <a:lstStyle>
            <a:lvl1pPr>
              <a:defRPr sz="675"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79754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696382" y="6612863"/>
            <a:ext cx="9905357" cy="230832"/>
          </a:xfrm>
          <a:prstGeom prst="rect">
            <a:avLst/>
          </a:prstGeom>
          <a:noFill/>
        </p:spPr>
        <p:txBody>
          <a:bodyPr wrap="square" rtlCol="0">
            <a:spAutoFit/>
          </a:bodyPr>
          <a:lstStyle/>
          <a:p>
            <a:r>
              <a:rPr lang="en-US" sz="900" b="1" kern="1200">
                <a:solidFill>
                  <a:schemeClr val="bg1"/>
                </a:solidFill>
                <a:effectLst/>
                <a:latin typeface="+mn-lt"/>
                <a:ea typeface="+mn-ea"/>
                <a:cs typeface="+mn-cs"/>
              </a:rPr>
              <a:t>JOINT LEGISLATIVE OVERSIGHT COMMITTEE ON CAPITAL IMPROVEMENTS | FEB. 28, 2018</a:t>
            </a:r>
            <a:endParaRPr lang="en-US" sz="900" kern="1200">
              <a:solidFill>
                <a:schemeClr val="bg1"/>
              </a:solidFill>
              <a:effectLst/>
              <a:latin typeface="+mn-lt"/>
              <a:ea typeface="+mn-ea"/>
              <a:cs typeface="+mn-cs"/>
            </a:endParaRPr>
          </a:p>
        </p:txBody>
      </p:sp>
    </p:spTree>
    <p:extLst>
      <p:ext uri="{BB962C8B-B14F-4D97-AF65-F5344CB8AC3E}">
        <p14:creationId xmlns:p14="http://schemas.microsoft.com/office/powerpoint/2010/main" val="2651892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3963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0" hasCustomPrompt="1"/>
          </p:nvPr>
        </p:nvSpPr>
        <p:spPr>
          <a:xfrm>
            <a:off x="853440" y="1097281"/>
            <a:ext cx="10517717" cy="1212895"/>
          </a:xfr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401615"/>
            <a:ext cx="10526184" cy="3841082"/>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0"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6527254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2439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53440" y="1097280"/>
            <a:ext cx="10526184" cy="4902890"/>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9" name="Slide Number Placeholder 21"/>
          <p:cNvSpPr>
            <a:spLocks noGrp="1"/>
          </p:cNvSpPr>
          <p:nvPr>
            <p:ph type="sldNum" sz="quarter" idx="15"/>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488512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2" name="Content Placeholder 11"/>
          <p:cNvSpPr>
            <a:spLocks noGrp="1"/>
          </p:cNvSpPr>
          <p:nvPr>
            <p:ph sz="quarter" idx="14" hasCustomPrompt="1"/>
          </p:nvPr>
        </p:nvSpPr>
        <p:spPr>
          <a:xfrm>
            <a:off x="829732" y="1614689"/>
            <a:ext cx="5120640" cy="4623775"/>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14689"/>
            <a:ext cx="5120640" cy="4623775"/>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Slide Number Placeholder 21"/>
          <p:cNvSpPr>
            <a:spLocks noGrp="1"/>
          </p:cNvSpPr>
          <p:nvPr>
            <p:ph type="sldNum" sz="quarter" idx="18"/>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1423306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614689"/>
            <a:ext cx="5120217" cy="4633711"/>
          </a:xfr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0" y="457200"/>
            <a:ext cx="10609296"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4" name="Text Placeholder 3"/>
          <p:cNvSpPr>
            <a:spLocks noGrp="1"/>
          </p:cNvSpPr>
          <p:nvPr>
            <p:ph type="body" sz="quarter" idx="16" hasCustomPrompt="1"/>
          </p:nvPr>
        </p:nvSpPr>
        <p:spPr>
          <a:xfrm>
            <a:off x="829733"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1"/>
            <a:ext cx="5120640" cy="500063"/>
          </a:xfr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608986"/>
            <a:ext cx="5120217" cy="4633711"/>
          </a:xfr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2"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31318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b="1" i="0">
              <a:latin typeface="Arial" panose="020B0604020202020204" pitchFamily="34" charset="0"/>
              <a:ea typeface="Gotham Bold" charset="0"/>
              <a:cs typeface="Arial" panose="020B0604020202020204" pitchFamily="34" charset="0"/>
            </a:endParaRPr>
          </a:p>
        </p:txBody>
      </p:sp>
      <p:sp>
        <p:nvSpPr>
          <p:cNvPr id="2" name="Title 1"/>
          <p:cNvSpPr>
            <a:spLocks noGrp="1"/>
          </p:cNvSpPr>
          <p:nvPr>
            <p:ph type="title" hasCustomPrompt="1"/>
          </p:nvPr>
        </p:nvSpPr>
        <p:spPr>
          <a:xfrm>
            <a:off x="731521" y="457200"/>
            <a:ext cx="10670257" cy="548640"/>
          </a:xfr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Arial" panose="020B0604020202020204" pitchFamily="34" charset="0"/>
              <a:ea typeface="Gotham Bold" charset="0"/>
              <a:cs typeface="Arial" panose="020B0604020202020204" pitchFamily="34" charset="0"/>
            </a:endParaRPr>
          </a:p>
        </p:txBody>
      </p:sp>
      <p:sp>
        <p:nvSpPr>
          <p:cNvPr id="10"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1" name="TextBox 10"/>
          <p:cNvSpPr txBox="1"/>
          <p:nvPr userDrawn="1"/>
        </p:nvSpPr>
        <p:spPr>
          <a:xfrm>
            <a:off x="696381" y="6612863"/>
            <a:ext cx="8244419" cy="230832"/>
          </a:xfrm>
          <a:prstGeom prst="rect">
            <a:avLst/>
          </a:prstGeom>
          <a:noFill/>
        </p:spPr>
        <p:txBody>
          <a:bodyPr wrap="square" rtlCol="0">
            <a:spAutoFit/>
          </a:bodyPr>
          <a:lstStyle/>
          <a:p>
            <a:r>
              <a:rPr lang="en-US" sz="900" b="1" kern="1200">
                <a:solidFill>
                  <a:schemeClr val="bg1"/>
                </a:solidFill>
                <a:effectLst/>
                <a:latin typeface="+mn-lt"/>
                <a:ea typeface="+mn-ea"/>
                <a:cs typeface="+mn-cs"/>
              </a:rPr>
              <a:t>JOINT LEGISLATIVE OVERSIGHT COMMITTEE ON CAPITAL IMPROVEMENTS | FEB. 28, 2018</a:t>
            </a:r>
            <a:endParaRPr lang="en-US" sz="900" kern="1200">
              <a:solidFill>
                <a:schemeClr val="bg1"/>
              </a:solidFill>
              <a:effectLst/>
              <a:latin typeface="+mn-lt"/>
              <a:ea typeface="+mn-ea"/>
              <a:cs typeface="+mn-cs"/>
            </a:endParaRPr>
          </a:p>
        </p:txBody>
      </p:sp>
    </p:spTree>
    <p:extLst>
      <p:ext uri="{BB962C8B-B14F-4D97-AF65-F5344CB8AC3E}">
        <p14:creationId xmlns:p14="http://schemas.microsoft.com/office/powerpoint/2010/main" val="1241260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 &amp; Bottom Rules">
    <p:spTree>
      <p:nvGrpSpPr>
        <p:cNvPr id="1" name=""/>
        <p:cNvGrpSpPr/>
        <p:nvPr/>
      </p:nvGrpSpPr>
      <p:grpSpPr>
        <a:xfrm>
          <a:off x="0" y="0"/>
          <a:ext cx="0" cy="0"/>
          <a:chOff x="0" y="0"/>
          <a:chExt cx="0" cy="0"/>
        </a:xfrm>
      </p:grpSpPr>
      <p:sp>
        <p:nvSpPr>
          <p:cNvPr id="7" name="Rectangle 6"/>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latin typeface="Arial" panose="020B0604020202020204" pitchFamily="34" charset="0"/>
              <a:cs typeface="Arial" panose="020B0604020202020204" pitchFamily="34" charset="0"/>
            </a:endParaRPr>
          </a:p>
        </p:txBody>
      </p:sp>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Arial" panose="020B0604020202020204" pitchFamily="34" charset="0"/>
              <a:cs typeface="Arial" panose="020B0604020202020204" pitchFamily="34" charset="0"/>
            </a:endParaRPr>
          </a:p>
        </p:txBody>
      </p:sp>
      <p:sp>
        <p:nvSpPr>
          <p:cNvPr id="6" name="Slide Number Placeholder 21"/>
          <p:cNvSpPr>
            <a:spLocks noGrp="1"/>
          </p:cNvSpPr>
          <p:nvPr>
            <p:ph type="sldNum" sz="quarter" idx="14"/>
          </p:nvPr>
        </p:nvSpPr>
        <p:spPr>
          <a:xfrm>
            <a:off x="11074400" y="6603788"/>
            <a:ext cx="752131" cy="284692"/>
          </a:xfrm>
          <a:prstGeom prst="rect">
            <a:avLst/>
          </a:prstGeom>
        </p:spPr>
        <p:txBody>
          <a:bodyPr/>
          <a:lstStyle>
            <a:lvl1pP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0" name="TextBox 9"/>
          <p:cNvSpPr txBox="1"/>
          <p:nvPr userDrawn="1"/>
        </p:nvSpPr>
        <p:spPr>
          <a:xfrm>
            <a:off x="696381" y="6612863"/>
            <a:ext cx="8261352" cy="230832"/>
          </a:xfrm>
          <a:prstGeom prst="rect">
            <a:avLst/>
          </a:prstGeom>
          <a:noFill/>
        </p:spPr>
        <p:txBody>
          <a:bodyPr wrap="square" rtlCol="0">
            <a:spAutoFit/>
          </a:bodyPr>
          <a:lstStyle/>
          <a:p>
            <a:r>
              <a:rPr lang="en-US" sz="900" b="1" kern="1200">
                <a:solidFill>
                  <a:schemeClr val="bg1"/>
                </a:solidFill>
                <a:effectLst/>
                <a:latin typeface="+mn-lt"/>
                <a:ea typeface="+mn-ea"/>
                <a:cs typeface="+mn-cs"/>
              </a:rPr>
              <a:t>JOINT LEGISLATIVE OVERSIGHT COMMITTEE ON CAPITAL IMPROVEMENTS | FEB. 28, 2018</a:t>
            </a:r>
            <a:endParaRPr lang="en-US" sz="900" kern="1200">
              <a:solidFill>
                <a:schemeClr val="bg1"/>
              </a:solidFill>
              <a:effectLst/>
              <a:latin typeface="+mn-lt"/>
              <a:ea typeface="+mn-ea"/>
              <a:cs typeface="+mn-cs"/>
            </a:endParaRPr>
          </a:p>
        </p:txBody>
      </p:sp>
    </p:spTree>
    <p:extLst>
      <p:ext uri="{BB962C8B-B14F-4D97-AF65-F5344CB8AC3E}">
        <p14:creationId xmlns:p14="http://schemas.microsoft.com/office/powerpoint/2010/main" val="802681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FC8-303E-2C81-A820-D799EF622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97365-C8FC-BABC-C9A2-0956502E3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0A5D-6939-C1E2-2D54-7AE3A8DA184B}"/>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a:extLst>
              <a:ext uri="{FF2B5EF4-FFF2-40B4-BE49-F238E27FC236}">
                <a16:creationId xmlns:a16="http://schemas.microsoft.com/office/drawing/2014/main" id="{F76880AF-AC56-6022-19DD-CCBBE6974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C6A87-14E7-BD98-727B-8BDF04EF244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4525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D3C8-8015-9084-259E-D174C6FF84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73A757-EABF-13FB-0240-6B08037820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FD659-F399-CD3E-E6FD-10ED826D2AF5}"/>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a:extLst>
              <a:ext uri="{FF2B5EF4-FFF2-40B4-BE49-F238E27FC236}">
                <a16:creationId xmlns:a16="http://schemas.microsoft.com/office/drawing/2014/main" id="{88C8400F-0A50-2497-6C22-80D179209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10FA-55E3-5397-3838-AD0415D07F74}"/>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94572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9433-F2DC-0071-C3C2-FAD148678B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7B458B-418A-19FB-3CEE-C8B13C5ED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650029-B6C8-017F-F171-9AABC1FDBE68}"/>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a:extLst>
              <a:ext uri="{FF2B5EF4-FFF2-40B4-BE49-F238E27FC236}">
                <a16:creationId xmlns:a16="http://schemas.microsoft.com/office/drawing/2014/main" id="{E585FA46-4DE1-00C7-0709-99214591C5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3C90C-B876-BE36-FBBF-C5B6886E988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814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E0FE5-BB82-F984-E9A8-7657399B93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D66ED9-5B58-C2C1-3FDE-86426563FC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4561F1-A61B-27E5-7D16-E7CA6AC505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E6C3CF-167F-F220-1C27-75B8A3670357}"/>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6" name="Footer Placeholder 5">
            <a:extLst>
              <a:ext uri="{FF2B5EF4-FFF2-40B4-BE49-F238E27FC236}">
                <a16:creationId xmlns:a16="http://schemas.microsoft.com/office/drawing/2014/main" id="{BBEEC936-7D44-676B-0530-7EC085EB1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33174-AB0C-6B9D-53C7-F5BDD996D688}"/>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74909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6EB7-F159-2AEF-0D2D-CC20471B86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34CDC-0EA2-0F47-3E0C-D78F1E3C3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F9B2E-EC06-24F6-FCAA-033623AF45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E2C319-26F4-4BD0-B038-6E5D9D8BB4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D5FB62-86CA-511C-9450-DF0303CBA7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FED615-3BF7-29BD-4D74-1C6A4D508B02}"/>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8" name="Footer Placeholder 7">
            <a:extLst>
              <a:ext uri="{FF2B5EF4-FFF2-40B4-BE49-F238E27FC236}">
                <a16:creationId xmlns:a16="http://schemas.microsoft.com/office/drawing/2014/main" id="{339B1F35-84DC-C2B5-0C07-50F5E634A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90F5EF-C698-CEDF-8C12-3822B3C60B31}"/>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48725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08A-5C8E-4539-AFAA-D07510BFC2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7FE1B-D63A-B9F8-F166-A16236311262}"/>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4" name="Footer Placeholder 3">
            <a:extLst>
              <a:ext uri="{FF2B5EF4-FFF2-40B4-BE49-F238E27FC236}">
                <a16:creationId xmlns:a16="http://schemas.microsoft.com/office/drawing/2014/main" id="{BB7C4DAD-6076-15F1-8F83-E5E3B66E60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C4C030-E30C-9DF8-B26E-4EAFC79488EE}"/>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5496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037EB-0EED-F0CE-3BE0-010FD4910C09}"/>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3" name="Footer Placeholder 2">
            <a:extLst>
              <a:ext uri="{FF2B5EF4-FFF2-40B4-BE49-F238E27FC236}">
                <a16:creationId xmlns:a16="http://schemas.microsoft.com/office/drawing/2014/main" id="{07CD695B-BAB8-0142-887B-907E6A61C4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757458-72BD-53DF-560A-B8B11D7DDED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362012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3BA1-5F0B-775B-E069-7016BFBE5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80166E-2272-853E-5FFC-91DE04C8F0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466A3-4A64-D7D1-E8D7-53B01E3CE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6B45F4-1ADD-A2DB-DF71-1099D9F2167C}"/>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6" name="Footer Placeholder 5">
            <a:extLst>
              <a:ext uri="{FF2B5EF4-FFF2-40B4-BE49-F238E27FC236}">
                <a16:creationId xmlns:a16="http://schemas.microsoft.com/office/drawing/2014/main" id="{08A8ACBC-7B93-565C-3BD3-E1B75F72A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E629B3-1D73-259B-69CC-7294A4E1D80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098107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85BE8-2240-5AD4-C5F7-0513DD3B1B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2CE9F3-36AF-9309-9BCB-15506628C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E2BFB5-361A-1F33-FE4B-09B08F3CA8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8716A-E974-CD21-79B0-73E4AD16C3B7}"/>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6" name="Footer Placeholder 5">
            <a:extLst>
              <a:ext uri="{FF2B5EF4-FFF2-40B4-BE49-F238E27FC236}">
                <a16:creationId xmlns:a16="http://schemas.microsoft.com/office/drawing/2014/main" id="{C513A339-B42A-D40C-4E23-68F49C1040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9BBE4-F25B-9094-CA74-7476BA7947C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96606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A1F9-3361-2F94-BFC2-8C9DBB30BA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42A28-43EC-80C3-869B-246C59677F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3340E6-1FB5-ED68-BFAE-9CF630F06024}"/>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a:extLst>
              <a:ext uri="{FF2B5EF4-FFF2-40B4-BE49-F238E27FC236}">
                <a16:creationId xmlns:a16="http://schemas.microsoft.com/office/drawing/2014/main" id="{655DD93F-6875-26D9-C8BB-D903F5327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E1124-0A8C-53E1-DF19-287B50CE646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99294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621EA0-C28C-3661-3335-09762C21DE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9942AA-3501-E4DD-ADB5-61D06C7BCF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AA69A-5B95-11B7-F7AC-D420A485DFBD}"/>
              </a:ext>
            </a:extLst>
          </p:cNvPr>
          <p:cNvSpPr>
            <a:spLocks noGrp="1"/>
          </p:cNvSpPr>
          <p:nvPr>
            <p:ph type="dt" sz="half" idx="10"/>
          </p:nvPr>
        </p:nvSpPr>
        <p:spPr/>
        <p:txBody>
          <a:bodyPr/>
          <a:lstStyle/>
          <a:p>
            <a:fld id="{846CE7D5-CF57-46EF-B807-FDD0502418D4}" type="datetimeFigureOut">
              <a:rPr lang="en-US" smtClean="0"/>
              <a:t>6/10/2024</a:t>
            </a:fld>
            <a:endParaRPr lang="en-US"/>
          </a:p>
        </p:txBody>
      </p:sp>
      <p:sp>
        <p:nvSpPr>
          <p:cNvPr id="5" name="Footer Placeholder 4">
            <a:extLst>
              <a:ext uri="{FF2B5EF4-FFF2-40B4-BE49-F238E27FC236}">
                <a16:creationId xmlns:a16="http://schemas.microsoft.com/office/drawing/2014/main" id="{1A1ED9D6-5923-E08A-138E-A98443233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81691-6A76-2796-3A1D-7D9269AD887F}"/>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27336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788">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28585" indent="-128585">
              <a:lnSpc>
                <a:spcPct val="100000"/>
              </a:lnSpc>
              <a:spcBef>
                <a:spcPts val="675"/>
              </a:spcBef>
              <a:defRPr lang="en-US" dirty="0">
                <a:solidFill>
                  <a:schemeClr val="tx2">
                    <a:lumMod val="75000"/>
                  </a:schemeClr>
                </a:solidFill>
                <a:latin typeface="+mn-lt"/>
              </a:defRPr>
            </a:lvl1pPr>
            <a:lvl2pPr marL="324140" indent="-131264">
              <a:lnSpc>
                <a:spcPct val="100000"/>
              </a:lnSpc>
              <a:buFont typeface="Franklin Gothic Medium" panose="020B0603020102020204" pitchFamily="34" charset="0"/>
              <a:buChar char="−"/>
              <a:defRPr lang="en-US" dirty="0">
                <a:solidFill>
                  <a:schemeClr val="tx2">
                    <a:lumMod val="75000"/>
                  </a:schemeClr>
                </a:solidFill>
                <a:latin typeface="+mn-lt"/>
              </a:defRPr>
            </a:lvl2pPr>
            <a:lvl3pPr marL="547377" indent="-128585">
              <a:lnSpc>
                <a:spcPct val="100000"/>
              </a:lnSpc>
              <a:defRPr lang="en-US" dirty="0">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54372" tIns="27186" rIns="54372" bIns="27186"/>
          <a:lstStyle/>
          <a:p>
            <a:pPr>
              <a:defRPr/>
            </a:pPr>
            <a:endParaRPr lang="en-US" sz="1013">
              <a:solidFill>
                <a:srgbClr val="000000"/>
              </a:solidFill>
              <a:cs typeface="Arial" charset="0"/>
            </a:endParaRPr>
          </a:p>
        </p:txBody>
      </p:sp>
      <p:sp>
        <p:nvSpPr>
          <p:cNvPr id="10" name="Slide Number Placeholder 1">
            <a:extLst>
              <a:ext uri="{FF2B5EF4-FFF2-40B4-BE49-F238E27FC236}">
                <a16:creationId xmlns:a16="http://schemas.microsoft.com/office/drawing/2014/main" id="{633157B2-047E-4A5F-8DCF-0EF589ACEF67}"/>
              </a:ext>
            </a:extLst>
          </p:cNvPr>
          <p:cNvSpPr txBox="1">
            <a:spLocks/>
          </p:cNvSpPr>
          <p:nvPr userDrawn="1"/>
        </p:nvSpPr>
        <p:spPr>
          <a:xfrm>
            <a:off x="11723373" y="6653900"/>
            <a:ext cx="243839" cy="133883"/>
          </a:xfrm>
          <a:prstGeom prst="rect">
            <a:avLst/>
          </a:prstGeom>
        </p:spPr>
        <p:txBody>
          <a:bodyPr vert="horz" wrap="square" lIns="0" tIns="6858" rIns="0" bIns="6858" rtlCol="0" anchor="ctr">
            <a:spAutoFit/>
          </a:bodyPr>
          <a:lstStyle>
            <a:defPPr>
              <a:defRPr lang="en-US"/>
            </a:defPPr>
            <a:lvl1pPr marL="0" algn="ctr" defTabSz="914400" rtl="0" eaLnBrk="1" latinLnBrk="0" hangingPunct="1">
              <a:defRPr lang="en-US" sz="10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89A81A-1D71-4078-84B8-1F7FE28A0448}" type="slidenum">
              <a:rPr lang="en-US" sz="750" smtClean="0"/>
              <a:pPr/>
              <a:t>‹#›</a:t>
            </a:fld>
            <a:endParaRPr lang="en-US" sz="750"/>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r>
              <a:rPr lang="en-US" altLang="en-US"/>
              <a:t>Manatt, Phelps &amp; Phillips, LLP</a:t>
            </a:r>
          </a:p>
        </p:txBody>
      </p:sp>
      <p:sp>
        <p:nvSpPr>
          <p:cNvPr id="5" name="Slide Number Placeholder 4">
            <a:extLst>
              <a:ext uri="{FF2B5EF4-FFF2-40B4-BE49-F238E27FC236}">
                <a16:creationId xmlns:a16="http://schemas.microsoft.com/office/drawing/2014/main" id="{9E0CD255-9306-4826-BAA6-B47607AD0593}"/>
              </a:ext>
            </a:extLst>
          </p:cNvPr>
          <p:cNvSpPr>
            <a:spLocks noGrp="1"/>
          </p:cNvSpPr>
          <p:nvPr>
            <p:ph type="sldNum" sz="quarter" idx="12"/>
          </p:nvPr>
        </p:nvSpPr>
        <p:spPr/>
        <p:txBody>
          <a:bodyPr/>
          <a:lstStyle/>
          <a:p>
            <a:fld id="{6589A81A-1D71-4078-84B8-1F7FE28A0448}" type="slidenum">
              <a:rPr lang="en-US" smtClean="0"/>
              <a:pPr/>
              <a:t>‹#›</a:t>
            </a:fld>
            <a:endParaRPr lang="en-US"/>
          </a:p>
        </p:txBody>
      </p:sp>
      <p:sp>
        <p:nvSpPr>
          <p:cNvPr id="11" name="Title 1">
            <a:extLst>
              <a:ext uri="{FF2B5EF4-FFF2-40B4-BE49-F238E27FC236}">
                <a16:creationId xmlns:a16="http://schemas.microsoft.com/office/drawing/2014/main" id="{774C615C-43D2-431E-885B-CC8BFF9D8D7B}"/>
              </a:ext>
            </a:extLst>
          </p:cNvPr>
          <p:cNvSpPr>
            <a:spLocks noGrp="1"/>
          </p:cNvSpPr>
          <p:nvPr>
            <p:ph type="title" hasCustomPrompt="1"/>
          </p:nvPr>
        </p:nvSpPr>
        <p:spPr>
          <a:xfrm>
            <a:off x="899161" y="624054"/>
            <a:ext cx="10457689" cy="548640"/>
          </a:xfrm>
        </p:spPr>
        <p:txBody>
          <a:bodyPr anchor="t">
            <a:noAutofit/>
          </a:bodyPr>
          <a:lstStyle>
            <a:lvl1pPr algn="l">
              <a:defRPr sz="2400" b="1" i="0" baseline="0">
                <a:solidFill>
                  <a:schemeClr val="tx1"/>
                </a:solidFill>
                <a:latin typeface="+mn-lt"/>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26977654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Header-Bullets-Footer">
    <p:spTree>
      <p:nvGrpSpPr>
        <p:cNvPr id="1" name=""/>
        <p:cNvGrpSpPr/>
        <p:nvPr/>
      </p:nvGrpSpPr>
      <p:grpSpPr>
        <a:xfrm>
          <a:off x="0" y="0"/>
          <a:ext cx="0" cy="0"/>
          <a:chOff x="0" y="0"/>
          <a:chExt cx="0" cy="0"/>
        </a:xfrm>
      </p:grpSpPr>
      <p:sp>
        <p:nvSpPr>
          <p:cNvPr id="8" name="Rectangle 7"/>
          <p:cNvSpPr/>
          <p:nvPr userDrawn="1"/>
        </p:nvSpPr>
        <p:spPr>
          <a:xfrm>
            <a:off x="0" y="3860"/>
            <a:ext cx="12192000" cy="548640"/>
          </a:xfrm>
          <a:prstGeom prst="rect">
            <a:avLst/>
          </a:prstGeom>
          <a:solidFill>
            <a:srgbClr val="E9F0F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207209" y="6243108"/>
            <a:ext cx="11777583" cy="330200"/>
          </a:xfrm>
          <a:prstGeom prst="rect">
            <a:avLst/>
          </a:prstGeom>
          <a:noFill/>
        </p:spPr>
        <p:txBody>
          <a:bodyPr anchor="b">
            <a:noAutofit/>
          </a:bodyPr>
          <a:lstStyle>
            <a:lvl1pPr marL="0" indent="0">
              <a:lnSpc>
                <a:spcPct val="100000"/>
              </a:lnSpc>
              <a:spcBef>
                <a:spcPts val="0"/>
              </a:spcBef>
              <a:buNone/>
              <a:defRPr sz="900" b="0" i="0" baseline="0">
                <a:latin typeface="Franklin Gothic Medium Cond" panose="020B0606030402020204" pitchFamily="34" charset="0"/>
                <a:ea typeface="Franklin Gothic Medium Cond" panose="020B0606030402020204" pitchFamily="34" charset="0"/>
                <a:cs typeface="Arial" panose="020B0604020202020204" pitchFamily="34" charset="0"/>
              </a:defRPr>
            </a:lvl1pPr>
          </a:lstStyle>
          <a:p>
            <a:pPr lvl="0"/>
            <a:r>
              <a:rPr lang="en-US"/>
              <a:t>Click to add footnote, reference or source</a:t>
            </a:r>
          </a:p>
        </p:txBody>
      </p:sp>
      <p:sp>
        <p:nvSpPr>
          <p:cNvPr id="12" name="Text Placeholder 11">
            <a:extLst>
              <a:ext uri="{FF2B5EF4-FFF2-40B4-BE49-F238E27FC236}">
                <a16:creationId xmlns:a16="http://schemas.microsoft.com/office/drawing/2014/main" id="{5B99C3FC-5AF5-4C0E-A082-956E3CCEEE42}"/>
              </a:ext>
            </a:extLst>
          </p:cNvPr>
          <p:cNvSpPr>
            <a:spLocks noGrp="1"/>
          </p:cNvSpPr>
          <p:nvPr>
            <p:ph type="body" sz="quarter" idx="13" hasCustomPrompt="1"/>
          </p:nvPr>
        </p:nvSpPr>
        <p:spPr>
          <a:xfrm>
            <a:off x="207208" y="0"/>
            <a:ext cx="11777133" cy="548640"/>
          </a:xfrm>
          <a:prstGeom prst="rect">
            <a:avLst/>
          </a:prstGeom>
        </p:spPr>
        <p:txBody>
          <a:bodyPr anchor="ctr"/>
          <a:lstStyle>
            <a:lvl1pPr marL="0" indent="0">
              <a:lnSpc>
                <a:spcPct val="100000"/>
              </a:lnSpc>
              <a:buNone/>
              <a:defRPr sz="2400" b="0">
                <a:solidFill>
                  <a:schemeClr val="tx2">
                    <a:lumMod val="75000"/>
                  </a:schemeClr>
                </a:solidFill>
                <a:latin typeface="Franklin Gothic Demi Cond" panose="020B0706030402020204" pitchFamily="34" charset="0"/>
              </a:defRPr>
            </a:lvl1pPr>
          </a:lstStyle>
          <a:p>
            <a:pPr lvl="0"/>
            <a:r>
              <a:rPr lang="en-US"/>
              <a:t>Click to add title; 1 line max</a:t>
            </a:r>
          </a:p>
        </p:txBody>
      </p:sp>
      <p:sp>
        <p:nvSpPr>
          <p:cNvPr id="14" name="Text Placeholder 13">
            <a:extLst>
              <a:ext uri="{FF2B5EF4-FFF2-40B4-BE49-F238E27FC236}">
                <a16:creationId xmlns:a16="http://schemas.microsoft.com/office/drawing/2014/main" id="{0B62FB87-FD5D-4FE2-9A00-F7FD9B07999A}"/>
              </a:ext>
            </a:extLst>
          </p:cNvPr>
          <p:cNvSpPr>
            <a:spLocks noGrp="1"/>
          </p:cNvSpPr>
          <p:nvPr>
            <p:ph type="body" sz="quarter" idx="14" hasCustomPrompt="1"/>
          </p:nvPr>
        </p:nvSpPr>
        <p:spPr>
          <a:xfrm>
            <a:off x="207435" y="818147"/>
            <a:ext cx="11777133" cy="5420728"/>
          </a:xfrm>
          <a:prstGeom prst="rect">
            <a:avLst/>
          </a:prstGeom>
        </p:spPr>
        <p:txBody>
          <a:bodyPr/>
          <a:lstStyle>
            <a:lvl1pPr marL="216694" indent="-216694">
              <a:lnSpc>
                <a:spcPct val="100000"/>
              </a:lnSpc>
              <a:spcBef>
                <a:spcPts val="0"/>
              </a:spcBef>
              <a:spcAft>
                <a:spcPts val="450"/>
              </a:spcAft>
              <a:defRPr sz="2100" b="0">
                <a:latin typeface="Franklin Gothic Medium" panose="020B0603020102020204" pitchFamily="34" charset="0"/>
              </a:defRPr>
            </a:lvl1pPr>
            <a:lvl2pPr marL="640556" indent="-257175">
              <a:lnSpc>
                <a:spcPct val="100000"/>
              </a:lnSpc>
              <a:spcBef>
                <a:spcPts val="0"/>
              </a:spcBef>
              <a:spcAft>
                <a:spcPts val="450"/>
              </a:spcAft>
              <a:buFont typeface="Courier New" panose="02070309020205020404" pitchFamily="49" charset="0"/>
              <a:buChar char="o"/>
              <a:defRPr sz="1800" b="0">
                <a:latin typeface="Franklin Gothic Medium" panose="020B0603020102020204" pitchFamily="34" charset="0"/>
              </a:defRPr>
            </a:lvl2pPr>
            <a:lvl3pPr marL="983456" indent="-207169">
              <a:lnSpc>
                <a:spcPct val="100000"/>
              </a:lnSpc>
              <a:spcBef>
                <a:spcPts val="0"/>
              </a:spcBef>
              <a:spcAft>
                <a:spcPts val="450"/>
              </a:spcAft>
              <a:buFont typeface="Franklin Gothic Medium" panose="020B0603020102020204" pitchFamily="34" charset="0"/>
              <a:buChar char="−"/>
              <a:defRPr sz="1500" b="0">
                <a:latin typeface="Franklin Gothic Medium" panose="020B0603020102020204" pitchFamily="34" charset="0"/>
              </a:defRPr>
            </a:lvl3pPr>
          </a:lstStyle>
          <a:p>
            <a:pPr lvl="0"/>
            <a:r>
              <a:rPr lang="en-US"/>
              <a:t>Click to add bullet level 1</a:t>
            </a:r>
          </a:p>
          <a:p>
            <a:pPr lvl="1"/>
            <a:r>
              <a:rPr lang="en-US"/>
              <a:t>Click to add bullet level 2</a:t>
            </a:r>
          </a:p>
          <a:p>
            <a:pPr lvl="2"/>
            <a:r>
              <a:rPr lang="en-US"/>
              <a:t>Click to add bullet level 3</a:t>
            </a:r>
          </a:p>
        </p:txBody>
      </p:sp>
    </p:spTree>
    <p:extLst>
      <p:ext uri="{BB962C8B-B14F-4D97-AF65-F5344CB8AC3E}">
        <p14:creationId xmlns:p14="http://schemas.microsoft.com/office/powerpoint/2010/main" val="97968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2552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71"/>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171450" indent="-171450">
              <a:lnSpc>
                <a:spcPct val="100000"/>
              </a:lnSpc>
              <a:spcBef>
                <a:spcPts val="1350"/>
              </a:spcBef>
              <a:spcAft>
                <a:spcPts val="450"/>
              </a:spcAft>
              <a:defRPr sz="12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ct val="0"/>
              </a:spcBef>
              <a:spcAft>
                <a:spcPts val="450"/>
              </a:spcAft>
              <a:buFont typeface="Franklin Gothic Medium" panose="020B06030201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2pPr>
            <a:lvl3pPr marL="729852" indent="-171450">
              <a:lnSpc>
                <a:spcPct val="100000"/>
              </a:lnSpc>
              <a:spcBef>
                <a:spcPct val="0"/>
              </a:spcBef>
              <a:spcAft>
                <a:spcPts val="450"/>
              </a:spcAft>
              <a:buFont typeface="Wingdings" panose="05000000000000000000" pitchFamily="2" charset="2"/>
              <a:buChar char="§"/>
              <a:defRPr sz="12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88104574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70" y="2051009"/>
            <a:ext cx="7699023"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70" y="4071833"/>
            <a:ext cx="7699023"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70" y="5020587"/>
            <a:ext cx="7699023"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3" y="1782795"/>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5"/>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30"/>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4" y="306800"/>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8"/>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8" y="308438"/>
            <a:ext cx="2431500" cy="1074155"/>
          </a:xfrm>
          <a:prstGeom prst="rect">
            <a:avLst/>
          </a:prstGeom>
        </p:spPr>
      </p:pic>
    </p:spTree>
    <p:extLst>
      <p:ext uri="{BB962C8B-B14F-4D97-AF65-F5344CB8AC3E}">
        <p14:creationId xmlns:p14="http://schemas.microsoft.com/office/powerpoint/2010/main" val="14667447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70" y="2051009"/>
            <a:ext cx="7699023"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70" y="4071833"/>
            <a:ext cx="7699023"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70" y="5020587"/>
            <a:ext cx="7699023"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5"/>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3" y="1782795"/>
            <a:ext cx="2429695" cy="2398177"/>
          </a:xfrm>
          <a:prstGeom prst="rect">
            <a:avLst/>
          </a:prstGeom>
        </p:spPr>
      </p:pic>
    </p:spTree>
    <p:extLst>
      <p:ext uri="{BB962C8B-B14F-4D97-AF65-F5344CB8AC3E}">
        <p14:creationId xmlns:p14="http://schemas.microsoft.com/office/powerpoint/2010/main" val="23141546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5"/>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70" y="2051009"/>
            <a:ext cx="7699023" cy="2020824"/>
          </a:xfrm>
          <a:prstGeom prst="rect">
            <a:avLst/>
          </a:prstGeom>
        </p:spPr>
        <p:txBody>
          <a:bodyPr anchor="ctr">
            <a:no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vl2pPr marL="257162" indent="0">
              <a:buNone/>
              <a:defRPr sz="2100">
                <a:latin typeface="Franklin Gothic Demi Cond" panose="020B0706030402020204" pitchFamily="34" charset="0"/>
              </a:defRPr>
            </a:lvl2pPr>
            <a:lvl3pPr marL="514325" indent="0">
              <a:buNone/>
              <a:defRPr sz="2100">
                <a:latin typeface="Franklin Gothic Demi Cond" panose="020B0706030402020204" pitchFamily="34" charset="0"/>
              </a:defRPr>
            </a:lvl3pPr>
            <a:lvl4pPr marL="771487" indent="0">
              <a:buNone/>
              <a:defRPr sz="2100">
                <a:latin typeface="Franklin Gothic Demi Cond" panose="020B0706030402020204" pitchFamily="34" charset="0"/>
              </a:defRPr>
            </a:lvl4pPr>
            <a:lvl5pPr marL="1028649" indent="0">
              <a:buNone/>
              <a:defRPr sz="21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70" y="4071833"/>
            <a:ext cx="7699023" cy="948752"/>
          </a:xfrm>
          <a:prstGeom prst="rect">
            <a:avLst/>
          </a:prstGeom>
        </p:spPr>
        <p:txBody>
          <a:bodyPr anchor="b">
            <a:noAutofit/>
          </a:bodyPr>
          <a:lstStyle>
            <a:lvl1pPr marL="0" indent="0">
              <a:lnSpc>
                <a:spcPct val="100000"/>
              </a:lnSpc>
              <a:spcBef>
                <a:spcPts val="0"/>
              </a:spcBef>
              <a:buNone/>
              <a:defRPr sz="21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70" y="5020587"/>
            <a:ext cx="7699023" cy="488227"/>
          </a:xfrm>
          <a:prstGeom prst="rect">
            <a:avLst/>
          </a:prstGeom>
        </p:spPr>
        <p:txBody>
          <a:bodyPr anchor="b">
            <a:normAutofit/>
          </a:bodyPr>
          <a:lstStyle>
            <a:lvl1pPr marL="0" indent="0">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2" y="1782795"/>
            <a:ext cx="2398177" cy="2398177"/>
          </a:xfrm>
          <a:prstGeom prst="rect">
            <a:avLst/>
          </a:prstGeom>
        </p:spPr>
      </p:pic>
    </p:spTree>
    <p:extLst>
      <p:ext uri="{BB962C8B-B14F-4D97-AF65-F5344CB8AC3E}">
        <p14:creationId xmlns:p14="http://schemas.microsoft.com/office/powerpoint/2010/main" val="2306127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42" indent="-171442">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76" indent="-175013">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18" indent="-171442">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1" y="6243108"/>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815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171442" indent="-171442">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1pPr>
            <a:lvl2pPr marL="432176" indent="-175013">
              <a:lnSpc>
                <a:spcPct val="100000"/>
              </a:lnSpc>
              <a:spcBef>
                <a:spcPts val="0"/>
              </a:spcBef>
              <a:buFont typeface="Franklin Gothic Medium" panose="020B06030201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marL="729818" indent="-171442">
              <a:lnSpc>
                <a:spcPct val="100000"/>
              </a:lnSpc>
              <a:spcBef>
                <a:spcPts val="0"/>
              </a:spcBef>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1" y="6251575"/>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2"/>
            <a:ext cx="10526184" cy="3694231"/>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716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9" y="6249459"/>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5"/>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58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9" y="6249459"/>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17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2" y="1849442"/>
            <a:ext cx="5120217"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45" indent="-128582">
              <a:buFont typeface="Franklin Gothic Medium Cond" panose="020B0606030402020204" pitchFamily="34" charset="0"/>
              <a:buChar char="–"/>
              <a:defRPr sz="1500" b="1" i="0">
                <a:latin typeface="Arial" panose="020B0604020202020204" pitchFamily="34" charset="0"/>
                <a:ea typeface="Arial" panose="020B0604020202020204" pitchFamily="34" charset="0"/>
                <a:cs typeface="Arial" panose="020B0604020202020204" pitchFamily="34" charset="0"/>
              </a:defRPr>
            </a:lvl2pPr>
            <a:lvl3pPr>
              <a:defRPr sz="15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9" y="6251575"/>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71"/>
            <a:ext cx="5120640" cy="500063"/>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8" y="1840566"/>
            <a:ext cx="5120217" cy="4402137"/>
          </a:xfrm>
          <a:prstGeom prst="rect">
            <a:avLst/>
          </a:prstGeom>
        </p:spPr>
        <p:txBody>
          <a:bodyPr>
            <a:noAutofit/>
          </a:bodyPr>
          <a:lstStyle>
            <a:lvl1pPr>
              <a:lnSpc>
                <a:spcPct val="100000"/>
              </a:lnSpc>
              <a:spcBef>
                <a:spcPts val="0"/>
              </a:spcBef>
              <a:spcAft>
                <a:spcPts val="0"/>
              </a:spcAft>
              <a:defRPr sz="1500" b="1" i="0">
                <a:latin typeface="Arial" panose="020B0604020202020204" pitchFamily="34" charset="0"/>
                <a:ea typeface="Arial" panose="020B0604020202020204" pitchFamily="34" charset="0"/>
                <a:cs typeface="Arial" panose="020B0604020202020204" pitchFamily="34" charset="0"/>
              </a:defRPr>
            </a:lvl1pPr>
            <a:lvl2pPr marL="385745" indent="-128582">
              <a:buFont typeface="Franklin Gothic Medium Cond" panose="020B0606030402020204" pitchFamily="34" charset="0"/>
              <a:buChar char="–"/>
              <a:defRPr sz="1500" b="1" i="0" baseline="0">
                <a:latin typeface="Arial" panose="020B0604020202020204" pitchFamily="34" charset="0"/>
                <a:ea typeface="Arial" panose="020B0604020202020204" pitchFamily="34" charset="0"/>
                <a:cs typeface="Arial" panose="020B0604020202020204" pitchFamily="34" charset="0"/>
              </a:defRPr>
            </a:lvl2pPr>
            <a:lvl3pPr>
              <a:defRPr sz="15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5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336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35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5"/>
            <a:ext cx="10457689"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46" indent="-171446">
              <a:lnSpc>
                <a:spcPct val="100000"/>
              </a:lnSpc>
              <a:spcBef>
                <a:spcPts val="900"/>
              </a:spcBef>
              <a:defRPr sz="2100" b="1" i="0">
                <a:latin typeface="Gotham Bold" charset="0"/>
                <a:ea typeface="Gotham Bold" charset="0"/>
                <a:cs typeface="Gotham Bold" charset="0"/>
              </a:defRPr>
            </a:lvl1pPr>
            <a:lvl2pPr marL="432186" indent="-175018">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36" indent="-171446">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229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3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9"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38" indent="-171438">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65" indent="-175009">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00" indent="-171438">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3" y="6243108"/>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005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4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46" indent="-171446">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86" indent="-175018">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36" indent="-171446">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0918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8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2"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1"/>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46" indent="-171446">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86" indent="-175018">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36" indent="-171446">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6" y="6243108"/>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5039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4"/>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50" indent="-171450">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5" y="6243108"/>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510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5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4"/>
            <a:ext cx="10457689" cy="548640"/>
          </a:xfrm>
          <a:prstGeom prst="rect">
            <a:avLst/>
          </a:prstGeom>
        </p:spPr>
        <p:txBody>
          <a:bodyPr anchor="t">
            <a:noAutofit/>
          </a:bodyPr>
          <a:lstStyle>
            <a:lvl1pPr algn="l">
              <a:defRPr sz="2400" b="1" i="0" baseline="0">
                <a:solidFill>
                  <a:schemeClr val="tx2">
                    <a:lumMod val="75000"/>
                  </a:schemeClr>
                </a:solidFill>
                <a:latin typeface="Gotham Bold" charset="0"/>
                <a:ea typeface="Gotham Bold" charset="0"/>
                <a:cs typeface="Gotham Bold"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171450" indent="-171450">
              <a:lnSpc>
                <a:spcPct val="100000"/>
              </a:lnSpc>
              <a:spcBef>
                <a:spcPts val="900"/>
              </a:spcBef>
              <a:defRPr sz="2100" b="1" i="0">
                <a:latin typeface="Gotham Bold" charset="0"/>
                <a:ea typeface="Gotham Bold" charset="0"/>
                <a:cs typeface="Gotham Bold" charset="0"/>
              </a:defRPr>
            </a:lvl1pPr>
            <a:lvl2pPr marL="432197" indent="-175022">
              <a:lnSpc>
                <a:spcPct val="100000"/>
              </a:lnSpc>
              <a:buFont typeface="Franklin Gothic Medium" panose="020B0603020102020204" pitchFamily="34" charset="0"/>
              <a:buChar char="−"/>
              <a:defRPr sz="1800" b="1" i="0">
                <a:latin typeface="Gotham Bold" charset="0"/>
                <a:ea typeface="Gotham Bold" charset="0"/>
                <a:cs typeface="Gotham Bold" charset="0"/>
              </a:defRPr>
            </a:lvl2pPr>
            <a:lvl3pPr marL="729854" indent="-171450">
              <a:lnSpc>
                <a:spcPct val="100000"/>
              </a:lnSpc>
              <a:defRPr sz="1500" b="1" i="0">
                <a:latin typeface="Gotham Bold" charset="0"/>
                <a:ea typeface="Gotham Bold" charset="0"/>
                <a:cs typeface="Gotham Bold"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775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 Photo header Color Seal">
    <p:spTree>
      <p:nvGrpSpPr>
        <p:cNvPr id="1" name=""/>
        <p:cNvGrpSpPr/>
        <p:nvPr/>
      </p:nvGrpSpPr>
      <p:grpSpPr>
        <a:xfrm>
          <a:off x="0" y="0"/>
          <a:ext cx="0" cy="0"/>
          <a:chOff x="0" y="0"/>
          <a:chExt cx="0" cy="0"/>
        </a:xfrm>
      </p:grpSpPr>
      <p:sp>
        <p:nvSpPr>
          <p:cNvPr id="11" name="Rectangle 10"/>
          <p:cNvSpPr/>
          <p:nvPr/>
        </p:nvSpPr>
        <p:spPr>
          <a:xfrm>
            <a:off x="-7245"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lang="en-US" dirty="0">
                <a:latin typeface="+mn-lt"/>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ts val="0"/>
              </a:spcBef>
              <a:buNone/>
              <a:defRPr lang="en-US" dirty="0">
                <a:latin typeface="+mn-lt"/>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lang="en-US" dirty="0">
                <a:latin typeface="+mn-lt"/>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4"/>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5" y="230738"/>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75" r="7450"/>
          <a:stretch/>
        </p:blipFill>
        <p:spPr>
          <a:xfrm>
            <a:off x="2511648" y="230105"/>
            <a:ext cx="2433261"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4293" y="230105"/>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0635" y="231327"/>
            <a:ext cx="2431500" cy="1215436"/>
          </a:xfrm>
          <a:prstGeom prst="rect">
            <a:avLst/>
          </a:prstGeom>
        </p:spPr>
      </p:pic>
      <p:pic>
        <p:nvPicPr>
          <p:cNvPr id="13" name="Picture 12">
            <a:extLst>
              <a:ext uri="{FF2B5EF4-FFF2-40B4-BE49-F238E27FC236}">
                <a16:creationId xmlns:a16="http://schemas.microsoft.com/office/drawing/2014/main" id="{242B8798-D91F-4C01-8CAB-C199B454E9AC}"/>
              </a:ext>
            </a:extLst>
          </p:cNvPr>
          <p:cNvPicPr>
            <a:picLocks noChangeAspect="1"/>
          </p:cNvPicPr>
          <p:nvPr/>
        </p:nvPicPr>
        <p:blipFill>
          <a:blip r:embed="rId7"/>
          <a:stretch>
            <a:fillRect/>
          </a:stretch>
        </p:blipFill>
        <p:spPr>
          <a:xfrm>
            <a:off x="704256" y="2007983"/>
            <a:ext cx="2226201" cy="2188037"/>
          </a:xfrm>
          <a:prstGeom prst="rect">
            <a:avLst/>
          </a:prstGeom>
        </p:spPr>
      </p:pic>
      <p:sp>
        <p:nvSpPr>
          <p:cNvPr id="14" name="Slide Number Placeholder 1">
            <a:extLst>
              <a:ext uri="{FF2B5EF4-FFF2-40B4-BE49-F238E27FC236}">
                <a16:creationId xmlns:a16="http://schemas.microsoft.com/office/drawing/2014/main" id="{995883DD-6D83-4C3C-B5F6-84573B05D65C}"/>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42555299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FBF0A121-D459-4D80-8F94-32F46D2CB655}"/>
              </a:ext>
            </a:extLst>
          </p:cNvPr>
          <p:cNvSpPr/>
          <p:nvPr/>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9" name="Picture 8">
            <a:extLst>
              <a:ext uri="{FF2B5EF4-FFF2-40B4-BE49-F238E27FC236}">
                <a16:creationId xmlns:a16="http://schemas.microsoft.com/office/drawing/2014/main" id="{14357372-9CC4-4AEA-BC6A-250337DB5390}"/>
              </a:ext>
            </a:extLst>
          </p:cNvPr>
          <p:cNvPicPr>
            <a:picLocks noChangeAspect="1"/>
          </p:cNvPicPr>
          <p:nvPr/>
        </p:nvPicPr>
        <p:blipFill>
          <a:blip r:embed="rId2"/>
          <a:stretch>
            <a:fillRect/>
          </a:stretch>
        </p:blipFill>
        <p:spPr>
          <a:xfrm>
            <a:off x="704256" y="2007983"/>
            <a:ext cx="2226201" cy="2188037"/>
          </a:xfrm>
          <a:prstGeom prst="rect">
            <a:avLst/>
          </a:prstGeom>
        </p:spPr>
      </p:pic>
      <p:sp>
        <p:nvSpPr>
          <p:cNvPr id="10" name="Slide Number Placeholder 1">
            <a:extLst>
              <a:ext uri="{FF2B5EF4-FFF2-40B4-BE49-F238E27FC236}">
                <a16:creationId xmlns:a16="http://schemas.microsoft.com/office/drawing/2014/main" id="{77D9CD91-E682-4D08-924B-63F966E8C3EE}"/>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54553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08" y="2061994"/>
            <a:ext cx="2024149" cy="1999211"/>
          </a:xfrm>
          <a:prstGeom prst="rect">
            <a:avLst/>
          </a:prstGeom>
        </p:spPr>
      </p:pic>
      <p:sp>
        <p:nvSpPr>
          <p:cNvPr id="10" name="Rectangle 9"/>
          <p:cNvSpPr/>
          <p:nvPr/>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1" y="2051009"/>
            <a:ext cx="7812184"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1" y="4071833"/>
            <a:ext cx="7812184" cy="948752"/>
          </a:xfrm>
          <a:prstGeom prst="rect">
            <a:avLst/>
          </a:prstGeom>
        </p:spPr>
        <p:txBody>
          <a:bodyPr anchor="b">
            <a:noAutofit/>
          </a:bodyPr>
          <a:lstStyle>
            <a:lvl1pPr marL="0" indent="0">
              <a:lnSpc>
                <a:spcPct val="100000"/>
              </a:lnSpc>
              <a:spcBef>
                <a:spcPts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1" y="5020585"/>
            <a:ext cx="7812184"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8" name="Rectangle 7">
            <a:extLst>
              <a:ext uri="{FF2B5EF4-FFF2-40B4-BE49-F238E27FC236}">
                <a16:creationId xmlns:a16="http://schemas.microsoft.com/office/drawing/2014/main" id="{47448613-57BD-4C6A-8F2C-617CAD0CC460}"/>
              </a:ext>
            </a:extLst>
          </p:cNvPr>
          <p:cNvSpPr/>
          <p:nvPr/>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9" name="Slide Number Placeholder 1">
            <a:extLst>
              <a:ext uri="{FF2B5EF4-FFF2-40B4-BE49-F238E27FC236}">
                <a16:creationId xmlns:a16="http://schemas.microsoft.com/office/drawing/2014/main" id="{FF72E630-D502-41C6-ACFE-D8726204EAF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2816685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9"/>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228600" indent="-228600">
              <a:lnSpc>
                <a:spcPct val="100000"/>
              </a:lnSpc>
              <a:spcBef>
                <a:spcPts val="1800"/>
              </a:spcBef>
              <a:spcAft>
                <a:spcPts val="600"/>
              </a:spcAft>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spcAft>
                <a:spcPts val="600"/>
              </a:spcAft>
              <a:buFont typeface="Franklin Gothic Medium" panose="020B06030201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marL="973136" indent="-228600">
              <a:lnSpc>
                <a:spcPct val="100000"/>
              </a:lnSpc>
              <a:spcBef>
                <a:spcPts val="0"/>
              </a:spcBef>
              <a:spcAft>
                <a:spcPts val="600"/>
              </a:spcAft>
              <a:buFont typeface="Wingdings" panose="05000000000000000000" pitchFamily="2" charset="2"/>
              <a:buChar char="§"/>
              <a:defRPr sz="16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2022 Manatt Health Retreat Report | 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654572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 Slid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4" name="Text Placeholder 13">
            <a:extLst>
              <a:ext uri="{FF2B5EF4-FFF2-40B4-BE49-F238E27FC236}">
                <a16:creationId xmlns:a16="http://schemas.microsoft.com/office/drawing/2014/main" id="{6ED89FFB-6BE0-4B19-8FE0-9107298CD696}"/>
              </a:ext>
            </a:extLst>
          </p:cNvPr>
          <p:cNvSpPr>
            <a:spLocks noGrp="1"/>
          </p:cNvSpPr>
          <p:nvPr>
            <p:ph type="body" sz="quarter" idx="12" hasCustomPrompt="1"/>
          </p:nvPr>
        </p:nvSpPr>
        <p:spPr>
          <a:xfrm>
            <a:off x="487677" y="1371600"/>
            <a:ext cx="11216640" cy="365760"/>
          </a:xfrm>
          <a:prstGeom prst="rect">
            <a:avLst/>
          </a:prstGeom>
        </p:spPr>
        <p:txBody>
          <a:bodyPr/>
          <a:lstStyle>
            <a:lvl1pPr marL="0" indent="0" algn="ctr">
              <a:buNone/>
              <a:defRPr sz="1800">
                <a:latin typeface="+mn-lt"/>
              </a:defRPr>
            </a:lvl1pPr>
          </a:lstStyle>
          <a:p>
            <a:pPr lvl="0"/>
            <a:r>
              <a:rPr lang="en-US"/>
              <a:t>Click to add table title</a:t>
            </a:r>
          </a:p>
        </p:txBody>
      </p:sp>
      <p:sp>
        <p:nvSpPr>
          <p:cNvPr id="3" name="Footer Placeholder 2">
            <a:extLst>
              <a:ext uri="{FF2B5EF4-FFF2-40B4-BE49-F238E27FC236}">
                <a16:creationId xmlns:a16="http://schemas.microsoft.com/office/drawing/2014/main" id="{98F70FD6-9657-4D04-9A35-CC1D8E0E8850}"/>
              </a:ext>
            </a:extLst>
          </p:cNvPr>
          <p:cNvSpPr>
            <a:spLocks noGrp="1"/>
          </p:cNvSpPr>
          <p:nvPr>
            <p:ph type="ftr" sz="quarter" idx="13"/>
          </p:nvPr>
        </p:nvSpPr>
        <p:spPr/>
        <p:txBody>
          <a:bodyPr/>
          <a:lstStyle/>
          <a:p>
            <a:pPr algn="l"/>
            <a:r>
              <a:rPr lang="en-US" altLang="en-US"/>
              <a:t>2022 Manatt Health Retreat Report | Manatt, Phelps &amp; Phillips, LLP</a:t>
            </a:r>
          </a:p>
        </p:txBody>
      </p:sp>
      <p:sp>
        <p:nvSpPr>
          <p:cNvPr id="7" name="Slide Number Placeholder 1">
            <a:extLst>
              <a:ext uri="{FF2B5EF4-FFF2-40B4-BE49-F238E27FC236}">
                <a16:creationId xmlns:a16="http://schemas.microsoft.com/office/drawing/2014/main" id="{3AAA61CE-3F88-48E8-AC43-C17341D8FE73}"/>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40794004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9"/>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7"/>
            <a:ext cx="11216640" cy="1212895"/>
          </a:xfrm>
          <a:prstGeom prst="rect">
            <a:avLst/>
          </a:prstGeom>
        </p:spPr>
        <p:txBody>
          <a:bodyPr>
            <a:noAutofit/>
          </a:bodyPr>
          <a:lstStyle>
            <a:lvl1pPr marL="169862" indent="-169862">
              <a:lnSpc>
                <a:spcPct val="100000"/>
              </a:lnSpc>
              <a:spcBef>
                <a:spcPts val="0"/>
              </a:spcBef>
              <a:buFont typeface="Arial" panose="020B06040202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744536" indent="0">
              <a:lnSpc>
                <a:spcPct val="100000"/>
              </a:lnSpc>
              <a:spcBef>
                <a:spcPts val="0"/>
              </a:spcBef>
              <a:buNone/>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7EBDFE3A-AF2F-4A76-BF82-F1C7E249DACB}"/>
              </a:ext>
            </a:extLst>
          </p:cNvPr>
          <p:cNvSpPr>
            <a:spLocks noGrp="1"/>
          </p:cNvSpPr>
          <p:nvPr>
            <p:ph type="ftr" sz="quarter" idx="15"/>
          </p:nvPr>
        </p:nvSpPr>
        <p:spPr/>
        <p:txBody>
          <a:bodyPr/>
          <a:lstStyle/>
          <a:p>
            <a:pPr algn="l"/>
            <a:r>
              <a:rPr lang="en-US" altLang="en-US"/>
              <a:t>2022 Manatt Health Retreat Report | Manatt, Phelps &amp; Phillips, LLP</a:t>
            </a:r>
          </a:p>
        </p:txBody>
      </p:sp>
      <p:sp>
        <p:nvSpPr>
          <p:cNvPr id="9" name="Slide Number Placeholder 1">
            <a:extLst>
              <a:ext uri="{FF2B5EF4-FFF2-40B4-BE49-F238E27FC236}">
                <a16:creationId xmlns:a16="http://schemas.microsoft.com/office/drawing/2014/main" id="{E574F12C-DEBE-49EE-9473-ADB914C6DED6}"/>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7418251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0"/>
            <a:ext cx="12192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7680" y="1097280"/>
            <a:ext cx="11216640" cy="51206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D3231C3E-366B-484A-B29B-45796A448BC0}"/>
              </a:ext>
            </a:extLst>
          </p:cNvPr>
          <p:cNvSpPr>
            <a:spLocks noGrp="1"/>
          </p:cNvSpPr>
          <p:nvPr>
            <p:ph type="ftr" sz="quarter" idx="15"/>
          </p:nvPr>
        </p:nvSpPr>
        <p:spPr/>
        <p:txBody>
          <a:bodyPr/>
          <a:lstStyle/>
          <a:p>
            <a:pPr algn="l"/>
            <a:r>
              <a:rPr lang="en-US" altLang="en-US"/>
              <a:t>2022 Manatt Health Retreat Report | Manatt, Phelps &amp; Phillips, LLP</a:t>
            </a:r>
          </a:p>
        </p:txBody>
      </p:sp>
      <p:sp>
        <p:nvSpPr>
          <p:cNvPr id="7" name="Slide Number Placeholder 1">
            <a:extLst>
              <a:ext uri="{FF2B5EF4-FFF2-40B4-BE49-F238E27FC236}">
                <a16:creationId xmlns:a16="http://schemas.microsoft.com/office/drawing/2014/main" id="{A13A521F-9157-47D1-BFE3-0165FA00BA0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6161460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2022 Manatt Health Retreat Report | Manatt, Phelps &amp; Phillips, LLP</a:t>
            </a:r>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7827469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7680"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a:defRPr sz="16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9"/>
            <a:ext cx="12192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5425" y="6251575"/>
            <a:ext cx="11216640" cy="330200"/>
          </a:xfrm>
          <a:prstGeom prst="rect">
            <a:avLst/>
          </a:prstGeom>
        </p:spPr>
        <p:txBody>
          <a:bodyPr anchor="b">
            <a:noAutofit/>
          </a:bodyPr>
          <a:lstStyle>
            <a:lvl1pPr marL="0" indent="0">
              <a:lnSpc>
                <a:spcPct val="100000"/>
              </a:lnSpc>
              <a:spcBef>
                <a:spcPts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485425"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176" y="1645920"/>
            <a:ext cx="5486400" cy="4572000"/>
          </a:xfrm>
          <a:prstGeom prst="rect">
            <a:avLst/>
          </a:prstGeom>
        </p:spPr>
        <p:txBody>
          <a:bodyPr>
            <a:noAutofit/>
          </a:bodyPr>
          <a:lstStyle>
            <a:lvl1pPr>
              <a:lnSpc>
                <a:spcPct val="100000"/>
              </a:lnSpc>
              <a:spcBef>
                <a:spcPts val="0"/>
              </a:spcBef>
              <a:spcAft>
                <a:spcPts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baseline="0">
                <a:latin typeface="Arial" panose="020B0604020202020204" pitchFamily="34" charset="0"/>
                <a:ea typeface="Arial" panose="020B0604020202020204" pitchFamily="34" charset="0"/>
                <a:cs typeface="Arial" panose="020B0604020202020204" pitchFamily="34" charset="0"/>
              </a:defRPr>
            </a:lvl2pPr>
            <a:lvl3pPr>
              <a:defRPr sz="16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0" name="Slide Number Placeholder 1">
            <a:extLst>
              <a:ext uri="{FF2B5EF4-FFF2-40B4-BE49-F238E27FC236}">
                <a16:creationId xmlns:a16="http://schemas.microsoft.com/office/drawing/2014/main" id="{7BAF985E-41BD-46B1-9B83-D44C6FB35AC0}"/>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1190712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op &amp; Bottom Rule Only">
    <p:spTree>
      <p:nvGrpSpPr>
        <p:cNvPr id="1" name=""/>
        <p:cNvGrpSpPr/>
        <p:nvPr/>
      </p:nvGrpSpPr>
      <p:grpSpPr>
        <a:xfrm>
          <a:off x="0" y="0"/>
          <a:ext cx="0" cy="0"/>
          <a:chOff x="0" y="0"/>
          <a:chExt cx="0" cy="0"/>
        </a:xfrm>
      </p:grpSpPr>
      <p:sp>
        <p:nvSpPr>
          <p:cNvPr id="8" name="Rectangle 7"/>
          <p:cNvSpPr/>
          <p:nvPr/>
        </p:nvSpPr>
        <p:spPr>
          <a:xfrm>
            <a:off x="0" y="3865"/>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2" name="Footer Placeholder 1">
            <a:extLst>
              <a:ext uri="{FF2B5EF4-FFF2-40B4-BE49-F238E27FC236}">
                <a16:creationId xmlns:a16="http://schemas.microsoft.com/office/drawing/2014/main" id="{8CD21452-C903-4772-9E99-8733C830B365}"/>
              </a:ext>
            </a:extLst>
          </p:cNvPr>
          <p:cNvSpPr>
            <a:spLocks noGrp="1"/>
          </p:cNvSpPr>
          <p:nvPr>
            <p:ph type="ftr" sz="quarter" idx="10"/>
          </p:nvPr>
        </p:nvSpPr>
        <p:spPr/>
        <p:txBody>
          <a:bodyPr/>
          <a:lstStyle/>
          <a:p>
            <a:pPr algn="l"/>
            <a:r>
              <a:rPr lang="en-US" altLang="en-US"/>
              <a:t>2022 Manatt Health Retreat Report | Manatt, Phelps &amp; Phillips, LLP</a:t>
            </a:r>
          </a:p>
        </p:txBody>
      </p:sp>
      <p:sp>
        <p:nvSpPr>
          <p:cNvPr id="5" name="Slide Number Placeholder 1">
            <a:extLst>
              <a:ext uri="{FF2B5EF4-FFF2-40B4-BE49-F238E27FC236}">
                <a16:creationId xmlns:a16="http://schemas.microsoft.com/office/drawing/2014/main" id="{DC00C151-644A-48FF-B84B-FBBB366C4325}"/>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4569060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Bullets">
    <p:spTree>
      <p:nvGrpSpPr>
        <p:cNvPr id="1" name=""/>
        <p:cNvGrpSpPr/>
        <p:nvPr/>
      </p:nvGrpSpPr>
      <p:grpSpPr>
        <a:xfrm>
          <a:off x="0" y="0"/>
          <a:ext cx="0" cy="0"/>
          <a:chOff x="0" y="0"/>
          <a:chExt cx="0" cy="0"/>
        </a:xfrm>
      </p:grpSpPr>
      <p:sp>
        <p:nvSpPr>
          <p:cNvPr id="8" name="Rectangle 7"/>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1">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71446" indent="-171446">
              <a:lnSpc>
                <a:spcPct val="100000"/>
              </a:lnSpc>
              <a:spcBef>
                <a:spcPts val="900"/>
              </a:spcBef>
              <a:defRPr lang="en-US" dirty="0">
                <a:solidFill>
                  <a:schemeClr val="tx2">
                    <a:lumMod val="75000"/>
                  </a:schemeClr>
                </a:solidFill>
                <a:latin typeface="+mn-lt"/>
              </a:defRPr>
            </a:lvl1pPr>
            <a:lvl2pPr marL="432187" indent="-175018">
              <a:lnSpc>
                <a:spcPct val="100000"/>
              </a:lnSpc>
              <a:buFont typeface="Franklin Gothic Medium" panose="020B0603020102020204" pitchFamily="34" charset="0"/>
              <a:buChar char="−"/>
              <a:defRPr lang="en-US" dirty="0">
                <a:solidFill>
                  <a:schemeClr val="tx2">
                    <a:lumMod val="75000"/>
                  </a:schemeClr>
                </a:solidFill>
                <a:latin typeface="+mn-lt"/>
              </a:defRPr>
            </a:lvl2pPr>
            <a:lvl3pPr marL="729836" indent="-171446">
              <a:lnSpc>
                <a:spcPct val="100000"/>
              </a:lnSpc>
              <a:defRPr lang="en-US" dirty="0">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3" name="Title 1"/>
          <p:cNvSpPr>
            <a:spLocks noGrp="1"/>
          </p:cNvSpPr>
          <p:nvPr>
            <p:ph type="title" hasCustomPrompt="1"/>
          </p:nvPr>
        </p:nvSpPr>
        <p:spPr>
          <a:xfrm>
            <a:off x="3" y="624054"/>
            <a:ext cx="12191999" cy="548640"/>
          </a:xfrm>
        </p:spPr>
        <p:txBody>
          <a:bodyPr anchor="t">
            <a:noAutofit/>
          </a:bodyPr>
          <a:lstStyle>
            <a:lvl1pPr algn="l">
              <a:defRPr lang="en-US" dirty="0">
                <a:solidFill>
                  <a:schemeClr val="tx2">
                    <a:lumMod val="75000"/>
                  </a:schemeClr>
                </a:solidFill>
                <a:latin typeface="+mn-lt"/>
              </a:defRPr>
            </a:lvl1pPr>
          </a:lstStyle>
          <a:p>
            <a:r>
              <a:rPr lang="en-US"/>
              <a:t>Click to add title, 1 line max</a:t>
            </a:r>
          </a:p>
        </p:txBody>
      </p:sp>
      <p:cxnSp>
        <p:nvCxnSpPr>
          <p:cNvPr id="3" name="Straight Connector 2"/>
          <p:cNvCxnSpPr/>
          <p:nvPr/>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p:nvSpPr>
        <p:spPr bwMode="auto">
          <a:xfrm>
            <a:off x="0" y="1184101"/>
            <a:ext cx="12192000" cy="0"/>
          </a:xfrm>
          <a:prstGeom prst="line">
            <a:avLst/>
          </a:prstGeom>
          <a:noFill/>
          <a:ln w="25400">
            <a:solidFill>
              <a:srgbClr val="002060"/>
            </a:solidFill>
            <a:round/>
            <a:headEnd/>
            <a:tailEnd/>
          </a:ln>
        </p:spPr>
        <p:txBody>
          <a:bodyPr lIns="72496" tIns="36248" rIns="72496" bIns="36248"/>
          <a:lstStyle/>
          <a:p>
            <a:pPr>
              <a:defRPr/>
            </a:pPr>
            <a:endParaRPr lang="en-US" sz="1351">
              <a:solidFill>
                <a:srgbClr val="000000"/>
              </a:solidFill>
              <a:cs typeface="Arial" charset="0"/>
            </a:endParaRPr>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r>
              <a:rPr lang="en-US" altLang="en-US"/>
              <a:t>2022 Manatt Health Retreat Report | Manatt, Phelps &amp; Phillips, LLP</a:t>
            </a:r>
          </a:p>
        </p:txBody>
      </p:sp>
      <p:sp>
        <p:nvSpPr>
          <p:cNvPr id="11" name="Slide Number Placeholder 1">
            <a:extLst>
              <a:ext uri="{FF2B5EF4-FFF2-40B4-BE49-F238E27FC236}">
                <a16:creationId xmlns:a16="http://schemas.microsoft.com/office/drawing/2014/main" id="{6FA2C15F-F562-400E-ADA4-7237BD27F0A3}"/>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9730149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2022 Manatt Health Retreat Report | Manatt, Phelps &amp; Phillips, LLP</a:t>
            </a:r>
          </a:p>
        </p:txBody>
      </p:sp>
      <p:sp>
        <p:nvSpPr>
          <p:cNvPr id="4" name="Slide Number Placeholder 1">
            <a:extLst>
              <a:ext uri="{FF2B5EF4-FFF2-40B4-BE49-F238E27FC236}">
                <a16:creationId xmlns:a16="http://schemas.microsoft.com/office/drawing/2014/main" id="{A0C17246-0604-483E-82AC-A6549DC7B5E1}"/>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227955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11" indent="0" algn="ctr">
              <a:buNone/>
              <a:defRPr sz="2000"/>
            </a:lvl2pPr>
            <a:lvl3pPr marL="914422" indent="0" algn="ctr">
              <a:buNone/>
              <a:defRPr sz="1800"/>
            </a:lvl3pPr>
            <a:lvl4pPr marL="1371633" indent="0" algn="ctr">
              <a:buNone/>
              <a:defRPr sz="1600"/>
            </a:lvl4pPr>
            <a:lvl5pPr marL="1828844" indent="0" algn="ctr">
              <a:buNone/>
              <a:defRPr sz="1600"/>
            </a:lvl5pPr>
            <a:lvl6pPr marL="2286055" indent="0" algn="ctr">
              <a:buNone/>
              <a:defRPr sz="1600"/>
            </a:lvl6pPr>
            <a:lvl7pPr marL="2743266" indent="0" algn="ctr">
              <a:buNone/>
              <a:defRPr sz="1600"/>
            </a:lvl7pPr>
            <a:lvl8pPr marL="3200476" indent="0" algn="ctr">
              <a:buNone/>
              <a:defRPr sz="1600"/>
            </a:lvl8pPr>
            <a:lvl9pPr marL="3657687" indent="0" algn="ctr">
              <a:buNone/>
              <a:defRPr sz="1600"/>
            </a:lvl9pPr>
          </a:lstStyle>
          <a:p>
            <a:r>
              <a:rPr lang="en-US"/>
              <a:t>Click to edit Master subtitle style</a:t>
            </a:r>
          </a:p>
        </p:txBody>
      </p:sp>
    </p:spTree>
    <p:extLst>
      <p:ext uri="{BB962C8B-B14F-4D97-AF65-F5344CB8AC3E}">
        <p14:creationId xmlns:p14="http://schemas.microsoft.com/office/powerpoint/2010/main" val="16753742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Cyan Ba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1"/>
          </p:nvPr>
        </p:nvSpPr>
        <p:spPr bwMode="ltGray">
          <a:xfrm>
            <a:off x="403860" y="1207547"/>
            <a:ext cx="11392348" cy="806824"/>
          </a:xfrm>
          <a:solidFill>
            <a:schemeClr val="accent2"/>
          </a:solidFill>
        </p:spPr>
        <p:txBody>
          <a:bodyPr bIns="0" anchor="ctr" anchorCtr="0">
            <a:normAutofit/>
          </a:bodyPr>
          <a:lstStyle>
            <a:lvl1pPr marL="0" indent="0" algn="ctr">
              <a:buNone/>
              <a:defRPr b="1">
                <a:solidFill>
                  <a:schemeClr val="bg1"/>
                </a:solidFill>
              </a:defRPr>
            </a:lvl1pPr>
            <a:lvl2pPr marL="252157" indent="0" algn="ctr">
              <a:buNone/>
              <a:defRPr b="1">
                <a:solidFill>
                  <a:schemeClr val="bg1"/>
                </a:solidFill>
              </a:defRPr>
            </a:lvl2pPr>
            <a:lvl3pPr marL="504315" indent="0" algn="ctr">
              <a:buNone/>
              <a:defRPr b="1">
                <a:solidFill>
                  <a:schemeClr val="bg1"/>
                </a:solidFill>
              </a:defRPr>
            </a:lvl3pPr>
            <a:lvl4pPr marL="706041" indent="0" algn="ctr">
              <a:buNone/>
              <a:defRPr b="1">
                <a:solidFill>
                  <a:schemeClr val="bg1"/>
                </a:solidFill>
              </a:defRPr>
            </a:lvl4pPr>
            <a:lvl5pPr marL="958199" indent="0" algn="ctr">
              <a:buNone/>
              <a:defRPr b="1">
                <a:solidFill>
                  <a:schemeClr val="bg1"/>
                </a:solidFill>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9117411C-0744-491C-8A6F-F5EF10569A0C}"/>
              </a:ext>
            </a:extLst>
          </p:cNvPr>
          <p:cNvSpPr>
            <a:spLocks noGrp="1"/>
          </p:cNvSpPr>
          <p:nvPr>
            <p:ph sz="quarter" idx="15"/>
          </p:nvPr>
        </p:nvSpPr>
        <p:spPr>
          <a:xfrm>
            <a:off x="399826" y="2014371"/>
            <a:ext cx="11392348" cy="4036806"/>
          </a:xfrm>
        </p:spPr>
        <p:txBody>
          <a:bodyPr t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1E531C8C-6EEB-4B96-AE51-C07EB0CF111A}"/>
              </a:ext>
            </a:extLst>
          </p:cNvPr>
          <p:cNvSpPr>
            <a:spLocks noGrp="1"/>
          </p:cNvSpPr>
          <p:nvPr>
            <p:ph type="body" sz="quarter" idx="13" hasCustomPrompt="1"/>
          </p:nvPr>
        </p:nvSpPr>
        <p:spPr bwMode="gray">
          <a:xfrm>
            <a:off x="399826" y="5793979"/>
            <a:ext cx="11392348" cy="257197"/>
          </a:xfrm>
          <a:solidFill>
            <a:schemeClr val="accent6"/>
          </a:solidFill>
        </p:spPr>
        <p:txBody>
          <a:bodyPr tIns="54864" anchor="b" anchorCtr="0">
            <a:spAutoFit/>
          </a:bodyPr>
          <a:lstStyle>
            <a:lvl1pPr marL="0" indent="0">
              <a:spcBef>
                <a:spcPts val="265"/>
              </a:spcBef>
              <a:spcAft>
                <a:spcPts val="0"/>
              </a:spcAft>
              <a:buNone/>
              <a:defRPr sz="1059" i="0"/>
            </a:lvl1pPr>
          </a:lstStyle>
          <a:p>
            <a:pPr lvl="0"/>
            <a:r>
              <a:rPr lang="en-US"/>
              <a:t>Source:</a:t>
            </a:r>
          </a:p>
        </p:txBody>
      </p:sp>
      <p:sp>
        <p:nvSpPr>
          <p:cNvPr id="3" name="Footer Placeholder 2">
            <a:extLst>
              <a:ext uri="{FF2B5EF4-FFF2-40B4-BE49-F238E27FC236}">
                <a16:creationId xmlns:a16="http://schemas.microsoft.com/office/drawing/2014/main" id="{AD8243B0-E419-4058-9BB2-1B1A48194DB2}"/>
              </a:ext>
            </a:extLst>
          </p:cNvPr>
          <p:cNvSpPr>
            <a:spLocks noGrp="1"/>
          </p:cNvSpPr>
          <p:nvPr>
            <p:ph type="ftr" sz="quarter" idx="14"/>
          </p:nvPr>
        </p:nvSpPr>
        <p:spPr/>
        <p:txBody>
          <a:bodyPr/>
          <a:lstStyle/>
          <a:p>
            <a:r>
              <a:rPr lang="en-US" altLang="en-US"/>
              <a:t>2022 Manatt Health Retreat Report | Manatt, Phelps &amp; Phillips, LLP</a:t>
            </a:r>
          </a:p>
        </p:txBody>
      </p:sp>
    </p:spTree>
    <p:extLst>
      <p:ext uri="{BB962C8B-B14F-4D97-AF65-F5344CB8AC3E}">
        <p14:creationId xmlns:p14="http://schemas.microsoft.com/office/powerpoint/2010/main" val="35723528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Slide - Photo header Color Seal">
    <p:spTree>
      <p:nvGrpSpPr>
        <p:cNvPr id="1" name=""/>
        <p:cNvGrpSpPr/>
        <p:nvPr/>
      </p:nvGrpSpPr>
      <p:grpSpPr>
        <a:xfrm>
          <a:off x="0" y="0"/>
          <a:ext cx="0" cy="0"/>
          <a:chOff x="0" y="0"/>
          <a:chExt cx="0" cy="0"/>
        </a:xfrm>
      </p:grpSpPr>
      <p:sp>
        <p:nvSpPr>
          <p:cNvPr id="11" name="Rectangle 10"/>
          <p:cNvSpPr/>
          <p:nvPr/>
        </p:nvSpPr>
        <p:spPr>
          <a:xfrm>
            <a:off x="-7245"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lang="en-US">
                <a:latin typeface="+mn-lt"/>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ct val="0"/>
              </a:spcBef>
              <a:buNone/>
              <a:defRPr lang="en-US">
                <a:latin typeface="+mn-lt"/>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lang="en-US">
                <a:latin typeface="+mn-lt"/>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p:nvSpPr>
        <p:spPr>
          <a:xfrm>
            <a:off x="0" y="4"/>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 y="230738"/>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p:nvPicPr>
        <p:blipFill>
          <a:blip r:embed="rId3">
            <a:extLst>
              <a:ext uri="{28A0092B-C50C-407E-A947-70E740481C1C}">
                <a14:useLocalDpi xmlns:a14="http://schemas.microsoft.com/office/drawing/2010/main" val="0"/>
              </a:ext>
            </a:extLst>
          </a:blip>
          <a:srcRect l="8175" r="7450"/>
          <a:stretch>
            <a:fillRect/>
          </a:stretch>
        </p:blipFill>
        <p:spPr>
          <a:xfrm>
            <a:off x="2511648" y="230105"/>
            <a:ext cx="2433261" cy="1216631"/>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4293" y="230105"/>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60635" y="231327"/>
            <a:ext cx="2431500" cy="1215436"/>
          </a:xfrm>
          <a:prstGeom prst="rect">
            <a:avLst/>
          </a:prstGeom>
        </p:spPr>
      </p:pic>
      <p:pic>
        <p:nvPicPr>
          <p:cNvPr id="13" name="Picture 12">
            <a:extLst>
              <a:ext uri="{FF2B5EF4-FFF2-40B4-BE49-F238E27FC236}">
                <a16:creationId xmlns:a16="http://schemas.microsoft.com/office/drawing/2014/main" id="{242B8798-D91F-4C01-8CAB-C199B454E9AC}"/>
              </a:ext>
            </a:extLst>
          </p:cNvPr>
          <p:cNvPicPr>
            <a:picLocks noChangeAspect="1"/>
          </p:cNvPicPr>
          <p:nvPr/>
        </p:nvPicPr>
        <p:blipFill>
          <a:blip r:embed="rId7"/>
          <a:stretch>
            <a:fillRect/>
          </a:stretch>
        </p:blipFill>
        <p:spPr>
          <a:xfrm>
            <a:off x="704256" y="2007983"/>
            <a:ext cx="2226201" cy="2188037"/>
          </a:xfrm>
          <a:prstGeom prst="rect">
            <a:avLst/>
          </a:prstGeom>
        </p:spPr>
      </p:pic>
      <p:sp>
        <p:nvSpPr>
          <p:cNvPr id="14" name="Slide Number Placeholder 1">
            <a:extLst>
              <a:ext uri="{FF2B5EF4-FFF2-40B4-BE49-F238E27FC236}">
                <a16:creationId xmlns:a16="http://schemas.microsoft.com/office/drawing/2014/main" id="{995883DD-6D83-4C3C-B5F6-84573B05D65C}"/>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533761919"/>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Slide - Color Seal">
    <p:spTree>
      <p:nvGrpSpPr>
        <p:cNvPr id="1" name=""/>
        <p:cNvGrpSpPr/>
        <p:nvPr/>
      </p:nvGrpSpPr>
      <p:grpSpPr>
        <a:xfrm>
          <a:off x="0" y="0"/>
          <a:ext cx="0" cy="0"/>
          <a:chOff x="0" y="0"/>
          <a:chExt cx="0" cy="0"/>
        </a:xfrm>
      </p:grpSpPr>
      <p:sp>
        <p:nvSpPr>
          <p:cNvPr id="15" name="Text Placeholder 13"/>
          <p:cNvSpPr>
            <a:spLocks noGrp="1"/>
          </p:cNvSpPr>
          <p:nvPr>
            <p:ph type="body" sz="quarter" idx="10" hasCustomPrompt="1"/>
          </p:nvPr>
        </p:nvSpPr>
        <p:spPr>
          <a:xfrm>
            <a:off x="3691467" y="2051009"/>
            <a:ext cx="7732895"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7" y="4071833"/>
            <a:ext cx="7732895" cy="948752"/>
          </a:xfrm>
          <a:prstGeom prst="rect">
            <a:avLst/>
          </a:prstGeom>
        </p:spPr>
        <p:txBody>
          <a:bodyPr anchor="b">
            <a:noAutofit/>
          </a:bodyPr>
          <a:lstStyle>
            <a:lvl1pPr marL="0" indent="0">
              <a:lnSpc>
                <a:spcPct val="100000"/>
              </a:lnSpc>
              <a:spcBef>
                <a:spcPct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7" y="5020585"/>
            <a:ext cx="7732895"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8" name="Rectangle 7">
            <a:extLst>
              <a:ext uri="{FF2B5EF4-FFF2-40B4-BE49-F238E27FC236}">
                <a16:creationId xmlns:a16="http://schemas.microsoft.com/office/drawing/2014/main" id="{FBF0A121-D459-4D80-8F94-32F46D2CB655}"/>
              </a:ext>
            </a:extLst>
          </p:cNvPr>
          <p:cNvSpPr/>
          <p:nvPr/>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9" name="Picture 8">
            <a:extLst>
              <a:ext uri="{FF2B5EF4-FFF2-40B4-BE49-F238E27FC236}">
                <a16:creationId xmlns:a16="http://schemas.microsoft.com/office/drawing/2014/main" id="{14357372-9CC4-4AEA-BC6A-250337DB5390}"/>
              </a:ext>
            </a:extLst>
          </p:cNvPr>
          <p:cNvPicPr>
            <a:picLocks noChangeAspect="1"/>
          </p:cNvPicPr>
          <p:nvPr/>
        </p:nvPicPr>
        <p:blipFill>
          <a:blip r:embed="rId2"/>
          <a:stretch>
            <a:fillRect/>
          </a:stretch>
        </p:blipFill>
        <p:spPr>
          <a:xfrm>
            <a:off x="704256" y="2007983"/>
            <a:ext cx="2226201" cy="2188037"/>
          </a:xfrm>
          <a:prstGeom prst="rect">
            <a:avLst/>
          </a:prstGeom>
        </p:spPr>
      </p:pic>
      <p:sp>
        <p:nvSpPr>
          <p:cNvPr id="10" name="Slide Number Placeholder 1">
            <a:extLst>
              <a:ext uri="{FF2B5EF4-FFF2-40B4-BE49-F238E27FC236}">
                <a16:creationId xmlns:a16="http://schemas.microsoft.com/office/drawing/2014/main" id="{77D9CD91-E682-4D08-924B-63F966E8C3EE}"/>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469189481"/>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Slide - Black Seal">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308" y="2061994"/>
            <a:ext cx="2024149" cy="1999211"/>
          </a:xfrm>
          <a:prstGeom prst="rect">
            <a:avLst/>
          </a:prstGeom>
        </p:spPr>
      </p:pic>
      <p:sp>
        <p:nvSpPr>
          <p:cNvPr id="10" name="Rectangle 9"/>
          <p:cNvSpPr/>
          <p:nvPr/>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1" y="2051009"/>
            <a:ext cx="7812184" cy="2020824"/>
          </a:xfrm>
          <a:prstGeom prst="rect">
            <a:avLst/>
          </a:prstGeom>
        </p:spPr>
        <p:txBody>
          <a:bodyPr anchor="ctr">
            <a:noAutofit/>
          </a:bodyPr>
          <a:lstStyle>
            <a:lvl1pPr marL="0" indent="0">
              <a:buNone/>
              <a:defRPr sz="2800" b="1" i="0" baseline="0">
                <a:latin typeface="Arial" panose="020B0604020202020204" pitchFamily="34" charset="0"/>
                <a:ea typeface="Arial" panose="020B0604020202020204" pitchFamily="34" charset="0"/>
                <a:cs typeface="Arial" panose="020B0604020202020204" pitchFamily="34" charset="0"/>
              </a:defRPr>
            </a:lvl1pPr>
            <a:lvl2pPr marL="342899" indent="0">
              <a:buNone/>
              <a:defRPr sz="2800">
                <a:latin typeface="Franklin Gothic Demi Cond" panose="020B0706030402020204" pitchFamily="34" charset="0"/>
              </a:defRPr>
            </a:lvl2pPr>
            <a:lvl3pPr marL="685799" indent="0">
              <a:buNone/>
              <a:defRPr sz="2800">
                <a:latin typeface="Franklin Gothic Demi Cond" panose="020B0706030402020204" pitchFamily="34" charset="0"/>
              </a:defRPr>
            </a:lvl3pPr>
            <a:lvl4pPr marL="1028697" indent="0">
              <a:buNone/>
              <a:defRPr sz="2800">
                <a:latin typeface="Franklin Gothic Demi Cond" panose="020B0706030402020204" pitchFamily="34" charset="0"/>
              </a:defRPr>
            </a:lvl4pPr>
            <a:lvl5pPr marL="1371596" indent="0">
              <a:buNone/>
              <a:defRPr sz="2800">
                <a:latin typeface="Franklin Gothic Demi Cond" panose="020B0706030402020204" pitchFamily="34" charset="0"/>
              </a:defRPr>
            </a:lvl5pPr>
          </a:lstStyle>
          <a:p>
            <a:pPr lvl="0"/>
            <a:r>
              <a:rPr lang="en-US"/>
              <a:t>Click to Add Document Title</a:t>
            </a:r>
          </a:p>
        </p:txBody>
      </p:sp>
      <p:sp>
        <p:nvSpPr>
          <p:cNvPr id="16" name="Text Placeholder 15"/>
          <p:cNvSpPr>
            <a:spLocks noGrp="1"/>
          </p:cNvSpPr>
          <p:nvPr>
            <p:ph type="body" sz="quarter" idx="11" hasCustomPrompt="1"/>
          </p:nvPr>
        </p:nvSpPr>
        <p:spPr>
          <a:xfrm>
            <a:off x="3691461" y="4071833"/>
            <a:ext cx="7812184" cy="948752"/>
          </a:xfrm>
          <a:prstGeom prst="rect">
            <a:avLst/>
          </a:prstGeom>
        </p:spPr>
        <p:txBody>
          <a:bodyPr anchor="b">
            <a:noAutofit/>
          </a:bodyPr>
          <a:lstStyle>
            <a:lvl1pPr marL="0" indent="0">
              <a:lnSpc>
                <a:spcPct val="100000"/>
              </a:lnSpc>
              <a:spcBef>
                <a:spcPct val="0"/>
              </a:spcBef>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DHHS Section or Health Plan</a:t>
            </a:r>
          </a:p>
        </p:txBody>
      </p:sp>
      <p:sp>
        <p:nvSpPr>
          <p:cNvPr id="17" name="Text Placeholder 17"/>
          <p:cNvSpPr>
            <a:spLocks noGrp="1"/>
          </p:cNvSpPr>
          <p:nvPr>
            <p:ph type="body" sz="quarter" idx="12" hasCustomPrompt="1"/>
          </p:nvPr>
        </p:nvSpPr>
        <p:spPr>
          <a:xfrm>
            <a:off x="3691461" y="5020585"/>
            <a:ext cx="7812184" cy="488226"/>
          </a:xfrm>
          <a:prstGeom prst="rect">
            <a:avLst/>
          </a:prstGeom>
        </p:spPr>
        <p:txBody>
          <a:bodyPr anchor="b">
            <a:normAutofit/>
          </a:bodyPr>
          <a:lstStyle>
            <a:lvl1pPr marL="0" indent="0">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8" name="Rectangle 7">
            <a:extLst>
              <a:ext uri="{FF2B5EF4-FFF2-40B4-BE49-F238E27FC236}">
                <a16:creationId xmlns:a16="http://schemas.microsoft.com/office/drawing/2014/main" id="{47448613-57BD-4C6A-8F2C-617CAD0CC460}"/>
              </a:ext>
            </a:extLst>
          </p:cNvPr>
          <p:cNvSpPr/>
          <p:nvPr/>
        </p:nvSpPr>
        <p:spPr>
          <a:xfrm>
            <a:off x="0" y="6579046"/>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9" name="Slide Number Placeholder 1">
            <a:extLst>
              <a:ext uri="{FF2B5EF4-FFF2-40B4-BE49-F238E27FC236}">
                <a16:creationId xmlns:a16="http://schemas.microsoft.com/office/drawing/2014/main" id="{FF72E630-D502-41C6-ACFE-D8726204EAF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084973803"/>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9"/>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228600" indent="-228600">
              <a:lnSpc>
                <a:spcPct val="100000"/>
              </a:lnSpc>
              <a:spcBef>
                <a:spcPts val="1800"/>
              </a:spcBef>
              <a:spcAft>
                <a:spcPts val="600"/>
              </a:spcAft>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ct val="0"/>
              </a:spcBef>
              <a:spcAft>
                <a:spcPts val="600"/>
              </a:spcAft>
              <a:buFont typeface="Franklin Gothic Medium" panose="020B06030201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marL="973136" indent="-228600">
              <a:lnSpc>
                <a:spcPct val="100000"/>
              </a:lnSpc>
              <a:spcBef>
                <a:spcPct val="0"/>
              </a:spcBef>
              <a:spcAft>
                <a:spcPts val="600"/>
              </a:spcAft>
              <a:buFont typeface="Wingdings" panose="05000000000000000000" pitchFamily="2" charset="2"/>
              <a:buChar char="§"/>
              <a:defRPr sz="16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230092060"/>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Slide -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4" name="Text Placeholder 13">
            <a:extLst>
              <a:ext uri="{FF2B5EF4-FFF2-40B4-BE49-F238E27FC236}">
                <a16:creationId xmlns:a16="http://schemas.microsoft.com/office/drawing/2014/main" id="{6ED89FFB-6BE0-4B19-8FE0-9107298CD696}"/>
              </a:ext>
            </a:extLst>
          </p:cNvPr>
          <p:cNvSpPr>
            <a:spLocks noGrp="1"/>
          </p:cNvSpPr>
          <p:nvPr>
            <p:ph type="body" sz="quarter" idx="12" hasCustomPrompt="1"/>
          </p:nvPr>
        </p:nvSpPr>
        <p:spPr>
          <a:xfrm>
            <a:off x="487677" y="1371600"/>
            <a:ext cx="11216640" cy="365760"/>
          </a:xfrm>
          <a:prstGeom prst="rect">
            <a:avLst/>
          </a:prstGeom>
        </p:spPr>
        <p:txBody>
          <a:bodyPr/>
          <a:lstStyle>
            <a:lvl1pPr marL="0" indent="0" algn="ctr">
              <a:buNone/>
              <a:defRPr sz="1800">
                <a:latin typeface="+mn-lt"/>
              </a:defRPr>
            </a:lvl1pPr>
          </a:lstStyle>
          <a:p>
            <a:pPr lvl="0"/>
            <a:r>
              <a:rPr lang="en-US"/>
              <a:t>Click to add table title</a:t>
            </a:r>
          </a:p>
        </p:txBody>
      </p:sp>
      <p:sp>
        <p:nvSpPr>
          <p:cNvPr id="3" name="Footer Placeholder 2">
            <a:extLst>
              <a:ext uri="{FF2B5EF4-FFF2-40B4-BE49-F238E27FC236}">
                <a16:creationId xmlns:a16="http://schemas.microsoft.com/office/drawing/2014/main" id="{98F70FD6-9657-4D04-9A35-CC1D8E0E8850}"/>
              </a:ext>
            </a:extLst>
          </p:cNvPr>
          <p:cNvSpPr>
            <a:spLocks noGrp="1"/>
          </p:cNvSpPr>
          <p:nvPr>
            <p:ph type="ftr" sz="quarter" idx="13"/>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3AAA61CE-3F88-48E8-AC43-C17341D8FE73}"/>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4219624521"/>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9"/>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7"/>
            <a:ext cx="11216640" cy="1212895"/>
          </a:xfrm>
          <a:prstGeom prst="rect">
            <a:avLst/>
          </a:prstGeom>
        </p:spPr>
        <p:txBody>
          <a:bodyPr>
            <a:noAutofit/>
          </a:bodyPr>
          <a:lstStyle>
            <a:lvl1pPr marL="169862" indent="-169862">
              <a:lnSpc>
                <a:spcPct val="100000"/>
              </a:lnSpc>
              <a:spcBef>
                <a:spcPct val="0"/>
              </a:spcBef>
              <a:buFont typeface="Arial" panose="020B06040202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ct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744536" indent="0">
              <a:lnSpc>
                <a:spcPct val="100000"/>
              </a:lnSpc>
              <a:spcBef>
                <a:spcPct val="0"/>
              </a:spcBef>
              <a:buNone/>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7EBDFE3A-AF2F-4A76-BF82-F1C7E249DACB}"/>
              </a:ext>
            </a:extLst>
          </p:cNvPr>
          <p:cNvSpPr>
            <a:spLocks noGrp="1"/>
          </p:cNvSpPr>
          <p:nvPr>
            <p:ph type="ftr" sz="quarter" idx="15"/>
          </p:nvPr>
        </p:nvSpPr>
        <p:spPr/>
        <p:txBody>
          <a:body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E574F12C-DEBE-49EE-9473-ADB914C6DED6}"/>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1589729680"/>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0"/>
            <a:ext cx="12192000" cy="27554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7680" y="1097280"/>
            <a:ext cx="11216640" cy="51206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D3231C3E-366B-484A-B29B-45796A448BC0}"/>
              </a:ext>
            </a:extLst>
          </p:cNvPr>
          <p:cNvSpPr>
            <a:spLocks noGrp="1"/>
          </p:cNvSpPr>
          <p:nvPr>
            <p:ph type="ftr" sz="quarter" idx="15"/>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A13A521F-9157-47D1-BFE3-0165FA00BA0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61948946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Manatt, Phelps &amp; Phillips, LLP</a:t>
            </a:r>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1577016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487680" y="1645920"/>
            <a:ext cx="5486400" cy="4572000"/>
          </a:xfrm>
          <a:prstGeom prst="rect">
            <a:avLst/>
          </a:prstGeom>
        </p:spPr>
        <p:txBody>
          <a:bodyPr>
            <a:noAutofit/>
          </a:bodyPr>
          <a:lstStyle>
            <a:lvl1pPr>
              <a:lnSpc>
                <a:spcPct val="100000"/>
              </a:lnSpc>
              <a:spcBef>
                <a:spcPct val="0"/>
              </a:spcBef>
              <a:spcAft>
                <a:spcPct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2pPr>
            <a:lvl3pPr>
              <a:defRPr sz="16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9"/>
            <a:ext cx="12192000" cy="298461"/>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485425" y="6251575"/>
            <a:ext cx="11216640" cy="330200"/>
          </a:xfrm>
          <a:prstGeom prst="rect">
            <a:avLst/>
          </a:prstGeom>
        </p:spPr>
        <p:txBody>
          <a:bodyPr anchor="b">
            <a:noAutofit/>
          </a:bodyPr>
          <a:lstStyle>
            <a:lvl1pPr marL="0" indent="0">
              <a:lnSpc>
                <a:spcPct val="100000"/>
              </a:lnSpc>
              <a:spcBef>
                <a:spcPct val="0"/>
              </a:spcBef>
              <a:buNone/>
              <a:defRPr sz="1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485425"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09728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176" y="1645920"/>
            <a:ext cx="5486400" cy="4572000"/>
          </a:xfrm>
          <a:prstGeom prst="rect">
            <a:avLst/>
          </a:prstGeom>
        </p:spPr>
        <p:txBody>
          <a:bodyPr>
            <a:noAutofit/>
          </a:bodyPr>
          <a:lstStyle>
            <a:lvl1pPr>
              <a:lnSpc>
                <a:spcPct val="100000"/>
              </a:lnSpc>
              <a:spcBef>
                <a:spcPct val="0"/>
              </a:spcBef>
              <a:spcAft>
                <a:spcPct val="0"/>
              </a:spcAft>
              <a:defRPr sz="1600" b="1" i="0">
                <a:latin typeface="Arial" panose="020B0604020202020204" pitchFamily="34" charset="0"/>
                <a:ea typeface="Arial" panose="020B0604020202020204" pitchFamily="34" charset="0"/>
                <a:cs typeface="Arial" panose="020B0604020202020204" pitchFamily="34" charset="0"/>
              </a:defRPr>
            </a:lvl1pPr>
            <a:lvl2pPr marL="514348" indent="-171450">
              <a:buFont typeface="Franklin Gothic Medium Cond" panose="020B0606030402020204" pitchFamily="34" charset="0"/>
              <a:buChar char="–"/>
              <a:defRPr sz="1600" b="1" i="0" baseline="0">
                <a:latin typeface="Arial" panose="020B0604020202020204" pitchFamily="34" charset="0"/>
                <a:ea typeface="Arial" panose="020B0604020202020204" pitchFamily="34" charset="0"/>
                <a:cs typeface="Arial" panose="020B0604020202020204" pitchFamily="34" charset="0"/>
              </a:defRPr>
            </a:lvl2pPr>
            <a:lvl3pPr>
              <a:defRPr sz="16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10" name="Slide Number Placeholder 1">
            <a:extLst>
              <a:ext uri="{FF2B5EF4-FFF2-40B4-BE49-F238E27FC236}">
                <a16:creationId xmlns:a16="http://schemas.microsoft.com/office/drawing/2014/main" id="{7BAF985E-41BD-46B1-9B83-D44C6FB35AC0}"/>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40107296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_Top &amp; Bottom Rule Only">
    <p:spTree>
      <p:nvGrpSpPr>
        <p:cNvPr id="1" name=""/>
        <p:cNvGrpSpPr/>
        <p:nvPr/>
      </p:nvGrpSpPr>
      <p:grpSpPr>
        <a:xfrm>
          <a:off x="0" y="0"/>
          <a:ext cx="0" cy="0"/>
          <a:chOff x="0" y="0"/>
          <a:chExt cx="0" cy="0"/>
        </a:xfrm>
      </p:grpSpPr>
      <p:sp>
        <p:nvSpPr>
          <p:cNvPr id="8" name="Rectangle 7"/>
          <p:cNvSpPr/>
          <p:nvPr/>
        </p:nvSpPr>
        <p:spPr>
          <a:xfrm>
            <a:off x="0" y="3865"/>
            <a:ext cx="12192000" cy="3094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2" name="Footer Placeholder 1">
            <a:extLst>
              <a:ext uri="{FF2B5EF4-FFF2-40B4-BE49-F238E27FC236}">
                <a16:creationId xmlns:a16="http://schemas.microsoft.com/office/drawing/2014/main" id="{8CD21452-C903-4772-9E99-8733C830B365}"/>
              </a:ext>
            </a:extLst>
          </p:cNvPr>
          <p:cNvSpPr>
            <a:spLocks noGrp="1"/>
          </p:cNvSpPr>
          <p:nvPr>
            <p:ph type="ftr" sz="quarter" idx="10"/>
          </p:nvPr>
        </p:nvSpPr>
        <p:spPr/>
        <p:txBody>
          <a:bodyPr/>
          <a:lstStyle/>
          <a:p>
            <a:pPr algn="l"/>
            <a:r>
              <a:rPr lang="en-US" altLang="en-US"/>
              <a:t>Manatt, Phelps &amp; Phillips, LLP</a:t>
            </a:r>
          </a:p>
        </p:txBody>
      </p:sp>
      <p:sp>
        <p:nvSpPr>
          <p:cNvPr id="5" name="Slide Number Placeholder 1">
            <a:extLst>
              <a:ext uri="{FF2B5EF4-FFF2-40B4-BE49-F238E27FC236}">
                <a16:creationId xmlns:a16="http://schemas.microsoft.com/office/drawing/2014/main" id="{DC00C151-644A-48FF-B84B-FBBB366C4325}"/>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577974872"/>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1_Bullets">
    <p:spTree>
      <p:nvGrpSpPr>
        <p:cNvPr id="1" name=""/>
        <p:cNvGrpSpPr/>
        <p:nvPr/>
      </p:nvGrpSpPr>
      <p:grpSpPr>
        <a:xfrm>
          <a:off x="0" y="0"/>
          <a:ext cx="0" cy="0"/>
          <a:chOff x="0" y="0"/>
          <a:chExt cx="0" cy="0"/>
        </a:xfrm>
      </p:grpSpPr>
      <p:sp>
        <p:nvSpPr>
          <p:cNvPr id="8" name="Rectangle 7"/>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051">
              <a:solidFill>
                <a:srgbClr val="1F497D">
                  <a:lumMod val="75000"/>
                </a:srgb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171446" indent="-171446">
              <a:lnSpc>
                <a:spcPct val="100000"/>
              </a:lnSpc>
              <a:spcBef>
                <a:spcPts val="900"/>
              </a:spcBef>
              <a:defRPr lang="en-US">
                <a:solidFill>
                  <a:schemeClr val="tx2">
                    <a:lumMod val="75000"/>
                  </a:schemeClr>
                </a:solidFill>
                <a:latin typeface="+mn-lt"/>
              </a:defRPr>
            </a:lvl1pPr>
            <a:lvl2pPr marL="432187" indent="-175018">
              <a:lnSpc>
                <a:spcPct val="100000"/>
              </a:lnSpc>
              <a:buFont typeface="Franklin Gothic Medium" panose="020B0603020102020204" pitchFamily="34" charset="0"/>
              <a:buChar char="−"/>
              <a:defRPr lang="en-US">
                <a:solidFill>
                  <a:schemeClr val="tx2">
                    <a:lumMod val="75000"/>
                  </a:schemeClr>
                </a:solidFill>
                <a:latin typeface="+mn-lt"/>
              </a:defRPr>
            </a:lvl2pPr>
            <a:lvl3pPr marL="729836" indent="-171446">
              <a:lnSpc>
                <a:spcPct val="100000"/>
              </a:lnSpc>
              <a:defRPr lang="en-US">
                <a:solidFill>
                  <a:schemeClr val="tx2">
                    <a:lumMod val="75000"/>
                  </a:schemeClr>
                </a:solidFill>
                <a:latin typeface="+mn-lt"/>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3" name="Title 1"/>
          <p:cNvSpPr>
            <a:spLocks noGrp="1"/>
          </p:cNvSpPr>
          <p:nvPr>
            <p:ph type="title" hasCustomPrompt="1"/>
          </p:nvPr>
        </p:nvSpPr>
        <p:spPr>
          <a:xfrm>
            <a:off x="3" y="624054"/>
            <a:ext cx="12191999" cy="548640"/>
          </a:xfrm>
        </p:spPr>
        <p:txBody>
          <a:bodyPr anchor="t">
            <a:noAutofit/>
          </a:bodyPr>
          <a:lstStyle>
            <a:lvl1pPr algn="l">
              <a:defRPr lang="en-US">
                <a:solidFill>
                  <a:schemeClr val="tx2">
                    <a:lumMod val="75000"/>
                  </a:schemeClr>
                </a:solidFill>
                <a:latin typeface="+mn-lt"/>
              </a:defRPr>
            </a:lvl1pPr>
          </a:lstStyle>
          <a:p>
            <a:r>
              <a:rPr lang="en-US"/>
              <a:t>Click to add title, 1 line max</a:t>
            </a:r>
          </a:p>
        </p:txBody>
      </p:sp>
      <p:cxnSp>
        <p:nvCxnSpPr>
          <p:cNvPr id="3" name="Straight Connector 2"/>
          <p:cNvCxnSpPr/>
          <p:nvPr/>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p:nvSpPr>
        <p:spPr bwMode="auto">
          <a:xfrm>
            <a:off x="0" y="1184101"/>
            <a:ext cx="12192000" cy="0"/>
          </a:xfrm>
          <a:prstGeom prst="line">
            <a:avLst/>
          </a:prstGeom>
          <a:noFill/>
          <a:ln w="25400">
            <a:solidFill>
              <a:srgbClr val="002060"/>
            </a:solidFill>
            <a:round/>
          </a:ln>
        </p:spPr>
        <p:txBody>
          <a:bodyPr lIns="72496" tIns="36248" rIns="72496" bIns="36248"/>
          <a:lstStyle/>
          <a:p>
            <a:pPr>
              <a:defRPr/>
            </a:pPr>
            <a:endParaRPr lang="en-US" sz="1351">
              <a:solidFill>
                <a:srgbClr val="000000"/>
              </a:solidFill>
              <a:cs typeface="Arial"/>
            </a:endParaRPr>
          </a:p>
        </p:txBody>
      </p:sp>
      <p:sp>
        <p:nvSpPr>
          <p:cNvPr id="2" name="Footer Placeholder 1">
            <a:extLst>
              <a:ext uri="{FF2B5EF4-FFF2-40B4-BE49-F238E27FC236}">
                <a16:creationId xmlns:a16="http://schemas.microsoft.com/office/drawing/2014/main" id="{3EF1268F-F477-416B-B778-DD4A841A4E14}"/>
              </a:ext>
            </a:extLst>
          </p:cNvPr>
          <p:cNvSpPr>
            <a:spLocks noGrp="1"/>
          </p:cNvSpPr>
          <p:nvPr>
            <p:ph type="ftr" sz="quarter" idx="11"/>
          </p:nvPr>
        </p:nvSpPr>
        <p:spPr/>
        <p:txBody>
          <a:bodyPr/>
          <a:lstStyle/>
          <a:p>
            <a:pPr algn="l"/>
            <a:r>
              <a:rPr lang="en-US" altLang="en-US"/>
              <a:t>Manatt, Phelps &amp; Phillips, LLP</a:t>
            </a:r>
          </a:p>
        </p:txBody>
      </p:sp>
      <p:sp>
        <p:nvSpPr>
          <p:cNvPr id="11" name="Slide Number Placeholder 1">
            <a:extLst>
              <a:ext uri="{FF2B5EF4-FFF2-40B4-BE49-F238E27FC236}">
                <a16:creationId xmlns:a16="http://schemas.microsoft.com/office/drawing/2014/main" id="{6FA2C15F-F562-400E-ADA4-7237BD27F0A3}"/>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10134800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2022 Manatt Health Retreat Report | Manatt, Phelps &amp; Phillips, LLP</a:t>
            </a:r>
          </a:p>
        </p:txBody>
      </p:sp>
      <p:sp>
        <p:nvSpPr>
          <p:cNvPr id="4" name="Slide Number Placeholder 1">
            <a:extLst>
              <a:ext uri="{FF2B5EF4-FFF2-40B4-BE49-F238E27FC236}">
                <a16:creationId xmlns:a16="http://schemas.microsoft.com/office/drawing/2014/main" id="{A0C17246-0604-483E-82AC-A6549DC7B5E1}"/>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61240245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71"/>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171450" indent="-171450">
              <a:lnSpc>
                <a:spcPct val="100000"/>
              </a:lnSpc>
              <a:spcBef>
                <a:spcPts val="1350"/>
              </a:spcBef>
              <a:spcAft>
                <a:spcPts val="450"/>
              </a:spcAft>
              <a:defRPr sz="12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ct val="0"/>
              </a:spcBef>
              <a:spcAft>
                <a:spcPts val="450"/>
              </a:spcAft>
              <a:buFont typeface="Franklin Gothic Medium" panose="020B06030201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2pPr>
            <a:lvl3pPr marL="729852" indent="-171450">
              <a:lnSpc>
                <a:spcPct val="100000"/>
              </a:lnSpc>
              <a:spcBef>
                <a:spcPct val="0"/>
              </a:spcBef>
              <a:spcAft>
                <a:spcPts val="450"/>
              </a:spcAft>
              <a:buFont typeface="Wingdings" panose="05000000000000000000" pitchFamily="2" charset="2"/>
              <a:buChar char="§"/>
              <a:defRPr sz="12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1419691469"/>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Manatt, Phelps &amp; Phillips, LLP</a:t>
            </a:r>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76678091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p:nvSpPr>
        <p:spPr>
          <a:xfrm>
            <a:off x="0" y="3869"/>
            <a:ext cx="12192000" cy="28958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6977"/>
            <a:ext cx="11216640" cy="1212895"/>
          </a:xfrm>
          <a:prstGeom prst="rect">
            <a:avLst/>
          </a:prstGeom>
        </p:spPr>
        <p:txBody>
          <a:bodyPr>
            <a:noAutofit/>
          </a:bodyPr>
          <a:lstStyle>
            <a:lvl1pPr marL="169862" indent="-169862">
              <a:lnSpc>
                <a:spcPct val="100000"/>
              </a:lnSpc>
              <a:spcBef>
                <a:spcPts val="0"/>
              </a:spcBef>
              <a:buFont typeface="Arial" panose="020B0604020202020204" pitchFamily="34" charset="0"/>
              <a:buChar char="•"/>
              <a:defRPr sz="1600" b="1" i="0">
                <a:latin typeface="Arial" panose="020B0604020202020204" pitchFamily="34" charset="0"/>
                <a:ea typeface="Arial" panose="020B0604020202020204" pitchFamily="34" charset="0"/>
                <a:cs typeface="Arial" panose="020B0604020202020204" pitchFamily="34" charset="0"/>
              </a:defRPr>
            </a:lvl1pPr>
            <a:lvl2pPr marL="576262" indent="-233362">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744536" indent="0">
              <a:lnSpc>
                <a:spcPct val="100000"/>
              </a:lnSpc>
              <a:spcBef>
                <a:spcPts val="0"/>
              </a:spcBef>
              <a:buNone/>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p:txBody>
      </p:sp>
      <p:sp>
        <p:nvSpPr>
          <p:cNvPr id="12" name="Content Placeholder 11"/>
          <p:cNvSpPr>
            <a:spLocks noGrp="1"/>
          </p:cNvSpPr>
          <p:nvPr>
            <p:ph sz="quarter" idx="14" hasCustomPrompt="1"/>
          </p:nvPr>
        </p:nvSpPr>
        <p:spPr>
          <a:xfrm>
            <a:off x="487680" y="2400991"/>
            <a:ext cx="11216640" cy="3850584"/>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3" name="Footer Placeholder 2">
            <a:extLst>
              <a:ext uri="{FF2B5EF4-FFF2-40B4-BE49-F238E27FC236}">
                <a16:creationId xmlns:a16="http://schemas.microsoft.com/office/drawing/2014/main" id="{7EBDFE3A-AF2F-4A76-BF82-F1C7E249DACB}"/>
              </a:ext>
            </a:extLst>
          </p:cNvPr>
          <p:cNvSpPr>
            <a:spLocks noGrp="1"/>
          </p:cNvSpPr>
          <p:nvPr>
            <p:ph type="ftr" sz="quarter" idx="15"/>
          </p:nvPr>
        </p:nvSpPr>
        <p:spPr/>
        <p:txBody>
          <a:bodyPr/>
          <a:lstStyle/>
          <a:p>
            <a:pPr algn="l"/>
            <a:r>
              <a:rPr lang="en-US" altLang="en-US"/>
              <a:t>2022 Manatt Health Retreat Report | Manatt, Phelps &amp; Phillips, LLP</a:t>
            </a:r>
          </a:p>
        </p:txBody>
      </p:sp>
      <p:sp>
        <p:nvSpPr>
          <p:cNvPr id="9" name="Slide Number Placeholder 1">
            <a:extLst>
              <a:ext uri="{FF2B5EF4-FFF2-40B4-BE49-F238E27FC236}">
                <a16:creationId xmlns:a16="http://schemas.microsoft.com/office/drawing/2014/main" id="{E574F12C-DEBE-49EE-9473-ADB914C6DED6}"/>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6561586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15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71"/>
            <a:ext cx="12192000" cy="289993"/>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487680" y="1097280"/>
            <a:ext cx="11216640" cy="5120640"/>
          </a:xfrm>
          <a:prstGeom prst="rect">
            <a:avLst/>
          </a:prstGeom>
        </p:spPr>
        <p:txBody>
          <a:bodyPr>
            <a:noAutofit/>
          </a:bodyPr>
          <a:lstStyle>
            <a:lvl1pPr marL="171450" indent="-171450">
              <a:lnSpc>
                <a:spcPct val="100000"/>
              </a:lnSpc>
              <a:spcBef>
                <a:spcPts val="1350"/>
              </a:spcBef>
              <a:spcAft>
                <a:spcPts val="450"/>
              </a:spcAft>
              <a:defRPr sz="1200" b="1" i="0">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spcBef>
                <a:spcPct val="0"/>
              </a:spcBef>
              <a:spcAft>
                <a:spcPts val="450"/>
              </a:spcAft>
              <a:buFont typeface="Franklin Gothic Medium" panose="020B0603020102020204" pitchFamily="34" charset="0"/>
              <a:buChar char="−"/>
              <a:defRPr sz="1200" b="1" i="0">
                <a:latin typeface="Arial" panose="020B0604020202020204" pitchFamily="34" charset="0"/>
                <a:ea typeface="Arial" panose="020B0604020202020204" pitchFamily="34" charset="0"/>
                <a:cs typeface="Arial" panose="020B0604020202020204" pitchFamily="34" charset="0"/>
              </a:defRPr>
            </a:lvl2pPr>
            <a:lvl3pPr marL="729852" indent="-171450">
              <a:lnSpc>
                <a:spcPct val="100000"/>
              </a:lnSpc>
              <a:spcBef>
                <a:spcPct val="0"/>
              </a:spcBef>
              <a:spcAft>
                <a:spcPts val="450"/>
              </a:spcAft>
              <a:buFont typeface="Wingdings" panose="05000000000000000000" pitchFamily="2" charset="2"/>
              <a:buChar char="§"/>
              <a:defRPr sz="12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3" name="Footer Placeholder 2">
            <a:extLst>
              <a:ext uri="{FF2B5EF4-FFF2-40B4-BE49-F238E27FC236}">
                <a16:creationId xmlns:a16="http://schemas.microsoft.com/office/drawing/2014/main" id="{285FDB09-B124-42AB-A627-3DE4D227D04A}"/>
              </a:ext>
            </a:extLst>
          </p:cNvPr>
          <p:cNvSpPr>
            <a:spLocks noGrp="1"/>
          </p:cNvSpPr>
          <p:nvPr>
            <p:ph type="ftr" sz="quarter" idx="11"/>
          </p:nvPr>
        </p:nvSpPr>
        <p:spPr/>
        <p:txBody>
          <a:bodyPr/>
          <a:lstStyle/>
          <a:p>
            <a:pPr algn="l"/>
            <a:r>
              <a:rPr lang="en-US" altLang="en-US"/>
              <a:t>Manatt, Phelps &amp; Phillips, LLP</a:t>
            </a:r>
          </a:p>
        </p:txBody>
      </p:sp>
      <p:sp>
        <p:nvSpPr>
          <p:cNvPr id="7" name="Slide Number Placeholder 1">
            <a:extLst>
              <a:ext uri="{FF2B5EF4-FFF2-40B4-BE49-F238E27FC236}">
                <a16:creationId xmlns:a16="http://schemas.microsoft.com/office/drawing/2014/main" id="{737CB2DC-C5A4-4874-9593-EDD4A05FFA48}"/>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60065624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9519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2 Col-Chart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80" y="457200"/>
            <a:ext cx="11216640" cy="548640"/>
          </a:xfrm>
          <a:prstGeom prst="rect">
            <a:avLst/>
          </a:prstGeom>
        </p:spPr>
        <p:txBody>
          <a:bodyPr anchor="t">
            <a:noAutofit/>
          </a:bodyPr>
          <a:lstStyle>
            <a:lvl1pPr algn="l">
              <a:defRPr sz="20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8" name="Rectangle 7"/>
          <p:cNvSpPr/>
          <p:nvPr/>
        </p:nvSpPr>
        <p:spPr>
          <a:xfrm>
            <a:off x="0" y="3865"/>
            <a:ext cx="12192000" cy="284007"/>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12" name="Content Placeholder 11"/>
          <p:cNvSpPr>
            <a:spLocks noGrp="1"/>
          </p:cNvSpPr>
          <p:nvPr>
            <p:ph sz="quarter" idx="14" hasCustomPrompt="1"/>
          </p:nvPr>
        </p:nvSpPr>
        <p:spPr>
          <a:xfrm>
            <a:off x="485425" y="1645920"/>
            <a:ext cx="5486400"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645920"/>
            <a:ext cx="5484144" cy="4663440"/>
          </a:xfrm>
          <a:prstGeom prst="rect">
            <a:avLst/>
          </a:prstGeom>
        </p:spPr>
        <p:txBody>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487680" y="1116330"/>
            <a:ext cx="5486400"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116330"/>
            <a:ext cx="5484144" cy="457200"/>
          </a:xfrm>
          <a:prstGeom prst="rect">
            <a:avLst/>
          </a:prstGeom>
        </p:spPr>
        <p:txBody>
          <a:bodyPr anchor="b">
            <a:noAutofit/>
          </a:bodyPr>
          <a:lstStyle>
            <a:lvl1pPr marL="0" indent="0" algn="ctr">
              <a:buNone/>
              <a:defRPr sz="18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3" name="Footer Placeholder 2">
            <a:extLst>
              <a:ext uri="{FF2B5EF4-FFF2-40B4-BE49-F238E27FC236}">
                <a16:creationId xmlns:a16="http://schemas.microsoft.com/office/drawing/2014/main" id="{9E92C1B9-7F0F-4195-AEB8-680B941E196A}"/>
              </a:ext>
            </a:extLst>
          </p:cNvPr>
          <p:cNvSpPr>
            <a:spLocks noGrp="1"/>
          </p:cNvSpPr>
          <p:nvPr>
            <p:ph type="ftr" sz="quarter" idx="18"/>
          </p:nvPr>
        </p:nvSpPr>
        <p:spPr/>
        <p:txBody>
          <a:bodyPr/>
          <a:lstStyle/>
          <a:p>
            <a:pPr algn="l"/>
            <a:r>
              <a:rPr lang="en-US" altLang="en-US"/>
              <a:t>Manatt, Phelps &amp; Phillips, LLP</a:t>
            </a:r>
          </a:p>
        </p:txBody>
      </p:sp>
      <p:sp>
        <p:nvSpPr>
          <p:cNvPr id="11" name="Slide Number Placeholder 1">
            <a:extLst>
              <a:ext uri="{FF2B5EF4-FFF2-40B4-BE49-F238E27FC236}">
                <a16:creationId xmlns:a16="http://schemas.microsoft.com/office/drawing/2014/main" id="{6F6E8158-0173-41EC-9223-A90E9A0737AA}"/>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421615596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7.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3"/>
          <p:cNvSpPr txBox="1"/>
          <p:nvPr/>
        </p:nvSpPr>
        <p:spPr>
          <a:xfrm>
            <a:off x="11503025" y="6600168"/>
            <a:ext cx="541867" cy="269875"/>
          </a:xfrm>
          <a:prstGeom prst="rect">
            <a:avLst/>
          </a:prstGeom>
        </p:spPr>
        <p:txBody>
          <a:bodyPr>
            <a:noAutofit/>
          </a:bodyPr>
          <a:lstStyle>
            <a:lvl1pPr marL="0" indent="0" algn="l" defTabSz="685800" rtl="0" eaLnBrk="1" latinLnBrk="0" hangingPunct="1">
              <a:lnSpc>
                <a:spcPct val="100000"/>
              </a:lnSpc>
              <a:spcBef>
                <a:spcPct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00" b="1" i="0" smtClean="0">
                <a:solidFill>
                  <a:schemeClr val="bg1"/>
                </a:solidFill>
                <a:latin typeface="Arial" panose="020B0604020202020204" pitchFamily="34" charset="0"/>
                <a:cs typeface="Arial" panose="020B0604020202020204" pitchFamily="34" charset="0"/>
              </a:rPr>
              <a:t>‹#›</a:t>
            </a:fld>
            <a:endParaRPr lang="en-US" sz="6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p:nvPr/>
        </p:nvSpPr>
        <p:spPr>
          <a:xfrm>
            <a:off x="487685" y="6309360"/>
            <a:ext cx="11216639" cy="274320"/>
          </a:xfrm>
          <a:prstGeom prst="rect">
            <a:avLst/>
          </a:prstGeom>
        </p:spPr>
        <p:txBody>
          <a:bodyPr anchor="b">
            <a:noAutofit/>
          </a:bodyPr>
          <a:lstStyle>
            <a:lvl1pPr marL="0" indent="0" algn="l" defTabSz="685799" rtl="0" eaLnBrk="1" latinLnBrk="0" hangingPunct="1">
              <a:lnSpc>
                <a:spcPct val="100000"/>
              </a:lnSpc>
              <a:spcBef>
                <a:spcPct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sz="750"/>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8" y="6653900"/>
            <a:ext cx="10285097" cy="133883"/>
          </a:xfrm>
          <a:prstGeom prst="rect">
            <a:avLst/>
          </a:prstGeom>
        </p:spPr>
        <p:txBody>
          <a:bodyPr vert="horz" wrap="square" lIns="0" tIns="9144" rIns="0" bIns="9144" rtlCol="0" anchor="ctr">
            <a:spAutoFit/>
          </a:bodyPr>
          <a:lstStyle>
            <a:lvl1pPr algn="ctr">
              <a:defRPr sz="750">
                <a:solidFill>
                  <a:schemeClr val="bg1"/>
                </a:solidFill>
              </a:defRPr>
            </a:lvl1p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2676893903"/>
      </p:ext>
    </p:extLst>
  </p:cSld>
  <p:clrMap bg1="lt1" tx1="dk1" bg2="lt2" tx2="dk2" accent1="accent1" accent2="accent2" accent3="accent3" accent4="accent4" accent5="accent5" accent6="accent6" hlink="hlink" folHlink="folHlink"/>
  <p:sldLayoutIdLst>
    <p:sldLayoutId id="2147483690" r:id="rId1"/>
    <p:sldLayoutId id="2147483723" r:id="rId2"/>
  </p:sldLayoutIdLst>
  <p:transition/>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DMHDDSUS | State Consumer and Family Advisory Committee | November 8, 2023</a:t>
            </a:r>
          </a:p>
          <a:p>
            <a:endParaRPr lang="en-US" sz="900" b="1" i="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Lst>
  <p:hf sldNum="0"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p:nvSpPr>
        <p:spPr>
          <a:xfrm>
            <a:off x="11503025" y="660016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00" b="1" i="0" smtClean="0">
                <a:solidFill>
                  <a:schemeClr val="bg1"/>
                </a:solidFill>
                <a:latin typeface="Arial" panose="020B0604020202020204" pitchFamily="34" charset="0"/>
                <a:cs typeface="Arial" panose="020B0604020202020204" pitchFamily="34" charset="0"/>
              </a:rPr>
              <a:pPr/>
              <a:t>‹#›</a:t>
            </a:fld>
            <a:endParaRPr lang="en-US" sz="6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a:spLocks/>
          </p:cNvSpPr>
          <p:nvPr/>
        </p:nvSpPr>
        <p:spPr>
          <a:xfrm>
            <a:off x="487685" y="6309360"/>
            <a:ext cx="11216639" cy="274320"/>
          </a:xfrm>
          <a:prstGeom prst="rect">
            <a:avLst/>
          </a:prstGeom>
        </p:spPr>
        <p:txBody>
          <a:bodyPr anchor="b">
            <a:noAutofit/>
          </a:bodyPr>
          <a:lstStyle>
            <a:lvl1pPr marL="0" indent="0" algn="l" defTabSz="685799" rtl="0" eaLnBrk="1" latinLnBrk="0" hangingPunct="1">
              <a:lnSpc>
                <a:spcPct val="100000"/>
              </a:lnSpc>
              <a:spcBef>
                <a:spcPts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sz="750"/>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8" y="6653900"/>
            <a:ext cx="10285097" cy="133883"/>
          </a:xfrm>
          <a:prstGeom prst="rect">
            <a:avLst/>
          </a:prstGeom>
        </p:spPr>
        <p:txBody>
          <a:bodyPr vert="horz" wrap="square" lIns="0" tIns="9144" rIns="0" bIns="9144" rtlCol="0" anchor="ctr">
            <a:spAutoFit/>
          </a:bodyPr>
          <a:lstStyle>
            <a:lvl1pPr algn="ctr">
              <a:defRPr sz="750">
                <a:solidFill>
                  <a:schemeClr val="bg1"/>
                </a:solidFill>
              </a:defRPr>
            </a:lvl1pPr>
          </a:lstStyle>
          <a:p>
            <a:pPr algn="l"/>
            <a:endParaRPr lang="en-US" altLang="en-US"/>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3863326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hf hdr="0" ftr="0" dt="0"/>
  <p:txStyles>
    <p:titleStyle>
      <a:lvl1pPr algn="l" defTabSz="514349"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8" indent="-128588" algn="l" defTabSz="514349"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61" indent="-128588" algn="l" defTabSz="514349"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36" indent="-128588" algn="l" defTabSz="514349"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110" indent="-128588" algn="l" defTabSz="514349"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84" indent="-128588" algn="l" defTabSz="514349"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460" indent="-128588"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3" indent="-128588"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08" indent="-128588"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2" indent="-128588" algn="l" defTabSz="514349"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49" rtl="0" eaLnBrk="1" latinLnBrk="0" hangingPunct="1">
        <a:defRPr sz="1013" kern="1200">
          <a:solidFill>
            <a:schemeClr val="tx1"/>
          </a:solidFill>
          <a:latin typeface="+mn-lt"/>
          <a:ea typeface="+mn-ea"/>
          <a:cs typeface="+mn-cs"/>
        </a:defRPr>
      </a:lvl1pPr>
      <a:lvl2pPr marL="257174" algn="l" defTabSz="514349" rtl="0" eaLnBrk="1" latinLnBrk="0" hangingPunct="1">
        <a:defRPr sz="1013" kern="1200">
          <a:solidFill>
            <a:schemeClr val="tx1"/>
          </a:solidFill>
          <a:latin typeface="+mn-lt"/>
          <a:ea typeface="+mn-ea"/>
          <a:cs typeface="+mn-cs"/>
        </a:defRPr>
      </a:lvl2pPr>
      <a:lvl3pPr marL="514349" algn="l" defTabSz="514349" rtl="0" eaLnBrk="1" latinLnBrk="0" hangingPunct="1">
        <a:defRPr sz="1013" kern="1200">
          <a:solidFill>
            <a:schemeClr val="tx1"/>
          </a:solidFill>
          <a:latin typeface="+mn-lt"/>
          <a:ea typeface="+mn-ea"/>
          <a:cs typeface="+mn-cs"/>
        </a:defRPr>
      </a:lvl3pPr>
      <a:lvl4pPr marL="771523" algn="l" defTabSz="514349" rtl="0" eaLnBrk="1" latinLnBrk="0" hangingPunct="1">
        <a:defRPr sz="1013" kern="1200">
          <a:solidFill>
            <a:schemeClr val="tx1"/>
          </a:solidFill>
          <a:latin typeface="+mn-lt"/>
          <a:ea typeface="+mn-ea"/>
          <a:cs typeface="+mn-cs"/>
        </a:defRPr>
      </a:lvl4pPr>
      <a:lvl5pPr marL="1028697" algn="l" defTabSz="514349" rtl="0" eaLnBrk="1" latinLnBrk="0" hangingPunct="1">
        <a:defRPr sz="1013" kern="1200">
          <a:solidFill>
            <a:schemeClr val="tx1"/>
          </a:solidFill>
          <a:latin typeface="+mn-lt"/>
          <a:ea typeface="+mn-ea"/>
          <a:cs typeface="+mn-cs"/>
        </a:defRPr>
      </a:lvl5pPr>
      <a:lvl6pPr marL="1285872" algn="l" defTabSz="514349" rtl="0" eaLnBrk="1" latinLnBrk="0" hangingPunct="1">
        <a:defRPr sz="1013" kern="1200">
          <a:solidFill>
            <a:schemeClr val="tx1"/>
          </a:solidFill>
          <a:latin typeface="+mn-lt"/>
          <a:ea typeface="+mn-ea"/>
          <a:cs typeface="+mn-cs"/>
        </a:defRPr>
      </a:lvl6pPr>
      <a:lvl7pPr marL="1543046" algn="l" defTabSz="514349" rtl="0" eaLnBrk="1" latinLnBrk="0" hangingPunct="1">
        <a:defRPr sz="1013" kern="1200">
          <a:solidFill>
            <a:schemeClr val="tx1"/>
          </a:solidFill>
          <a:latin typeface="+mn-lt"/>
          <a:ea typeface="+mn-ea"/>
          <a:cs typeface="+mn-cs"/>
        </a:defRPr>
      </a:lvl7pPr>
      <a:lvl8pPr marL="1800221" algn="l" defTabSz="514349" rtl="0" eaLnBrk="1" latinLnBrk="0" hangingPunct="1">
        <a:defRPr sz="1013" kern="1200">
          <a:solidFill>
            <a:schemeClr val="tx1"/>
          </a:solidFill>
          <a:latin typeface="+mn-lt"/>
          <a:ea typeface="+mn-ea"/>
          <a:cs typeface="+mn-cs"/>
        </a:defRPr>
      </a:lvl8pPr>
      <a:lvl9pPr marL="2057395" algn="l" defTabSz="514349"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6A1DF9-DA01-A35E-B1CE-A9F899906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53DA23-2C4F-A71F-76EA-06D818A0C4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31FF5-0C0A-D544-D7E9-28D19839F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6/10/2024</a:t>
            </a:fld>
            <a:endParaRPr lang="en-US"/>
          </a:p>
        </p:txBody>
      </p:sp>
      <p:sp>
        <p:nvSpPr>
          <p:cNvPr id="5" name="Footer Placeholder 4">
            <a:extLst>
              <a:ext uri="{FF2B5EF4-FFF2-40B4-BE49-F238E27FC236}">
                <a16:creationId xmlns:a16="http://schemas.microsoft.com/office/drawing/2014/main" id="{9B61A124-B38A-4B15-2852-419AD2A47E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F6970-75D8-8199-5093-C50A185C5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0584864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userDrawn="1"/>
        </p:nvSpPr>
        <p:spPr>
          <a:xfrm>
            <a:off x="11650133" y="6600159"/>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675" b="1" i="0" smtClean="0">
                <a:latin typeface="Arial" panose="020B0604020202020204" pitchFamily="34" charset="0"/>
                <a:cs typeface="Arial" panose="020B0604020202020204" pitchFamily="34" charset="0"/>
              </a:rPr>
              <a:pPr algn="r"/>
              <a:t>‹#›</a:t>
            </a:fld>
            <a:endParaRPr lang="en-US" sz="675"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85382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2" r:id="rId11"/>
    <p:sldLayoutId id="2147483853" r:id="rId12"/>
    <p:sldLayoutId id="2147483854" r:id="rId13"/>
    <p:sldLayoutId id="2147483855" r:id="rId14"/>
    <p:sldLayoutId id="2147483856" r:id="rId15"/>
    <p:sldLayoutId id="2147483857" r:id="rId16"/>
  </p:sldLayoutIdLst>
  <p:hf hdr="0" dt="0"/>
  <p:txStyles>
    <p:titleStyle>
      <a:lvl1pPr algn="l" defTabSz="514325" rtl="0" eaLnBrk="1" latinLnBrk="0" hangingPunct="1">
        <a:lnSpc>
          <a:spcPct val="90000"/>
        </a:lnSpc>
        <a:spcBef>
          <a:spcPct val="0"/>
        </a:spcBef>
        <a:buNone/>
        <a:defRPr sz="2475" b="1" i="0" kern="1200">
          <a:solidFill>
            <a:schemeClr val="tx1"/>
          </a:solidFill>
          <a:latin typeface="Helvetica" charset="0"/>
          <a:ea typeface="Helvetica" charset="0"/>
          <a:cs typeface="Helvetica" charset="0"/>
        </a:defRPr>
      </a:lvl1pPr>
    </p:titleStyle>
    <p:bodyStyle>
      <a:lvl1pPr marL="128582" indent="-128582" algn="l" defTabSz="514325" rtl="0" eaLnBrk="1" latinLnBrk="0" hangingPunct="1">
        <a:lnSpc>
          <a:spcPct val="90000"/>
        </a:lnSpc>
        <a:spcBef>
          <a:spcPts val="563"/>
        </a:spcBef>
        <a:buFont typeface="Arial" panose="020B0604020202020204" pitchFamily="34" charset="0"/>
        <a:buChar char="•"/>
        <a:defRPr sz="1575" b="1" i="0" kern="1200">
          <a:solidFill>
            <a:schemeClr val="tx1"/>
          </a:solidFill>
          <a:latin typeface="Helvetica" charset="0"/>
          <a:ea typeface="Helvetica" charset="0"/>
          <a:cs typeface="Helvetica" charset="0"/>
        </a:defRPr>
      </a:lvl1pPr>
      <a:lvl2pPr marL="385745" indent="-128582" algn="l" defTabSz="514325" rtl="0" eaLnBrk="1" latinLnBrk="0" hangingPunct="1">
        <a:lnSpc>
          <a:spcPct val="90000"/>
        </a:lnSpc>
        <a:spcBef>
          <a:spcPts val="281"/>
        </a:spcBef>
        <a:buFont typeface="Arial" panose="020B0604020202020204" pitchFamily="34" charset="0"/>
        <a:buChar char="•"/>
        <a:defRPr sz="1350" b="1" i="0" kern="1200">
          <a:solidFill>
            <a:schemeClr val="tx1"/>
          </a:solidFill>
          <a:latin typeface="Helvetica" charset="0"/>
          <a:ea typeface="Helvetica" charset="0"/>
          <a:cs typeface="Helvetica" charset="0"/>
        </a:defRPr>
      </a:lvl2pPr>
      <a:lvl3pPr marL="642906" indent="-128582" algn="l" defTabSz="514325" rtl="0" eaLnBrk="1" latinLnBrk="0" hangingPunct="1">
        <a:lnSpc>
          <a:spcPct val="90000"/>
        </a:lnSpc>
        <a:spcBef>
          <a:spcPts val="281"/>
        </a:spcBef>
        <a:buFont typeface="Arial" panose="020B0604020202020204" pitchFamily="34" charset="0"/>
        <a:buChar char="•"/>
        <a:defRPr sz="1125" b="1" i="0" kern="1200">
          <a:solidFill>
            <a:schemeClr val="tx1"/>
          </a:solidFill>
          <a:latin typeface="Helvetica" charset="0"/>
          <a:ea typeface="Helvetica" charset="0"/>
          <a:cs typeface="Helvetica" charset="0"/>
        </a:defRPr>
      </a:lvl3pPr>
      <a:lvl4pPr marL="900068"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4pPr>
      <a:lvl5pPr marL="1157230" indent="-128582" algn="l" defTabSz="514325" rtl="0" eaLnBrk="1" latinLnBrk="0" hangingPunct="1">
        <a:lnSpc>
          <a:spcPct val="90000"/>
        </a:lnSpc>
        <a:spcBef>
          <a:spcPts val="281"/>
        </a:spcBef>
        <a:buFont typeface="Arial" panose="020B0604020202020204" pitchFamily="34" charset="0"/>
        <a:buChar char="•"/>
        <a:defRPr sz="1013" b="1" i="0" kern="1200">
          <a:solidFill>
            <a:schemeClr val="tx1"/>
          </a:solidFill>
          <a:latin typeface="Helvetica" charset="0"/>
          <a:ea typeface="Helvetica" charset="0"/>
          <a:cs typeface="Helvetica" charset="0"/>
        </a:defRPr>
      </a:lvl5pPr>
      <a:lvl6pPr marL="1414393"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80"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13"/>
          <p:cNvSpPr txBox="1">
            <a:spLocks/>
          </p:cNvSpPr>
          <p:nvPr/>
        </p:nvSpPr>
        <p:spPr>
          <a:xfrm>
            <a:off x="11503025" y="6600166"/>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800" b="1" i="0" smtClean="0">
                <a:solidFill>
                  <a:schemeClr val="bg1"/>
                </a:solidFill>
                <a:latin typeface="Arial" panose="020B0604020202020204" pitchFamily="34" charset="0"/>
                <a:cs typeface="Arial" panose="020B0604020202020204" pitchFamily="34" charset="0"/>
              </a:rPr>
              <a:pPr/>
              <a:t>‹#›</a:t>
            </a:fld>
            <a:endParaRPr lang="en-US" sz="8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a:spLocks/>
          </p:cNvSpPr>
          <p:nvPr/>
        </p:nvSpPr>
        <p:spPr>
          <a:xfrm>
            <a:off x="487683" y="6309360"/>
            <a:ext cx="11216639" cy="274320"/>
          </a:xfrm>
          <a:prstGeom prst="rect">
            <a:avLst/>
          </a:prstGeom>
        </p:spPr>
        <p:txBody>
          <a:bodyPr anchor="b">
            <a:noAutofit/>
          </a:bodyPr>
          <a:lstStyle>
            <a:lvl1pPr marL="0" indent="0" algn="l" defTabSz="685799" rtl="0" eaLnBrk="1" latinLnBrk="0" hangingPunct="1">
              <a:lnSpc>
                <a:spcPct val="100000"/>
              </a:lnSpc>
              <a:spcBef>
                <a:spcPts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7" y="6634662"/>
            <a:ext cx="10285097" cy="172355"/>
          </a:xfrm>
          <a:prstGeom prst="rect">
            <a:avLst/>
          </a:prstGeom>
        </p:spPr>
        <p:txBody>
          <a:bodyPr vert="horz" wrap="square" lIns="0" tIns="9144" rIns="0" bIns="9144" rtlCol="0" anchor="ctr">
            <a:spAutoFit/>
          </a:bodyPr>
          <a:lstStyle>
            <a:lvl1pPr algn="ctr">
              <a:defRPr sz="1000">
                <a:solidFill>
                  <a:schemeClr val="bg1"/>
                </a:solidFill>
              </a:defRPr>
            </a:lvl1pPr>
          </a:lstStyle>
          <a:p>
            <a:pPr algn="l"/>
            <a:r>
              <a:rPr lang="en-US" altLang="en-US"/>
              <a:t>2022 Manatt Health Retreat Report | Manatt, Phelps &amp; Phillips, LLP</a:t>
            </a:r>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pPr/>
              <a:t>‹#›</a:t>
            </a:fld>
            <a:endParaRPr lang="en-US"/>
          </a:p>
        </p:txBody>
      </p:sp>
    </p:spTree>
    <p:extLst>
      <p:ext uri="{BB962C8B-B14F-4D97-AF65-F5344CB8AC3E}">
        <p14:creationId xmlns:p14="http://schemas.microsoft.com/office/powerpoint/2010/main" val="413691760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Lst>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3"/>
          <p:cNvSpPr txBox="1"/>
          <p:nvPr/>
        </p:nvSpPr>
        <p:spPr>
          <a:xfrm>
            <a:off x="11503025" y="6600166"/>
            <a:ext cx="541867" cy="269875"/>
          </a:xfrm>
          <a:prstGeom prst="rect">
            <a:avLst/>
          </a:prstGeom>
        </p:spPr>
        <p:txBody>
          <a:bodyPr>
            <a:noAutofit/>
          </a:bodyPr>
          <a:lstStyle>
            <a:lvl1pPr marL="0" indent="0" algn="l" defTabSz="685800" rtl="0" eaLnBrk="1" latinLnBrk="0" hangingPunct="1">
              <a:lnSpc>
                <a:spcPct val="100000"/>
              </a:lnSpc>
              <a:spcBef>
                <a:spcPct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800" b="1" i="0" smtClean="0">
                <a:solidFill>
                  <a:schemeClr val="bg1"/>
                </a:solidFill>
                <a:latin typeface="Arial" panose="020B0604020202020204" pitchFamily="34" charset="0"/>
                <a:cs typeface="Arial" panose="020B0604020202020204" pitchFamily="34" charset="0"/>
              </a:rPr>
              <a:t>‹#›</a:t>
            </a:fld>
            <a:endParaRPr lang="en-US" sz="8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p:nvPr/>
        </p:nvSpPr>
        <p:spPr>
          <a:xfrm>
            <a:off x="487683" y="6309360"/>
            <a:ext cx="11216639" cy="274320"/>
          </a:xfrm>
          <a:prstGeom prst="rect">
            <a:avLst/>
          </a:prstGeom>
        </p:spPr>
        <p:txBody>
          <a:bodyPr anchor="b">
            <a:noAutofit/>
          </a:bodyPr>
          <a:lstStyle>
            <a:lvl1pPr marL="0" indent="0" algn="l" defTabSz="685799" rtl="0" eaLnBrk="1" latinLnBrk="0" hangingPunct="1">
              <a:lnSpc>
                <a:spcPct val="100000"/>
              </a:lnSpc>
              <a:spcBef>
                <a:spcPct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7" y="6634662"/>
            <a:ext cx="10285097" cy="172355"/>
          </a:xfrm>
          <a:prstGeom prst="rect">
            <a:avLst/>
          </a:prstGeom>
        </p:spPr>
        <p:txBody>
          <a:bodyPr vert="horz" wrap="square" lIns="0" tIns="9144" rIns="0" bIns="9144" rtlCol="0" anchor="ctr">
            <a:spAutoFit/>
          </a:bodyPr>
          <a:lstStyle>
            <a:lvl1pPr algn="ctr">
              <a:defRPr sz="1000">
                <a:solidFill>
                  <a:schemeClr val="bg1"/>
                </a:solidFill>
              </a:defRPr>
            </a:lvl1p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2" y="6634662"/>
            <a:ext cx="243838" cy="172355"/>
          </a:xfrm>
          <a:prstGeom prst="rect">
            <a:avLst/>
          </a:prstGeom>
        </p:spPr>
        <p:txBody>
          <a:bodyPr vert="horz" wrap="square" lIns="0" tIns="9144" rIns="0" bIns="9144" rtlCol="0" anchor="ctr">
            <a:spAutoFit/>
          </a:bodyPr>
          <a:lstStyle>
            <a:lvl1pPr algn="ctr">
              <a:defRPr lang="en-US" sz="100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390237454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p:transition/>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3"/>
          <p:cNvSpPr txBox="1"/>
          <p:nvPr/>
        </p:nvSpPr>
        <p:spPr>
          <a:xfrm>
            <a:off x="11503025" y="6600168"/>
            <a:ext cx="541867" cy="269875"/>
          </a:xfrm>
          <a:prstGeom prst="rect">
            <a:avLst/>
          </a:prstGeom>
        </p:spPr>
        <p:txBody>
          <a:bodyPr>
            <a:noAutofit/>
          </a:bodyPr>
          <a:lstStyle>
            <a:lvl1pPr marL="0" indent="0" algn="l" defTabSz="685800" rtl="0" eaLnBrk="1" latinLnBrk="0" hangingPunct="1">
              <a:lnSpc>
                <a:spcPct val="100000"/>
              </a:lnSpc>
              <a:spcBef>
                <a:spcPct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00" b="1" i="0" smtClean="0">
                <a:solidFill>
                  <a:schemeClr val="bg1"/>
                </a:solidFill>
                <a:latin typeface="Arial" panose="020B0604020202020204" pitchFamily="34" charset="0"/>
                <a:cs typeface="Arial" panose="020B0604020202020204" pitchFamily="34" charset="0"/>
              </a:rPr>
              <a:t>‹#›</a:t>
            </a:fld>
            <a:endParaRPr lang="en-US" sz="6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p:nvPr/>
        </p:nvSpPr>
        <p:spPr>
          <a:xfrm>
            <a:off x="487685" y="6309360"/>
            <a:ext cx="11216639" cy="274320"/>
          </a:xfrm>
          <a:prstGeom prst="rect">
            <a:avLst/>
          </a:prstGeom>
        </p:spPr>
        <p:txBody>
          <a:bodyPr anchor="b">
            <a:noAutofit/>
          </a:bodyPr>
          <a:lstStyle>
            <a:lvl1pPr marL="0" indent="0" algn="l" defTabSz="685799" rtl="0" eaLnBrk="1" latinLnBrk="0" hangingPunct="1">
              <a:lnSpc>
                <a:spcPct val="100000"/>
              </a:lnSpc>
              <a:spcBef>
                <a:spcPct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sz="750"/>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8" y="6653900"/>
            <a:ext cx="10285097" cy="133883"/>
          </a:xfrm>
          <a:prstGeom prst="rect">
            <a:avLst/>
          </a:prstGeom>
        </p:spPr>
        <p:txBody>
          <a:bodyPr vert="horz" wrap="square" lIns="0" tIns="9144" rIns="0" bIns="9144" rtlCol="0" anchor="ctr">
            <a:spAutoFit/>
          </a:bodyPr>
          <a:lstStyle>
            <a:lvl1pPr algn="ctr">
              <a:defRPr sz="750">
                <a:solidFill>
                  <a:schemeClr val="bg1"/>
                </a:solidFill>
              </a:defRPr>
            </a:lvl1p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1451647892"/>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Lst>
  <p:transition/>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Placeholder 13"/>
          <p:cNvSpPr txBox="1"/>
          <p:nvPr/>
        </p:nvSpPr>
        <p:spPr>
          <a:xfrm>
            <a:off x="11503025" y="6600168"/>
            <a:ext cx="541867" cy="269875"/>
          </a:xfrm>
          <a:prstGeom prst="rect">
            <a:avLst/>
          </a:prstGeom>
        </p:spPr>
        <p:txBody>
          <a:bodyPr>
            <a:noAutofit/>
          </a:bodyPr>
          <a:lstStyle>
            <a:lvl1pPr marL="0" indent="0" algn="l" defTabSz="685800" rtl="0" eaLnBrk="1" latinLnBrk="0" hangingPunct="1">
              <a:lnSpc>
                <a:spcPct val="100000"/>
              </a:lnSpc>
              <a:spcBef>
                <a:spcPct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600" b="1" i="0" smtClean="0">
                <a:solidFill>
                  <a:schemeClr val="bg1"/>
                </a:solidFill>
                <a:latin typeface="Arial" panose="020B0604020202020204" pitchFamily="34" charset="0"/>
                <a:cs typeface="Arial" panose="020B0604020202020204" pitchFamily="34" charset="0"/>
              </a:rPr>
              <a:t>‹#›</a:t>
            </a:fld>
            <a:endParaRPr lang="en-US" sz="600" b="1" i="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3E578BC-BB18-42C1-A2C3-23CB0CDD1115}"/>
              </a:ext>
            </a:extLst>
          </p:cNvPr>
          <p:cNvSpPr/>
          <p:nvPr/>
        </p:nvSpPr>
        <p:spPr>
          <a:xfrm>
            <a:off x="0" y="6583680"/>
            <a:ext cx="12192000" cy="274320"/>
          </a:xfrm>
          <a:prstGeom prst="rect">
            <a:avLst/>
          </a:prstGeom>
          <a:gradFill flip="none" rotWithShape="1">
            <a:gsLst>
              <a:gs pos="0">
                <a:schemeClr val="tx2">
                  <a:lumMod val="75000"/>
                </a:schemeClr>
              </a:gs>
              <a:gs pos="50000">
                <a:srgbClr val="E4EEF4"/>
              </a:gs>
              <a:gs pos="100000">
                <a:schemeClr val="accent3">
                  <a:lumMod val="75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10" name="Rectangle 9">
            <a:extLst>
              <a:ext uri="{FF2B5EF4-FFF2-40B4-BE49-F238E27FC236}">
                <a16:creationId xmlns:a16="http://schemas.microsoft.com/office/drawing/2014/main" id="{358929FC-6D37-4796-81EE-243F5DE93482}"/>
              </a:ext>
            </a:extLst>
          </p:cNvPr>
          <p:cNvSpPr/>
          <p:nvPr/>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a:solidFill>
                <a:schemeClr val="accent3">
                  <a:lumMod val="75000"/>
                </a:schemeClr>
              </a:solidFill>
              <a:latin typeface="Franklin Gothic Demi Cond" panose="020B0706030402020204" pitchFamily="34" charset="0"/>
            </a:endParaRPr>
          </a:p>
        </p:txBody>
      </p:sp>
      <p:sp>
        <p:nvSpPr>
          <p:cNvPr id="6" name="Text Placeholder 4">
            <a:extLst>
              <a:ext uri="{FF2B5EF4-FFF2-40B4-BE49-F238E27FC236}">
                <a16:creationId xmlns:a16="http://schemas.microsoft.com/office/drawing/2014/main" id="{481DCD3A-EEA9-46F4-BC19-85B31ED1E1B0}"/>
              </a:ext>
            </a:extLst>
          </p:cNvPr>
          <p:cNvSpPr txBox="1"/>
          <p:nvPr/>
        </p:nvSpPr>
        <p:spPr>
          <a:xfrm>
            <a:off x="487685" y="6309360"/>
            <a:ext cx="11216639" cy="274320"/>
          </a:xfrm>
          <a:prstGeom prst="rect">
            <a:avLst/>
          </a:prstGeom>
        </p:spPr>
        <p:txBody>
          <a:bodyPr anchor="b">
            <a:noAutofit/>
          </a:bodyPr>
          <a:lstStyle>
            <a:lvl1pPr marL="0" indent="0" algn="l" defTabSz="685799" rtl="0" eaLnBrk="1" latinLnBrk="0" hangingPunct="1">
              <a:lnSpc>
                <a:spcPct val="100000"/>
              </a:lnSpc>
              <a:spcBef>
                <a:spcPct val="0"/>
              </a:spcBef>
              <a:buFont typeface="Arial" panose="020B0604020202020204" pitchFamily="34" charset="0"/>
              <a:buNone/>
              <a:defRPr sz="1000" b="1" i="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endParaRPr lang="en-US" sz="750"/>
          </a:p>
        </p:txBody>
      </p:sp>
      <p:sp>
        <p:nvSpPr>
          <p:cNvPr id="3" name="Footer Placeholder 2">
            <a:extLst>
              <a:ext uri="{FF2B5EF4-FFF2-40B4-BE49-F238E27FC236}">
                <a16:creationId xmlns:a16="http://schemas.microsoft.com/office/drawing/2014/main" id="{8AF14B1D-7E70-4DBF-845F-CF2E7B0C50F1}"/>
              </a:ext>
            </a:extLst>
          </p:cNvPr>
          <p:cNvSpPr>
            <a:spLocks noGrp="1"/>
          </p:cNvSpPr>
          <p:nvPr>
            <p:ph type="ftr" sz="quarter" idx="3"/>
          </p:nvPr>
        </p:nvSpPr>
        <p:spPr>
          <a:xfrm>
            <a:off x="487678" y="6653900"/>
            <a:ext cx="10285097" cy="133883"/>
          </a:xfrm>
          <a:prstGeom prst="rect">
            <a:avLst/>
          </a:prstGeom>
        </p:spPr>
        <p:txBody>
          <a:bodyPr vert="horz" wrap="square" lIns="0" tIns="9144" rIns="0" bIns="9144" rtlCol="0" anchor="ctr">
            <a:spAutoFit/>
          </a:bodyPr>
          <a:lstStyle>
            <a:lvl1pPr algn="ctr">
              <a:defRPr sz="750">
                <a:solidFill>
                  <a:schemeClr val="bg1"/>
                </a:solidFill>
              </a:defRPr>
            </a:lvl1pPr>
          </a:lstStyle>
          <a:p>
            <a:pPr algn="l"/>
            <a:r>
              <a:rPr lang="en-US" altLang="en-US"/>
              <a:t>Manatt, Phelps &amp; Phillips, LLP</a:t>
            </a:r>
          </a:p>
        </p:txBody>
      </p:sp>
      <p:sp>
        <p:nvSpPr>
          <p:cNvPr id="9" name="Slide Number Placeholder 1">
            <a:extLst>
              <a:ext uri="{FF2B5EF4-FFF2-40B4-BE49-F238E27FC236}">
                <a16:creationId xmlns:a16="http://schemas.microsoft.com/office/drawing/2014/main" id="{FCF91680-BBF3-46D4-B12B-9EEAB876216F}"/>
              </a:ext>
            </a:extLst>
          </p:cNvPr>
          <p:cNvSpPr>
            <a:spLocks noGrp="1"/>
          </p:cNvSpPr>
          <p:nvPr>
            <p:ph type="sldNum" sz="quarter" idx="4"/>
          </p:nvPr>
        </p:nvSpPr>
        <p:spPr>
          <a:xfrm>
            <a:off x="11723373" y="6653900"/>
            <a:ext cx="243839" cy="133883"/>
          </a:xfrm>
          <a:prstGeom prst="rect">
            <a:avLst/>
          </a:prstGeom>
        </p:spPr>
        <p:txBody>
          <a:bodyPr vert="horz" wrap="square" lIns="0" tIns="9144" rIns="0" bIns="9144" rtlCol="0" anchor="ctr">
            <a:spAutoFit/>
          </a:bodyPr>
          <a:lstStyle>
            <a:lvl1pPr algn="ctr">
              <a:defRPr lang="en-US" sz="750" smtClean="0">
                <a:solidFill>
                  <a:schemeClr val="bg1"/>
                </a:solidFill>
              </a:defRPr>
            </a:lvl1pPr>
          </a:lstStyle>
          <a:p>
            <a:fld id="{6589A81A-1D71-4078-84B8-1F7FE28A0448}" type="slidenum">
              <a:rPr lang="en-US" smtClean="0"/>
              <a:t>‹#›</a:t>
            </a:fld>
            <a:endParaRPr lang="en-US"/>
          </a:p>
        </p:txBody>
      </p:sp>
    </p:spTree>
    <p:extLst>
      <p:ext uri="{BB962C8B-B14F-4D97-AF65-F5344CB8AC3E}">
        <p14:creationId xmlns:p14="http://schemas.microsoft.com/office/powerpoint/2010/main" val="134933186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Lst>
  <p:transition/>
  <p:hf hdr="0" ftr="0" dt="0"/>
  <p:txStyles>
    <p:title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99" rtl="0" eaLnBrk="1" latinLnBrk="0" hangingPunct="1">
        <a:defRPr sz="1351" kern="1200">
          <a:solidFill>
            <a:schemeClr val="tx1"/>
          </a:solidFill>
          <a:latin typeface="+mn-lt"/>
          <a:ea typeface="+mn-ea"/>
          <a:cs typeface="+mn-cs"/>
        </a:defRPr>
      </a:lvl1pPr>
      <a:lvl2pPr marL="342899" algn="l" defTabSz="685799" rtl="0" eaLnBrk="1" latinLnBrk="0" hangingPunct="1">
        <a:defRPr sz="1351" kern="1200">
          <a:solidFill>
            <a:schemeClr val="tx1"/>
          </a:solidFill>
          <a:latin typeface="+mn-lt"/>
          <a:ea typeface="+mn-ea"/>
          <a:cs typeface="+mn-cs"/>
        </a:defRPr>
      </a:lvl2pPr>
      <a:lvl3pPr marL="685799" algn="l" defTabSz="685799" rtl="0" eaLnBrk="1" latinLnBrk="0" hangingPunct="1">
        <a:defRPr sz="1351" kern="1200">
          <a:solidFill>
            <a:schemeClr val="tx1"/>
          </a:solidFill>
          <a:latin typeface="+mn-lt"/>
          <a:ea typeface="+mn-ea"/>
          <a:cs typeface="+mn-cs"/>
        </a:defRPr>
      </a:lvl3pPr>
      <a:lvl4pPr marL="1028697" algn="l" defTabSz="685799" rtl="0" eaLnBrk="1" latinLnBrk="0" hangingPunct="1">
        <a:defRPr sz="1351" kern="1200">
          <a:solidFill>
            <a:schemeClr val="tx1"/>
          </a:solidFill>
          <a:latin typeface="+mn-lt"/>
          <a:ea typeface="+mn-ea"/>
          <a:cs typeface="+mn-cs"/>
        </a:defRPr>
      </a:lvl4pPr>
      <a:lvl5pPr marL="1371596" algn="l" defTabSz="685799" rtl="0" eaLnBrk="1" latinLnBrk="0" hangingPunct="1">
        <a:defRPr sz="1351" kern="1200">
          <a:solidFill>
            <a:schemeClr val="tx1"/>
          </a:solidFill>
          <a:latin typeface="+mn-lt"/>
          <a:ea typeface="+mn-ea"/>
          <a:cs typeface="+mn-cs"/>
        </a:defRPr>
      </a:lvl5pPr>
      <a:lvl6pPr marL="1714496" algn="l" defTabSz="685799" rtl="0" eaLnBrk="1" latinLnBrk="0" hangingPunct="1">
        <a:defRPr sz="1351" kern="1200">
          <a:solidFill>
            <a:schemeClr val="tx1"/>
          </a:solidFill>
          <a:latin typeface="+mn-lt"/>
          <a:ea typeface="+mn-ea"/>
          <a:cs typeface="+mn-cs"/>
        </a:defRPr>
      </a:lvl6pPr>
      <a:lvl7pPr marL="2057395" algn="l" defTabSz="685799" rtl="0" eaLnBrk="1" latinLnBrk="0" hangingPunct="1">
        <a:defRPr sz="1351" kern="1200">
          <a:solidFill>
            <a:schemeClr val="tx1"/>
          </a:solidFill>
          <a:latin typeface="+mn-lt"/>
          <a:ea typeface="+mn-ea"/>
          <a:cs typeface="+mn-cs"/>
        </a:defRPr>
      </a:lvl7pPr>
      <a:lvl8pPr marL="2400295" algn="l" defTabSz="685799" rtl="0" eaLnBrk="1" latinLnBrk="0" hangingPunct="1">
        <a:defRPr sz="1351" kern="1200">
          <a:solidFill>
            <a:schemeClr val="tx1"/>
          </a:solidFill>
          <a:latin typeface="+mn-lt"/>
          <a:ea typeface="+mn-ea"/>
          <a:cs typeface="+mn-cs"/>
        </a:defRPr>
      </a:lvl8pPr>
      <a:lvl9pPr marL="2743193" algn="l" defTabSz="685799"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dps.gov/jjdp-annual-report-2022/open" TargetMode="External"/><Relationship Id="rId2" Type="http://schemas.openxmlformats.org/officeDocument/2006/relationships/image" Target="../media/image17.png"/><Relationship Id="rId1" Type="http://schemas.openxmlformats.org/officeDocument/2006/relationships/slideLayout" Target="../slideLayouts/slideLayout96.xml"/><Relationship Id="rId4" Type="http://schemas.openxmlformats.org/officeDocument/2006/relationships/hyperlink" Target="https://www.nccourts.gov/help-topics/family-and-children/juvenile-delinquency#:~:text=Delinquent%20Juvenile%3A%20A%20juvenile%20who,who%20commit%20motor%20vehicle%20offens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5664165/" TargetMode="External"/><Relationship Id="rId2" Type="http://schemas.openxmlformats.org/officeDocument/2006/relationships/hyperlink" Target="https://www.google.com/url?sa=t&amp;rct=j&amp;q=&amp;esrc=s&amp;source=web&amp;cd=&amp;cad=rja&amp;uact=8&amp;ved=2ahUKEwjs2MnJlMGGAxVGL0QIHcd3DO0QFnoECB4QAQ&amp;url=https%3A%2F%2Fwww.ncdps.gov%2Four-organization%2Fjuvenile-justice%2Fdatastatisticsreports%2Fjuvenile-justice-annual-report&amp;usg=AOvVaw2oA8mx0fyu_9eDrFH5YaUR&amp;opi=89978449" TargetMode="External"/><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2.xml"/><Relationship Id="rId1" Type="http://schemas.openxmlformats.org/officeDocument/2006/relationships/slideLayout" Target="../slideLayouts/slideLayout102.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cmjcenter.org/documents/DE_BLASIO_ADMINISTRATION_ANNOUNCES_CITY_MENTORING_PROGRAM_FOR_YOUTH_ON_PROBATION_REDUCES_REOFFENDING.pdf" TargetMode="External"/><Relationship Id="rId2" Type="http://schemas.openxmlformats.org/officeDocument/2006/relationships/hyperlink" Target="https://www.google.com/url?sa=t&amp;rct=j&amp;q=&amp;esrc=s&amp;source=web&amp;cd=&amp;cad=rja&amp;uact=8&amp;ved=2ahUKEwitn6H978KGAxViL9AFHVMdE_AQFnoECCAQAQ&amp;url=https%3A%2F%2Fojjdp.ojp.gov%2Ffunding%2Fawards%2F2010-ty-fx-0116&amp;usg=AOvVaw0ki9HEx0DLZbaZadzCLH0W&amp;opi=89978449" TargetMode="External"/><Relationship Id="rId1" Type="http://schemas.openxmlformats.org/officeDocument/2006/relationships/slideLayout" Target="../slideLayouts/slideLayout1.xml"/><Relationship Id="rId4" Type="http://schemas.openxmlformats.org/officeDocument/2006/relationships/hyperlink" Target="https://ncvoicesamplified.uncg.edu/what-we-do/" TargetMode="Externa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2.xml"/><Relationship Id="rId5" Type="http://schemas.openxmlformats.org/officeDocument/2006/relationships/hyperlink" Target="https://forms.office.com/pages/responsepage.aspx?id=3IF2etC5mkSFw-zCbNftGcUxhmKYlAxNoZ-Dbkfa07NUREhXNkRPUTNNVDZIQ09SM09BRjhQMThEMC4u"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ncdhhs.gov/divisions/mental-health-developmental-disabilities-and-substance-use-services/draft-dmhddsus-strategic-plan-2024-2029"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ncdps.gov/jjdp-annual-report-2022/open" TargetMode="External"/><Relationship Id="rId2" Type="http://schemas.openxmlformats.org/officeDocument/2006/relationships/image" Target="../media/image15.png"/><Relationship Id="rId1" Type="http://schemas.openxmlformats.org/officeDocument/2006/relationships/slideLayout" Target="../slideLayouts/slideLayout8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DD168B-FF95-D6B3-F63C-27A78BACE882}"/>
              </a:ext>
            </a:extLst>
          </p:cNvPr>
          <p:cNvSpPr>
            <a:spLocks noGrp="1"/>
          </p:cNvSpPr>
          <p:nvPr>
            <p:ph type="body" sz="quarter" idx="10"/>
          </p:nvPr>
        </p:nvSpPr>
        <p:spPr/>
        <p:txBody>
          <a:bodyPr/>
          <a:lstStyle/>
          <a:p>
            <a:r>
              <a:rPr lang="en-US">
                <a:latin typeface="Calibri" panose="020F0502020204030204" pitchFamily="34" charset="0"/>
                <a:ea typeface="Calibri" panose="020F0502020204030204" pitchFamily="34" charset="0"/>
                <a:cs typeface="Calibri" panose="020F0502020204030204" pitchFamily="34" charset="0"/>
              </a:rPr>
              <a:t>Justice External Advisory Committee Meeting  </a:t>
            </a:r>
          </a:p>
        </p:txBody>
      </p:sp>
      <p:sp>
        <p:nvSpPr>
          <p:cNvPr id="3" name="Text Placeholder 2">
            <a:extLst>
              <a:ext uri="{FF2B5EF4-FFF2-40B4-BE49-F238E27FC236}">
                <a16:creationId xmlns:a16="http://schemas.microsoft.com/office/drawing/2014/main" id="{2B7C6025-4FAB-63EC-DDF6-309930A687DB}"/>
              </a:ext>
            </a:extLst>
          </p:cNvPr>
          <p:cNvSpPr>
            <a:spLocks noGrp="1"/>
          </p:cNvSpPr>
          <p:nvPr>
            <p:ph type="body" sz="quarter" idx="11"/>
          </p:nvPr>
        </p:nvSpPr>
        <p:spPr/>
        <p:txBody>
          <a:bodyPr lIns="91440" tIns="45720" rIns="91440" bIns="45720" anchor="b">
            <a:noAutofit/>
          </a:bodyPr>
          <a:lstStyle/>
          <a:p>
            <a:r>
              <a:rPr lang="en-US" b="0">
                <a:latin typeface="Calibri" panose="020F0502020204030204" pitchFamily="34" charset="0"/>
                <a:ea typeface="Calibri" panose="020F0502020204030204" pitchFamily="34" charset="0"/>
                <a:cs typeface="Calibri" panose="020F0502020204030204" pitchFamily="34" charset="0"/>
              </a:rPr>
              <a:t>6/11/2024</a:t>
            </a:r>
            <a:endParaRPr lang="en-US">
              <a:latin typeface="Calibri" panose="020F0502020204030204" pitchFamily="34" charset="0"/>
              <a:ea typeface="Calibri" panose="020F0502020204030204" pitchFamily="34" charset="0"/>
              <a:cs typeface="Calibri" panose="020F0502020204030204" pitchFamily="34" charset="0"/>
            </a:endParaRPr>
          </a:p>
          <a:p>
            <a:r>
              <a:rPr lang="en-US" sz="1800" b="0">
                <a:latin typeface="Calibri" panose="020F0502020204030204" pitchFamily="34" charset="0"/>
                <a:ea typeface="Calibri" panose="020F0502020204030204" pitchFamily="34" charset="0"/>
                <a:cs typeface="Calibri" panose="020F0502020204030204" pitchFamily="34" charset="0"/>
              </a:rPr>
              <a:t>11:00 am-12:00 pm</a:t>
            </a:r>
          </a:p>
        </p:txBody>
      </p:sp>
    </p:spTree>
    <p:extLst>
      <p:ext uri="{BB962C8B-B14F-4D97-AF65-F5344CB8AC3E}">
        <p14:creationId xmlns:p14="http://schemas.microsoft.com/office/powerpoint/2010/main" val="1770837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E31CB9-31A0-D054-1DA7-CB1DF595AE3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D9771BCA-2C48-CC01-D529-FC5F096AB86A}"/>
              </a:ext>
            </a:extLst>
          </p:cNvPr>
          <p:cNvSpPr/>
          <p:nvPr/>
        </p:nvSpPr>
        <p:spPr>
          <a:xfrm>
            <a:off x="0" y="1266813"/>
            <a:ext cx="12192000" cy="647712"/>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In 2019, North Carolina implemented legislation that raised the age of juvenile jurisdiction for nonviolent crimes </a:t>
            </a:r>
            <a:r>
              <a:rPr lang="en-US" sz="2000" b="1" dirty="0">
                <a:solidFill>
                  <a:prstClr val="black"/>
                </a:solidFill>
                <a:latin typeface="Calibri" panose="020F0502020204030204"/>
              </a:rPr>
              <a:t>to</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18. Since then, the number of juvenile justice complaints and the juvenile justice delinquency rate have risen.</a:t>
            </a:r>
            <a:endParaRPr kumimoji="0" lang="en-US" sz="2000" b="1" i="0" u="none" strike="sng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42F0F0-558F-891F-2456-007AFD892D02}"/>
              </a:ext>
            </a:extLst>
          </p:cNvPr>
          <p:cNvPicPr>
            <a:picLocks noChangeAspect="1"/>
          </p:cNvPicPr>
          <p:nvPr/>
        </p:nvPicPr>
        <p:blipFill>
          <a:blip r:embed="rId2"/>
          <a:stretch>
            <a:fillRect/>
          </a:stretch>
        </p:blipFill>
        <p:spPr>
          <a:xfrm>
            <a:off x="2971799" y="2546526"/>
            <a:ext cx="6591363" cy="3058922"/>
          </a:xfrm>
          <a:prstGeom prst="rect">
            <a:avLst/>
          </a:prstGeom>
        </p:spPr>
      </p:pic>
      <p:sp>
        <p:nvSpPr>
          <p:cNvPr id="8" name="TextBox 7">
            <a:extLst>
              <a:ext uri="{FF2B5EF4-FFF2-40B4-BE49-F238E27FC236}">
                <a16:creationId xmlns:a16="http://schemas.microsoft.com/office/drawing/2014/main" id="{8205D860-C4FC-E907-F37E-D10851B4D8D9}"/>
              </a:ext>
            </a:extLst>
          </p:cNvPr>
          <p:cNvSpPr txBox="1"/>
          <p:nvPr/>
        </p:nvSpPr>
        <p:spPr>
          <a:xfrm>
            <a:off x="3308707" y="2085975"/>
            <a:ext cx="58257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Complaints Received &amp; Delinquency Rate, 2010-2022</a:t>
            </a:r>
          </a:p>
        </p:txBody>
      </p:sp>
      <p:sp>
        <p:nvSpPr>
          <p:cNvPr id="10" name="Rectangle 9">
            <a:extLst>
              <a:ext uri="{FF2B5EF4-FFF2-40B4-BE49-F238E27FC236}">
                <a16:creationId xmlns:a16="http://schemas.microsoft.com/office/drawing/2014/main" id="{0121CCC3-E214-40E2-4F43-EE16D358F89C}"/>
              </a:ext>
            </a:extLst>
          </p:cNvPr>
          <p:cNvSpPr/>
          <p:nvPr/>
        </p:nvSpPr>
        <p:spPr>
          <a:xfrm>
            <a:off x="0" y="6407647"/>
            <a:ext cx="12192000" cy="19363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2022 North Carolina Juvenile Justice and Delinquency Prevention Annual Report,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Juvenile Delinquency Overview</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8E9EBF2-3420-13ED-D90C-7698DB047E74}"/>
              </a:ext>
            </a:extLst>
          </p:cNvPr>
          <p:cNvSpPr/>
          <p:nvPr/>
        </p:nvSpPr>
        <p:spPr>
          <a:xfrm>
            <a:off x="0" y="5622138"/>
            <a:ext cx="12192000" cy="75212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Complaint: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 written allegation that a juvenile is delinquent or undisciplined, which is submitted to a juvenile court counselor for evaluation.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Calibri" panose="020F0502020204030204"/>
                <a:ea typeface="+mn-ea"/>
                <a:cs typeface="+mn-cs"/>
              </a:rPr>
              <a:t>Delinquent Juvenile: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 juvenile who is between 6-17 years old who commits an offense that would be a crime or infraction if committed by an adult, </a:t>
            </a:r>
            <a:r>
              <a:rPr kumimoji="0" lang="en-US" sz="1400" b="0" i="0" u="sng" strike="noStrike" kern="1200" cap="none" spc="0" normalizeH="0" baseline="0" noProof="0">
                <a:ln>
                  <a:noFill/>
                </a:ln>
                <a:solidFill>
                  <a:prstClr val="black"/>
                </a:solidFill>
                <a:effectLst/>
                <a:uLnTx/>
                <a:uFillTx/>
                <a:latin typeface="Calibri" panose="020F0502020204030204"/>
                <a:ea typeface="+mn-ea"/>
                <a:cs typeface="+mn-cs"/>
              </a:rPr>
              <a:t>excluding 16- and 17-year-olds who commit motor vehicle offenses.</a:t>
            </a:r>
          </a:p>
        </p:txBody>
      </p:sp>
      <p:sp>
        <p:nvSpPr>
          <p:cNvPr id="4" name="Title 2">
            <a:extLst>
              <a:ext uri="{FF2B5EF4-FFF2-40B4-BE49-F238E27FC236}">
                <a16:creationId xmlns:a16="http://schemas.microsoft.com/office/drawing/2014/main" id="{CD5F66AD-663F-E005-6277-8CF2B095C094}"/>
              </a:ext>
            </a:extLst>
          </p:cNvPr>
          <p:cNvSpPr txBox="1">
            <a:spLocks/>
          </p:cNvSpPr>
          <p:nvPr/>
        </p:nvSpPr>
        <p:spPr>
          <a:xfrm>
            <a:off x="278581" y="544685"/>
            <a:ext cx="11417300"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Statewide Increase in Youth Justice Involvement</a:t>
            </a:r>
          </a:p>
        </p:txBody>
      </p:sp>
      <p:sp>
        <p:nvSpPr>
          <p:cNvPr id="6" name="Rectangle 5">
            <a:extLst>
              <a:ext uri="{FF2B5EF4-FFF2-40B4-BE49-F238E27FC236}">
                <a16:creationId xmlns:a16="http://schemas.microsoft.com/office/drawing/2014/main" id="{C20945BE-2FE3-2AE0-4ED7-9BC870BE3594}"/>
              </a:ext>
            </a:extLst>
          </p:cNvPr>
          <p:cNvSpPr/>
          <p:nvPr/>
        </p:nvSpPr>
        <p:spPr>
          <a:xfrm>
            <a:off x="7934796" y="2467899"/>
            <a:ext cx="1718251" cy="2839392"/>
          </a:xfrm>
          <a:prstGeom prst="rect">
            <a:avLst/>
          </a:prstGeom>
          <a:noFill/>
          <a:ln w="57150">
            <a:solidFill>
              <a:schemeClr val="accent5"/>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46861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E31CB9-31A0-D054-1DA7-CB1DF595AE3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F82DFBE-E6F3-089E-24CC-A8C48BCFD642}"/>
              </a:ext>
            </a:extLst>
          </p:cNvPr>
          <p:cNvSpPr/>
          <p:nvPr/>
        </p:nvSpPr>
        <p:spPr>
          <a:xfrm>
            <a:off x="0" y="6617418"/>
            <a:ext cx="10953946" cy="231006"/>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a:ea typeface="+mn-ea"/>
              <a:cs typeface="Arial"/>
            </a:endParaRPr>
          </a:p>
        </p:txBody>
      </p:sp>
      <p:sp>
        <p:nvSpPr>
          <p:cNvPr id="7" name="Rectangle 6">
            <a:extLst>
              <a:ext uri="{FF2B5EF4-FFF2-40B4-BE49-F238E27FC236}">
                <a16:creationId xmlns:a16="http://schemas.microsoft.com/office/drawing/2014/main" id="{5FB413BE-F229-DFCF-2901-A3C444B591FD}"/>
              </a:ext>
            </a:extLst>
          </p:cNvPr>
          <p:cNvSpPr/>
          <p:nvPr/>
        </p:nvSpPr>
        <p:spPr>
          <a:xfrm>
            <a:off x="278581" y="1232318"/>
            <a:ext cx="11688629" cy="4117756"/>
          </a:xfrm>
          <a:prstGeom prst="rect">
            <a:avLst/>
          </a:prstGeom>
          <a:solidFill>
            <a:schemeClr val="bg1">
              <a:lumMod val="95000"/>
            </a:schemeClr>
          </a:solidFill>
          <a:ln w="28575">
            <a:solidFill>
              <a:schemeClr val="tx2"/>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285750" marR="0" lvl="0" indent="-28575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latin typeface="Calibri" panose="020F0502020204030204"/>
              <a:ea typeface="+mn-ea"/>
              <a:cs typeface="Arial"/>
            </a:endParaRPr>
          </a:p>
          <a:p>
            <a:pPr marL="285750" marR="0" lvl="0" indent="-28575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panose="020F0502020204030204"/>
                <a:ea typeface="+mn-ea"/>
                <a:cs typeface="Arial"/>
              </a:rPr>
              <a:t>Youth experience challenges accessing certain types of treatment in the community and in detention (e.g., non-medical detoxification, residential services). </a:t>
            </a:r>
          </a:p>
          <a:p>
            <a:pPr marL="285750" marR="0" lvl="0" indent="-28575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chemeClr val="tx1"/>
                </a:solidFill>
                <a:effectLst/>
                <a:uLnTx/>
                <a:uFillTx/>
                <a:latin typeface="Calibri" panose="020F0502020204030204"/>
                <a:ea typeface="+mn-ea"/>
                <a:cs typeface="Arial"/>
              </a:rPr>
              <a:t>Involvement in the justice system places youth at risk for exposure to trauma and practices that may intensify their psychological distress. </a:t>
            </a:r>
          </a:p>
          <a:p>
            <a:pPr marL="285750" marR="0" lvl="0" indent="-28575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0" cap="none" spc="0" normalizeH="0" baseline="0" noProof="0">
                <a:ln>
                  <a:noFill/>
                </a:ln>
                <a:solidFill>
                  <a:schemeClr val="tx1"/>
                </a:solidFill>
                <a:effectLst/>
                <a:uLnTx/>
                <a:uFillTx/>
                <a:latin typeface="Calibri" panose="020F0502020204030204"/>
                <a:ea typeface="+mn-ea"/>
                <a:cs typeface="Arial"/>
              </a:rPr>
              <a:t>Data from a 2022 point-in-time survey of young people in North Carolina’s Youth Development Centers (YDCs) demonstrates high rates of externalizing behaviors and internalizing disorders among these youth:</a:t>
            </a:r>
          </a:p>
          <a:p>
            <a:pPr marL="742950" marR="0" lvl="1" indent="-285750" algn="l" defTabSz="914400" rtl="0" eaLnBrk="0" fontAlgn="base" latinLnBrk="0" hangingPunct="0">
              <a:lnSpc>
                <a:spcPct val="100000"/>
              </a:lnSpc>
              <a:spcBef>
                <a:spcPts val="120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a:ln>
                  <a:noFill/>
                </a:ln>
                <a:solidFill>
                  <a:schemeClr val="tx1"/>
                </a:solidFill>
                <a:effectLst/>
                <a:uLnTx/>
                <a:uFillTx/>
                <a:latin typeface="Calibri" panose="020F0502020204030204"/>
                <a:ea typeface="+mn-ea"/>
                <a:cs typeface="Arial"/>
              </a:rPr>
              <a:t>More than half had trauma and stress-related disorders. </a:t>
            </a:r>
          </a:p>
          <a:p>
            <a:pPr marL="742950" marR="0" lvl="1" indent="-285750" algn="l" defTabSz="914400" rtl="0" eaLnBrk="0" fontAlgn="base" latinLnBrk="0" hangingPunct="0">
              <a:lnSpc>
                <a:spcPct val="100000"/>
              </a:lnSpc>
              <a:spcBef>
                <a:spcPts val="120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a:ln>
                  <a:noFill/>
                </a:ln>
                <a:solidFill>
                  <a:schemeClr val="tx1"/>
                </a:solidFill>
                <a:effectLst/>
                <a:uLnTx/>
                <a:uFillTx/>
                <a:latin typeface="Calibri" panose="020F0502020204030204"/>
                <a:ea typeface="+mn-ea"/>
                <a:cs typeface="Arial"/>
              </a:rPr>
              <a:t>48% had co-occurring mental health and substance use diagnoses. </a:t>
            </a:r>
          </a:p>
          <a:p>
            <a:pPr marL="742950" marR="0" lvl="1" indent="-285750" algn="l" defTabSz="914400" rtl="0" eaLnBrk="0" fontAlgn="base" latinLnBrk="0" hangingPunct="0">
              <a:lnSpc>
                <a:spcPct val="100000"/>
              </a:lnSpc>
              <a:spcBef>
                <a:spcPts val="120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a:ln>
                  <a:noFill/>
                </a:ln>
                <a:solidFill>
                  <a:schemeClr val="tx1"/>
                </a:solidFill>
                <a:effectLst/>
                <a:uLnTx/>
                <a:uFillTx/>
                <a:latin typeface="Calibri" panose="020F0502020204030204"/>
                <a:ea typeface="+mn-ea"/>
                <a:cs typeface="Arial"/>
              </a:rPr>
              <a:t>Approximately 20% had depressive disorders. </a:t>
            </a:r>
          </a:p>
          <a:p>
            <a:pPr marL="742950" marR="0" lvl="1" indent="-285750" algn="l" defTabSz="914400" rtl="0" eaLnBrk="0" fontAlgn="base" latinLnBrk="0" hangingPunct="0">
              <a:lnSpc>
                <a:spcPct val="100000"/>
              </a:lnSpc>
              <a:spcBef>
                <a:spcPts val="1200"/>
              </a:spcBef>
              <a:spcAft>
                <a:spcPts val="0"/>
              </a:spcAft>
              <a:buClrTx/>
              <a:buSzTx/>
              <a:buFont typeface="Courier New" panose="02070309020205020404" pitchFamily="49" charset="0"/>
              <a:buChar char="o"/>
              <a:tabLst/>
              <a:defRPr/>
            </a:pPr>
            <a:r>
              <a:rPr kumimoji="0" lang="en-US" sz="2000" b="0" i="0" u="none" strike="noStrike" kern="0" cap="none" spc="0" normalizeH="0" baseline="0" noProof="0">
                <a:ln>
                  <a:noFill/>
                </a:ln>
                <a:solidFill>
                  <a:schemeClr val="tx1"/>
                </a:solidFill>
                <a:effectLst/>
                <a:uLnTx/>
                <a:uFillTx/>
                <a:latin typeface="Calibri" panose="020F0502020204030204"/>
                <a:ea typeface="+mn-ea"/>
                <a:cs typeface="Arial"/>
              </a:rPr>
              <a:t>Over 80% had disruptive, impulse-control, and conduct disorder. </a:t>
            </a:r>
          </a:p>
          <a:p>
            <a:pPr marL="285750" marR="0" lvl="0" indent="-285750" algn="l" defTabSz="914400" rtl="0" eaLnBrk="0" fontAlgn="base" latinLnBrk="0" hangingPunct="0">
              <a:lnSpc>
                <a:spcPct val="100000"/>
              </a:lnSpc>
              <a:spcBef>
                <a:spcPts val="12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2" name="Title 2">
            <a:extLst>
              <a:ext uri="{FF2B5EF4-FFF2-40B4-BE49-F238E27FC236}">
                <a16:creationId xmlns:a16="http://schemas.microsoft.com/office/drawing/2014/main" id="{A4AA4241-CB85-2E13-A37A-68F9D8CB862B}"/>
              </a:ext>
            </a:extLst>
          </p:cNvPr>
          <p:cNvSpPr txBox="1">
            <a:spLocks/>
          </p:cNvSpPr>
          <p:nvPr/>
        </p:nvSpPr>
        <p:spPr>
          <a:xfrm>
            <a:off x="278581" y="544685"/>
            <a:ext cx="11417300"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The Importance of Addressing Youth Behavioral Health Needs </a:t>
            </a:r>
          </a:p>
        </p:txBody>
      </p:sp>
      <p:sp>
        <p:nvSpPr>
          <p:cNvPr id="8" name="Rectangle 7">
            <a:extLst>
              <a:ext uri="{FF2B5EF4-FFF2-40B4-BE49-F238E27FC236}">
                <a16:creationId xmlns:a16="http://schemas.microsoft.com/office/drawing/2014/main" id="{80843DE0-D195-BD82-A74B-FEA879732FDE}"/>
              </a:ext>
            </a:extLst>
          </p:cNvPr>
          <p:cNvSpPr/>
          <p:nvPr/>
        </p:nvSpPr>
        <p:spPr>
          <a:xfrm>
            <a:off x="0" y="6407647"/>
            <a:ext cx="12192000" cy="19363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Source: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2022 North Carolina Juvenile Justice and Delinquency Prevention (DJJDP) Annual Report</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Branson et al., 2017</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6" name="TextBox 5">
            <a:extLst>
              <a:ext uri="{FF2B5EF4-FFF2-40B4-BE49-F238E27FC236}">
                <a16:creationId xmlns:a16="http://schemas.microsoft.com/office/drawing/2014/main" id="{8E127913-6AD4-83F3-066A-DC1412D7967F}"/>
              </a:ext>
            </a:extLst>
          </p:cNvPr>
          <p:cNvSpPr txBox="1"/>
          <p:nvPr/>
        </p:nvSpPr>
        <p:spPr>
          <a:xfrm>
            <a:off x="171450" y="5556143"/>
            <a:ext cx="11795760" cy="707886"/>
          </a:xfrm>
          <a:prstGeom prst="rect">
            <a:avLst/>
          </a:prstGeom>
          <a:solidFill>
            <a:schemeClr val="accent6">
              <a:lumMod val="20000"/>
              <a:lumOff val="80000"/>
            </a:schemeClr>
          </a:solidFill>
          <a:ln>
            <a:solidFill>
              <a:schemeClr val="accent6">
                <a:lumMod val="7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this presentation, the term “behavioral health” encompasses mental health (MH), substance use disorder (SUD), intellectual/developmental disabilities (IDD), and traumatic brain injury (TBI) needs.</a:t>
            </a:r>
          </a:p>
        </p:txBody>
      </p:sp>
    </p:spTree>
    <p:extLst>
      <p:ext uri="{BB962C8B-B14F-4D97-AF65-F5344CB8AC3E}">
        <p14:creationId xmlns:p14="http://schemas.microsoft.com/office/powerpoint/2010/main" val="336612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EE31CB9-31A0-D054-1DA7-CB1DF595AE3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2" name="Picture 61">
            <a:extLst>
              <a:ext uri="{FF2B5EF4-FFF2-40B4-BE49-F238E27FC236}">
                <a16:creationId xmlns:a16="http://schemas.microsoft.com/office/drawing/2014/main" id="{4AD9DE46-DE84-6630-93CF-69700E5079CD}"/>
              </a:ext>
            </a:extLst>
          </p:cNvPr>
          <p:cNvPicPr>
            <a:picLocks noChangeAspect="1"/>
          </p:cNvPicPr>
          <p:nvPr/>
        </p:nvPicPr>
        <p:blipFill>
          <a:blip r:embed="rId2"/>
          <a:stretch>
            <a:fillRect/>
          </a:stretch>
        </p:blipFill>
        <p:spPr>
          <a:xfrm>
            <a:off x="131654" y="2241483"/>
            <a:ext cx="12155596" cy="2905530"/>
          </a:xfrm>
          <a:prstGeom prst="rect">
            <a:avLst/>
          </a:prstGeom>
        </p:spPr>
      </p:pic>
      <p:sp>
        <p:nvSpPr>
          <p:cNvPr id="64" name="Left Brace 63">
            <a:extLst>
              <a:ext uri="{FF2B5EF4-FFF2-40B4-BE49-F238E27FC236}">
                <a16:creationId xmlns:a16="http://schemas.microsoft.com/office/drawing/2014/main" id="{15422ECC-FB94-711E-DB0D-688D17620E09}"/>
              </a:ext>
            </a:extLst>
          </p:cNvPr>
          <p:cNvSpPr/>
          <p:nvPr/>
        </p:nvSpPr>
        <p:spPr>
          <a:xfrm rot="16200000">
            <a:off x="6944228" y="565174"/>
            <a:ext cx="461913" cy="9340214"/>
          </a:xfrm>
          <a:prstGeom prst="leftBrace">
            <a:avLst>
              <a:gd name="adj1" fmla="val 8333"/>
              <a:gd name="adj2" fmla="val 63534"/>
            </a:avLst>
          </a:prstGeom>
          <a:ln w="285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78E51F37-837C-0FFD-94B7-2A180A463DF4}"/>
              </a:ext>
            </a:extLst>
          </p:cNvPr>
          <p:cNvSpPr txBox="1"/>
          <p:nvPr/>
        </p:nvSpPr>
        <p:spPr>
          <a:xfrm>
            <a:off x="5396865" y="5504679"/>
            <a:ext cx="6795135" cy="830997"/>
          </a:xfrm>
          <a:prstGeom prst="rect">
            <a:avLst/>
          </a:prstGeom>
          <a:noFill/>
        </p:spPr>
        <p:txBody>
          <a:bodyPr wrap="square">
            <a:spAutoFit/>
          </a:bodyPr>
          <a:lstStyle/>
          <a:p>
            <a:pPr marL="0" marR="0" lvl="0" indent="0" algn="ctr" defTabSz="342908"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Juvenile Justice Behavioral Health (JJBH)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teams work to support local planning statewide to increase access, effective treatment engagement and retention, and community engagement for youth with BH needs and their families. </a:t>
            </a:r>
          </a:p>
        </p:txBody>
      </p:sp>
      <p:sp>
        <p:nvSpPr>
          <p:cNvPr id="2" name="Title 2">
            <a:extLst>
              <a:ext uri="{FF2B5EF4-FFF2-40B4-BE49-F238E27FC236}">
                <a16:creationId xmlns:a16="http://schemas.microsoft.com/office/drawing/2014/main" id="{A1E527DA-9E1B-4554-FA45-B07DD8F070B5}"/>
              </a:ext>
            </a:extLst>
          </p:cNvPr>
          <p:cNvSpPr txBox="1">
            <a:spLocks/>
          </p:cNvSpPr>
          <p:nvPr/>
        </p:nvSpPr>
        <p:spPr>
          <a:xfrm>
            <a:off x="278581" y="544685"/>
            <a:ext cx="11417300"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Reminder: Youth Justice Continuum </a:t>
            </a:r>
          </a:p>
        </p:txBody>
      </p:sp>
      <p:sp>
        <p:nvSpPr>
          <p:cNvPr id="3" name="Rectangle 2">
            <a:extLst>
              <a:ext uri="{FF2B5EF4-FFF2-40B4-BE49-F238E27FC236}">
                <a16:creationId xmlns:a16="http://schemas.microsoft.com/office/drawing/2014/main" id="{CE313B6D-AC80-0A11-4B27-79EFEF991281}"/>
              </a:ext>
            </a:extLst>
          </p:cNvPr>
          <p:cNvSpPr/>
          <p:nvPr/>
        </p:nvSpPr>
        <p:spPr>
          <a:xfrm>
            <a:off x="0" y="1266813"/>
            <a:ext cx="12192000" cy="974670"/>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DMH/DD/SUS’ intends to build on its existing foundation of services and supports across the youth justice continuum to address challenges and improve supports for youth with behavioral health needs.</a:t>
            </a:r>
          </a:p>
        </p:txBody>
      </p:sp>
      <p:sp>
        <p:nvSpPr>
          <p:cNvPr id="4" name="Left Brace 3">
            <a:extLst>
              <a:ext uri="{FF2B5EF4-FFF2-40B4-BE49-F238E27FC236}">
                <a16:creationId xmlns:a16="http://schemas.microsoft.com/office/drawing/2014/main" id="{25FFFC2A-C7BA-602D-6A0F-4E809DE7C949}"/>
              </a:ext>
            </a:extLst>
          </p:cNvPr>
          <p:cNvSpPr/>
          <p:nvPr/>
        </p:nvSpPr>
        <p:spPr>
          <a:xfrm rot="16200000">
            <a:off x="1094200" y="4188706"/>
            <a:ext cx="461913" cy="2093148"/>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530C7B2-C5E7-736A-3CCE-6FDE982D09A3}"/>
              </a:ext>
            </a:extLst>
          </p:cNvPr>
          <p:cNvSpPr txBox="1"/>
          <p:nvPr/>
        </p:nvSpPr>
        <p:spPr>
          <a:xfrm>
            <a:off x="379363" y="5504679"/>
            <a:ext cx="5000625" cy="830997"/>
          </a:xfrm>
          <a:prstGeom prst="rect">
            <a:avLst/>
          </a:prstGeom>
          <a:noFill/>
        </p:spPr>
        <p:txBody>
          <a:bodyPr wrap="square">
            <a:spAutoFit/>
          </a:bodyPr>
          <a:lstStyle/>
          <a:p>
            <a:pPr marL="0" marR="0" lvl="0" indent="0" algn="ctr" defTabSz="342908"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a:ea typeface="+mn-ea"/>
                <a:cs typeface="+mn-cs"/>
              </a:rPr>
              <a:t>High Fidelity Wraparound (HFW) </a:t>
            </a: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facilitates care planning and coordination of services for youth 5-20 years of age with serious emotional disturbance (SED). </a:t>
            </a:r>
            <a:endParaRPr kumimoji="0" lang="en-US" sz="16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FAE74E0D-09C7-7C3A-71D2-044F7B2A2EEE}"/>
              </a:ext>
            </a:extLst>
          </p:cNvPr>
          <p:cNvSpPr txBox="1"/>
          <p:nvPr/>
        </p:nvSpPr>
        <p:spPr>
          <a:xfrm>
            <a:off x="-99179" y="5482686"/>
            <a:ext cx="461665" cy="996619"/>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prstClr val="black"/>
                </a:solidFill>
                <a:effectLst/>
                <a:uLnTx/>
                <a:uFillTx/>
                <a:latin typeface="Arial" panose="020B0604020202020204"/>
                <a:ea typeface="+mn-ea"/>
                <a:cs typeface="+mn-cs"/>
              </a:rPr>
              <a:t>Examples</a:t>
            </a:r>
          </a:p>
        </p:txBody>
      </p:sp>
    </p:spTree>
    <p:extLst>
      <p:ext uri="{BB962C8B-B14F-4D97-AF65-F5344CB8AC3E}">
        <p14:creationId xmlns:p14="http://schemas.microsoft.com/office/powerpoint/2010/main" val="249003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BC405B3-0BD4-E3EF-B9E8-FC8368243AE8}"/>
              </a:ext>
            </a:extLst>
          </p:cNvPr>
          <p:cNvSpPr txBox="1"/>
          <p:nvPr/>
        </p:nvSpPr>
        <p:spPr>
          <a:xfrm>
            <a:off x="1738338" y="4968690"/>
            <a:ext cx="8704993" cy="1246495"/>
          </a:xfrm>
          <a:prstGeom prst="rect">
            <a:avLst/>
          </a:prstGeom>
          <a:solidFill>
            <a:schemeClr val="accent4">
              <a:lumMod val="20000"/>
              <a:lumOff val="80000"/>
            </a:schemeClr>
          </a:solid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Foundational Elements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Access to housing, health benefits, education, employment (older youth), and other community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Outreach, education and awareness among community, families, and justice providers.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Leadership, expertise, and support to enable local communities identify their needs and implement best practices.</a:t>
            </a:r>
          </a:p>
        </p:txBody>
      </p:sp>
      <p:grpSp>
        <p:nvGrpSpPr>
          <p:cNvPr id="41" name="Group 40">
            <a:extLst>
              <a:ext uri="{FF2B5EF4-FFF2-40B4-BE49-F238E27FC236}">
                <a16:creationId xmlns:a16="http://schemas.microsoft.com/office/drawing/2014/main" id="{86A9F422-8BEF-4AFC-E315-F9ACAE2B4C64}"/>
              </a:ext>
            </a:extLst>
          </p:cNvPr>
          <p:cNvGrpSpPr/>
          <p:nvPr/>
        </p:nvGrpSpPr>
        <p:grpSpPr>
          <a:xfrm>
            <a:off x="501019" y="1880744"/>
            <a:ext cx="10852781" cy="3036979"/>
            <a:chOff x="501019" y="1214120"/>
            <a:chExt cx="10852781" cy="3703604"/>
          </a:xfrm>
        </p:grpSpPr>
        <p:sp>
          <p:nvSpPr>
            <p:cNvPr id="42" name="Freeform: Shape 41">
              <a:extLst>
                <a:ext uri="{FF2B5EF4-FFF2-40B4-BE49-F238E27FC236}">
                  <a16:creationId xmlns:a16="http://schemas.microsoft.com/office/drawing/2014/main" id="{B6F29746-3AE1-9662-7A5E-DD67C200D19B}"/>
                </a:ext>
              </a:extLst>
            </p:cNvPr>
            <p:cNvSpPr/>
            <p:nvPr/>
          </p:nvSpPr>
          <p:spPr>
            <a:xfrm>
              <a:off x="6069166" y="2586156"/>
              <a:ext cx="3940034" cy="683807"/>
            </a:xfrm>
            <a:custGeom>
              <a:avLst/>
              <a:gdLst/>
              <a:ahLst/>
              <a:cxnLst/>
              <a:rect l="0" t="0" r="0" b="0"/>
              <a:pathLst>
                <a:path>
                  <a:moveTo>
                    <a:pt x="0" y="0"/>
                  </a:moveTo>
                  <a:lnTo>
                    <a:pt x="0" y="341903"/>
                  </a:lnTo>
                  <a:lnTo>
                    <a:pt x="3940034" y="341903"/>
                  </a:lnTo>
                  <a:lnTo>
                    <a:pt x="3940034" y="683807"/>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3" name="Freeform: Shape 42">
              <a:extLst>
                <a:ext uri="{FF2B5EF4-FFF2-40B4-BE49-F238E27FC236}">
                  <a16:creationId xmlns:a16="http://schemas.microsoft.com/office/drawing/2014/main" id="{E402B225-8250-F796-C017-6909340C646C}"/>
                </a:ext>
              </a:extLst>
            </p:cNvPr>
            <p:cNvSpPr/>
            <p:nvPr/>
          </p:nvSpPr>
          <p:spPr>
            <a:xfrm>
              <a:off x="6023446" y="2586156"/>
              <a:ext cx="91440" cy="683807"/>
            </a:xfrm>
            <a:custGeom>
              <a:avLst/>
              <a:gdLst/>
              <a:ahLst/>
              <a:cxnLst/>
              <a:rect l="0" t="0" r="0" b="0"/>
              <a:pathLst>
                <a:path>
                  <a:moveTo>
                    <a:pt x="45720" y="0"/>
                  </a:moveTo>
                  <a:lnTo>
                    <a:pt x="45720" y="68380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4" name="Freeform: Shape 43">
              <a:extLst>
                <a:ext uri="{FF2B5EF4-FFF2-40B4-BE49-F238E27FC236}">
                  <a16:creationId xmlns:a16="http://schemas.microsoft.com/office/drawing/2014/main" id="{7C90B779-544C-67FA-E5CC-FD54AC35D566}"/>
                </a:ext>
              </a:extLst>
            </p:cNvPr>
            <p:cNvSpPr/>
            <p:nvPr/>
          </p:nvSpPr>
          <p:spPr>
            <a:xfrm>
              <a:off x="2129132" y="2586156"/>
              <a:ext cx="3940034" cy="683807"/>
            </a:xfrm>
            <a:custGeom>
              <a:avLst/>
              <a:gdLst/>
              <a:ahLst/>
              <a:cxnLst/>
              <a:rect l="0" t="0" r="0" b="0"/>
              <a:pathLst>
                <a:path>
                  <a:moveTo>
                    <a:pt x="3940034" y="0"/>
                  </a:moveTo>
                  <a:lnTo>
                    <a:pt x="3940034" y="341903"/>
                  </a:lnTo>
                  <a:lnTo>
                    <a:pt x="0" y="341903"/>
                  </a:lnTo>
                  <a:lnTo>
                    <a:pt x="0" y="683807"/>
                  </a:lnTo>
                </a:path>
              </a:pathLst>
            </a:custGeom>
            <a:noFill/>
            <a:ln>
              <a:solidFill>
                <a:schemeClr val="tx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5" name="Freeform: Shape 44">
              <a:extLst>
                <a:ext uri="{FF2B5EF4-FFF2-40B4-BE49-F238E27FC236}">
                  <a16:creationId xmlns:a16="http://schemas.microsoft.com/office/drawing/2014/main" id="{C7E0E1FF-5469-E82E-DE34-4652F5C25D4C}"/>
                </a:ext>
              </a:extLst>
            </p:cNvPr>
            <p:cNvSpPr/>
            <p:nvPr/>
          </p:nvSpPr>
          <p:spPr>
            <a:xfrm>
              <a:off x="4441053" y="1214120"/>
              <a:ext cx="3256226" cy="1628113"/>
            </a:xfrm>
            <a:custGeom>
              <a:avLst/>
              <a:gdLst>
                <a:gd name="connsiteX0" fmla="*/ 0 w 3256226"/>
                <a:gd name="connsiteY0" fmla="*/ 0 h 1628113"/>
                <a:gd name="connsiteX1" fmla="*/ 3256226 w 3256226"/>
                <a:gd name="connsiteY1" fmla="*/ 0 h 1628113"/>
                <a:gd name="connsiteX2" fmla="*/ 3256226 w 3256226"/>
                <a:gd name="connsiteY2" fmla="*/ 1628113 h 1628113"/>
                <a:gd name="connsiteX3" fmla="*/ 0 w 3256226"/>
                <a:gd name="connsiteY3" fmla="*/ 1628113 h 1628113"/>
                <a:gd name="connsiteX4" fmla="*/ 0 w 3256226"/>
                <a:gd name="connsiteY4" fmla="*/ 0 h 162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226" h="1628113">
                  <a:moveTo>
                    <a:pt x="0" y="0"/>
                  </a:moveTo>
                  <a:lnTo>
                    <a:pt x="3256226" y="0"/>
                  </a:lnTo>
                  <a:lnTo>
                    <a:pt x="3256226" y="1628113"/>
                  </a:lnTo>
                  <a:lnTo>
                    <a:pt x="0" y="1628113"/>
                  </a:lnTo>
                  <a:lnTo>
                    <a:pt x="0" y="0"/>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161"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DMH/DD/SUS’ Role</a:t>
              </a:r>
              <a:endParaRPr kumimoji="0" lang="en-US" sz="1800" b="1" i="0" u="none" strike="sng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B800DE95-1375-C2F8-28F0-5630298FB636}"/>
                </a:ext>
              </a:extLst>
            </p:cNvPr>
            <p:cNvSpPr/>
            <p:nvPr/>
          </p:nvSpPr>
          <p:spPr>
            <a:xfrm>
              <a:off x="4616931" y="1385483"/>
              <a:ext cx="976867" cy="1302490"/>
            </a:xfrm>
            <a:prstGeom prst="rect">
              <a:avLst/>
            </a:prstGeom>
            <a:solidFill>
              <a:schemeClr val="bg1"/>
            </a:solidFill>
            <a:ln w="28575">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7" name="Freeform: Shape 46">
              <a:extLst>
                <a:ext uri="{FF2B5EF4-FFF2-40B4-BE49-F238E27FC236}">
                  <a16:creationId xmlns:a16="http://schemas.microsoft.com/office/drawing/2014/main" id="{D5AF8BBF-BF2B-ED6B-0C88-9AD527D5C121}"/>
                </a:ext>
              </a:extLst>
            </p:cNvPr>
            <p:cNvSpPr/>
            <p:nvPr/>
          </p:nvSpPr>
          <p:spPr>
            <a:xfrm>
              <a:off x="501019" y="3269963"/>
              <a:ext cx="3256226" cy="1628113"/>
            </a:xfrm>
            <a:custGeom>
              <a:avLst/>
              <a:gdLst>
                <a:gd name="connsiteX0" fmla="*/ 0 w 3256226"/>
                <a:gd name="connsiteY0" fmla="*/ 0 h 1628113"/>
                <a:gd name="connsiteX1" fmla="*/ 3256226 w 3256226"/>
                <a:gd name="connsiteY1" fmla="*/ 0 h 1628113"/>
                <a:gd name="connsiteX2" fmla="*/ 3256226 w 3256226"/>
                <a:gd name="connsiteY2" fmla="*/ 1628113 h 1628113"/>
                <a:gd name="connsiteX3" fmla="*/ 0 w 3256226"/>
                <a:gd name="connsiteY3" fmla="*/ 1628113 h 1628113"/>
                <a:gd name="connsiteX4" fmla="*/ 0 w 3256226"/>
                <a:gd name="connsiteY4" fmla="*/ 0 h 162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226" h="1628113">
                  <a:moveTo>
                    <a:pt x="0" y="0"/>
                  </a:moveTo>
                  <a:lnTo>
                    <a:pt x="3256226" y="0"/>
                  </a:lnTo>
                  <a:lnTo>
                    <a:pt x="3256226" y="1628113"/>
                  </a:lnTo>
                  <a:lnTo>
                    <a:pt x="0" y="1628113"/>
                  </a:lnTo>
                  <a:lnTo>
                    <a:pt x="0" y="0"/>
                  </a:lnTo>
                  <a:close/>
                </a:path>
              </a:pathLst>
            </a:custGeom>
            <a:solidFill>
              <a:srgbClr val="E0F0D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161"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Provide </a:t>
              </a:r>
              <a:r>
                <a:rPr kumimoji="0" lang="en-US" sz="13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community-based treatment services </a:t>
              </a: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to prevent youth from entering and supporting youth leaving the justice system. </a:t>
              </a:r>
            </a:p>
          </p:txBody>
        </p:sp>
        <p:sp>
          <p:nvSpPr>
            <p:cNvPr id="48" name="Rectangle 47">
              <a:extLst>
                <a:ext uri="{FF2B5EF4-FFF2-40B4-BE49-F238E27FC236}">
                  <a16:creationId xmlns:a16="http://schemas.microsoft.com/office/drawing/2014/main" id="{40ECD220-3242-CA50-CA51-5FDF5AC889B0}"/>
                </a:ext>
              </a:extLst>
            </p:cNvPr>
            <p:cNvSpPr/>
            <p:nvPr/>
          </p:nvSpPr>
          <p:spPr>
            <a:xfrm>
              <a:off x="663831" y="3432775"/>
              <a:ext cx="976867" cy="1302490"/>
            </a:xfrm>
            <a:prstGeom prst="rect">
              <a:avLst/>
            </a:prstGeom>
            <a:solidFill>
              <a:schemeClr val="bg1"/>
            </a:solidFill>
            <a:ln w="28575">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9" name="Freeform: Shape 48">
              <a:extLst>
                <a:ext uri="{FF2B5EF4-FFF2-40B4-BE49-F238E27FC236}">
                  <a16:creationId xmlns:a16="http://schemas.microsoft.com/office/drawing/2014/main" id="{198E547A-C035-B9E5-9723-D6F02CF8EDD2}"/>
                </a:ext>
              </a:extLst>
            </p:cNvPr>
            <p:cNvSpPr/>
            <p:nvPr/>
          </p:nvSpPr>
          <p:spPr>
            <a:xfrm>
              <a:off x="8097574" y="3289611"/>
              <a:ext cx="3256226" cy="1628113"/>
            </a:xfrm>
            <a:custGeom>
              <a:avLst/>
              <a:gdLst>
                <a:gd name="connsiteX0" fmla="*/ 0 w 3256226"/>
                <a:gd name="connsiteY0" fmla="*/ 0 h 1628113"/>
                <a:gd name="connsiteX1" fmla="*/ 3256226 w 3256226"/>
                <a:gd name="connsiteY1" fmla="*/ 0 h 1628113"/>
                <a:gd name="connsiteX2" fmla="*/ 3256226 w 3256226"/>
                <a:gd name="connsiteY2" fmla="*/ 1628113 h 1628113"/>
                <a:gd name="connsiteX3" fmla="*/ 0 w 3256226"/>
                <a:gd name="connsiteY3" fmla="*/ 1628113 h 1628113"/>
                <a:gd name="connsiteX4" fmla="*/ 0 w 3256226"/>
                <a:gd name="connsiteY4" fmla="*/ 0 h 162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226" h="1628113">
                  <a:moveTo>
                    <a:pt x="0" y="0"/>
                  </a:moveTo>
                  <a:lnTo>
                    <a:pt x="3256226" y="0"/>
                  </a:lnTo>
                  <a:lnTo>
                    <a:pt x="3256226" y="1628113"/>
                  </a:lnTo>
                  <a:lnTo>
                    <a:pt x="0" y="1628113"/>
                  </a:lnTo>
                  <a:lnTo>
                    <a:pt x="0" y="0"/>
                  </a:lnTo>
                  <a:close/>
                </a:path>
              </a:pathLst>
            </a:custGeom>
            <a:solidFill>
              <a:srgbClr val="E0F0D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161"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Improves screening, referral, and service outcomes through the Juvenile Justice Behavioral Health teams </a:t>
              </a:r>
              <a:r>
                <a:rPr kumimoji="0" lang="en-US" sz="13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the community</a:t>
              </a: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300" b="1"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1" name="Freeform: Shape 50">
              <a:extLst>
                <a:ext uri="{FF2B5EF4-FFF2-40B4-BE49-F238E27FC236}">
                  <a16:creationId xmlns:a16="http://schemas.microsoft.com/office/drawing/2014/main" id="{CA7F228A-604E-AB3A-363D-A5CA5D814B18}"/>
                </a:ext>
              </a:extLst>
            </p:cNvPr>
            <p:cNvSpPr/>
            <p:nvPr/>
          </p:nvSpPr>
          <p:spPr>
            <a:xfrm>
              <a:off x="4522459" y="3255201"/>
              <a:ext cx="3256226" cy="1628113"/>
            </a:xfrm>
            <a:custGeom>
              <a:avLst/>
              <a:gdLst>
                <a:gd name="connsiteX0" fmla="*/ 0 w 3256226"/>
                <a:gd name="connsiteY0" fmla="*/ 0 h 1628113"/>
                <a:gd name="connsiteX1" fmla="*/ 3256226 w 3256226"/>
                <a:gd name="connsiteY1" fmla="*/ 0 h 1628113"/>
                <a:gd name="connsiteX2" fmla="*/ 3256226 w 3256226"/>
                <a:gd name="connsiteY2" fmla="*/ 1628113 h 1628113"/>
                <a:gd name="connsiteX3" fmla="*/ 0 w 3256226"/>
                <a:gd name="connsiteY3" fmla="*/ 1628113 h 1628113"/>
                <a:gd name="connsiteX4" fmla="*/ 0 w 3256226"/>
                <a:gd name="connsiteY4" fmla="*/ 0 h 1628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226" h="1628113">
                  <a:moveTo>
                    <a:pt x="0" y="0"/>
                  </a:moveTo>
                  <a:lnTo>
                    <a:pt x="3256226" y="0"/>
                  </a:lnTo>
                  <a:lnTo>
                    <a:pt x="3256226" y="1628113"/>
                  </a:lnTo>
                  <a:lnTo>
                    <a:pt x="0" y="1628113"/>
                  </a:lnTo>
                  <a:lnTo>
                    <a:pt x="0" y="0"/>
                  </a:lnTo>
                  <a:close/>
                </a:path>
              </a:pathLst>
            </a:custGeom>
            <a:solidFill>
              <a:srgbClr val="E4D7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6161"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Establish standards to ensure youth access to evidence-based treatment </a:t>
              </a:r>
              <a:r>
                <a:rPr kumimoji="0" lang="en-US" sz="1300" b="1"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residential and detention facilities</a:t>
              </a:r>
              <a:r>
                <a:rPr kumimoji="0" lang="en-US" sz="13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1300" b="0" i="0" u="none" strike="noStrike" kern="1200" cap="none" spc="0" normalizeH="0" baseline="0" noProof="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4EB05601-5C6A-CAA1-F922-6F0FDE2FB162}"/>
                </a:ext>
              </a:extLst>
            </p:cNvPr>
            <p:cNvSpPr/>
            <p:nvPr/>
          </p:nvSpPr>
          <p:spPr>
            <a:xfrm>
              <a:off x="8296509" y="3432775"/>
              <a:ext cx="976867" cy="1302490"/>
            </a:xfrm>
            <a:prstGeom prst="rect">
              <a:avLst/>
            </a:prstGeom>
            <a:solidFill>
              <a:schemeClr val="bg1"/>
            </a:solidFill>
            <a:ln w="28575">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0" name="Rectangle 49">
              <a:extLst>
                <a:ext uri="{FF2B5EF4-FFF2-40B4-BE49-F238E27FC236}">
                  <a16:creationId xmlns:a16="http://schemas.microsoft.com/office/drawing/2014/main" id="{5420A4B8-DCB6-09E5-DF33-C81DE41CACBA}"/>
                </a:ext>
              </a:extLst>
            </p:cNvPr>
            <p:cNvSpPr/>
            <p:nvPr/>
          </p:nvSpPr>
          <p:spPr>
            <a:xfrm>
              <a:off x="4713572" y="3425393"/>
              <a:ext cx="976867" cy="1302490"/>
            </a:xfrm>
            <a:prstGeom prst="rect">
              <a:avLst/>
            </a:prstGeom>
            <a:solidFill>
              <a:schemeClr val="bg1"/>
            </a:solidFill>
            <a:ln w="28575">
              <a:solidFill>
                <a:schemeClr val="tx1"/>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36" name="Graphic 35" descr="School girl with solid fill">
            <a:extLst>
              <a:ext uri="{FF2B5EF4-FFF2-40B4-BE49-F238E27FC236}">
                <a16:creationId xmlns:a16="http://schemas.microsoft.com/office/drawing/2014/main" id="{33F3C3AC-87DA-4B0F-C275-BA608BA0C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6660" y="1992795"/>
            <a:ext cx="756174" cy="756174"/>
          </a:xfrm>
          <a:prstGeom prst="rect">
            <a:avLst/>
          </a:prstGeom>
        </p:spPr>
      </p:pic>
      <p:pic>
        <p:nvPicPr>
          <p:cNvPr id="37" name="Graphic 36" descr="School boy with solid fill">
            <a:extLst>
              <a:ext uri="{FF2B5EF4-FFF2-40B4-BE49-F238E27FC236}">
                <a16:creationId xmlns:a16="http://schemas.microsoft.com/office/drawing/2014/main" id="{670B38D4-A9F5-CD4C-8BC8-7FBFE310E6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5139" y="2265637"/>
            <a:ext cx="756174" cy="756174"/>
          </a:xfrm>
          <a:prstGeom prst="rect">
            <a:avLst/>
          </a:prstGeom>
        </p:spPr>
      </p:pic>
      <p:pic>
        <p:nvPicPr>
          <p:cNvPr id="38" name="Graphic 37" descr="Good Idea with solid fill">
            <a:extLst>
              <a:ext uri="{FF2B5EF4-FFF2-40B4-BE49-F238E27FC236}">
                <a16:creationId xmlns:a16="http://schemas.microsoft.com/office/drawing/2014/main" id="{5E7BD232-0986-2F99-4E03-3FDCC0AAA45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40713" y="3768095"/>
            <a:ext cx="964189" cy="964189"/>
          </a:xfrm>
          <a:prstGeom prst="rect">
            <a:avLst/>
          </a:prstGeom>
        </p:spPr>
      </p:pic>
      <p:pic>
        <p:nvPicPr>
          <p:cNvPr id="39" name="Graphic 38" descr="Checklist with solid fill">
            <a:extLst>
              <a:ext uri="{FF2B5EF4-FFF2-40B4-BE49-F238E27FC236}">
                <a16:creationId xmlns:a16="http://schemas.microsoft.com/office/drawing/2014/main" id="{CF31847D-CD79-394C-6939-97BA702D00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45348" y="3768096"/>
            <a:ext cx="964189" cy="964189"/>
          </a:xfrm>
          <a:prstGeom prst="rect">
            <a:avLst/>
          </a:prstGeom>
        </p:spPr>
      </p:pic>
      <p:pic>
        <p:nvPicPr>
          <p:cNvPr id="40" name="Graphic 39" descr="Medical with solid fill">
            <a:extLst>
              <a:ext uri="{FF2B5EF4-FFF2-40B4-BE49-F238E27FC236}">
                <a16:creationId xmlns:a16="http://schemas.microsoft.com/office/drawing/2014/main" id="{5C780E30-6B99-F63A-9CA2-7DAD921C13B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848" y="3739879"/>
            <a:ext cx="964189" cy="964189"/>
          </a:xfrm>
          <a:prstGeom prst="rect">
            <a:avLst/>
          </a:prstGeom>
        </p:spPr>
      </p:pic>
      <p:sp>
        <p:nvSpPr>
          <p:cNvPr id="2" name="Slide Number Placeholder 1">
            <a:extLst>
              <a:ext uri="{FF2B5EF4-FFF2-40B4-BE49-F238E27FC236}">
                <a16:creationId xmlns:a16="http://schemas.microsoft.com/office/drawing/2014/main" id="{DB83847F-CA02-C59D-D745-F89DC6463199}"/>
              </a:ext>
            </a:extLst>
          </p:cNvPr>
          <p:cNvSpPr>
            <a:spLocks noGrp="1"/>
          </p:cNvSpPr>
          <p:nvPr>
            <p:ph type="sldNum" sz="quarter" idx="12"/>
          </p:nvPr>
        </p:nvSpPr>
        <p:spPr>
          <a:xfrm>
            <a:off x="11723373" y="6634664"/>
            <a:ext cx="243839" cy="17235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58F4AF-AE6E-4342-8600-F141456593B5}"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2">
            <a:extLst>
              <a:ext uri="{FF2B5EF4-FFF2-40B4-BE49-F238E27FC236}">
                <a16:creationId xmlns:a16="http://schemas.microsoft.com/office/drawing/2014/main" id="{3DEF44BB-EEDC-1C57-9691-14EF85BFB7D9}"/>
              </a:ext>
            </a:extLst>
          </p:cNvPr>
          <p:cNvSpPr txBox="1">
            <a:spLocks/>
          </p:cNvSpPr>
          <p:nvPr/>
        </p:nvSpPr>
        <p:spPr>
          <a:xfrm>
            <a:off x="278581" y="544685"/>
            <a:ext cx="11417300"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Vision: DMH/DD/SUS’ Role to Strengthen Behavioral Health Services for Youth and their Families </a:t>
            </a:r>
          </a:p>
        </p:txBody>
      </p:sp>
    </p:spTree>
    <p:extLst>
      <p:ext uri="{BB962C8B-B14F-4D97-AF65-F5344CB8AC3E}">
        <p14:creationId xmlns:p14="http://schemas.microsoft.com/office/powerpoint/2010/main" val="4161405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307669-20F1-57EE-6B12-7023C22D1D44}"/>
              </a:ext>
            </a:extLst>
          </p:cNvPr>
          <p:cNvSpPr txBox="1"/>
          <p:nvPr/>
        </p:nvSpPr>
        <p:spPr>
          <a:xfrm>
            <a:off x="0" y="2905780"/>
            <a:ext cx="12192000" cy="1200329"/>
          </a:xfrm>
          <a:prstGeom prst="rect">
            <a:avLst/>
          </a:prstGeom>
          <a:solidFill>
            <a:schemeClr val="tx2">
              <a:lumMod val="20000"/>
              <a:lumOff val="80000"/>
            </a:schemeClr>
          </a:solidFill>
        </p:spPr>
        <p:txBody>
          <a:bodyPr wrap="square" lIns="91440" tIns="45720" rIns="91440" bIns="45720" anchor="t">
            <a:spAutoFit/>
          </a:bodyPr>
          <a:lstStyle/>
          <a:p>
            <a:pPr algn="ctr"/>
            <a:r>
              <a:rPr kumimoji="0" lang="en-US" sz="3600" b="1" i="0" u="none" strike="noStrike" kern="1200" cap="none" spc="0" normalizeH="0" baseline="0" noProof="0">
                <a:ln>
                  <a:noFill/>
                </a:ln>
                <a:solidFill>
                  <a:schemeClr val="tx2"/>
                </a:solidFill>
                <a:effectLst/>
                <a:uLnTx/>
                <a:uFillTx/>
                <a:latin typeface="Calibri" panose="020F0502020204030204"/>
                <a:cs typeface="Arial"/>
              </a:rPr>
              <a:t>Spotlight and Discussion on Services and Initiatives for</a:t>
            </a:r>
            <a:r>
              <a:rPr lang="en-US" sz="3600" b="1">
                <a:solidFill>
                  <a:schemeClr val="tx2"/>
                </a:solidFill>
                <a:latin typeface="Calibri" panose="020F0502020204030204"/>
                <a:cs typeface="Arial"/>
              </a:rPr>
              <a:t> Youth involved in the Juvenile Justice System </a:t>
            </a:r>
            <a:endParaRPr kumimoji="0" lang="en-US" sz="3600" b="1" i="0" u="none" strike="noStrike" kern="1200" cap="none" spc="0" normalizeH="0" baseline="0" noProof="0">
              <a:ln>
                <a:noFill/>
              </a:ln>
              <a:solidFill>
                <a:schemeClr val="tx2"/>
              </a:solidFill>
              <a:effectLst/>
              <a:uLnTx/>
              <a:uFillTx/>
              <a:latin typeface="Calibri" panose="020F0502020204030204"/>
              <a:cs typeface="Arial"/>
            </a:endParaRPr>
          </a:p>
        </p:txBody>
      </p:sp>
    </p:spTree>
    <p:extLst>
      <p:ext uri="{BB962C8B-B14F-4D97-AF65-F5344CB8AC3E}">
        <p14:creationId xmlns:p14="http://schemas.microsoft.com/office/powerpoint/2010/main" val="184703316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B07F978D-5C9B-3D50-16C5-A564BF5F7423}"/>
              </a:ext>
            </a:extLst>
          </p:cNvPr>
          <p:cNvSpPr txBox="1">
            <a:spLocks/>
          </p:cNvSpPr>
          <p:nvPr/>
        </p:nvSpPr>
        <p:spPr>
          <a:xfrm>
            <a:off x="278580" y="544685"/>
            <a:ext cx="12127093"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Background: JJBH Partnership</a:t>
            </a:r>
          </a:p>
        </p:txBody>
      </p:sp>
      <p:sp>
        <p:nvSpPr>
          <p:cNvPr id="3" name="Rectangle 2">
            <a:extLst>
              <a:ext uri="{FF2B5EF4-FFF2-40B4-BE49-F238E27FC236}">
                <a16:creationId xmlns:a16="http://schemas.microsoft.com/office/drawing/2014/main" id="{DACA6733-B60F-4D73-C73C-FD27D24FA194}"/>
              </a:ext>
            </a:extLst>
          </p:cNvPr>
          <p:cNvSpPr/>
          <p:nvPr/>
        </p:nvSpPr>
        <p:spPr>
          <a:xfrm>
            <a:off x="0" y="1266813"/>
            <a:ext cx="12192000" cy="101447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JJBH Partnership works to increase access to and utilization of behavioral health services for youth and families. DMH/DD/SUS partners with LME-MCOs, UNC-Greensboro, other youth-serving state agencies, and local teams to support the partnership</a:t>
            </a:r>
          </a:p>
        </p:txBody>
      </p:sp>
      <p:graphicFrame>
        <p:nvGraphicFramePr>
          <p:cNvPr id="8" name="Diagram 7">
            <a:extLst>
              <a:ext uri="{FF2B5EF4-FFF2-40B4-BE49-F238E27FC236}">
                <a16:creationId xmlns:a16="http://schemas.microsoft.com/office/drawing/2014/main" id="{50FDF368-9A35-80EE-B165-5E1F1DFC00F6}"/>
              </a:ext>
            </a:extLst>
          </p:cNvPr>
          <p:cNvGraphicFramePr/>
          <p:nvPr>
            <p:extLst>
              <p:ext uri="{D42A27DB-BD31-4B8C-83A1-F6EECF244321}">
                <p14:modId xmlns:p14="http://schemas.microsoft.com/office/powerpoint/2010/main" val="3776212098"/>
              </p:ext>
            </p:extLst>
          </p:nvPr>
        </p:nvGraphicFramePr>
        <p:xfrm>
          <a:off x="1329180" y="2069200"/>
          <a:ext cx="10268946" cy="458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4936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B07F978D-5C9B-3D50-16C5-A564BF5F7423}"/>
              </a:ext>
            </a:extLst>
          </p:cNvPr>
          <p:cNvSpPr txBox="1">
            <a:spLocks/>
          </p:cNvSpPr>
          <p:nvPr/>
        </p:nvSpPr>
        <p:spPr>
          <a:xfrm>
            <a:off x="278580" y="544685"/>
            <a:ext cx="12127093"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Background: JJBH Charge</a:t>
            </a:r>
          </a:p>
        </p:txBody>
      </p:sp>
      <p:sp>
        <p:nvSpPr>
          <p:cNvPr id="3" name="Rectangle 2">
            <a:extLst>
              <a:ext uri="{FF2B5EF4-FFF2-40B4-BE49-F238E27FC236}">
                <a16:creationId xmlns:a16="http://schemas.microsoft.com/office/drawing/2014/main" id="{DACA6733-B60F-4D73-C73C-FD27D24FA194}"/>
              </a:ext>
            </a:extLst>
          </p:cNvPr>
          <p:cNvSpPr/>
          <p:nvPr/>
        </p:nvSpPr>
        <p:spPr>
          <a:xfrm>
            <a:off x="0" y="1266813"/>
            <a:ext cx="12192000" cy="101447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DMH/DD/SUS supports the JHBH program in partnership with multiple youth-serving state agencies and in coordination with the LME-MCOs. </a:t>
            </a:r>
          </a:p>
        </p:txBody>
      </p:sp>
      <p:graphicFrame>
        <p:nvGraphicFramePr>
          <p:cNvPr id="9" name="Table 8">
            <a:extLst>
              <a:ext uri="{FF2B5EF4-FFF2-40B4-BE49-F238E27FC236}">
                <a16:creationId xmlns:a16="http://schemas.microsoft.com/office/drawing/2014/main" id="{28D0C7E0-2518-E252-CFF4-5220AC6A98C6}"/>
              </a:ext>
            </a:extLst>
          </p:cNvPr>
          <p:cNvGraphicFramePr>
            <a:graphicFrameLocks noGrp="1"/>
          </p:cNvGraphicFramePr>
          <p:nvPr>
            <p:extLst>
              <p:ext uri="{D42A27DB-BD31-4B8C-83A1-F6EECF244321}">
                <p14:modId xmlns:p14="http://schemas.microsoft.com/office/powerpoint/2010/main" val="595203197"/>
              </p:ext>
            </p:extLst>
          </p:nvPr>
        </p:nvGraphicFramePr>
        <p:xfrm>
          <a:off x="939423" y="2442355"/>
          <a:ext cx="10625071" cy="3870960"/>
        </p:xfrm>
        <a:graphic>
          <a:graphicData uri="http://schemas.openxmlformats.org/drawingml/2006/table">
            <a:tbl>
              <a:tblPr firstRow="1" bandRow="1">
                <a:tableStyleId>{5C22544A-7EE6-4342-B048-85BDC9FD1C3A}</a:tableStyleId>
              </a:tblPr>
              <a:tblGrid>
                <a:gridCol w="10625071">
                  <a:extLst>
                    <a:ext uri="{9D8B030D-6E8A-4147-A177-3AD203B41FA5}">
                      <a16:colId xmlns:a16="http://schemas.microsoft.com/office/drawing/2014/main" val="3355922169"/>
                    </a:ext>
                  </a:extLst>
                </a:gridCol>
              </a:tblGrid>
              <a:tr h="242535">
                <a:tc>
                  <a:txBody>
                    <a:bodyPr/>
                    <a:lstStyle/>
                    <a:p>
                      <a:pPr algn="ctr"/>
                      <a:r>
                        <a:rPr lang="en-US" sz="1800">
                          <a:solidFill>
                            <a:schemeClr val="bg1"/>
                          </a:solidFill>
                          <a:latin typeface="Calibri"/>
                          <a:ea typeface="Calibri" panose="020F0502020204030204" pitchFamily="34" charset="0"/>
                          <a:cs typeface="Calibri"/>
                        </a:rPr>
                        <a:t>Program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92192913"/>
                  </a:ext>
                </a:extLst>
              </a:tr>
              <a:tr h="3024747">
                <a:tc>
                  <a:txBody>
                    <a:bodyPr/>
                    <a:lstStyle/>
                    <a:p>
                      <a:pPr marL="0" indent="0" algn="ctr">
                        <a:buFont typeface="Arial" panose="020B0604020202020204" pitchFamily="34" charset="0"/>
                        <a:buNone/>
                      </a:pPr>
                      <a:r>
                        <a:rPr lang="en-US" sz="1600">
                          <a:solidFill>
                            <a:schemeClr val="tx1"/>
                          </a:solidFill>
                          <a:latin typeface="Calibri"/>
                          <a:ea typeface="Calibri" panose="020F0502020204030204" pitchFamily="34" charset="0"/>
                          <a:cs typeface="Calibri"/>
                        </a:rPr>
                        <a:t>Statewide initiative with 21 local teams and one statewide team dedicated to addressing the mental health and substance use needs of youth and families in contact with the juvenile justice system. </a:t>
                      </a:r>
                    </a:p>
                    <a:p>
                      <a:pPr marL="285750" indent="-285750" algn="l">
                        <a:buFont typeface="Arial" panose="020B0604020202020204" pitchFamily="34" charset="0"/>
                        <a:buChar char="•"/>
                      </a:pP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US" sz="1600" b="0" u="sng">
                          <a:solidFill>
                            <a:schemeClr val="tx1"/>
                          </a:solidFill>
                          <a:latin typeface="Calibri"/>
                          <a:ea typeface="Calibri" panose="020F0502020204030204" pitchFamily="34" charset="0"/>
                          <a:cs typeface="Calibri"/>
                        </a:rPr>
                        <a:t>JJBH Partnership Service Domains (utilized by local teams):</a:t>
                      </a:r>
                    </a:p>
                    <a:p>
                      <a:pPr marL="285750" indent="-285750" algn="l">
                        <a:buFont typeface="Arial" panose="020B0604020202020204" pitchFamily="34" charset="0"/>
                        <a:buChar char="•"/>
                      </a:pPr>
                      <a:r>
                        <a:rPr lang="en-US" sz="1600">
                          <a:solidFill>
                            <a:schemeClr val="tx1"/>
                          </a:solidFill>
                          <a:latin typeface="Calibri"/>
                          <a:ea typeface="Calibri" panose="020F0502020204030204" pitchFamily="34" charset="0"/>
                          <a:cs typeface="Calibri"/>
                        </a:rPr>
                        <a:t>Screening and referrals (to providers/services)</a:t>
                      </a:r>
                    </a:p>
                    <a:p>
                      <a:pPr marL="285750" indent="-285750" algn="l">
                        <a:buFont typeface="Arial" panose="020B0604020202020204" pitchFamily="34" charset="0"/>
                        <a:buChar char="•"/>
                      </a:pPr>
                      <a:r>
                        <a:rPr lang="en-US" sz="1600">
                          <a:solidFill>
                            <a:schemeClr val="tx1"/>
                          </a:solidFill>
                          <a:latin typeface="Calibri"/>
                          <a:ea typeface="Calibri" panose="020F0502020204030204" pitchFamily="34" charset="0"/>
                          <a:cs typeface="Calibri"/>
                        </a:rPr>
                        <a:t>Assessment (MH, SUD, and Co-occurring Disorders)</a:t>
                      </a:r>
                    </a:p>
                    <a:p>
                      <a:pPr marL="285750" indent="-285750" algn="l">
                        <a:buFont typeface="Arial" panose="020B0604020202020204" pitchFamily="34" charset="0"/>
                        <a:buChar char="•"/>
                      </a:pPr>
                      <a:r>
                        <a:rPr lang="en-US" sz="1600">
                          <a:solidFill>
                            <a:schemeClr val="tx1"/>
                          </a:solidFill>
                          <a:latin typeface="Calibri"/>
                          <a:ea typeface="Calibri" panose="020F0502020204030204" pitchFamily="34" charset="0"/>
                          <a:cs typeface="Calibri"/>
                        </a:rPr>
                        <a:t>Engagement (utilization of systems of care to engage family and community partners in the access to and completion of treatment) </a:t>
                      </a:r>
                    </a:p>
                    <a:p>
                      <a:pPr marL="285750" indent="-285750" algn="l">
                        <a:buFont typeface="Arial" panose="020B0604020202020204" pitchFamily="34" charset="0"/>
                        <a:buChar char="•"/>
                      </a:pPr>
                      <a:r>
                        <a:rPr lang="en-US" sz="1600">
                          <a:solidFill>
                            <a:schemeClr val="tx1"/>
                          </a:solidFill>
                          <a:latin typeface="Calibri"/>
                          <a:ea typeface="Calibri" panose="020F0502020204030204" pitchFamily="34" charset="0"/>
                          <a:cs typeface="Calibri"/>
                        </a:rPr>
                        <a:t>Evidence-based treatment</a:t>
                      </a:r>
                    </a:p>
                    <a:p>
                      <a:pPr marL="285750" indent="-285750" algn="l">
                        <a:buFont typeface="Arial" panose="020B0604020202020204" pitchFamily="34" charset="0"/>
                        <a:buChar char="•"/>
                      </a:pPr>
                      <a:r>
                        <a:rPr lang="en-US" sz="1600">
                          <a:solidFill>
                            <a:schemeClr val="tx1"/>
                          </a:solidFill>
                          <a:latin typeface="Calibri"/>
                          <a:ea typeface="Calibri" panose="020F0502020204030204" pitchFamily="34" charset="0"/>
                          <a:cs typeface="Calibri"/>
                        </a:rPr>
                        <a:t>Involvement of Juvenile Crime and Prevention Councils (JCPC) &amp; Recovery Oriented Systems of Care</a:t>
                      </a:r>
                    </a:p>
                    <a:p>
                      <a:pPr marL="285750" indent="-285750" algn="l">
                        <a:buFont typeface="Arial" panose="020B0604020202020204" pitchFamily="34" charset="0"/>
                        <a:buChar char="•"/>
                      </a:pPr>
                      <a:endParaRPr lang="en-US" sz="16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US" sz="1600" u="sng">
                          <a:solidFill>
                            <a:schemeClr val="tx1"/>
                          </a:solidFill>
                          <a:latin typeface="Calibri"/>
                          <a:ea typeface="Calibri" panose="020F0502020204030204" pitchFamily="34" charset="0"/>
                          <a:cs typeface="Calibri"/>
                        </a:rPr>
                        <a:t>Data Capabilities:</a:t>
                      </a:r>
                    </a:p>
                    <a:p>
                      <a:pPr marL="285750" indent="-285750" algn="l">
                        <a:buFont typeface="Arial" panose="020B0604020202020204" pitchFamily="34" charset="0"/>
                        <a:buChar char="•"/>
                      </a:pPr>
                      <a:r>
                        <a:rPr lang="en-US" sz="1600" u="none">
                          <a:solidFill>
                            <a:schemeClr val="tx1"/>
                          </a:solidFill>
                          <a:latin typeface="Calibri"/>
                          <a:ea typeface="Calibri" panose="020F0502020204030204" pitchFamily="34" charset="0"/>
                          <a:cs typeface="Calibri"/>
                        </a:rPr>
                        <a:t>JJBH teams conduct data tracking to ensure youth are connected to appropriate resources and that care coordination occurs across a range of providers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390183"/>
                  </a:ext>
                </a:extLst>
              </a:tr>
            </a:tbl>
          </a:graphicData>
        </a:graphic>
      </p:graphicFrame>
    </p:spTree>
    <p:extLst>
      <p:ext uri="{BB962C8B-B14F-4D97-AF65-F5344CB8AC3E}">
        <p14:creationId xmlns:p14="http://schemas.microsoft.com/office/powerpoint/2010/main" val="7570943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B07F978D-5C9B-3D50-16C5-A564BF5F7423}"/>
              </a:ext>
            </a:extLst>
          </p:cNvPr>
          <p:cNvSpPr txBox="1">
            <a:spLocks/>
          </p:cNvSpPr>
          <p:nvPr/>
        </p:nvSpPr>
        <p:spPr>
          <a:xfrm>
            <a:off x="278580" y="544685"/>
            <a:ext cx="12127093"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Investment Focus Area: Improving Data Collection, Screening, Assessment, and Referrals </a:t>
            </a:r>
          </a:p>
        </p:txBody>
      </p:sp>
      <p:sp>
        <p:nvSpPr>
          <p:cNvPr id="3" name="Rectangle 2">
            <a:extLst>
              <a:ext uri="{FF2B5EF4-FFF2-40B4-BE49-F238E27FC236}">
                <a16:creationId xmlns:a16="http://schemas.microsoft.com/office/drawing/2014/main" id="{DACA6733-B60F-4D73-C73C-FD27D24FA194}"/>
              </a:ext>
            </a:extLst>
          </p:cNvPr>
          <p:cNvSpPr/>
          <p:nvPr/>
        </p:nvSpPr>
        <p:spPr>
          <a:xfrm>
            <a:off x="0" y="1685391"/>
            <a:ext cx="12192000" cy="814437"/>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DMH/DD/SUS is focused on investing in JJBH to improve data collection to inform improvements in high-quality assessments and higher rates of treatment initiation and completion.  </a:t>
            </a:r>
          </a:p>
        </p:txBody>
      </p:sp>
      <p:sp>
        <p:nvSpPr>
          <p:cNvPr id="5" name="TextBox 4">
            <a:extLst>
              <a:ext uri="{FF2B5EF4-FFF2-40B4-BE49-F238E27FC236}">
                <a16:creationId xmlns:a16="http://schemas.microsoft.com/office/drawing/2014/main" id="{C7DD6E6F-CA21-1EBC-F15B-64F406094EC8}"/>
              </a:ext>
            </a:extLst>
          </p:cNvPr>
          <p:cNvSpPr txBox="1"/>
          <p:nvPr/>
        </p:nvSpPr>
        <p:spPr>
          <a:xfrm>
            <a:off x="566991" y="2910779"/>
            <a:ext cx="11058017" cy="2800767"/>
          </a:xfrm>
          <a:prstGeom prst="rect">
            <a:avLst/>
          </a:prstGeom>
          <a:solidFill>
            <a:schemeClr val="accent6">
              <a:lumMod val="20000"/>
              <a:lumOff val="80000"/>
            </a:schemeClr>
          </a:solidFill>
          <a:ln w="28575">
            <a:noFill/>
          </a:ln>
        </p:spPr>
        <p:txBody>
          <a:bodyPr wrap="square" lIns="91440" tIns="45720" rIns="91440" bIns="45720" anchor="t">
            <a:spAutoFit/>
          </a:bodyPr>
          <a:lstStyle/>
          <a:p>
            <a:pPr algn="ctr">
              <a:defRPr/>
            </a:pPr>
            <a:r>
              <a:rPr kumimoji="0" lang="en-US" sz="1800" b="1"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Discussion Questions</a:t>
            </a:r>
            <a:r>
              <a:rPr lang="en-US" b="1">
                <a:solidFill>
                  <a:prstClr val="black"/>
                </a:solidFill>
                <a:latin typeface="Calibri"/>
                <a:ea typeface="Calibri" panose="020F0502020204030204" pitchFamily="34" charset="0"/>
                <a:cs typeface="Calibri"/>
              </a:rPr>
              <a:t> </a:t>
            </a:r>
            <a:endParaRPr kumimoji="0" lang="en-US"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indent="-285750">
              <a:spcAft>
                <a:spcPts val="1200"/>
              </a:spcAft>
              <a:buFont typeface="Arial" panose="020B0604020202020204" pitchFamily="34" charset="0"/>
              <a:buChar char="•"/>
              <a:defRPr/>
            </a:pPr>
            <a:r>
              <a:rPr kumimoji="0" lang="en-US" sz="1600" b="0" i="0" u="none" strike="noStrike" kern="1200" cap="none" spc="0" normalizeH="0" baseline="0" noProof="0">
                <a:ln>
                  <a:noFill/>
                </a:ln>
                <a:effectLst/>
                <a:uLnTx/>
                <a:uFillTx/>
                <a:latin typeface="Calibri"/>
                <a:ea typeface="Calibri" panose="020F0502020204030204" pitchFamily="34" charset="0"/>
                <a:cs typeface="Calibri"/>
              </a:rPr>
              <a:t>What </a:t>
            </a:r>
            <a:r>
              <a:rPr lang="en-US" sz="1600">
                <a:latin typeface="Calibri"/>
                <a:ea typeface="Calibri" panose="020F0502020204030204" pitchFamily="34" charset="0"/>
                <a:cs typeface="Calibri"/>
              </a:rPr>
              <a:t>recommendations does the group have</a:t>
            </a:r>
            <a:r>
              <a:rPr kumimoji="0" lang="en-US" sz="1600" b="0" i="0" u="none" strike="noStrike" kern="1200" cap="none" spc="0" normalizeH="0" baseline="0" noProof="0">
                <a:ln>
                  <a:noFill/>
                </a:ln>
                <a:effectLst/>
                <a:uLnTx/>
                <a:uFillTx/>
                <a:latin typeface="Calibri"/>
                <a:ea typeface="Calibri" panose="020F0502020204030204" pitchFamily="34" charset="0"/>
                <a:cs typeface="Calibri"/>
              </a:rPr>
              <a:t> to improve data collection through the JJBH local teams and their partners?</a:t>
            </a:r>
            <a:endParaRPr lang="en-US" sz="1600" b="0" i="0" u="none" strike="noStrike" kern="1200" cap="none" spc="0" normalizeH="0" baseline="0" noProof="0">
              <a:ln>
                <a:noFill/>
              </a:ln>
              <a:effectLst/>
              <a:uLnTx/>
              <a:uFillTx/>
              <a:latin typeface="Calibri"/>
              <a:ea typeface="Calibri" panose="020F0502020204030204" pitchFamily="34" charset="0"/>
              <a:cs typeface="Calibri"/>
            </a:endParaRPr>
          </a:p>
          <a:p>
            <a:pPr marL="285750" indent="-285750">
              <a:spcAft>
                <a:spcPts val="1200"/>
              </a:spcAft>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For organizations that have implemented a single assessor model for youth, are you seeing positive outcomes? What challenges are you experiencing?</a:t>
            </a:r>
            <a:r>
              <a:rPr lang="en-US" sz="1600">
                <a:solidFill>
                  <a:prstClr val="black"/>
                </a:solidFill>
                <a:latin typeface="Calibri"/>
                <a:ea typeface="Calibri" panose="020F0502020204030204" pitchFamily="34" charset="0"/>
                <a:cs typeface="Calibri"/>
              </a:rPr>
              <a:t> </a:t>
            </a:r>
            <a:endParaRPr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What practices and procedures have justice-related providers/organizations implemented to improve the quality of assessments? Where are there opportunities for improvement? Have there been any positive outcomes from these changes?</a:t>
            </a:r>
            <a:endParaRPr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rPr>
              <a:t>Is there any technical assistance, training or other support that DMH/DD/SUS can provide to support you in addressing screening, assessment and referral barriers?</a:t>
            </a:r>
            <a:endParaRPr lang="en-US" sz="1600" b="0" i="0" u="none" strike="noStrike" kern="1200" cap="none" spc="0" normalizeH="0" baseline="0" noProof="0">
              <a:ln>
                <a:noFill/>
              </a:ln>
              <a:solidFill>
                <a:prstClr val="black"/>
              </a:solidFill>
              <a:effectLst/>
              <a:uLnTx/>
              <a:uFillTx/>
              <a:latin typeface="Calibri"/>
              <a:ea typeface="Calibri" panose="020F0502020204030204" pitchFamily="34" charset="0"/>
              <a:cs typeface="Calibri"/>
            </a:endParaRPr>
          </a:p>
        </p:txBody>
      </p:sp>
    </p:spTree>
    <p:extLst>
      <p:ext uri="{BB962C8B-B14F-4D97-AF65-F5344CB8AC3E}">
        <p14:creationId xmlns:p14="http://schemas.microsoft.com/office/powerpoint/2010/main" val="3649957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B07F978D-5C9B-3D50-16C5-A564BF5F7423}"/>
              </a:ext>
            </a:extLst>
          </p:cNvPr>
          <p:cNvSpPr txBox="1">
            <a:spLocks/>
          </p:cNvSpPr>
          <p:nvPr/>
        </p:nvSpPr>
        <p:spPr>
          <a:xfrm>
            <a:off x="173805" y="631905"/>
            <a:ext cx="12127093"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a:defRPr/>
            </a:pPr>
            <a:r>
              <a:rPr kumimoji="0" lang="en-US" sz="2800" b="1" i="0" u="none" strike="noStrike" kern="1200" cap="none" spc="0" normalizeH="0" baseline="0" noProof="0">
                <a:ln>
                  <a:noFill/>
                </a:ln>
                <a:solidFill>
                  <a:srgbClr val="1F497D"/>
                </a:solidFill>
                <a:effectLst/>
                <a:uLnTx/>
                <a:uFillTx/>
                <a:latin typeface="Calibri"/>
                <a:ea typeface="Calibri" panose="020F0502020204030204" pitchFamily="34" charset="0"/>
                <a:cs typeface="Calibri"/>
              </a:rPr>
              <a:t>Investment Focus Area: </a:t>
            </a:r>
            <a:r>
              <a:rPr lang="en-US" sz="2800">
                <a:solidFill>
                  <a:srgbClr val="1F497D"/>
                </a:solidFill>
                <a:latin typeface="Calibri"/>
                <a:ea typeface="Calibri" panose="020F0502020204030204" pitchFamily="34" charset="0"/>
                <a:cs typeface="Calibri"/>
              </a:rPr>
              <a:t>Increasing Youth Engagement in Services</a:t>
            </a:r>
            <a:endParaRPr kumimoji="0" lang="en-US" sz="2800" b="1" i="0" u="none" strike="noStrike" kern="1200" cap="none" spc="0" normalizeH="0" baseline="0" noProof="0">
              <a:ln>
                <a:noFill/>
              </a:ln>
              <a:solidFill>
                <a:srgbClr val="1F497D"/>
              </a:solidFill>
              <a:effectLst/>
              <a:uLnTx/>
              <a:uFillTx/>
              <a:latin typeface="Calibri"/>
              <a:ea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4028157-D20F-D469-9C2A-5ADE0B991078}"/>
              </a:ext>
            </a:extLst>
          </p:cNvPr>
          <p:cNvSpPr/>
          <p:nvPr/>
        </p:nvSpPr>
        <p:spPr>
          <a:xfrm>
            <a:off x="0" y="1266813"/>
            <a:ext cx="12192000" cy="447687"/>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defRPr/>
            </a:pPr>
            <a:r>
              <a:rPr kumimoji="0" lang="en-US" sz="2000" b="1" i="0" u="none" strike="noStrike" kern="1200" cap="none" spc="0" normalizeH="0" baseline="0" noProof="0">
                <a:ln>
                  <a:noFill/>
                </a:ln>
                <a:solidFill>
                  <a:prstClr val="black"/>
                </a:solidFill>
                <a:effectLst/>
                <a:uLnTx/>
                <a:uFillTx/>
                <a:latin typeface="Calibri"/>
                <a:ea typeface="Calibri"/>
                <a:cs typeface="Calibri"/>
              </a:rPr>
              <a:t>DMH/DD/SUS is</a:t>
            </a:r>
            <a:r>
              <a:rPr lang="en-US" sz="2000" b="1">
                <a:solidFill>
                  <a:prstClr val="black"/>
                </a:solidFill>
                <a:latin typeface="Calibri"/>
                <a:ea typeface="Calibri"/>
                <a:cs typeface="Calibri"/>
              </a:rPr>
              <a:t> interested in investing in opportunities to elevate youth voices and engagement in services. </a:t>
            </a:r>
            <a:endParaRPr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ED8D879-DE3C-A665-EE9F-360ED6F5FA2F}"/>
              </a:ext>
            </a:extLst>
          </p:cNvPr>
          <p:cNvSpPr txBox="1"/>
          <p:nvPr/>
        </p:nvSpPr>
        <p:spPr>
          <a:xfrm>
            <a:off x="249207" y="4735538"/>
            <a:ext cx="11693585" cy="1590179"/>
          </a:xfrm>
          <a:prstGeom prst="rect">
            <a:avLst/>
          </a:prstGeom>
          <a:solidFill>
            <a:schemeClr val="accent6">
              <a:lumMod val="20000"/>
              <a:lumOff val="80000"/>
            </a:schemeClr>
          </a:solidFill>
          <a:ln w="28575">
            <a:noFill/>
          </a:ln>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Discussion Questions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a:ea typeface="Calibri"/>
                <a:cs typeface="Calibri"/>
              </a:rPr>
              <a:t>Are there any models, such as those listed above, for youth engagement that DMH/DD/SUS should explore expanding? </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other settings are justice-related providers/organizations currently employing peers in (e.g., schools, community-based treatment)?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there justice-related providers/organizations today that include youth peers? </a:t>
            </a:r>
          </a:p>
        </p:txBody>
      </p:sp>
      <p:graphicFrame>
        <p:nvGraphicFramePr>
          <p:cNvPr id="10" name="Table 9">
            <a:extLst>
              <a:ext uri="{FF2B5EF4-FFF2-40B4-BE49-F238E27FC236}">
                <a16:creationId xmlns:a16="http://schemas.microsoft.com/office/drawing/2014/main" id="{D709E6FE-2296-AF39-7324-8CED22CD03EB}"/>
              </a:ext>
            </a:extLst>
          </p:cNvPr>
          <p:cNvGraphicFramePr>
            <a:graphicFrameLocks noGrp="1"/>
          </p:cNvGraphicFramePr>
          <p:nvPr>
            <p:extLst>
              <p:ext uri="{D42A27DB-BD31-4B8C-83A1-F6EECF244321}">
                <p14:modId xmlns:p14="http://schemas.microsoft.com/office/powerpoint/2010/main" val="2041194473"/>
              </p:ext>
            </p:extLst>
          </p:nvPr>
        </p:nvGraphicFramePr>
        <p:xfrm>
          <a:off x="268257" y="2793670"/>
          <a:ext cx="11655485" cy="1804835"/>
        </p:xfrm>
        <a:graphic>
          <a:graphicData uri="http://schemas.openxmlformats.org/drawingml/2006/table">
            <a:tbl>
              <a:tblPr firstRow="1" bandRow="1">
                <a:tableStyleId>{5C22544A-7EE6-4342-B048-85BDC9FD1C3A}</a:tableStyleId>
              </a:tblPr>
              <a:tblGrid>
                <a:gridCol w="11655485">
                  <a:extLst>
                    <a:ext uri="{9D8B030D-6E8A-4147-A177-3AD203B41FA5}">
                      <a16:colId xmlns:a16="http://schemas.microsoft.com/office/drawing/2014/main" val="3355922169"/>
                    </a:ext>
                  </a:extLst>
                </a:gridCol>
              </a:tblGrid>
              <a:tr h="265386">
                <a:tc>
                  <a:txBody>
                    <a:bodyPr/>
                    <a:lstStyle/>
                    <a:p>
                      <a:pPr marR="0" lvl="0" algn="ctr" rtl="0" eaLnBrk="1" fontAlgn="auto" latinLnBrk="0" hangingPunct="1">
                        <a:lnSpc>
                          <a:spcPct val="100000"/>
                        </a:lnSpc>
                        <a:spcBef>
                          <a:spcPts val="0"/>
                        </a:spcBef>
                        <a:spcAft>
                          <a:spcPts val="0"/>
                        </a:spcAft>
                        <a:buClrTx/>
                        <a:buSzTx/>
                      </a:pPr>
                      <a:r>
                        <a:rPr lang="en-US" sz="2000" b="1">
                          <a:solidFill>
                            <a:schemeClr val="bg1"/>
                          </a:solidFill>
                          <a:latin typeface="Calibri"/>
                          <a:ea typeface="Calibri" panose="020F0502020204030204" pitchFamily="34" charset="0"/>
                          <a:cs typeface="Calibri"/>
                        </a:rPr>
                        <a:t>Additional Models for Youth Engagement in North Carolina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92192913"/>
                  </a:ext>
                </a:extLst>
              </a:tr>
              <a:tr h="1408595">
                <a:tc>
                  <a:txBody>
                    <a:bodyPr/>
                    <a:lstStyle/>
                    <a:p>
                      <a:pPr marL="285750" marR="0" lvl="0" indent="-285750" algn="l" rtl="0" eaLnBrk="1" fontAlgn="auto" latinLnBrk="0" hangingPunct="1">
                        <a:lnSpc>
                          <a:spcPct val="100000"/>
                        </a:lnSpc>
                        <a:spcBef>
                          <a:spcPts val="0"/>
                        </a:spcBef>
                        <a:spcAft>
                          <a:spcPts val="800"/>
                        </a:spcAft>
                        <a:buClrTx/>
                        <a:buSzTx/>
                        <a:buFont typeface="Arial"/>
                        <a:buChar char="•"/>
                      </a:pPr>
                      <a:r>
                        <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NC Youth and </a:t>
                      </a:r>
                      <a:r>
                        <a:rPr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Family </a:t>
                      </a:r>
                      <a:r>
                        <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Voices Amplified provides youth peer</a:t>
                      </a:r>
                      <a:r>
                        <a:rPr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and</a:t>
                      </a:r>
                      <a:r>
                        <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r>
                        <a:rPr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family </a:t>
                      </a:r>
                      <a:r>
                        <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support training and elevates youth</a:t>
                      </a:r>
                      <a:r>
                        <a:rPr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and family</a:t>
                      </a:r>
                      <a:r>
                        <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input on mental health services they receive.</a:t>
                      </a:r>
                      <a:r>
                        <a:rPr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endParaRPr lang="en-US" sz="1600" b="0" i="0" u="none" strike="noStrike" kern="1200" cap="none" spc="0" normalizeH="0" baseline="0" noProof="0">
                        <a:ln>
                          <a:noFill/>
                        </a:ln>
                        <a:solidFill>
                          <a:schemeClr val="tx1"/>
                        </a:solidFill>
                        <a:effectLst/>
                        <a:uLnTx/>
                        <a:uFillTx/>
                        <a:latin typeface="Calibri"/>
                        <a:cs typeface="Calibri"/>
                      </a:endParaRPr>
                    </a:p>
                    <a:p>
                      <a:pPr marL="285750" marR="0" lvl="0" indent="-285750" algn="l" rtl="0" eaLnBrk="1" fontAlgn="auto" latinLnBrk="0" hangingPunct="1">
                        <a:lnSpc>
                          <a:spcPct val="100000"/>
                        </a:lnSpc>
                        <a:spcBef>
                          <a:spcPts val="0"/>
                        </a:spcBef>
                        <a:spcAft>
                          <a:spcPts val="800"/>
                        </a:spcAft>
                        <a:buClrTx/>
                        <a:buSzTx/>
                        <a:buFont typeface="Arial" panose="020B0604020202020204" pitchFamily="34" charset="0"/>
                        <a:buChar char="•"/>
                      </a:pPr>
                      <a:r>
                        <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The Eastern Band of Cherokee Indians (ECBI) supports a Juvenile Justice Treatment Continuum (JJTC) project that includes Peer Support Specialists who work directly with young people and their families.</a:t>
                      </a:r>
                      <a:r>
                        <a:rPr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rPr>
                        <a:t> </a:t>
                      </a:r>
                      <a:endParaRPr kumimoji="0" lang="en-US" sz="1600" b="0" i="0" u="none" strike="noStrike" kern="1200" cap="none" spc="0" normalizeH="0" baseline="0" noProof="0">
                        <a:ln>
                          <a:noFill/>
                        </a:ln>
                        <a:solidFill>
                          <a:schemeClr val="tx1"/>
                        </a:solidFill>
                        <a:effectLst/>
                        <a:uLnTx/>
                        <a:uFillTx/>
                        <a:latin typeface="Calibri"/>
                        <a:ea typeface="Calibri" panose="020F0502020204030204" pitchFamily="34" charset="0"/>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0390183"/>
                  </a:ext>
                </a:extLst>
              </a:tr>
            </a:tbl>
          </a:graphicData>
        </a:graphic>
      </p:graphicFrame>
      <p:sp>
        <p:nvSpPr>
          <p:cNvPr id="5" name="Rectangle 4">
            <a:extLst>
              <a:ext uri="{FF2B5EF4-FFF2-40B4-BE49-F238E27FC236}">
                <a16:creationId xmlns:a16="http://schemas.microsoft.com/office/drawing/2014/main" id="{D47B39B6-4791-5446-24D5-EE7C3D8F3136}"/>
              </a:ext>
            </a:extLst>
          </p:cNvPr>
          <p:cNvSpPr/>
          <p:nvPr/>
        </p:nvSpPr>
        <p:spPr>
          <a:xfrm>
            <a:off x="0" y="6411453"/>
            <a:ext cx="12192000" cy="18982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Sources: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ECBI Program Overview</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New York City Evaluation of Credible Messengers</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NC Youth and Families Voices Amplified.  </a:t>
            </a: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D67D6B6-DA63-14A5-E27E-36FF8B1E069C}"/>
              </a:ext>
            </a:extLst>
          </p:cNvPr>
          <p:cNvSpPr txBox="1"/>
          <p:nvPr/>
        </p:nvSpPr>
        <p:spPr>
          <a:xfrm>
            <a:off x="114300" y="1800225"/>
            <a:ext cx="119253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t>For example, DMH/DD/SUS is providing funds to recruit, train, and assign Credible Messenger Mentors, community-rooted leaders with justice lived experience, to support youth in juvenile justice facilities.</a:t>
            </a:r>
            <a:r>
              <a:rPr lang="en-US" i="1">
                <a:latin typeface="Arial"/>
                <a:cs typeface="Arial"/>
              </a:rPr>
              <a:t> The model also includes a Messenger Mentor position that is specifically designed for a younger person.</a:t>
            </a:r>
          </a:p>
          <a:p>
            <a:pPr algn="ctr"/>
            <a:endParaRPr lang="en-US" i="1">
              <a:cs typeface="Arial"/>
            </a:endParaRPr>
          </a:p>
        </p:txBody>
      </p:sp>
    </p:spTree>
    <p:extLst>
      <p:ext uri="{BB962C8B-B14F-4D97-AF65-F5344CB8AC3E}">
        <p14:creationId xmlns:p14="http://schemas.microsoft.com/office/powerpoint/2010/main" val="36245337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B07F978D-5C9B-3D50-16C5-A564BF5F7423}"/>
              </a:ext>
            </a:extLst>
          </p:cNvPr>
          <p:cNvSpPr txBox="1">
            <a:spLocks/>
          </p:cNvSpPr>
          <p:nvPr/>
        </p:nvSpPr>
        <p:spPr>
          <a:xfrm>
            <a:off x="278580" y="544685"/>
            <a:ext cx="12127093"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Investment Focus Area: SUD Treatment Availability Across the Continuum</a:t>
            </a:r>
          </a:p>
        </p:txBody>
      </p:sp>
      <p:sp>
        <p:nvSpPr>
          <p:cNvPr id="6" name="Rectangle 5">
            <a:extLst>
              <a:ext uri="{FF2B5EF4-FFF2-40B4-BE49-F238E27FC236}">
                <a16:creationId xmlns:a16="http://schemas.microsoft.com/office/drawing/2014/main" id="{14304485-2FCF-AAD7-DA1D-ED811BB9FE42}"/>
              </a:ext>
            </a:extLst>
          </p:cNvPr>
          <p:cNvSpPr/>
          <p:nvPr/>
        </p:nvSpPr>
        <p:spPr>
          <a:xfrm>
            <a:off x="0" y="1266813"/>
            <a:ext cx="12192000" cy="742096"/>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DMH/DD/SUS is interested in advancing approaches that address the challenges raised by stakeholders that youth face in access and retention in SUD treatment? </a:t>
            </a:r>
          </a:p>
        </p:txBody>
      </p:sp>
      <p:sp>
        <p:nvSpPr>
          <p:cNvPr id="7" name="TextBox 6">
            <a:extLst>
              <a:ext uri="{FF2B5EF4-FFF2-40B4-BE49-F238E27FC236}">
                <a16:creationId xmlns:a16="http://schemas.microsoft.com/office/drawing/2014/main" id="{FFA193C8-8AE6-E384-1DB5-632AFDBBB559}"/>
              </a:ext>
            </a:extLst>
          </p:cNvPr>
          <p:cNvSpPr txBox="1"/>
          <p:nvPr/>
        </p:nvSpPr>
        <p:spPr>
          <a:xfrm>
            <a:off x="8797636" y="2253897"/>
            <a:ext cx="3245776" cy="3908762"/>
          </a:xfrm>
          <a:prstGeom prst="rect">
            <a:avLst/>
          </a:prstGeom>
          <a:solidFill>
            <a:schemeClr val="accent6">
              <a:lumMod val="20000"/>
              <a:lumOff val="80000"/>
            </a:schemeClr>
          </a:solidFill>
          <a:ln w="2857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Discussion Questions </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ASAM levels of care have been most challenging for youth to access?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For organizations that provide treatment services to youth, what approaches are you taking to improve treatment initiation and completion rates?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Are there particular treatment programming models that you have found to be most effective? </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What solutions have providers implemented to address staffing challenges? </a:t>
            </a:r>
          </a:p>
        </p:txBody>
      </p:sp>
      <p:graphicFrame>
        <p:nvGraphicFramePr>
          <p:cNvPr id="8" name="Chart 7">
            <a:extLst>
              <a:ext uri="{FF2B5EF4-FFF2-40B4-BE49-F238E27FC236}">
                <a16:creationId xmlns:a16="http://schemas.microsoft.com/office/drawing/2014/main" id="{45821DAC-3C59-828D-3128-A94C47EDC328}"/>
              </a:ext>
            </a:extLst>
          </p:cNvPr>
          <p:cNvGraphicFramePr/>
          <p:nvPr/>
        </p:nvGraphicFramePr>
        <p:xfrm>
          <a:off x="148587" y="2087330"/>
          <a:ext cx="8531285" cy="302603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F8B11614-7D21-C3DE-E0B2-297258A55621}"/>
              </a:ext>
            </a:extLst>
          </p:cNvPr>
          <p:cNvSpPr/>
          <p:nvPr/>
        </p:nvSpPr>
        <p:spPr>
          <a:xfrm>
            <a:off x="0" y="6407647"/>
            <a:ext cx="12192000" cy="193634"/>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Source: Calendar Year 2023 North Carolina Treatment Outcomes and Program Performance System (NC-TOPPS) reports. </a:t>
            </a:r>
          </a:p>
        </p:txBody>
      </p:sp>
      <p:sp>
        <p:nvSpPr>
          <p:cNvPr id="3" name="TextBox 2">
            <a:extLst>
              <a:ext uri="{FF2B5EF4-FFF2-40B4-BE49-F238E27FC236}">
                <a16:creationId xmlns:a16="http://schemas.microsoft.com/office/drawing/2014/main" id="{F9C530DE-47AD-158D-69FE-9AE834D5694D}"/>
              </a:ext>
            </a:extLst>
          </p:cNvPr>
          <p:cNvSpPr txBox="1"/>
          <p:nvPr/>
        </p:nvSpPr>
        <p:spPr>
          <a:xfrm>
            <a:off x="148588" y="5267397"/>
            <a:ext cx="8579776" cy="1061829"/>
          </a:xfrm>
          <a:prstGeom prst="rect">
            <a:avLst/>
          </a:prstGeom>
          <a:solidFill>
            <a:srgbClr val="E4EDF8"/>
          </a:solidFill>
          <a:ln w="28575">
            <a:solidFill>
              <a:schemeClr val="tx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Key Gaps Across the Service Continuum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 all outpatient intensive community support services serve youth with co-occurring needs.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is a lack of residential substance use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Some Opioid Treatment Providers (OTPs) are not geared towards serving young people. </a:t>
            </a:r>
          </a:p>
        </p:txBody>
      </p:sp>
    </p:spTree>
    <p:extLst>
      <p:ext uri="{BB962C8B-B14F-4D97-AF65-F5344CB8AC3E}">
        <p14:creationId xmlns:p14="http://schemas.microsoft.com/office/powerpoint/2010/main" val="38495292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ext Placeholder 2">
            <a:extLst>
              <a:ext uri="{FF2B5EF4-FFF2-40B4-BE49-F238E27FC236}">
                <a16:creationId xmlns:a16="http://schemas.microsoft.com/office/drawing/2014/main" id="{599074BF-EDCB-8826-6172-CBBB41850592}"/>
              </a:ext>
            </a:extLst>
          </p:cNvPr>
          <p:cNvSpPr txBox="1">
            <a:spLocks/>
          </p:cNvSpPr>
          <p:nvPr/>
        </p:nvSpPr>
        <p:spPr>
          <a:xfrm>
            <a:off x="838200" y="1447801"/>
            <a:ext cx="10517717" cy="4795307"/>
          </a:xfrm>
          <a:prstGeom prst="rect">
            <a:avLst/>
          </a:prstGeom>
        </p:spPr>
        <p:txBody>
          <a:bodyPr lIns="91440" tIns="45720" rIns="91440" bIns="45720" anchor="t">
            <a:noAutofit/>
          </a:bodyPr>
          <a:lstStyle>
            <a:lvl1pPr marL="171450" indent="-171450" algn="l" defTabSz="685799"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48" indent="-171450" algn="l" defTabSz="685799"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48" indent="-171450" algn="l" defTabSz="685799"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47"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3045" indent="-171450" algn="l" defTabSz="685799"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946"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8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744"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642" indent="-171450" algn="l" defTabSz="685799"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L="0" indent="0">
              <a:buFont typeface="Arial" panose="020B0604020202020204" pitchFamily="34" charset="0"/>
              <a:buNone/>
            </a:pPr>
            <a:endParaRPr lang="en-US" sz="800" b="0"/>
          </a:p>
          <a:p>
            <a:r>
              <a:rPr lang="en-US" sz="2400" b="0">
                <a:latin typeface="Calibri" panose="020F0502020204030204" pitchFamily="34" charset="0"/>
                <a:ea typeface="Calibri" panose="020F0502020204030204" pitchFamily="34" charset="0"/>
                <a:cs typeface="Calibri" panose="020F0502020204030204" pitchFamily="34" charset="0"/>
              </a:rPr>
              <a:t>DMH/DD/SUS’ Community Collaboration Model</a:t>
            </a:r>
          </a:p>
          <a:p>
            <a:pPr marL="0" indent="0">
              <a:buNone/>
            </a:pPr>
            <a:endParaRPr lang="en-US" sz="2400" b="0">
              <a:latin typeface="Calibri" panose="020F0502020204030204" pitchFamily="34" charset="0"/>
              <a:ea typeface="Calibri" panose="020F0502020204030204" pitchFamily="34" charset="0"/>
              <a:cs typeface="Calibri" panose="020F0502020204030204" pitchFamily="34" charset="0"/>
            </a:endParaRPr>
          </a:p>
          <a:p>
            <a:r>
              <a:rPr lang="en-US" sz="2400" b="0">
                <a:latin typeface="Calibri" panose="020F0502020204030204" pitchFamily="34" charset="0"/>
                <a:ea typeface="Calibri" panose="020F0502020204030204" pitchFamily="34" charset="0"/>
                <a:cs typeface="Calibri" panose="020F0502020204030204" pitchFamily="34" charset="0"/>
              </a:rPr>
              <a:t>Draft Strategic Plan</a:t>
            </a:r>
          </a:p>
          <a:p>
            <a:pPr marL="0" indent="0">
              <a:buNone/>
            </a:pPr>
            <a:endParaRPr lang="en-US" sz="2400" b="0">
              <a:latin typeface="Calibri" panose="020F0502020204030204" pitchFamily="34" charset="0"/>
              <a:ea typeface="Calibri" panose="020F0502020204030204" pitchFamily="34" charset="0"/>
              <a:cs typeface="Calibri" panose="020F0502020204030204" pitchFamily="34" charset="0"/>
            </a:endParaRPr>
          </a:p>
          <a:p>
            <a:r>
              <a:rPr lang="en-US" sz="2400" b="0">
                <a:latin typeface="Calibri" panose="020F0502020204030204" pitchFamily="34" charset="0"/>
                <a:ea typeface="Calibri" panose="020F0502020204030204" pitchFamily="34" charset="0"/>
                <a:cs typeface="Calibri" panose="020F0502020204030204" pitchFamily="34" charset="0"/>
              </a:rPr>
              <a:t>Spotlight and Discussion on Services and Initiatives for Youth </a:t>
            </a:r>
          </a:p>
        </p:txBody>
      </p:sp>
      <p:sp>
        <p:nvSpPr>
          <p:cNvPr id="3" name="Title 1">
            <a:extLst>
              <a:ext uri="{FF2B5EF4-FFF2-40B4-BE49-F238E27FC236}">
                <a16:creationId xmlns:a16="http://schemas.microsoft.com/office/drawing/2014/main" id="{1AB4A3C6-BBC5-F6B3-E5B7-C227BC01DB7A}"/>
              </a:ext>
            </a:extLst>
          </p:cNvPr>
          <p:cNvSpPr txBox="1">
            <a:spLocks/>
          </p:cNvSpPr>
          <p:nvPr/>
        </p:nvSpPr>
        <p:spPr>
          <a:xfrm>
            <a:off x="1051560" y="776454"/>
            <a:ext cx="10457689" cy="548640"/>
          </a:xfrm>
          <a:prstGeom prst="rect">
            <a:avLst/>
          </a:prstGeom>
        </p:spPr>
        <p:txBody>
          <a:bodyPr anchor="t">
            <a:noAutofit/>
          </a:bodyPr>
          <a:lstStyle>
            <a:lvl1pPr algn="l" defTabSz="685799"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solidFill>
                  <a:schemeClr val="tx2"/>
                </a:solidFill>
                <a:latin typeface="Calibri" panose="020F0502020204030204" pitchFamily="34" charset="0"/>
                <a:ea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31108877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8797AB-A137-BFB8-55FF-BA1C48F919A5}"/>
              </a:ext>
            </a:extLst>
          </p:cNvPr>
          <p:cNvSpPr>
            <a:spLocks noGrp="1"/>
          </p:cNvSpPr>
          <p:nvPr>
            <p:ph type="sldNum" sz="quarter" idx="4"/>
          </p:nvPr>
        </p:nvSpPr>
        <p:spPr>
          <a:xfrm>
            <a:off x="11723372" y="6634662"/>
            <a:ext cx="243838" cy="172355"/>
          </a:xfrm>
        </p:spPr>
        <p:txBody>
          <a:bodyPr vert="horz" wrap="square" lIns="0" tIns="9144" rIns="0" bIns="9144"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6589A81A-1D71-4078-84B8-1F7FE28A0448}" type="slidenum">
              <a:rPr kumimoji="0" lang="en-US" sz="1000" b="0" i="0" u="none" strike="noStrike" kern="1200" cap="none" spc="0" normalizeH="0" baseline="0" noProof="0" smtClean="0">
                <a:ln>
                  <a:noFill/>
                </a:ln>
                <a:solidFill>
                  <a:srgbClr val="FFFFFF"/>
                </a:solidFill>
                <a:effectLst/>
                <a:uLnTx/>
                <a:uFillTx/>
                <a:latin typeface="Calibri" panose="020F0502020204030204"/>
                <a:cs typeface="Arial"/>
              </a:rPr>
              <a:pPr marL="0" marR="0" lvl="0" indent="0" algn="ctr" defTabSz="914400" rtl="0" eaLnBrk="1" fontAlgn="auto" latinLnBrk="0" hangingPunct="1">
                <a:lnSpc>
                  <a:spcPct val="100000"/>
                </a:lnSpc>
                <a:spcBef>
                  <a:spcPts val="0"/>
                </a:spcBef>
                <a:spcAft>
                  <a:spcPts val="600"/>
                </a:spcAft>
                <a:buClrTx/>
                <a:buSzTx/>
                <a:buFontTx/>
                <a:buNone/>
                <a:tabLst/>
                <a:defRPr/>
              </a:pPr>
              <a:t>20</a:t>
            </a:fld>
            <a:endParaRPr kumimoji="0" lang="en-US" sz="1000" b="0" i="0" u="none" strike="noStrike" kern="1200" cap="none" spc="0" normalizeH="0" baseline="0" noProof="0">
              <a:ln>
                <a:noFill/>
              </a:ln>
              <a:solidFill>
                <a:srgbClr val="FFFFFF"/>
              </a:solidFill>
              <a:effectLst/>
              <a:uLnTx/>
              <a:uFillTx/>
              <a:latin typeface="Calibri" panose="020F0502020204030204"/>
              <a:cs typeface="Arial"/>
            </a:endParaRPr>
          </a:p>
        </p:txBody>
      </p:sp>
      <p:graphicFrame>
        <p:nvGraphicFramePr>
          <p:cNvPr id="6" name="Table 6">
            <a:extLst>
              <a:ext uri="{FF2B5EF4-FFF2-40B4-BE49-F238E27FC236}">
                <a16:creationId xmlns:a16="http://schemas.microsoft.com/office/drawing/2014/main" id="{D3869B9C-FCD8-D72D-0B0B-9EDDB08B9C17}"/>
              </a:ext>
            </a:extLst>
          </p:cNvPr>
          <p:cNvGraphicFramePr>
            <a:graphicFrameLocks noGrp="1"/>
          </p:cNvGraphicFramePr>
          <p:nvPr>
            <p:extLst>
              <p:ext uri="{D42A27DB-BD31-4B8C-83A1-F6EECF244321}">
                <p14:modId xmlns:p14="http://schemas.microsoft.com/office/powerpoint/2010/main" val="2132134537"/>
              </p:ext>
            </p:extLst>
          </p:nvPr>
        </p:nvGraphicFramePr>
        <p:xfrm>
          <a:off x="0" y="2380657"/>
          <a:ext cx="12192000" cy="2096686"/>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758339391"/>
                    </a:ext>
                  </a:extLst>
                </a:gridCol>
              </a:tblGrid>
              <a:tr h="2096686">
                <a:tc>
                  <a:txBody>
                    <a:bodyPr/>
                    <a:lstStyle/>
                    <a:p>
                      <a:pPr algn="ctr"/>
                      <a:endParaRPr lang="en-US"/>
                    </a:p>
                    <a:p>
                      <a:pPr algn="ctr"/>
                      <a:endParaRPr lang="en-US"/>
                    </a:p>
                    <a:p>
                      <a:pPr algn="ctr"/>
                      <a:endParaRPr lang="en-US"/>
                    </a:p>
                    <a:p>
                      <a:pPr algn="ctr"/>
                      <a:endParaRPr lang="en-US"/>
                    </a:p>
                    <a:p>
                      <a:pPr algn="ctr"/>
                      <a:r>
                        <a:rPr lang="en-US" sz="2800">
                          <a:latin typeface="Arial" panose="020B0604020202020204" pitchFamily="34" charset="0"/>
                          <a:cs typeface="Arial" panose="020B0604020202020204" pitchFamily="34" charset="0"/>
                        </a:rPr>
                        <a:t>Appendix</a:t>
                      </a:r>
                    </a:p>
                  </a:txBody>
                  <a:tcPr>
                    <a:solidFill>
                      <a:schemeClr val="accent3"/>
                    </a:solidFill>
                  </a:tcPr>
                </a:tc>
                <a:extLst>
                  <a:ext uri="{0D108BD9-81ED-4DB2-BD59-A6C34878D82A}">
                    <a16:rowId xmlns:a16="http://schemas.microsoft.com/office/drawing/2014/main" val="2206398705"/>
                  </a:ext>
                </a:extLst>
              </a:tr>
            </a:tbl>
          </a:graphicData>
        </a:graphic>
      </p:graphicFrame>
    </p:spTree>
    <p:extLst>
      <p:ext uri="{BB962C8B-B14F-4D97-AF65-F5344CB8AC3E}">
        <p14:creationId xmlns:p14="http://schemas.microsoft.com/office/powerpoint/2010/main" val="892798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307669-20F1-57EE-6B12-7023C22D1D44}"/>
              </a:ext>
            </a:extLst>
          </p:cNvPr>
          <p:cNvSpPr txBox="1"/>
          <p:nvPr/>
        </p:nvSpPr>
        <p:spPr>
          <a:xfrm>
            <a:off x="0" y="2844225"/>
            <a:ext cx="12192000" cy="646331"/>
          </a:xfrm>
          <a:prstGeom prst="rect">
            <a:avLst/>
          </a:prstGeom>
          <a:solidFill>
            <a:schemeClr val="tx2">
              <a:lumMod val="20000"/>
              <a:lumOff val="80000"/>
            </a:schemeClr>
          </a:solidFill>
        </p:spPr>
        <p:txBody>
          <a:bodyPr wrap="square">
            <a:spAutoFit/>
          </a:bodyPr>
          <a:lstStyle/>
          <a:p>
            <a:pPr algn="ctr"/>
            <a:r>
              <a:rPr kumimoji="0" lang="en-US" sz="3600" b="1" i="0" u="none" strike="noStrike" kern="1200" cap="none" spc="0" normalizeH="0" baseline="0" noProof="0">
                <a:ln>
                  <a:noFill/>
                </a:ln>
                <a:solidFill>
                  <a:schemeClr val="tx2"/>
                </a:solidFill>
                <a:effectLst/>
                <a:uLnTx/>
                <a:uFillTx/>
                <a:latin typeface="Calibri" panose="020F0502020204030204"/>
                <a:cs typeface="Arial" panose="020B0604020202020204" pitchFamily="34" charset="0"/>
              </a:rPr>
              <a:t>DMH/DD/SUS’ Draft Strategic Plan for 2024-2029</a:t>
            </a:r>
            <a:endParaRPr lang="en-US" sz="2000" b="1">
              <a:solidFill>
                <a:schemeClr val="tx2"/>
              </a:solidFill>
            </a:endParaRPr>
          </a:p>
        </p:txBody>
      </p:sp>
    </p:spTree>
    <p:extLst>
      <p:ext uri="{BB962C8B-B14F-4D97-AF65-F5344CB8AC3E}">
        <p14:creationId xmlns:p14="http://schemas.microsoft.com/office/powerpoint/2010/main" val="2593871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2">
            <a:extLst>
              <a:ext uri="{FF2B5EF4-FFF2-40B4-BE49-F238E27FC236}">
                <a16:creationId xmlns:a16="http://schemas.microsoft.com/office/drawing/2014/main" id="{22D8E664-8F4B-4515-D872-DF6F0A9CC7F3}"/>
              </a:ext>
            </a:extLst>
          </p:cNvPr>
          <p:cNvSpPr txBox="1">
            <a:spLocks/>
          </p:cNvSpPr>
          <p:nvPr/>
        </p:nvSpPr>
        <p:spPr>
          <a:xfrm>
            <a:off x="278581" y="544685"/>
            <a:ext cx="11417300"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r>
              <a:rPr lang="en-US" sz="3200">
                <a:solidFill>
                  <a:schemeClr val="tx2"/>
                </a:solidFill>
                <a:latin typeface="Calibri" panose="020F0502020204030204" pitchFamily="34" charset="0"/>
                <a:ea typeface="Calibri" panose="020F0502020204030204" pitchFamily="34" charset="0"/>
                <a:cs typeface="Calibri" panose="020F0502020204030204" pitchFamily="34" charset="0"/>
              </a:rPr>
              <a:t>DMH/DD/SUS’ Mission, Vision, and Principles</a:t>
            </a:r>
          </a:p>
        </p:txBody>
      </p:sp>
      <p:grpSp>
        <p:nvGrpSpPr>
          <p:cNvPr id="3" name="Group 2">
            <a:extLst>
              <a:ext uri="{FF2B5EF4-FFF2-40B4-BE49-F238E27FC236}">
                <a16:creationId xmlns:a16="http://schemas.microsoft.com/office/drawing/2014/main" id="{EF6D878C-6905-6BEE-E097-20F802F559FA}"/>
              </a:ext>
            </a:extLst>
          </p:cNvPr>
          <p:cNvGrpSpPr>
            <a:grpSpLocks noChangeAspect="1"/>
          </p:cNvGrpSpPr>
          <p:nvPr/>
        </p:nvGrpSpPr>
        <p:grpSpPr>
          <a:xfrm>
            <a:off x="632362" y="1465378"/>
            <a:ext cx="4306942" cy="4306942"/>
            <a:chOff x="260044" y="901942"/>
            <a:chExt cx="6157026" cy="6157026"/>
          </a:xfrm>
        </p:grpSpPr>
        <p:sp>
          <p:nvSpPr>
            <p:cNvPr id="5" name="Flowchart: Connector 4">
              <a:extLst>
                <a:ext uri="{FF2B5EF4-FFF2-40B4-BE49-F238E27FC236}">
                  <a16:creationId xmlns:a16="http://schemas.microsoft.com/office/drawing/2014/main" id="{E4C5352B-C5FD-5931-5C53-CF057C154374}"/>
                </a:ext>
              </a:extLst>
            </p:cNvPr>
            <p:cNvSpPr>
              <a:spLocks noChangeAspect="1"/>
            </p:cNvSpPr>
            <p:nvPr/>
          </p:nvSpPr>
          <p:spPr>
            <a:xfrm>
              <a:off x="260044" y="901942"/>
              <a:ext cx="6157026" cy="6157026"/>
            </a:xfrm>
            <a:prstGeom prst="flowChartConnector">
              <a:avLst/>
            </a:prstGeom>
            <a:solidFill>
              <a:srgbClr val="EEF7FF"/>
            </a:solidFill>
            <a:ln w="57150" cap="flat" cmpd="sng" algn="ctr">
              <a:solidFill>
                <a:srgbClr val="09294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8A56424D-4B83-C4E7-5D3C-493D41E9962A}"/>
                </a:ext>
              </a:extLst>
            </p:cNvPr>
            <p:cNvSpPr/>
            <p:nvPr/>
          </p:nvSpPr>
          <p:spPr>
            <a:xfrm>
              <a:off x="1463989" y="4793602"/>
              <a:ext cx="3725700" cy="2106465"/>
            </a:xfrm>
            <a:prstGeom prst="rect">
              <a:avLst/>
            </a:prstGeom>
            <a:noFill/>
          </p:spPr>
          <p:txBody>
            <a:bodyPr spcFirstLastPara="1" wrap="none" lIns="68580" tIns="34290" rIns="68580" bIns="34290" numCol="1">
              <a:prstTxWarp prst="textArchDown">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a:ln w="0"/>
                  <a:solidFill>
                    <a:srgbClr val="15365E"/>
                  </a:solidFill>
                  <a:effectLst/>
                  <a:uLnTx/>
                  <a:uFillTx/>
                  <a:latin typeface="Source Sans Pro" panose="020B0503030403020204" pitchFamily="34" charset="0"/>
                  <a:ea typeface="Source Sans Pro" panose="020B0503030403020204" pitchFamily="34" charset="0"/>
                  <a:cs typeface="+mn-cs"/>
                </a:rPr>
                <a:t>DMHDDSUS</a:t>
              </a:r>
            </a:p>
          </p:txBody>
        </p:sp>
        <p:grpSp>
          <p:nvGrpSpPr>
            <p:cNvPr id="7" name="Group 6">
              <a:extLst>
                <a:ext uri="{FF2B5EF4-FFF2-40B4-BE49-F238E27FC236}">
                  <a16:creationId xmlns:a16="http://schemas.microsoft.com/office/drawing/2014/main" id="{9C287217-549E-ACE9-437A-30E2822D05AB}"/>
                </a:ext>
              </a:extLst>
            </p:cNvPr>
            <p:cNvGrpSpPr/>
            <p:nvPr/>
          </p:nvGrpSpPr>
          <p:grpSpPr>
            <a:xfrm rot="15804971">
              <a:off x="261598" y="903496"/>
              <a:ext cx="6153918" cy="6153918"/>
              <a:chOff x="261597" y="903493"/>
              <a:chExt cx="6153918" cy="6153919"/>
            </a:xfrm>
          </p:grpSpPr>
          <p:grpSp>
            <p:nvGrpSpPr>
              <p:cNvPr id="14" name="Group 13">
                <a:extLst>
                  <a:ext uri="{FF2B5EF4-FFF2-40B4-BE49-F238E27FC236}">
                    <a16:creationId xmlns:a16="http://schemas.microsoft.com/office/drawing/2014/main" id="{F3F405B4-5B85-9B27-FE3B-0D0AFB8C003E}"/>
                  </a:ext>
                </a:extLst>
              </p:cNvPr>
              <p:cNvGrpSpPr>
                <a:grpSpLocks/>
              </p:cNvGrpSpPr>
              <p:nvPr/>
            </p:nvGrpSpPr>
            <p:grpSpPr>
              <a:xfrm rot="13520873">
                <a:off x="261596" y="903494"/>
                <a:ext cx="6153919" cy="6153918"/>
                <a:chOff x="618642" y="464354"/>
                <a:chExt cx="6153919" cy="6153918"/>
              </a:xfrm>
            </p:grpSpPr>
            <p:sp>
              <p:nvSpPr>
                <p:cNvPr id="20" name="Freeform: Shape 19">
                  <a:extLst>
                    <a:ext uri="{FF2B5EF4-FFF2-40B4-BE49-F238E27FC236}">
                      <a16:creationId xmlns:a16="http://schemas.microsoft.com/office/drawing/2014/main" id="{13E87BD8-CB27-DFF7-294B-96A39B7D1603}"/>
                    </a:ext>
                  </a:extLst>
                </p:cNvPr>
                <p:cNvSpPr/>
                <p:nvPr/>
              </p:nvSpPr>
              <p:spPr>
                <a:xfrm>
                  <a:off x="618642" y="464354"/>
                  <a:ext cx="6153917" cy="6153917"/>
                </a:xfrm>
                <a:custGeom>
                  <a:avLst/>
                  <a:gdLst>
                    <a:gd name="connsiteX0" fmla="*/ 6076771 w 6153917"/>
                    <a:gd name="connsiteY0" fmla="*/ 3761646 h 6153917"/>
                    <a:gd name="connsiteX1" fmla="*/ 4412000 w 6153917"/>
                    <a:gd name="connsiteY1" fmla="*/ 5849203 h 6153917"/>
                    <a:gd name="connsiteX2" fmla="*/ 3076959 w 6153917"/>
                    <a:gd name="connsiteY2" fmla="*/ 3076959 h 6153917"/>
                    <a:gd name="connsiteX3" fmla="*/ 6076771 w 6153917"/>
                    <a:gd name="connsiteY3" fmla="*/ 3761646 h 6153917"/>
                  </a:gdLst>
                  <a:ahLst/>
                  <a:cxnLst>
                    <a:cxn ang="0">
                      <a:pos x="connsiteX0" y="connsiteY0"/>
                    </a:cxn>
                    <a:cxn ang="0">
                      <a:pos x="connsiteX1" y="connsiteY1"/>
                    </a:cxn>
                    <a:cxn ang="0">
                      <a:pos x="connsiteX2" y="connsiteY2"/>
                    </a:cxn>
                    <a:cxn ang="0">
                      <a:pos x="connsiteX3" y="connsiteY3"/>
                    </a:cxn>
                  </a:cxnLst>
                  <a:rect l="l" t="t" r="r" b="b"/>
                  <a:pathLst>
                    <a:path w="6153917" h="6153917">
                      <a:moveTo>
                        <a:pt x="6076771" y="3761646"/>
                      </a:moveTo>
                      <a:cubicBezTo>
                        <a:pt x="5868404" y="4674563"/>
                        <a:pt x="5255662" y="5442917"/>
                        <a:pt x="4412000" y="5849203"/>
                      </a:cubicBezTo>
                      <a:lnTo>
                        <a:pt x="3076959" y="3076959"/>
                      </a:lnTo>
                      <a:lnTo>
                        <a:pt x="6076771" y="3761646"/>
                      </a:lnTo>
                      <a:close/>
                    </a:path>
                  </a:pathLst>
                </a:custGeom>
                <a:solidFill>
                  <a:srgbClr val="1F497D"/>
                </a:solidFill>
                <a:ln w="38100" cap="flat" cmpd="sng" algn="ctr">
                  <a:solidFill>
                    <a:srgbClr val="092940"/>
                  </a:solidFill>
                  <a:prstDash val="solid"/>
                  <a:miter lim="800000"/>
                </a:ln>
                <a:effectLst/>
              </p:spPr>
              <p:txBody>
                <a:bodyPr spcFirstLastPara="0" vert="horz" wrap="square" lIns="2999453" tIns="2779669" rIns="471950" bIns="1021409" numCol="1" spcCol="1270" anchor="ctr" anchorCtr="0">
                  <a:noAutofit/>
                </a:bodyPr>
                <a:lstStyle/>
                <a:p>
                  <a:pPr marL="0" marR="0" lvl="0" indent="0" algn="ctr" defTabSz="1133475" rtl="0" eaLnBrk="1" fontAlgn="auto" latinLnBrk="0" hangingPunct="1">
                    <a:lnSpc>
                      <a:spcPct val="90000"/>
                    </a:lnSpc>
                    <a:spcBef>
                      <a:spcPct val="0"/>
                    </a:spcBef>
                    <a:spcAft>
                      <a:spcPct val="35000"/>
                    </a:spcAft>
                    <a:buClrTx/>
                    <a:buSzTx/>
                    <a:buFontTx/>
                    <a:buNone/>
                    <a:tabLst/>
                    <a:defRPr/>
                  </a:pPr>
                  <a:endParaRPr kumimoji="0" lang="en-US" sz="25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0C44911-4742-AF69-792F-F62E9534BAC0}"/>
                    </a:ext>
                  </a:extLst>
                </p:cNvPr>
                <p:cNvSpPr/>
                <p:nvPr/>
              </p:nvSpPr>
              <p:spPr>
                <a:xfrm>
                  <a:off x="618642" y="464354"/>
                  <a:ext cx="6153917" cy="6153917"/>
                </a:xfrm>
                <a:custGeom>
                  <a:avLst/>
                  <a:gdLst>
                    <a:gd name="connsiteX0" fmla="*/ 4411934 w 6153917"/>
                    <a:gd name="connsiteY0" fmla="*/ 5849235 h 6153917"/>
                    <a:gd name="connsiteX1" fmla="*/ 1741915 w 6153917"/>
                    <a:gd name="connsiteY1" fmla="*/ 5849202 h 6153917"/>
                    <a:gd name="connsiteX2" fmla="*/ 3076959 w 6153917"/>
                    <a:gd name="connsiteY2" fmla="*/ 3076959 h 6153917"/>
                    <a:gd name="connsiteX3" fmla="*/ 4411934 w 6153917"/>
                    <a:gd name="connsiteY3" fmla="*/ 5849235 h 6153917"/>
                  </a:gdLst>
                  <a:ahLst/>
                  <a:cxnLst>
                    <a:cxn ang="0">
                      <a:pos x="connsiteX0" y="connsiteY0"/>
                    </a:cxn>
                    <a:cxn ang="0">
                      <a:pos x="connsiteX1" y="connsiteY1"/>
                    </a:cxn>
                    <a:cxn ang="0">
                      <a:pos x="connsiteX2" y="connsiteY2"/>
                    </a:cxn>
                    <a:cxn ang="0">
                      <a:pos x="connsiteX3" y="connsiteY3"/>
                    </a:cxn>
                  </a:cxnLst>
                  <a:rect l="l" t="t" r="r" b="b"/>
                  <a:pathLst>
                    <a:path w="6153917" h="6153917">
                      <a:moveTo>
                        <a:pt x="4411934" y="5849235"/>
                      </a:moveTo>
                      <a:cubicBezTo>
                        <a:pt x="3568285" y="6255490"/>
                        <a:pt x="2585554" y="6255478"/>
                        <a:pt x="1741915" y="5849202"/>
                      </a:cubicBezTo>
                      <a:lnTo>
                        <a:pt x="3076959" y="3076959"/>
                      </a:lnTo>
                      <a:lnTo>
                        <a:pt x="4411934" y="5849235"/>
                      </a:lnTo>
                      <a:close/>
                    </a:path>
                  </a:pathLst>
                </a:custGeom>
                <a:solidFill>
                  <a:srgbClr val="6D2E75"/>
                </a:solidFill>
                <a:ln w="38100" cap="flat" cmpd="sng" algn="ctr">
                  <a:solidFill>
                    <a:srgbClr val="092940"/>
                  </a:solidFill>
                  <a:prstDash val="solid"/>
                  <a:miter lim="800000"/>
                </a:ln>
                <a:effectLst/>
              </p:spPr>
              <p:txBody>
                <a:bodyPr spcFirstLastPara="0" vert="horz" wrap="square" lIns="1721966" tIns="3658800" rIns="1721965" bIns="142277" numCol="1" spcCol="1270" anchor="ctr" anchorCtr="0">
                  <a:noAutofit/>
                </a:bodyPr>
                <a:lstStyle/>
                <a:p>
                  <a:pPr marL="0" marR="0" lvl="0" indent="0" algn="ctr" defTabSz="1133475" rtl="0" eaLnBrk="1" fontAlgn="auto" latinLnBrk="0" hangingPunct="1">
                    <a:lnSpc>
                      <a:spcPct val="90000"/>
                    </a:lnSpc>
                    <a:spcBef>
                      <a:spcPct val="0"/>
                    </a:spcBef>
                    <a:spcAft>
                      <a:spcPct val="35000"/>
                    </a:spcAft>
                    <a:buClrTx/>
                    <a:buSzTx/>
                    <a:buFontTx/>
                    <a:buNone/>
                    <a:tabLst/>
                    <a:defRPr/>
                  </a:pPr>
                  <a:endParaRPr kumimoji="0" lang="en-US" sz="25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45BC34-AA1E-7C4E-028E-D37FA2053020}"/>
                    </a:ext>
                  </a:extLst>
                </p:cNvPr>
                <p:cNvSpPr/>
                <p:nvPr/>
              </p:nvSpPr>
              <p:spPr>
                <a:xfrm>
                  <a:off x="618644" y="464355"/>
                  <a:ext cx="6153917" cy="6153917"/>
                </a:xfrm>
                <a:custGeom>
                  <a:avLst/>
                  <a:gdLst>
                    <a:gd name="connsiteX0" fmla="*/ 1741916 w 6153917"/>
                    <a:gd name="connsiteY0" fmla="*/ 5849202 h 6153917"/>
                    <a:gd name="connsiteX1" fmla="*/ 77145 w 6153917"/>
                    <a:gd name="connsiteY1" fmla="*/ 3761644 h 6153917"/>
                    <a:gd name="connsiteX2" fmla="*/ 3076959 w 6153917"/>
                    <a:gd name="connsiteY2" fmla="*/ 3076959 h 6153917"/>
                    <a:gd name="connsiteX3" fmla="*/ 1741916 w 6153917"/>
                    <a:gd name="connsiteY3" fmla="*/ 5849202 h 6153917"/>
                  </a:gdLst>
                  <a:ahLst/>
                  <a:cxnLst>
                    <a:cxn ang="0">
                      <a:pos x="connsiteX0" y="connsiteY0"/>
                    </a:cxn>
                    <a:cxn ang="0">
                      <a:pos x="connsiteX1" y="connsiteY1"/>
                    </a:cxn>
                    <a:cxn ang="0">
                      <a:pos x="connsiteX2" y="connsiteY2"/>
                    </a:cxn>
                    <a:cxn ang="0">
                      <a:pos x="connsiteX3" y="connsiteY3"/>
                    </a:cxn>
                  </a:cxnLst>
                  <a:rect l="l" t="t" r="r" b="b"/>
                  <a:pathLst>
                    <a:path w="6153917" h="6153917">
                      <a:moveTo>
                        <a:pt x="1741916" y="5849202"/>
                      </a:moveTo>
                      <a:cubicBezTo>
                        <a:pt x="898253" y="5442915"/>
                        <a:pt x="285512" y="4674561"/>
                        <a:pt x="77145" y="3761644"/>
                      </a:cubicBezTo>
                      <a:lnTo>
                        <a:pt x="3076959" y="3076959"/>
                      </a:lnTo>
                      <a:lnTo>
                        <a:pt x="1741916" y="5849202"/>
                      </a:lnTo>
                      <a:close/>
                    </a:path>
                  </a:pathLst>
                </a:custGeom>
                <a:solidFill>
                  <a:srgbClr val="71C9C5"/>
                </a:solidFill>
                <a:ln w="38100" cap="flat" cmpd="sng" algn="ctr">
                  <a:solidFill>
                    <a:srgbClr val="092940"/>
                  </a:solidFill>
                  <a:prstDash val="solid"/>
                  <a:miter lim="800000"/>
                </a:ln>
                <a:effectLst/>
              </p:spPr>
              <p:txBody>
                <a:bodyPr spcFirstLastPara="0" vert="horz" wrap="square" lIns="471951" tIns="2779669" rIns="2999452" bIns="1021409" numCol="1" spcCol="1270" anchor="ctr" anchorCtr="0">
                  <a:noAutofit/>
                </a:bodyPr>
                <a:lstStyle/>
                <a:p>
                  <a:pPr marL="0" marR="0" lvl="0" indent="0" algn="ctr" defTabSz="1133475" rtl="0" eaLnBrk="1" fontAlgn="auto" latinLnBrk="0" hangingPunct="1">
                    <a:lnSpc>
                      <a:spcPct val="90000"/>
                    </a:lnSpc>
                    <a:spcBef>
                      <a:spcPct val="0"/>
                    </a:spcBef>
                    <a:spcAft>
                      <a:spcPct val="35000"/>
                    </a:spcAft>
                    <a:buClrTx/>
                    <a:buSzTx/>
                    <a:buFontTx/>
                    <a:buNone/>
                    <a:tabLst/>
                    <a:defRPr/>
                  </a:pPr>
                  <a:endParaRPr kumimoji="0" lang="en-US" sz="25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2C613296-5E50-AAE8-6EF9-0AA5EE4AF1A5}"/>
                    </a:ext>
                  </a:extLst>
                </p:cNvPr>
                <p:cNvSpPr/>
                <p:nvPr/>
              </p:nvSpPr>
              <p:spPr>
                <a:xfrm>
                  <a:off x="618643" y="464355"/>
                  <a:ext cx="6153917" cy="6153917"/>
                </a:xfrm>
                <a:custGeom>
                  <a:avLst/>
                  <a:gdLst>
                    <a:gd name="connsiteX0" fmla="*/ 77145 w 6153917"/>
                    <a:gd name="connsiteY0" fmla="*/ 3761644 h 6153917"/>
                    <a:gd name="connsiteX1" fmla="*/ 671294 w 6153917"/>
                    <a:gd name="connsiteY1" fmla="*/ 1158507 h 6153917"/>
                    <a:gd name="connsiteX2" fmla="*/ 3076959 w 6153917"/>
                    <a:gd name="connsiteY2" fmla="*/ 3076959 h 6153917"/>
                    <a:gd name="connsiteX3" fmla="*/ 77145 w 6153917"/>
                    <a:gd name="connsiteY3" fmla="*/ 3761644 h 6153917"/>
                  </a:gdLst>
                  <a:ahLst/>
                  <a:cxnLst>
                    <a:cxn ang="0">
                      <a:pos x="connsiteX0" y="connsiteY0"/>
                    </a:cxn>
                    <a:cxn ang="0">
                      <a:pos x="connsiteX1" y="connsiteY1"/>
                    </a:cxn>
                    <a:cxn ang="0">
                      <a:pos x="connsiteX2" y="connsiteY2"/>
                    </a:cxn>
                    <a:cxn ang="0">
                      <a:pos x="connsiteX3" y="connsiteY3"/>
                    </a:cxn>
                  </a:cxnLst>
                  <a:rect l="l" t="t" r="r" b="b"/>
                  <a:pathLst>
                    <a:path w="6153917" h="6153917">
                      <a:moveTo>
                        <a:pt x="77145" y="3761644"/>
                      </a:moveTo>
                      <a:cubicBezTo>
                        <a:pt x="-131221" y="2848728"/>
                        <a:pt x="87463" y="1890609"/>
                        <a:pt x="671294" y="1158507"/>
                      </a:cubicBezTo>
                      <a:lnTo>
                        <a:pt x="3076959" y="3076959"/>
                      </a:lnTo>
                      <a:lnTo>
                        <a:pt x="77145" y="3761644"/>
                      </a:lnTo>
                      <a:close/>
                    </a:path>
                  </a:pathLst>
                </a:custGeom>
                <a:solidFill>
                  <a:srgbClr val="7F9E3F">
                    <a:hueOff val="0"/>
                    <a:satOff val="0"/>
                    <a:lumOff val="0"/>
                    <a:alphaOff val="0"/>
                  </a:srgbClr>
                </a:solidFill>
                <a:ln w="38100" cap="flat" cmpd="sng" algn="ctr">
                  <a:solidFill>
                    <a:srgbClr val="092940"/>
                  </a:solidFill>
                  <a:prstDash val="solid"/>
                  <a:miter lim="800000"/>
                </a:ln>
                <a:effectLst/>
              </p:spPr>
              <p:txBody>
                <a:bodyPr spcFirstLastPara="0" vert="horz" wrap="square" lIns="147771" tIns="1680755" rIns="3191762" bIns="2147795" numCol="1" spcCol="1270" anchor="t" anchorCtr="0">
                  <a:noAutofit/>
                </a:bodyPr>
                <a:lstStyle/>
                <a:p>
                  <a:pPr marL="0" marR="0" lvl="0" indent="0" algn="l" defTabSz="1133475" rtl="0" eaLnBrk="1" fontAlgn="auto" latinLnBrk="0" hangingPunct="1">
                    <a:lnSpc>
                      <a:spcPct val="90000"/>
                    </a:lnSpc>
                    <a:spcBef>
                      <a:spcPct val="0"/>
                    </a:spcBef>
                    <a:spcAft>
                      <a:spcPct val="35000"/>
                    </a:spcAft>
                    <a:buClrTx/>
                    <a:buSzTx/>
                    <a:buFontTx/>
                    <a:buNone/>
                    <a:tabLst/>
                    <a:defRPr/>
                  </a:pPr>
                  <a:endParaRPr kumimoji="0" lang="en-US" sz="2550" b="0" i="0" u="none" strike="noStrike" kern="0" cap="none" spc="0" normalizeH="0" baseline="0" noProof="0">
                    <a:ln>
                      <a:noFill/>
                    </a:ln>
                    <a:solidFill>
                      <a:srgbClr val="FFFFFF"/>
                    </a:solidFill>
                    <a:effectLst/>
                    <a:uLnTx/>
                    <a:uFillTx/>
                    <a:latin typeface="Calibri" panose="020F0502020204030204"/>
                    <a:ea typeface="+mn-ea"/>
                    <a:cs typeface="+mn-cs"/>
                  </a:endParaRPr>
                </a:p>
                <a:p>
                  <a:pPr marL="171450" marR="0" lvl="1" indent="-171450" algn="l" defTabSz="900113" rtl="0" eaLnBrk="1" fontAlgn="auto" latinLnBrk="0" hangingPunct="1">
                    <a:lnSpc>
                      <a:spcPct val="90000"/>
                    </a:lnSpc>
                    <a:spcBef>
                      <a:spcPct val="0"/>
                    </a:spcBef>
                    <a:spcAft>
                      <a:spcPct val="15000"/>
                    </a:spcAft>
                    <a:buClrTx/>
                    <a:buSzTx/>
                    <a:buFontTx/>
                    <a:buChar char="•"/>
                    <a:tabLst/>
                    <a:defRPr/>
                  </a:pPr>
                  <a:endParaRPr kumimoji="0" lang="en-US" sz="2025"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8B5B56B-40A5-ABDB-0CA4-C0251375F6D5}"/>
                    </a:ext>
                  </a:extLst>
                </p:cNvPr>
                <p:cNvSpPr/>
                <p:nvPr/>
              </p:nvSpPr>
              <p:spPr>
                <a:xfrm>
                  <a:off x="618642" y="464354"/>
                  <a:ext cx="6153917" cy="6153917"/>
                </a:xfrm>
                <a:custGeom>
                  <a:avLst/>
                  <a:gdLst>
                    <a:gd name="connsiteX0" fmla="*/ 671295 w 6153917"/>
                    <a:gd name="connsiteY0" fmla="*/ 1158507 h 6153917"/>
                    <a:gd name="connsiteX1" fmla="*/ 3076959 w 6153917"/>
                    <a:gd name="connsiteY1" fmla="*/ -1 h 6153917"/>
                    <a:gd name="connsiteX2" fmla="*/ 3076959 w 6153917"/>
                    <a:gd name="connsiteY2" fmla="*/ 3076959 h 6153917"/>
                    <a:gd name="connsiteX3" fmla="*/ 671295 w 6153917"/>
                    <a:gd name="connsiteY3" fmla="*/ 1158507 h 6153917"/>
                  </a:gdLst>
                  <a:ahLst/>
                  <a:cxnLst>
                    <a:cxn ang="0">
                      <a:pos x="connsiteX0" y="connsiteY0"/>
                    </a:cxn>
                    <a:cxn ang="0">
                      <a:pos x="connsiteX1" y="connsiteY1"/>
                    </a:cxn>
                    <a:cxn ang="0">
                      <a:pos x="connsiteX2" y="connsiteY2"/>
                    </a:cxn>
                    <a:cxn ang="0">
                      <a:pos x="connsiteX3" y="connsiteY3"/>
                    </a:cxn>
                  </a:cxnLst>
                  <a:rect l="l" t="t" r="r" b="b"/>
                  <a:pathLst>
                    <a:path w="6153917" h="6153917">
                      <a:moveTo>
                        <a:pt x="671295" y="1158507"/>
                      </a:moveTo>
                      <a:cubicBezTo>
                        <a:pt x="1255127" y="426404"/>
                        <a:pt x="2140564" y="-1"/>
                        <a:pt x="3076959" y="-1"/>
                      </a:cubicBezTo>
                      <a:lnTo>
                        <a:pt x="3076959" y="3076959"/>
                      </a:lnTo>
                      <a:lnTo>
                        <a:pt x="671295" y="1158507"/>
                      </a:lnTo>
                      <a:close/>
                    </a:path>
                  </a:pathLst>
                </a:custGeom>
                <a:solidFill>
                  <a:srgbClr val="52849C"/>
                </a:solidFill>
                <a:ln w="38100" cap="flat" cmpd="sng" algn="ctr">
                  <a:solidFill>
                    <a:srgbClr val="092940"/>
                  </a:solidFill>
                  <a:prstDash val="solid"/>
                  <a:miter lim="800000"/>
                </a:ln>
                <a:effectLst/>
              </p:spPr>
              <p:txBody>
                <a:bodyPr spcFirstLastPara="0" vert="horz" wrap="square" lIns="1032397" tIns="471950" rIns="2384060" bIns="3411545" numCol="1" spcCol="1270" anchor="ctr" anchorCtr="0">
                  <a:noAutofit/>
                </a:bodyPr>
                <a:lstStyle/>
                <a:p>
                  <a:pPr marL="0" marR="0" lvl="0" indent="0" algn="ctr" defTabSz="1133475" rtl="0" eaLnBrk="1" fontAlgn="auto" latinLnBrk="0" hangingPunct="1">
                    <a:lnSpc>
                      <a:spcPct val="90000"/>
                    </a:lnSpc>
                    <a:spcBef>
                      <a:spcPct val="0"/>
                    </a:spcBef>
                    <a:spcAft>
                      <a:spcPct val="35000"/>
                    </a:spcAft>
                    <a:buClrTx/>
                    <a:buSzTx/>
                    <a:buFontTx/>
                    <a:buNone/>
                    <a:tabLst/>
                    <a:defRPr/>
                  </a:pPr>
                  <a:endParaRPr kumimoji="0" lang="en-US" sz="255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15" name="Rectangle 14">
                <a:extLst>
                  <a:ext uri="{FF2B5EF4-FFF2-40B4-BE49-F238E27FC236}">
                    <a16:creationId xmlns:a16="http://schemas.microsoft.com/office/drawing/2014/main" id="{7B76F48A-49CB-0B47-BCA0-E4C63920C568}"/>
                  </a:ext>
                </a:extLst>
              </p:cNvPr>
              <p:cNvSpPr/>
              <p:nvPr/>
            </p:nvSpPr>
            <p:spPr>
              <a:xfrm rot="21290949">
                <a:off x="1315951" y="1233660"/>
                <a:ext cx="3725700" cy="2106465"/>
              </a:xfrm>
              <a:prstGeom prst="rect">
                <a:avLst/>
              </a:prstGeom>
              <a:noFill/>
            </p:spPr>
            <p:txBody>
              <a:bodyPr spcFirstLastPara="1" wrap="none" lIns="68580" tIns="34290" rIns="68580" bIns="34290" numCol="1">
                <a:prstTxWarp prst="textArchUp">
                  <a:avLst>
                    <a:gd name="adj" fmla="val 10800000"/>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rPr>
                  <a:t>Lived Experience</a:t>
                </a:r>
              </a:p>
            </p:txBody>
          </p:sp>
          <p:sp>
            <p:nvSpPr>
              <p:cNvPr id="16" name="Rectangle 15">
                <a:extLst>
                  <a:ext uri="{FF2B5EF4-FFF2-40B4-BE49-F238E27FC236}">
                    <a16:creationId xmlns:a16="http://schemas.microsoft.com/office/drawing/2014/main" id="{3AD4C44E-6D3E-C598-6538-6D206143474C}"/>
                  </a:ext>
                </a:extLst>
              </p:cNvPr>
              <p:cNvSpPr/>
              <p:nvPr/>
            </p:nvSpPr>
            <p:spPr>
              <a:xfrm rot="2763841">
                <a:off x="2768271" y="1792008"/>
                <a:ext cx="3725700" cy="2106465"/>
              </a:xfrm>
              <a:prstGeom prst="rect">
                <a:avLst/>
              </a:prstGeom>
              <a:noFill/>
            </p:spPr>
            <p:txBody>
              <a:bodyPr spcFirstLastPara="1" wrap="none" lIns="68580" tIns="34290" rIns="68580" bIns="34290" numCol="1">
                <a:prstTxWarp prst="textArchUp">
                  <a:avLst>
                    <a:gd name="adj" fmla="val 10800000"/>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rPr>
                  <a:t>Equity</a:t>
                </a:r>
                <a:endParaRPr kumimoji="0" lang="en-US" sz="18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17" name="Rectangle 16">
                <a:extLst>
                  <a:ext uri="{FF2B5EF4-FFF2-40B4-BE49-F238E27FC236}">
                    <a16:creationId xmlns:a16="http://schemas.microsoft.com/office/drawing/2014/main" id="{1AEDAD27-5F90-5581-DC0D-6CE38B6C0AE5}"/>
                  </a:ext>
                </a:extLst>
              </p:cNvPr>
              <p:cNvSpPr/>
              <p:nvPr/>
            </p:nvSpPr>
            <p:spPr>
              <a:xfrm rot="5883668">
                <a:off x="3169608" y="3122725"/>
                <a:ext cx="3725700" cy="2106465"/>
              </a:xfrm>
              <a:prstGeom prst="rect">
                <a:avLst/>
              </a:prstGeom>
              <a:noFill/>
            </p:spPr>
            <p:txBody>
              <a:bodyPr spcFirstLastPara="1" wrap="none" lIns="68580" tIns="34290" rIns="68580" bIns="34290" numCol="1" anchor="b">
                <a:prstTxWarp prst="textArchUp">
                  <a:avLst>
                    <a:gd name="adj" fmla="val 10800000"/>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rPr>
                  <a:t>Inclusivity</a:t>
                </a:r>
                <a:endParaRPr kumimoji="0" lang="en-US" sz="18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18" name="Rectangle 17">
                <a:extLst>
                  <a:ext uri="{FF2B5EF4-FFF2-40B4-BE49-F238E27FC236}">
                    <a16:creationId xmlns:a16="http://schemas.microsoft.com/office/drawing/2014/main" id="{29A657D8-2B55-EA98-6D98-32D937EE4254}"/>
                  </a:ext>
                </a:extLst>
              </p:cNvPr>
              <p:cNvSpPr/>
              <p:nvPr/>
            </p:nvSpPr>
            <p:spPr>
              <a:xfrm rot="8901055">
                <a:off x="2401884" y="4388082"/>
                <a:ext cx="3725700" cy="2106465"/>
              </a:xfrm>
              <a:prstGeom prst="rect">
                <a:avLst/>
              </a:prstGeom>
              <a:noFill/>
            </p:spPr>
            <p:txBody>
              <a:bodyPr spcFirstLastPara="1" wrap="none" lIns="68580" tIns="34290" rIns="68580" bIns="34290" numCol="1" anchor="b">
                <a:prstTxWarp prst="textArchUp">
                  <a:avLst>
                    <a:gd name="adj" fmla="val 10800000"/>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rPr>
                  <a:t>Quality</a:t>
                </a:r>
                <a:endParaRPr kumimoji="0" lang="en-US" sz="18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endParaRPr>
              </a:p>
            </p:txBody>
          </p:sp>
          <p:sp>
            <p:nvSpPr>
              <p:cNvPr id="19" name="Rectangle 18">
                <a:extLst>
                  <a:ext uri="{FF2B5EF4-FFF2-40B4-BE49-F238E27FC236}">
                    <a16:creationId xmlns:a16="http://schemas.microsoft.com/office/drawing/2014/main" id="{51C4FF6B-D0DC-2103-B7B2-4999F684F128}"/>
                  </a:ext>
                </a:extLst>
              </p:cNvPr>
              <p:cNvSpPr/>
              <p:nvPr/>
            </p:nvSpPr>
            <p:spPr>
              <a:xfrm rot="11972331">
                <a:off x="898949" y="4510318"/>
                <a:ext cx="3725700" cy="2106465"/>
              </a:xfrm>
              <a:prstGeom prst="rect">
                <a:avLst/>
              </a:prstGeom>
              <a:noFill/>
            </p:spPr>
            <p:txBody>
              <a:bodyPr spcFirstLastPara="1" wrap="none" lIns="68580" tIns="34290" rIns="68580" bIns="34290" numCol="1" anchor="b">
                <a:prstTxWarp prst="textArchUp">
                  <a:avLst>
                    <a:gd name="adj" fmla="val 10800000"/>
                  </a:avLst>
                </a:prstTxWarp>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rPr>
                  <a:t>Trauma-Informed</a:t>
                </a:r>
                <a:endParaRPr kumimoji="0" lang="en-US" sz="1800" b="1" i="0" u="none" strike="noStrike" kern="0" cap="none" spc="0" normalizeH="0" baseline="0" noProof="0">
                  <a:ln w="0"/>
                  <a:solidFill>
                    <a:srgbClr val="FFFFFF"/>
                  </a:solidFill>
                  <a:effectLst/>
                  <a:uLnTx/>
                  <a:uFillTx/>
                  <a:latin typeface="Source Sans Pro" panose="020B0503030403020204" pitchFamily="34" charset="0"/>
                  <a:ea typeface="Source Sans Pro" panose="020B0503030403020204" pitchFamily="34" charset="0"/>
                  <a:cs typeface="+mn-cs"/>
                </a:endParaRPr>
              </a:p>
            </p:txBody>
          </p:sp>
        </p:grpSp>
        <p:grpSp>
          <p:nvGrpSpPr>
            <p:cNvPr id="8" name="Group 7">
              <a:extLst>
                <a:ext uri="{FF2B5EF4-FFF2-40B4-BE49-F238E27FC236}">
                  <a16:creationId xmlns:a16="http://schemas.microsoft.com/office/drawing/2014/main" id="{14CCCC0A-0BF6-378E-0676-4526BDC936ED}"/>
                </a:ext>
              </a:extLst>
            </p:cNvPr>
            <p:cNvGrpSpPr/>
            <p:nvPr/>
          </p:nvGrpSpPr>
          <p:grpSpPr>
            <a:xfrm>
              <a:off x="755606" y="1397504"/>
              <a:ext cx="5165900" cy="5165900"/>
              <a:chOff x="755606" y="1397504"/>
              <a:chExt cx="5165900" cy="5165900"/>
            </a:xfrm>
          </p:grpSpPr>
          <p:sp>
            <p:nvSpPr>
              <p:cNvPr id="10" name="Flowchart: Connector 9">
                <a:extLst>
                  <a:ext uri="{FF2B5EF4-FFF2-40B4-BE49-F238E27FC236}">
                    <a16:creationId xmlns:a16="http://schemas.microsoft.com/office/drawing/2014/main" id="{9109E9CA-228A-10F3-4A5C-0A5B1758493F}"/>
                  </a:ext>
                </a:extLst>
              </p:cNvPr>
              <p:cNvSpPr>
                <a:spLocks noChangeAspect="1"/>
              </p:cNvSpPr>
              <p:nvPr/>
            </p:nvSpPr>
            <p:spPr>
              <a:xfrm>
                <a:off x="755606" y="1397504"/>
                <a:ext cx="5165900" cy="5165900"/>
              </a:xfrm>
              <a:prstGeom prst="flowChartConnector">
                <a:avLst/>
              </a:prstGeom>
              <a:solidFill>
                <a:srgbClr val="FFFFFF"/>
              </a:solidFill>
              <a:ln w="57150" cap="flat" cmpd="sng" algn="ctr">
                <a:solidFill>
                  <a:srgbClr val="092940"/>
                </a:solidFill>
                <a:prstDash val="solid"/>
                <a:miter lim="800000"/>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1EBF8DA-C965-7FD9-0515-DD7BDFA643FA}"/>
                  </a:ext>
                </a:extLst>
              </p:cNvPr>
              <p:cNvSpPr txBox="1"/>
              <p:nvPr/>
            </p:nvSpPr>
            <p:spPr>
              <a:xfrm>
                <a:off x="1231582" y="1846071"/>
                <a:ext cx="4083666" cy="1411381"/>
              </a:xfrm>
              <a:prstGeom prst="rect">
                <a:avLst/>
              </a:prstGeom>
              <a:noFill/>
            </p:spPr>
            <p:txBody>
              <a:bodyPr wrap="square" lIns="68580" tIns="34290" rIns="68580" bIns="3429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srgbClr val="15365E"/>
                    </a:solidFill>
                    <a:effectLst/>
                    <a:uLnTx/>
                    <a:uFillTx/>
                    <a:latin typeface="Calibri"/>
                    <a:ea typeface="+mn-ea"/>
                    <a:cs typeface="Calibri"/>
                  </a:rPr>
                  <a:t>Our Mission. </a:t>
                </a:r>
                <a:r>
                  <a:rPr kumimoji="0" lang="en-US" sz="1350" b="0" i="0" u="none" strike="noStrike" kern="0" cap="none" spc="0" normalizeH="0" baseline="0" noProof="0">
                    <a:ln>
                      <a:noFill/>
                    </a:ln>
                    <a:solidFill>
                      <a:srgbClr val="15365E"/>
                    </a:solidFill>
                    <a:effectLst/>
                    <a:uLnTx/>
                    <a:uFillTx/>
                    <a:latin typeface="Calibri"/>
                    <a:ea typeface="+mn-ea"/>
                    <a:cs typeface="Calibri"/>
                  </a:rPr>
                  <a:t>We build</a:t>
                </a:r>
                <a:br>
                  <a:rPr kumimoji="0" lang="en-US" sz="1350" b="0" i="0" u="none" strike="noStrike" kern="0" cap="none" spc="0" normalizeH="0" baseline="0" noProof="0">
                    <a:ln>
                      <a:noFill/>
                    </a:ln>
                    <a:solidFill>
                      <a:srgbClr val="15365E"/>
                    </a:solidFill>
                    <a:effectLst/>
                    <a:uLnTx/>
                    <a:uFillTx/>
                    <a:latin typeface="Calibri"/>
                    <a:ea typeface="+mn-ea"/>
                    <a:cs typeface="+mn-cs"/>
                  </a:rPr>
                </a:br>
                <a:r>
                  <a:rPr kumimoji="0" lang="en-US" sz="1350" b="0" i="0" u="none" strike="noStrike" kern="0" cap="none" spc="0" normalizeH="0" baseline="0" noProof="0">
                    <a:ln>
                      <a:noFill/>
                    </a:ln>
                    <a:solidFill>
                      <a:srgbClr val="15365E"/>
                    </a:solidFill>
                    <a:effectLst/>
                    <a:uLnTx/>
                    <a:uFillTx/>
                    <a:latin typeface="Calibri"/>
                    <a:ea typeface="+mn-ea"/>
                    <a:cs typeface="Calibri"/>
                  </a:rPr>
                  <a:t>systems, services, and supports that improve the well-being of all North Carolinians, with a focus on:</a:t>
                </a:r>
              </a:p>
            </p:txBody>
          </p:sp>
          <p:sp>
            <p:nvSpPr>
              <p:cNvPr id="12" name="TextBox 11">
                <a:extLst>
                  <a:ext uri="{FF2B5EF4-FFF2-40B4-BE49-F238E27FC236}">
                    <a16:creationId xmlns:a16="http://schemas.microsoft.com/office/drawing/2014/main" id="{1A14C0BF-67E1-B15C-E464-B355341A50C4}"/>
                  </a:ext>
                </a:extLst>
              </p:cNvPr>
              <p:cNvSpPr txBox="1"/>
              <p:nvPr/>
            </p:nvSpPr>
            <p:spPr>
              <a:xfrm>
                <a:off x="1108410" y="4838659"/>
                <a:ext cx="4498474" cy="1085678"/>
              </a:xfrm>
              <a:prstGeom prst="rect">
                <a:avLst/>
              </a:prstGeom>
              <a:noFill/>
            </p:spPr>
            <p:txBody>
              <a:bodyPr wrap="square" lIns="68580" tIns="34290" rIns="68580" bIns="34290" anchor="t">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a:ln>
                      <a:noFill/>
                    </a:ln>
                    <a:solidFill>
                      <a:srgbClr val="15365E"/>
                    </a:solidFill>
                    <a:effectLst/>
                    <a:uLnTx/>
                    <a:uFillTx/>
                    <a:latin typeface="Calibri"/>
                    <a:ea typeface="+mn-ea"/>
                    <a:cs typeface="Calibri"/>
                  </a:rPr>
                  <a:t>Our Vision.</a:t>
                </a:r>
                <a:r>
                  <a:rPr kumimoji="0" lang="en-US" sz="1350" b="0" i="0" u="none" strike="noStrike" kern="0" cap="none" spc="0" normalizeH="0" baseline="0" noProof="0">
                    <a:ln>
                      <a:noFill/>
                    </a:ln>
                    <a:solidFill>
                      <a:srgbClr val="15365E"/>
                    </a:solidFill>
                    <a:effectLst/>
                    <a:uLnTx/>
                    <a:uFillTx/>
                    <a:latin typeface="Calibri"/>
                    <a:ea typeface="+mn-ea"/>
                    <a:cs typeface="Calibri"/>
                  </a:rPr>
                  <a:t> We envision communities where all are supported to live healthier and happier lives.</a:t>
                </a:r>
                <a:endParaRPr kumimoji="0" lang="en-US" sz="1350" b="1" i="0" u="none" strike="noStrike" kern="0" cap="none" spc="0" normalizeH="0" baseline="0" noProof="0">
                  <a:ln>
                    <a:noFill/>
                  </a:ln>
                  <a:solidFill>
                    <a:srgbClr val="15365E"/>
                  </a:solidFill>
                  <a:effectLst/>
                  <a:uLnTx/>
                  <a:uFillTx/>
                  <a:latin typeface="Calibri"/>
                  <a:ea typeface="+mn-ea"/>
                  <a:cs typeface="Calibri"/>
                </a:endParaRPr>
              </a:p>
            </p:txBody>
          </p:sp>
          <p:sp>
            <p:nvSpPr>
              <p:cNvPr id="13" name="TextBox 12">
                <a:extLst>
                  <a:ext uri="{FF2B5EF4-FFF2-40B4-BE49-F238E27FC236}">
                    <a16:creationId xmlns:a16="http://schemas.microsoft.com/office/drawing/2014/main" id="{0230D24F-A1B4-42DB-0F3F-38EB530DA342}"/>
                  </a:ext>
                </a:extLst>
              </p:cNvPr>
              <p:cNvSpPr txBox="1"/>
              <p:nvPr/>
            </p:nvSpPr>
            <p:spPr>
              <a:xfrm>
                <a:off x="1231583" y="3179513"/>
                <a:ext cx="4570069" cy="1737086"/>
              </a:xfrm>
              <a:prstGeom prst="rect">
                <a:avLst/>
              </a:prstGeom>
              <a:noFill/>
            </p:spPr>
            <p:txBody>
              <a:bodyPr wrap="square" lIns="68580" tIns="34290" rIns="68580" bIns="34290" anchor="t">
                <a:spAutoFit/>
              </a:bodyPr>
              <a:lstStyle/>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0" cap="none" spc="0" normalizeH="0" baseline="0" noProof="0">
                    <a:ln>
                      <a:noFill/>
                    </a:ln>
                    <a:solidFill>
                      <a:srgbClr val="15365E"/>
                    </a:solidFill>
                    <a:effectLst/>
                    <a:uLnTx/>
                    <a:uFillTx/>
                    <a:latin typeface="Calibri"/>
                    <a:ea typeface="+mn-ea"/>
                    <a:cs typeface="Calibri"/>
                  </a:rPr>
                  <a:t>Mental Health</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0" cap="none" spc="0" normalizeH="0" baseline="0" noProof="0">
                    <a:ln>
                      <a:noFill/>
                    </a:ln>
                    <a:solidFill>
                      <a:srgbClr val="15365E"/>
                    </a:solidFill>
                    <a:effectLst/>
                    <a:uLnTx/>
                    <a:uFillTx/>
                    <a:latin typeface="Calibri"/>
                    <a:ea typeface="+mn-ea"/>
                    <a:cs typeface="Calibri"/>
                  </a:rPr>
                  <a:t>Intellectual/Developmental Disabilities</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0" cap="none" spc="0" normalizeH="0" baseline="0" noProof="0">
                    <a:ln>
                      <a:noFill/>
                    </a:ln>
                    <a:solidFill>
                      <a:srgbClr val="15365E"/>
                    </a:solidFill>
                    <a:effectLst/>
                    <a:uLnTx/>
                    <a:uFillTx/>
                    <a:latin typeface="Calibri"/>
                    <a:ea typeface="+mn-ea"/>
                    <a:cs typeface="Calibri"/>
                  </a:rPr>
                  <a:t>Substance Use</a:t>
                </a:r>
              </a:p>
              <a:p>
                <a:pPr marL="257175" marR="0" lvl="0" indent="-25717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0" cap="none" spc="0" normalizeH="0" baseline="0" noProof="0">
                    <a:ln>
                      <a:noFill/>
                    </a:ln>
                    <a:solidFill>
                      <a:srgbClr val="15365E"/>
                    </a:solidFill>
                    <a:effectLst/>
                    <a:uLnTx/>
                    <a:uFillTx/>
                    <a:latin typeface="Calibri"/>
                    <a:ea typeface="+mn-ea"/>
                    <a:cs typeface="Calibri"/>
                  </a:rPr>
                  <a:t>Traumatic Brain Injury</a:t>
                </a:r>
              </a:p>
            </p:txBody>
          </p:sp>
        </p:grpSp>
      </p:grpSp>
      <p:graphicFrame>
        <p:nvGraphicFramePr>
          <p:cNvPr id="25" name="Table 5">
            <a:extLst>
              <a:ext uri="{FF2B5EF4-FFF2-40B4-BE49-F238E27FC236}">
                <a16:creationId xmlns:a16="http://schemas.microsoft.com/office/drawing/2014/main" id="{88F7CEA7-CB38-2921-39E1-08331C741241}"/>
              </a:ext>
            </a:extLst>
          </p:cNvPr>
          <p:cNvGraphicFramePr>
            <a:graphicFrameLocks noGrp="1"/>
          </p:cNvGraphicFramePr>
          <p:nvPr/>
        </p:nvGraphicFramePr>
        <p:xfrm>
          <a:off x="5555002" y="1529504"/>
          <a:ext cx="6140879" cy="4308455"/>
        </p:xfrm>
        <a:graphic>
          <a:graphicData uri="http://schemas.openxmlformats.org/drawingml/2006/table">
            <a:tbl>
              <a:tblPr firstRow="1" bandRow="1"/>
              <a:tblGrid>
                <a:gridCol w="212467">
                  <a:extLst>
                    <a:ext uri="{9D8B030D-6E8A-4147-A177-3AD203B41FA5}">
                      <a16:colId xmlns:a16="http://schemas.microsoft.com/office/drawing/2014/main" val="639000460"/>
                    </a:ext>
                  </a:extLst>
                </a:gridCol>
                <a:gridCol w="5928412">
                  <a:extLst>
                    <a:ext uri="{9D8B030D-6E8A-4147-A177-3AD203B41FA5}">
                      <a16:colId xmlns:a16="http://schemas.microsoft.com/office/drawing/2014/main" val="985039213"/>
                    </a:ext>
                  </a:extLst>
                </a:gridCol>
              </a:tblGrid>
              <a:tr h="325218">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a:ea typeface="Source Sans Pro"/>
                          <a:cs typeface="Times New Roman"/>
                        </a:rPr>
                        <a:t>Our Principles</a:t>
                      </a:r>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solidFill>
                      <a:srgbClr val="092940"/>
                    </a:solidFill>
                  </a:tcPr>
                </a:tc>
                <a:tc hMerge="1">
                  <a:txBody>
                    <a:bodyPr/>
                    <a:lstStyle/>
                    <a:p>
                      <a:endParaRPr lang="en-US"/>
                    </a:p>
                  </a:txBody>
                  <a:tcPr/>
                </a:tc>
                <a:extLst>
                  <a:ext uri="{0D108BD9-81ED-4DB2-BD59-A6C34878D82A}">
                    <a16:rowId xmlns:a16="http://schemas.microsoft.com/office/drawing/2014/main" val="2866360062"/>
                  </a:ext>
                </a:extLst>
              </a:tr>
              <a:tr h="922917">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endParaRPr lang="en-US" sz="1050"/>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497D"/>
                          </a:solidFill>
                          <a:effectLst/>
                          <a:uLnTx/>
                          <a:uFillTx/>
                          <a:latin typeface="Calibri"/>
                          <a:ea typeface="Source Sans Pro"/>
                          <a:cs typeface="+mn-cs"/>
                        </a:rPr>
                        <a:t>Lived Experience.</a:t>
                      </a:r>
                      <a:r>
                        <a:rPr kumimoji="0" lang="en-US" sz="1400" b="0" i="0" u="none" strike="noStrike" kern="1200" cap="none" spc="0" normalizeH="0" baseline="0" noProof="0">
                          <a:ln>
                            <a:noFill/>
                          </a:ln>
                          <a:solidFill>
                            <a:srgbClr val="1F497D"/>
                          </a:solidFill>
                          <a:effectLst/>
                          <a:uLnTx/>
                          <a:uFillTx/>
                          <a:latin typeface="Calibri"/>
                          <a:ea typeface="Source Sans Pro"/>
                          <a:cs typeface="+mn-cs"/>
                        </a:rPr>
                        <a:t> </a:t>
                      </a:r>
                      <a:r>
                        <a:rPr kumimoji="0" lang="en-US" sz="1400" b="0" i="0" u="none" strike="noStrike" kern="1200" cap="none" spc="0" normalizeH="0" baseline="0" noProof="0">
                          <a:ln>
                            <a:noFill/>
                          </a:ln>
                          <a:solidFill>
                            <a:srgbClr val="15365E"/>
                          </a:solidFill>
                          <a:effectLst/>
                          <a:uLnTx/>
                          <a:uFillTx/>
                          <a:latin typeface="Calibri"/>
                          <a:ea typeface="Source Sans Pro"/>
                          <a:cs typeface="+mn-cs"/>
                        </a:rPr>
                        <a:t>We value lived experience by listening to and advocating for individuals and families, championing the expertise of peers, promoting natural and community supports, and creating opportunities for meaningful partnership.</a:t>
                      </a:r>
                      <a:endParaRPr kumimoji="0" lang="en-US" sz="1400" b="1" i="0" u="none" strike="noStrike" kern="1200" cap="none" spc="0" normalizeH="0" baseline="0" noProof="0">
                        <a:ln>
                          <a:noFill/>
                        </a:ln>
                        <a:solidFill>
                          <a:srgbClr val="15365E"/>
                        </a:solidFill>
                        <a:effectLst/>
                        <a:uLnTx/>
                        <a:uFillTx/>
                        <a:latin typeface="Calibri"/>
                        <a:ea typeface="Source Sans Pro"/>
                        <a:cs typeface="+mn-cs"/>
                      </a:endParaRPr>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6016482"/>
                  </a:ext>
                </a:extLst>
              </a:tr>
              <a:tr h="71196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endParaRPr lang="en-US" sz="1050"/>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solidFill>
                      <a:srgbClr val="6D2E75"/>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D2E75"/>
                          </a:solidFill>
                          <a:effectLst/>
                          <a:uLnTx/>
                          <a:uFillTx/>
                          <a:latin typeface="Calibri"/>
                          <a:ea typeface="Source Sans Pro"/>
                          <a:cs typeface="+mn-cs"/>
                        </a:rPr>
                        <a:t>Equity.</a:t>
                      </a:r>
                      <a:r>
                        <a:rPr kumimoji="0" lang="en-US" sz="1400" b="0" i="0" u="none" strike="noStrike" kern="1200" cap="none" spc="0" normalizeH="0" baseline="0" noProof="0">
                          <a:ln>
                            <a:noFill/>
                          </a:ln>
                          <a:solidFill>
                            <a:srgbClr val="6D2E75"/>
                          </a:solidFill>
                          <a:effectLst/>
                          <a:uLnTx/>
                          <a:uFillTx/>
                          <a:latin typeface="Calibri"/>
                          <a:ea typeface="Source Sans Pro"/>
                          <a:cs typeface="+mn-cs"/>
                        </a:rPr>
                        <a:t> </a:t>
                      </a:r>
                      <a:r>
                        <a:rPr kumimoji="0" lang="en-US" sz="1400" b="0" i="0" u="none" strike="noStrike" kern="1200" cap="none" spc="0" normalizeH="0" baseline="0" noProof="0">
                          <a:ln>
                            <a:noFill/>
                          </a:ln>
                          <a:solidFill>
                            <a:srgbClr val="15365E"/>
                          </a:solidFill>
                          <a:effectLst/>
                          <a:uLnTx/>
                          <a:uFillTx/>
                          <a:latin typeface="Calibri"/>
                          <a:ea typeface="Source Sans Pro"/>
                          <a:cs typeface="+mn-cs"/>
                        </a:rPr>
                        <a:t>We create policy that helps everyone get what they need to live healthy lives in their communities, with particular focus on improving access to services for historically marginalized populations.</a:t>
                      </a:r>
                      <a:endParaRPr kumimoji="0" lang="en-US" sz="1400" b="1" i="0" u="none" strike="noStrike" kern="1200" cap="none" spc="0" normalizeH="0" baseline="0" noProof="0">
                        <a:ln>
                          <a:noFill/>
                        </a:ln>
                        <a:solidFill>
                          <a:srgbClr val="15365E"/>
                        </a:solidFill>
                        <a:effectLst/>
                        <a:uLnTx/>
                        <a:uFillTx/>
                        <a:latin typeface="Calibri"/>
                        <a:ea typeface="Source Sans Pro"/>
                        <a:cs typeface="+mn-cs"/>
                      </a:endParaRPr>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0896400"/>
                  </a:ext>
                </a:extLst>
              </a:tr>
              <a:tr h="1133868">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endParaRPr lang="en-US" sz="1050"/>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solidFill>
                      <a:srgbClr val="71C9C5"/>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1C9C5"/>
                          </a:solidFill>
                          <a:effectLst/>
                          <a:uLnTx/>
                          <a:uFillTx/>
                          <a:latin typeface="Calibri"/>
                          <a:ea typeface="Source Sans Pro"/>
                          <a:cs typeface="+mn-cs"/>
                        </a:rPr>
                        <a:t>Inclusivity.</a:t>
                      </a:r>
                      <a:r>
                        <a:rPr kumimoji="0" lang="en-US" sz="1400" b="0" i="0" u="none" strike="noStrike" kern="1200" cap="none" spc="0" normalizeH="0" baseline="0" noProof="0">
                          <a:ln>
                            <a:noFill/>
                          </a:ln>
                          <a:solidFill>
                            <a:srgbClr val="71C9C5"/>
                          </a:solidFill>
                          <a:effectLst/>
                          <a:uLnTx/>
                          <a:uFillTx/>
                          <a:latin typeface="Calibri"/>
                          <a:ea typeface="Source Sans Pro"/>
                          <a:cs typeface="+mn-cs"/>
                        </a:rPr>
                        <a:t> </a:t>
                      </a:r>
                      <a:r>
                        <a:rPr kumimoji="0" lang="en-US" sz="1400" b="0" i="0" u="none" strike="noStrike" kern="1200" cap="none" spc="0" normalizeH="0" baseline="0" noProof="0">
                          <a:ln>
                            <a:noFill/>
                          </a:ln>
                          <a:solidFill>
                            <a:srgbClr val="15365E"/>
                          </a:solidFill>
                          <a:effectLst/>
                          <a:uLnTx/>
                          <a:uFillTx/>
                          <a:latin typeface="Calibri"/>
                          <a:ea typeface="Source Sans Pro"/>
                          <a:cs typeface="+mn-cs"/>
                        </a:rPr>
                        <a:t>We commit to ensuring that everyone who uses our systems feels welcomed, and our policies support the health and well-being of all North Carolinians, regardless of race, ethnicity, sex, gender identity and expression, sexual orientation, age, national origin, socioeconomic status, religion, ability, culture and experience.</a:t>
                      </a:r>
                      <a:endParaRPr kumimoji="0" lang="en-US" sz="1400" b="1" i="0" u="none" strike="noStrike" kern="1200" cap="none" spc="0" normalizeH="0" baseline="0" noProof="0">
                        <a:ln>
                          <a:noFill/>
                        </a:ln>
                        <a:solidFill>
                          <a:srgbClr val="15365E"/>
                        </a:solidFill>
                        <a:effectLst/>
                        <a:uLnTx/>
                        <a:uFillTx/>
                        <a:latin typeface="Calibri"/>
                        <a:ea typeface="Source Sans Pro"/>
                        <a:cs typeface="+mn-cs"/>
                      </a:endParaRPr>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825972"/>
                  </a:ext>
                </a:extLst>
              </a:tr>
              <a:tr h="71196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endParaRPr lang="en-US" sz="1050"/>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solidFill>
                      <a:srgbClr val="7F9E3F"/>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F9E3F"/>
                          </a:solidFill>
                          <a:effectLst/>
                          <a:uLnTx/>
                          <a:uFillTx/>
                          <a:latin typeface="Calibri"/>
                          <a:ea typeface="Source Sans Pro"/>
                          <a:cs typeface="+mn-cs"/>
                        </a:rPr>
                        <a:t>Quality. </a:t>
                      </a:r>
                      <a:r>
                        <a:rPr kumimoji="0" lang="en-US" sz="1400" b="0" i="0" u="none" strike="noStrike" kern="1200" cap="none" spc="0" normalizeH="0" baseline="0" noProof="0">
                          <a:ln>
                            <a:noFill/>
                          </a:ln>
                          <a:solidFill>
                            <a:srgbClr val="15365E"/>
                          </a:solidFill>
                          <a:effectLst/>
                          <a:uLnTx/>
                          <a:uFillTx/>
                          <a:latin typeface="Calibri"/>
                          <a:ea typeface="Source Sans Pro"/>
                          <a:cs typeface="+mn-cs"/>
                        </a:rPr>
                        <a:t>We promote the provision of high-quality, evidence-based services and supports that leverage the expertise and best-practices of our clinical partners.</a:t>
                      </a:r>
                      <a:endParaRPr kumimoji="0" lang="en-US" sz="1400" b="1" i="0" u="none" strike="noStrike" kern="1200" cap="none" spc="0" normalizeH="0" baseline="0" noProof="0">
                        <a:ln>
                          <a:noFill/>
                        </a:ln>
                        <a:solidFill>
                          <a:srgbClr val="15365E"/>
                        </a:solidFill>
                        <a:effectLst/>
                        <a:uLnTx/>
                        <a:uFillTx/>
                        <a:latin typeface="Calibri"/>
                        <a:ea typeface="Source Sans Pro"/>
                        <a:cs typeface="+mn-cs"/>
                      </a:endParaRPr>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6111270"/>
                  </a:ext>
                </a:extLst>
              </a:tr>
              <a:tr h="501012">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endParaRPr lang="en-US" sz="1050"/>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solidFill>
                      <a:srgbClr val="52849C"/>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2849C"/>
                          </a:solidFill>
                          <a:effectLst/>
                          <a:uLnTx/>
                          <a:uFillTx/>
                          <a:latin typeface="Calibri"/>
                          <a:ea typeface="Source Sans Pro"/>
                          <a:cs typeface="+mn-cs"/>
                        </a:rPr>
                        <a:t>Trauma-Informed.</a:t>
                      </a:r>
                      <a:r>
                        <a:rPr kumimoji="0" lang="en-US" sz="1400" b="0" i="0" u="none" strike="noStrike" kern="1200" cap="none" spc="0" normalizeH="0" baseline="0" noProof="0">
                          <a:ln>
                            <a:noFill/>
                          </a:ln>
                          <a:solidFill>
                            <a:srgbClr val="52849C"/>
                          </a:solidFill>
                          <a:effectLst/>
                          <a:uLnTx/>
                          <a:uFillTx/>
                          <a:latin typeface="Calibri"/>
                          <a:ea typeface="Source Sans Pro"/>
                          <a:cs typeface="+mn-cs"/>
                        </a:rPr>
                        <a:t> </a:t>
                      </a:r>
                      <a:r>
                        <a:rPr kumimoji="0" lang="en-US" sz="1400" b="0" i="0" u="none" strike="noStrike" kern="1200" cap="none" spc="0" normalizeH="0" baseline="0" noProof="0">
                          <a:ln>
                            <a:noFill/>
                          </a:ln>
                          <a:solidFill>
                            <a:srgbClr val="15365E"/>
                          </a:solidFill>
                          <a:effectLst/>
                          <a:uLnTx/>
                          <a:uFillTx/>
                          <a:latin typeface="Calibri"/>
                          <a:ea typeface="Source Sans Pro"/>
                          <a:cs typeface="+mn-cs"/>
                        </a:rPr>
                        <a:t>We recognize the reality of trauma and promote a culture of kindness, understanding, and respect for every person.</a:t>
                      </a:r>
                      <a:endParaRPr kumimoji="0" lang="en-US" sz="1400" b="1" i="0" u="none" strike="noStrike" kern="1200" cap="none" spc="0" normalizeH="0" baseline="0" noProof="0">
                        <a:ln>
                          <a:noFill/>
                        </a:ln>
                        <a:solidFill>
                          <a:srgbClr val="15365E"/>
                        </a:solidFill>
                        <a:effectLst/>
                        <a:uLnTx/>
                        <a:uFillTx/>
                        <a:latin typeface="Calibri"/>
                        <a:ea typeface="Source Sans Pro"/>
                        <a:cs typeface="+mn-cs"/>
                      </a:endParaRPr>
                    </a:p>
                  </a:txBody>
                  <a:tcPr marL="68580" marR="68580" marT="34290" marB="34290">
                    <a:lnL w="28575" cap="flat" cmpd="sng" algn="ctr">
                      <a:solidFill>
                        <a:srgbClr val="092940"/>
                      </a:solidFill>
                      <a:prstDash val="solid"/>
                      <a:round/>
                      <a:headEnd type="none" w="med" len="med"/>
                      <a:tailEnd type="none" w="med" len="med"/>
                    </a:lnL>
                    <a:lnR w="28575" cap="flat" cmpd="sng" algn="ctr">
                      <a:solidFill>
                        <a:srgbClr val="092940"/>
                      </a:solidFill>
                      <a:prstDash val="solid"/>
                      <a:round/>
                      <a:headEnd type="none" w="med" len="med"/>
                      <a:tailEnd type="none" w="med" len="med"/>
                    </a:lnR>
                    <a:lnT w="28575" cap="flat" cmpd="sng" algn="ctr">
                      <a:solidFill>
                        <a:srgbClr val="092940"/>
                      </a:solidFill>
                      <a:prstDash val="solid"/>
                      <a:round/>
                      <a:headEnd type="none" w="med" len="med"/>
                      <a:tailEnd type="none" w="med" len="med"/>
                    </a:lnT>
                    <a:lnB w="28575" cap="flat" cmpd="sng" algn="ctr">
                      <a:solidFill>
                        <a:srgbClr val="0929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3388546"/>
                  </a:ext>
                </a:extLst>
              </a:tr>
            </a:tbl>
          </a:graphicData>
        </a:graphic>
      </p:graphicFrame>
    </p:spTree>
    <p:extLst>
      <p:ext uri="{BB962C8B-B14F-4D97-AF65-F5344CB8AC3E}">
        <p14:creationId xmlns:p14="http://schemas.microsoft.com/office/powerpoint/2010/main" val="35838490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tle 1">
            <a:extLst>
              <a:ext uri="{FF2B5EF4-FFF2-40B4-BE49-F238E27FC236}">
                <a16:creationId xmlns:a16="http://schemas.microsoft.com/office/drawing/2014/main" id="{942756DB-BFC5-D2D2-95A3-A0169E9549B4}"/>
              </a:ext>
            </a:extLst>
          </p:cNvPr>
          <p:cNvSpPr txBox="1">
            <a:spLocks/>
          </p:cNvSpPr>
          <p:nvPr/>
        </p:nvSpPr>
        <p:spPr>
          <a:xfrm>
            <a:off x="343301" y="554876"/>
            <a:ext cx="10624397" cy="54864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chemeClr val="tx2"/>
                </a:solidFill>
                <a:effectLst/>
                <a:uLnTx/>
                <a:uFillTx/>
                <a:latin typeface="Calibri" panose="020F0502020204030204"/>
                <a:cs typeface="Arial" panose="020B0604020202020204" pitchFamily="34" charset="0"/>
              </a:rPr>
              <a:t>DMH/DD/SUS’ Populations of Focus &amp; Priority Areas  </a:t>
            </a:r>
            <a:r>
              <a:rPr kumimoji="0" lang="en-US" sz="3200" b="1" i="0" u="none" strike="noStrike" kern="1200" cap="none" spc="0" normalizeH="0" baseline="0" noProof="0">
                <a:ln>
                  <a:noFill/>
                </a:ln>
                <a:solidFill>
                  <a:srgbClr val="242852">
                    <a:lumMod val="75000"/>
                  </a:srgbClr>
                </a:solidFill>
                <a:effectLst/>
                <a:uLnTx/>
                <a:uFillTx/>
                <a:latin typeface="Calibri" panose="020F0502020204030204"/>
                <a:cs typeface="Arial" panose="020B0604020202020204" pitchFamily="34" charset="0"/>
              </a:rPr>
              <a:t>​</a:t>
            </a:r>
            <a:br>
              <a:rPr kumimoji="0" lang="en-US" sz="3200" b="1" i="0" u="none" strike="noStrike" kern="1200" cap="none" spc="0" normalizeH="0" baseline="0" noProof="0">
                <a:ln>
                  <a:noFill/>
                </a:ln>
                <a:solidFill>
                  <a:srgbClr val="242852">
                    <a:lumMod val="75000"/>
                  </a:srgbClr>
                </a:solidFill>
                <a:effectLst/>
                <a:uLnTx/>
                <a:uFillTx/>
                <a:latin typeface="Calibri" panose="020F0502020204030204"/>
                <a:cs typeface="Arial" panose="020B0604020202020204" pitchFamily="34" charset="0"/>
              </a:rPr>
            </a:br>
            <a:r>
              <a:rPr kumimoji="0" lang="en-US" sz="3200" b="1" i="0" u="none" strike="noStrike" kern="1200" cap="none" spc="0" normalizeH="0" baseline="0" noProof="0">
                <a:ln>
                  <a:noFill/>
                </a:ln>
                <a:solidFill>
                  <a:srgbClr val="242852">
                    <a:lumMod val="75000"/>
                  </a:srgbClr>
                </a:solidFill>
                <a:effectLst/>
                <a:uLnTx/>
                <a:uFillTx/>
                <a:latin typeface="Calibri" panose="020F0502020204030204"/>
                <a:cs typeface="Arial" panose="020B0604020202020204" pitchFamily="34" charset="0"/>
              </a:rPr>
              <a:t>​</a:t>
            </a:r>
          </a:p>
        </p:txBody>
      </p:sp>
      <p:sp>
        <p:nvSpPr>
          <p:cNvPr id="5" name="TextBox 4">
            <a:extLst>
              <a:ext uri="{FF2B5EF4-FFF2-40B4-BE49-F238E27FC236}">
                <a16:creationId xmlns:a16="http://schemas.microsoft.com/office/drawing/2014/main" id="{6AAB2EF4-E99D-8934-0240-65FEA59A3856}"/>
              </a:ext>
            </a:extLst>
          </p:cNvPr>
          <p:cNvSpPr txBox="1"/>
          <p:nvPr/>
        </p:nvSpPr>
        <p:spPr>
          <a:xfrm>
            <a:off x="343301" y="1597793"/>
            <a:ext cx="3004818" cy="459811"/>
          </a:xfrm>
          <a:prstGeom prst="rect">
            <a:avLst/>
          </a:prstGeom>
          <a:solidFill>
            <a:schemeClr val="accent2">
              <a:lumMod val="20000"/>
              <a:lumOff val="80000"/>
            </a:schemeClr>
          </a:solidFill>
          <a:ln>
            <a:solidFill>
              <a:schemeClr val="tx1"/>
            </a:solidFill>
          </a:ln>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5365E"/>
                </a:solidFill>
                <a:effectLst/>
                <a:uLnTx/>
                <a:uFillTx/>
                <a:latin typeface="Calibri" panose="020F0502020204030204"/>
                <a:ea typeface="+mn-ea"/>
                <a:cs typeface="+mn-cs"/>
              </a:rPr>
              <a:t>Populations of Focus</a:t>
            </a:r>
          </a:p>
        </p:txBody>
      </p:sp>
      <p:grpSp>
        <p:nvGrpSpPr>
          <p:cNvPr id="6" name="Group 5">
            <a:extLst>
              <a:ext uri="{FF2B5EF4-FFF2-40B4-BE49-F238E27FC236}">
                <a16:creationId xmlns:a16="http://schemas.microsoft.com/office/drawing/2014/main" id="{D2063AE2-6E9F-73C5-2138-426C556DD575}"/>
              </a:ext>
            </a:extLst>
          </p:cNvPr>
          <p:cNvGrpSpPr/>
          <p:nvPr/>
        </p:nvGrpSpPr>
        <p:grpSpPr>
          <a:xfrm>
            <a:off x="343301" y="1569238"/>
            <a:ext cx="3006989" cy="4109666"/>
            <a:chOff x="1711216" y="1934877"/>
            <a:chExt cx="2852201" cy="3462303"/>
          </a:xfrm>
          <a:solidFill>
            <a:schemeClr val="accent1">
              <a:lumMod val="20000"/>
              <a:lumOff val="80000"/>
            </a:schemeClr>
          </a:solidFill>
        </p:grpSpPr>
        <p:sp>
          <p:nvSpPr>
            <p:cNvPr id="7" name="Rectangle 6">
              <a:extLst>
                <a:ext uri="{FF2B5EF4-FFF2-40B4-BE49-F238E27FC236}">
                  <a16:creationId xmlns:a16="http://schemas.microsoft.com/office/drawing/2014/main" id="{78881EE2-D0FF-8167-3B42-599938DD9829}"/>
                </a:ext>
              </a:extLst>
            </p:cNvPr>
            <p:cNvSpPr/>
            <p:nvPr/>
          </p:nvSpPr>
          <p:spPr>
            <a:xfrm>
              <a:off x="1713275" y="1975169"/>
              <a:ext cx="2850142" cy="34220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15365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FF25CDD-0F9B-9272-BDF1-601F5FB074F0}"/>
                </a:ext>
              </a:extLst>
            </p:cNvPr>
            <p:cNvSpPr txBox="1"/>
            <p:nvPr/>
          </p:nvSpPr>
          <p:spPr>
            <a:xfrm>
              <a:off x="1711216" y="1934877"/>
              <a:ext cx="2850142" cy="272259"/>
            </a:xfrm>
            <a:prstGeom prst="rect">
              <a:avLst/>
            </a:prstGeom>
            <a:solidFill>
              <a:schemeClr val="accent2"/>
            </a:solidFill>
            <a:ln>
              <a:solidFill>
                <a:schemeClr val="tx1"/>
              </a:solidFill>
            </a:ln>
          </p:spPr>
          <p:txBody>
            <a:bodyPr wrap="square"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bg1"/>
                  </a:solidFill>
                  <a:effectLst/>
                  <a:uLnTx/>
                  <a:uFillTx/>
                  <a:latin typeface="Calibri" panose="020F0502020204030204"/>
                  <a:ea typeface="+mn-ea"/>
                  <a:cs typeface="+mn-cs"/>
                </a:rPr>
                <a:t>Populations of Focus</a:t>
              </a:r>
            </a:p>
          </p:txBody>
        </p:sp>
        <p:sp>
          <p:nvSpPr>
            <p:cNvPr id="9" name="Rectangle: Rounded Corners 8">
              <a:extLst>
                <a:ext uri="{FF2B5EF4-FFF2-40B4-BE49-F238E27FC236}">
                  <a16:creationId xmlns:a16="http://schemas.microsoft.com/office/drawing/2014/main" id="{2EB53E33-A3E6-554F-1CC5-8E5C8442941A}"/>
                </a:ext>
              </a:extLst>
            </p:cNvPr>
            <p:cNvSpPr/>
            <p:nvPr/>
          </p:nvSpPr>
          <p:spPr>
            <a:xfrm>
              <a:off x="1870186" y="4032813"/>
              <a:ext cx="2465107" cy="529046"/>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15365E"/>
                  </a:solidFill>
                  <a:effectLst/>
                  <a:uLnTx/>
                  <a:uFillTx/>
                  <a:latin typeface="Calibri" panose="020F0502020204030204"/>
                  <a:ea typeface="+mn-ea"/>
                  <a:cs typeface="+mn-cs"/>
                </a:rPr>
                <a:t>Substance Use Disorder</a:t>
              </a:r>
            </a:p>
          </p:txBody>
        </p:sp>
        <p:sp>
          <p:nvSpPr>
            <p:cNvPr id="10" name="Rectangle: Rounded Corners 9">
              <a:extLst>
                <a:ext uri="{FF2B5EF4-FFF2-40B4-BE49-F238E27FC236}">
                  <a16:creationId xmlns:a16="http://schemas.microsoft.com/office/drawing/2014/main" id="{6C7CAE92-6CB0-29C0-6CBD-1BCFC067E7FA}"/>
                </a:ext>
              </a:extLst>
            </p:cNvPr>
            <p:cNvSpPr/>
            <p:nvPr/>
          </p:nvSpPr>
          <p:spPr>
            <a:xfrm>
              <a:off x="1870187" y="2468837"/>
              <a:ext cx="2465109" cy="698670"/>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15365E"/>
                  </a:solidFill>
                  <a:effectLst/>
                  <a:uLnTx/>
                  <a:uFillTx/>
                  <a:latin typeface="Calibri" panose="020F0502020204030204"/>
                  <a:ea typeface="+mn-ea"/>
                  <a:cs typeface="+mn-cs"/>
                </a:rPr>
                <a:t>Intellectual and Developmental Disabilities</a:t>
              </a:r>
            </a:p>
          </p:txBody>
        </p:sp>
        <p:sp>
          <p:nvSpPr>
            <p:cNvPr id="11" name="Rectangle: Rounded Corners 10">
              <a:extLst>
                <a:ext uri="{FF2B5EF4-FFF2-40B4-BE49-F238E27FC236}">
                  <a16:creationId xmlns:a16="http://schemas.microsoft.com/office/drawing/2014/main" id="{FB79D1BB-93F6-6524-DCC3-ADE7230A4CFD}"/>
                </a:ext>
              </a:extLst>
            </p:cNvPr>
            <p:cNvSpPr/>
            <p:nvPr/>
          </p:nvSpPr>
          <p:spPr>
            <a:xfrm>
              <a:off x="1870186" y="4731483"/>
              <a:ext cx="2465107" cy="523727"/>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15365E"/>
                  </a:solidFill>
                  <a:effectLst/>
                  <a:uLnTx/>
                  <a:uFillTx/>
                  <a:latin typeface="Calibri" panose="020F0502020204030204"/>
                  <a:ea typeface="+mn-ea"/>
                  <a:cs typeface="+mn-cs"/>
                </a:rPr>
                <a:t>Traumatic Brain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15365E"/>
                  </a:solidFill>
                  <a:effectLst/>
                  <a:uLnTx/>
                  <a:uFillTx/>
                  <a:latin typeface="Calibri" panose="020F0502020204030204"/>
                  <a:ea typeface="+mn-ea"/>
                  <a:cs typeface="+mn-cs"/>
                </a:rPr>
                <a:t>Injury</a:t>
              </a:r>
            </a:p>
          </p:txBody>
        </p:sp>
        <p:sp>
          <p:nvSpPr>
            <p:cNvPr id="12" name="Rectangle: Rounded Corners 11">
              <a:extLst>
                <a:ext uri="{FF2B5EF4-FFF2-40B4-BE49-F238E27FC236}">
                  <a16:creationId xmlns:a16="http://schemas.microsoft.com/office/drawing/2014/main" id="{FD6411B9-AF04-9C8B-EC44-3759A0FF075C}"/>
                </a:ext>
              </a:extLst>
            </p:cNvPr>
            <p:cNvSpPr/>
            <p:nvPr/>
          </p:nvSpPr>
          <p:spPr>
            <a:xfrm>
              <a:off x="1870187" y="3337131"/>
              <a:ext cx="2465108" cy="52605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15365E"/>
                  </a:solidFill>
                  <a:effectLst/>
                  <a:uLnTx/>
                  <a:uFillTx/>
                  <a:latin typeface="Calibri" panose="020F0502020204030204"/>
                  <a:ea typeface="+mn-ea"/>
                  <a:cs typeface="+mn-cs"/>
                </a:rPr>
                <a:t>Mental Health</a:t>
              </a:r>
            </a:p>
          </p:txBody>
        </p:sp>
      </p:grpSp>
      <p:sp>
        <p:nvSpPr>
          <p:cNvPr id="13" name="Arrow: Right 12">
            <a:extLst>
              <a:ext uri="{FF2B5EF4-FFF2-40B4-BE49-F238E27FC236}">
                <a16:creationId xmlns:a16="http://schemas.microsoft.com/office/drawing/2014/main" id="{468788DD-703F-0DD0-4048-5C90F90C97C7}"/>
              </a:ext>
            </a:extLst>
          </p:cNvPr>
          <p:cNvSpPr/>
          <p:nvPr/>
        </p:nvSpPr>
        <p:spPr>
          <a:xfrm>
            <a:off x="3582304" y="3271567"/>
            <a:ext cx="1387728" cy="54864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F5C995AE-5656-A32D-047D-EA66AE9828AC}"/>
              </a:ext>
            </a:extLst>
          </p:cNvPr>
          <p:cNvPicPr>
            <a:picLocks noChangeAspect="1"/>
          </p:cNvPicPr>
          <p:nvPr/>
        </p:nvPicPr>
        <p:blipFill>
          <a:blip r:embed="rId2"/>
          <a:stretch>
            <a:fillRect/>
          </a:stretch>
        </p:blipFill>
        <p:spPr>
          <a:xfrm>
            <a:off x="5511661" y="1789847"/>
            <a:ext cx="5943600" cy="3656330"/>
          </a:xfrm>
          <a:prstGeom prst="rect">
            <a:avLst/>
          </a:prstGeom>
          <a:ln>
            <a:solidFill>
              <a:schemeClr val="tx1"/>
            </a:solidFill>
          </a:ln>
        </p:spPr>
      </p:pic>
    </p:spTree>
    <p:extLst>
      <p:ext uri="{BB962C8B-B14F-4D97-AF65-F5344CB8AC3E}">
        <p14:creationId xmlns:p14="http://schemas.microsoft.com/office/powerpoint/2010/main" val="18428117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D7690CE0-54DC-8D92-4DD6-57C8C0A350DB}"/>
              </a:ext>
            </a:extLst>
          </p:cNvPr>
          <p:cNvSpPr>
            <a:spLocks noGrp="1"/>
          </p:cNvSpPr>
          <p:nvPr>
            <p:ph type="title"/>
          </p:nvPr>
        </p:nvSpPr>
        <p:spPr>
          <a:xfrm>
            <a:off x="731526" y="457200"/>
            <a:ext cx="10661879" cy="548640"/>
          </a:xfrm>
        </p:spPr>
        <p:txBody>
          <a:bodyPr vert="horz" lIns="91440" tIns="45720" rIns="91440" bIns="45720" rtlCol="0" anchor="t">
            <a:noAutofit/>
          </a:bodyPr>
          <a:lstStyle/>
          <a:p>
            <a:r>
              <a:rPr lang="en-US" sz="3600">
                <a:solidFill>
                  <a:schemeClr val="tx2"/>
                </a:solidFill>
                <a:latin typeface="Calibri"/>
                <a:cs typeface="Calibri"/>
              </a:rPr>
              <a:t>The Strategic Plan in Action</a:t>
            </a:r>
            <a:endParaRPr lang="en-US">
              <a:solidFill>
                <a:schemeClr val="tx2"/>
              </a:solidFill>
            </a:endParaRPr>
          </a:p>
        </p:txBody>
      </p:sp>
      <p:sp>
        <p:nvSpPr>
          <p:cNvPr id="3" name="TextBox 2">
            <a:extLst>
              <a:ext uri="{FF2B5EF4-FFF2-40B4-BE49-F238E27FC236}">
                <a16:creationId xmlns:a16="http://schemas.microsoft.com/office/drawing/2014/main" id="{9F3C669A-2A79-279D-1DEC-A50245122473}"/>
              </a:ext>
            </a:extLst>
          </p:cNvPr>
          <p:cNvSpPr txBox="1"/>
          <p:nvPr/>
        </p:nvSpPr>
        <p:spPr>
          <a:xfrm>
            <a:off x="731526" y="1066285"/>
            <a:ext cx="10989419"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effectLst/>
                <a:uLnTx/>
                <a:uFillTx/>
                <a:latin typeface="Calibri"/>
                <a:ea typeface="+mn-ea"/>
                <a:cs typeface="Calibri"/>
              </a:rPr>
              <a:t>The final release of the Strategic Plan will include initiatives that DMH/DD/SUS is working on and measures used to show progress. The Division will publish a dashboard showing progress towards implementation in 2024. </a:t>
            </a:r>
            <a:endParaRPr kumimoji="0" lang="en-US" sz="1800" b="0" i="0" u="none" strike="noStrike" kern="1200" cap="none" spc="0" normalizeH="0" baseline="0" noProof="0">
              <a:ln>
                <a:noFill/>
              </a:ln>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aphicFrame>
        <p:nvGraphicFramePr>
          <p:cNvPr id="5" name="Table 4">
            <a:extLst>
              <a:ext uri="{FF2B5EF4-FFF2-40B4-BE49-F238E27FC236}">
                <a16:creationId xmlns:a16="http://schemas.microsoft.com/office/drawing/2014/main" id="{6A7B1BBA-6BC0-69AA-3A6E-DDC7221974B8}"/>
              </a:ext>
            </a:extLst>
          </p:cNvPr>
          <p:cNvGraphicFramePr>
            <a:graphicFrameLocks noGrp="1"/>
          </p:cNvGraphicFramePr>
          <p:nvPr/>
        </p:nvGraphicFramePr>
        <p:xfrm>
          <a:off x="984456" y="1867390"/>
          <a:ext cx="10156017" cy="2402952"/>
        </p:xfrm>
        <a:graphic>
          <a:graphicData uri="http://schemas.openxmlformats.org/drawingml/2006/table">
            <a:tbl>
              <a:tblPr firstRow="1" firstCol="1" bandRow="1"/>
              <a:tblGrid>
                <a:gridCol w="1801841">
                  <a:extLst>
                    <a:ext uri="{9D8B030D-6E8A-4147-A177-3AD203B41FA5}">
                      <a16:colId xmlns:a16="http://schemas.microsoft.com/office/drawing/2014/main" val="3076863646"/>
                    </a:ext>
                  </a:extLst>
                </a:gridCol>
                <a:gridCol w="1834736">
                  <a:extLst>
                    <a:ext uri="{9D8B030D-6E8A-4147-A177-3AD203B41FA5}">
                      <a16:colId xmlns:a16="http://schemas.microsoft.com/office/drawing/2014/main" val="3836469419"/>
                    </a:ext>
                  </a:extLst>
                </a:gridCol>
                <a:gridCol w="3862601">
                  <a:extLst>
                    <a:ext uri="{9D8B030D-6E8A-4147-A177-3AD203B41FA5}">
                      <a16:colId xmlns:a16="http://schemas.microsoft.com/office/drawing/2014/main" val="856140903"/>
                    </a:ext>
                  </a:extLst>
                </a:gridCol>
                <a:gridCol w="2656839">
                  <a:extLst>
                    <a:ext uri="{9D8B030D-6E8A-4147-A177-3AD203B41FA5}">
                      <a16:colId xmlns:a16="http://schemas.microsoft.com/office/drawing/2014/main" val="3869676397"/>
                    </a:ext>
                  </a:extLst>
                </a:gridCol>
              </a:tblGrid>
              <a:tr h="349444">
                <a:tc>
                  <a:txBody>
                    <a:bodyPr/>
                    <a:lstStyle/>
                    <a:p>
                      <a:pPr marL="0" marR="0" algn="ctr" fontAlgn="ctr">
                        <a:lnSpc>
                          <a:spcPct val="107000"/>
                        </a:lnSpc>
                        <a:spcBef>
                          <a:spcPts val="0"/>
                        </a:spcBef>
                        <a:spcAft>
                          <a:spcPts val="0"/>
                        </a:spcAft>
                      </a:pPr>
                      <a:r>
                        <a:rPr lang="en-US" sz="1600" b="1" i="0" u="none" strike="noStrike">
                          <a:effectLst/>
                          <a:latin typeface="Calibri"/>
                          <a:cs typeface="Calibri"/>
                        </a:rPr>
                        <a:t>Priority Area</a:t>
                      </a:r>
                    </a:p>
                  </a:txBody>
                  <a:tcPr marL="50784" marR="50784" marT="25392" marB="2539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1600" b="1" i="0" u="none" strike="noStrike">
                          <a:effectLst/>
                          <a:latin typeface="Calibri"/>
                          <a:cs typeface="Calibri"/>
                        </a:rPr>
                        <a:t>Example Goal</a:t>
                      </a:r>
                    </a:p>
                  </a:txBody>
                  <a:tcPr marL="38088" marR="38088" marT="5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1600" b="1" i="0" u="none" strike="noStrike">
                          <a:effectLst/>
                          <a:latin typeface="Calibri"/>
                          <a:cs typeface="Calibri"/>
                        </a:rPr>
                        <a:t>Example Initiative</a:t>
                      </a:r>
                    </a:p>
                  </a:txBody>
                  <a:tcPr marL="38088" marR="38088" marT="5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fontAlgn="t">
                        <a:lnSpc>
                          <a:spcPct val="107000"/>
                        </a:lnSpc>
                        <a:spcBef>
                          <a:spcPts val="0"/>
                        </a:spcBef>
                        <a:spcAft>
                          <a:spcPts val="0"/>
                        </a:spcAft>
                      </a:pPr>
                      <a:r>
                        <a:rPr lang="en-US" sz="1600" b="1" i="0" u="none" strike="noStrike">
                          <a:effectLst/>
                          <a:latin typeface="Calibri"/>
                          <a:cs typeface="Calibri"/>
                        </a:rPr>
                        <a:t>Example Measure</a:t>
                      </a:r>
                    </a:p>
                  </a:txBody>
                  <a:tcPr marL="38088" marR="38088" marT="5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0618827"/>
                  </a:ext>
                </a:extLst>
              </a:tr>
              <a:tr h="2053508">
                <a:tc>
                  <a:txBody>
                    <a:bodyPr/>
                    <a:lstStyle/>
                    <a:p>
                      <a:pPr marL="0" marR="0" lvl="0" indent="0" algn="ctr" defTabSz="514325" rtl="0" eaLnBrk="1" fontAlgn="ctr"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highlight>
                            <a:srgbClr val="7F9E3F"/>
                          </a:highlight>
                          <a:uLnTx/>
                          <a:uFillTx/>
                          <a:latin typeface="Calibri" panose="020F0502020204030204" pitchFamily="34" charset="0"/>
                          <a:ea typeface="Calibri" panose="020F0502020204030204" pitchFamily="34" charset="0"/>
                          <a:cs typeface="Calibri" panose="020F0502020204030204" pitchFamily="34" charset="0"/>
                        </a:rPr>
                        <a:t>Expand Services for Individuals in the Justice System</a:t>
                      </a:r>
                      <a:endParaRPr kumimoji="0" lang="en-US" sz="1600" b="0" i="0" u="none" strike="noStrike" kern="1200" cap="none" spc="0" normalizeH="0" baseline="0" noProof="0">
                        <a:ln>
                          <a:noFill/>
                        </a:ln>
                        <a:solidFill>
                          <a:prstClr val="black"/>
                        </a:solidFill>
                        <a:effectLst/>
                        <a:highlight>
                          <a:srgbClr val="7F9E3F"/>
                        </a:highlight>
                        <a:uLnTx/>
                        <a:uFillTx/>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9E3F"/>
                    </a:solidFill>
                  </a:tcPr>
                </a:tc>
                <a:tc>
                  <a:txBody>
                    <a:bodyPr/>
                    <a:lstStyle/>
                    <a:p>
                      <a:pPr marL="0" marR="0" algn="ctr" fontAlgn="t">
                        <a:lnSpc>
                          <a:spcPct val="107000"/>
                        </a:lnSpc>
                        <a:spcBef>
                          <a:spcPts val="0"/>
                        </a:spcBef>
                        <a:spcAft>
                          <a:spcPts val="0"/>
                        </a:spcAft>
                      </a:pPr>
                      <a:r>
                        <a:rPr lang="en-US" sz="16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r>
                        <a:rPr lang="en-US" sz="16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Increase Successful Community Re-engagement.</a:t>
                      </a:r>
                      <a:endParaRPr lang="en-US" sz="1600" b="0" i="0" u="none" strike="noStrike">
                        <a:effectLst/>
                        <a:latin typeface="Calibri" panose="020F0502020204030204" pitchFamily="34" charset="0"/>
                        <a:ea typeface="Calibri" panose="020F0502020204030204" pitchFamily="34" charset="0"/>
                        <a:cs typeface="Calibri" panose="020F0502020204030204" pitchFamily="34" charset="0"/>
                      </a:endParaRPr>
                    </a:p>
                  </a:txBody>
                  <a:tcPr marL="38088" marR="38088" marT="5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CD0"/>
                    </a:solidFill>
                  </a:tcPr>
                </a:tc>
                <a:tc>
                  <a:txBody>
                    <a:bodyPr/>
                    <a:lstStyle/>
                    <a:p>
                      <a:pPr marL="0" marR="0" algn="ctr"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DMH/DD/SUS will invest in community reentry programs in counties that don’t already have reentry services, which improve reentry services for the justice-involved population by delivering psychiatric and physical health care services along with connections to community supports</a:t>
                      </a:r>
                    </a:p>
                  </a:txBody>
                  <a:tcPr marL="38088" marR="38088" marT="5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CD0"/>
                    </a:solidFill>
                  </a:tcPr>
                </a:tc>
                <a:tc>
                  <a:txBody>
                    <a:bodyPr/>
                    <a:lstStyle/>
                    <a:p>
                      <a:pPr marL="0" marR="0" algn="ctr" fontAlgn="t">
                        <a:lnSpc>
                          <a:spcPct val="107000"/>
                        </a:lnSpc>
                        <a:spcBef>
                          <a:spcPts val="0"/>
                        </a:spcBef>
                        <a:spcAft>
                          <a:spcPts val="0"/>
                        </a:spcAft>
                      </a:pPr>
                      <a:r>
                        <a:rPr lang="en-US" sz="1600" b="0" i="0" u="none" strike="noStrike">
                          <a:effectLst/>
                          <a:latin typeface="Calibri" panose="020F0502020204030204" pitchFamily="34" charset="0"/>
                          <a:ea typeface="Calibri" panose="020F0502020204030204" pitchFamily="34" charset="0"/>
                          <a:cs typeface="Calibri" panose="020F0502020204030204" pitchFamily="34" charset="0"/>
                        </a:rPr>
                        <a:t>Number of counties with at least one reentry program</a:t>
                      </a:r>
                    </a:p>
                  </a:txBody>
                  <a:tcPr marL="38088" marR="38088" marT="52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ECD0"/>
                    </a:solidFill>
                  </a:tcPr>
                </a:tc>
                <a:extLst>
                  <a:ext uri="{0D108BD9-81ED-4DB2-BD59-A6C34878D82A}">
                    <a16:rowId xmlns:a16="http://schemas.microsoft.com/office/drawing/2014/main" val="110971197"/>
                  </a:ext>
                </a:extLst>
              </a:tr>
            </a:tbl>
          </a:graphicData>
        </a:graphic>
      </p:graphicFrame>
      <p:sp>
        <p:nvSpPr>
          <p:cNvPr id="6" name="TextBox 5">
            <a:extLst>
              <a:ext uri="{FF2B5EF4-FFF2-40B4-BE49-F238E27FC236}">
                <a16:creationId xmlns:a16="http://schemas.microsoft.com/office/drawing/2014/main" id="{F1B8D68F-630B-86B8-F1A4-1631E8C3EAC4}"/>
              </a:ext>
            </a:extLst>
          </p:cNvPr>
          <p:cNvSpPr txBox="1"/>
          <p:nvPr/>
        </p:nvSpPr>
        <p:spPr>
          <a:xfrm>
            <a:off x="330279" y="5951971"/>
            <a:ext cx="11464370" cy="338554"/>
          </a:xfrm>
          <a:prstGeom prst="rect">
            <a:avLst/>
          </a:prstGeom>
          <a:solidFill>
            <a:schemeClr val="accent6">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effectLst/>
                <a:uLnTx/>
                <a:uFillTx/>
                <a:latin typeface="Calibri" panose="020F0502020204030204" pitchFamily="34" charset="0"/>
                <a:ea typeface="+mn-ea"/>
                <a:cs typeface="+mn-cs"/>
              </a:rPr>
              <a:t>This table includes </a:t>
            </a:r>
            <a:r>
              <a:rPr kumimoji="0" lang="en-US" sz="1600" b="0" i="1" u="none" strike="sngStrike" kern="1200" cap="none" spc="0" normalizeH="0" baseline="0" noProof="0">
                <a:ln>
                  <a:noFill/>
                </a:ln>
                <a:effectLst/>
                <a:uLnTx/>
                <a:uFillTx/>
                <a:latin typeface="Calibri" panose="020F0502020204030204" pitchFamily="34" charset="0"/>
                <a:ea typeface="+mn-ea"/>
                <a:cs typeface="+mn-cs"/>
              </a:rPr>
              <a:t>an</a:t>
            </a:r>
            <a:r>
              <a:rPr kumimoji="0" lang="en-US" sz="1600" b="0" i="1" u="none" strike="noStrike" kern="1200" cap="none" spc="0" normalizeH="0" baseline="0" noProof="0">
                <a:ln>
                  <a:noFill/>
                </a:ln>
                <a:effectLst/>
                <a:uLnTx/>
                <a:uFillTx/>
                <a:latin typeface="Calibri" panose="020F0502020204030204" pitchFamily="34" charset="0"/>
                <a:ea typeface="+mn-ea"/>
                <a:cs typeface="+mn-cs"/>
              </a:rPr>
              <a:t> illustrative examples. The final Strategic Plan will include goals, initiatives, and measures for six total priority areas.</a:t>
            </a:r>
            <a:r>
              <a:rPr kumimoji="0" lang="en-US" sz="1600" b="0" i="0" u="none" strike="noStrike" kern="1200" cap="none" spc="0" normalizeH="0" baseline="0" noProof="0">
                <a:ln>
                  <a:noFill/>
                </a:ln>
                <a:effectLst/>
                <a:uLnTx/>
                <a:uFillTx/>
                <a:latin typeface="Calibri" panose="020F0502020204030204" pitchFamily="34" charset="0"/>
                <a:ea typeface="+mn-ea"/>
                <a:cs typeface="+mn-cs"/>
              </a:rPr>
              <a:t>​</a:t>
            </a:r>
            <a:endParaRPr kumimoji="0" lang="en-US" sz="1600"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7510164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307669-20F1-57EE-6B12-7023C22D1D44}"/>
              </a:ext>
            </a:extLst>
          </p:cNvPr>
          <p:cNvSpPr txBox="1"/>
          <p:nvPr/>
        </p:nvSpPr>
        <p:spPr>
          <a:xfrm>
            <a:off x="0" y="2844225"/>
            <a:ext cx="12192000" cy="646331"/>
          </a:xfrm>
          <a:prstGeom prst="rect">
            <a:avLst/>
          </a:prstGeom>
          <a:solidFill>
            <a:schemeClr val="tx2">
              <a:lumMod val="20000"/>
              <a:lumOff val="80000"/>
            </a:schemeClr>
          </a:solidFill>
        </p:spPr>
        <p:txBody>
          <a:bodyPr wrap="square">
            <a:spAutoFit/>
          </a:bodyPr>
          <a:lstStyle/>
          <a:p>
            <a:pPr algn="ctr"/>
            <a:r>
              <a:rPr kumimoji="0" lang="en-US" sz="3600" b="1" i="0" u="none" strike="noStrike" kern="1200" cap="none" spc="0" normalizeH="0" baseline="0" noProof="0">
                <a:ln>
                  <a:noFill/>
                </a:ln>
                <a:solidFill>
                  <a:schemeClr val="tx2"/>
                </a:solidFill>
                <a:effectLst/>
                <a:uLnTx/>
                <a:uFillTx/>
                <a:latin typeface="Calibri" panose="020F0502020204030204"/>
                <a:cs typeface="Arial" panose="020B0604020202020204" pitchFamily="34" charset="0"/>
              </a:rPr>
              <a:t>Advisory Committee Membership</a:t>
            </a:r>
            <a:endParaRPr lang="en-US" sz="2000" b="1">
              <a:solidFill>
                <a:schemeClr val="tx2"/>
              </a:solidFill>
            </a:endParaRPr>
          </a:p>
        </p:txBody>
      </p:sp>
    </p:spTree>
    <p:extLst>
      <p:ext uri="{BB962C8B-B14F-4D97-AF65-F5344CB8AC3E}">
        <p14:creationId xmlns:p14="http://schemas.microsoft.com/office/powerpoint/2010/main" val="16640143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103E8-6650-BE32-D303-DC3C286DDDB3}"/>
              </a:ext>
            </a:extLst>
          </p:cNvPr>
          <p:cNvSpPr>
            <a:spLocks noGrp="1"/>
          </p:cNvSpPr>
          <p:nvPr>
            <p:ph type="sldNum" sz="quarter" idx="4"/>
          </p:nvPr>
        </p:nvSpPr>
        <p:spPr/>
        <p:txBody>
          <a:bodyPr/>
          <a:lstStyle/>
          <a:p>
            <a:pPr defTabSz="685800">
              <a:defRPr/>
            </a:pPr>
            <a:fld id="{6589A81A-1D71-4078-84B8-1F7FE28A0448}" type="slidenum">
              <a:rPr lang="en-US">
                <a:solidFill>
                  <a:srgbClr val="FFFFFF"/>
                </a:solidFill>
                <a:latin typeface="Calibri" panose="020F0502020204030204"/>
              </a:rPr>
              <a:pPr defTabSz="685800">
                <a:defRPr/>
              </a:pPr>
              <a:t>26</a:t>
            </a:fld>
            <a:endParaRPr lang="en-US">
              <a:solidFill>
                <a:srgbClr val="FFFFFF"/>
              </a:solidFill>
              <a:latin typeface="Calibri" panose="020F0502020204030204"/>
            </a:endParaRPr>
          </a:p>
        </p:txBody>
      </p:sp>
      <p:sp>
        <p:nvSpPr>
          <p:cNvPr id="10" name="Title 1">
            <a:extLst>
              <a:ext uri="{FF2B5EF4-FFF2-40B4-BE49-F238E27FC236}">
                <a16:creationId xmlns:a16="http://schemas.microsoft.com/office/drawing/2014/main" id="{50A913E2-1A13-E2D2-3FF9-9658FA3A63ED}"/>
              </a:ext>
            </a:extLst>
          </p:cNvPr>
          <p:cNvSpPr txBox="1">
            <a:spLocks/>
          </p:cNvSpPr>
          <p:nvPr/>
        </p:nvSpPr>
        <p:spPr>
          <a:xfrm>
            <a:off x="1766433" y="401678"/>
            <a:ext cx="8657616" cy="548640"/>
          </a:xfrm>
          <a:prstGeom prst="rect">
            <a:avLst/>
          </a:prstGeom>
        </p:spPr>
        <p:txBody>
          <a:bodyPr anchor="t">
            <a:noAutofit/>
          </a:bodyPr>
          <a:lstStyle>
            <a:lvl1pPr algn="l" defTabSz="514349" rtl="0" eaLnBrk="1" latinLnBrk="0" hangingPunct="1">
              <a:lnSpc>
                <a:spcPct val="90000"/>
              </a:lnSpc>
              <a:spcBef>
                <a:spcPct val="0"/>
              </a:spcBef>
              <a:buNone/>
              <a:defRPr sz="15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a:t>Supports for Justice-Involved Individuals Advisory Committee Membership</a:t>
            </a:r>
          </a:p>
        </p:txBody>
      </p:sp>
      <p:graphicFrame>
        <p:nvGraphicFramePr>
          <p:cNvPr id="2" name="Table 1">
            <a:extLst>
              <a:ext uri="{FF2B5EF4-FFF2-40B4-BE49-F238E27FC236}">
                <a16:creationId xmlns:a16="http://schemas.microsoft.com/office/drawing/2014/main" id="{076E2225-CB12-F8DF-D177-604BD93BEF14}"/>
              </a:ext>
            </a:extLst>
          </p:cNvPr>
          <p:cNvGraphicFramePr>
            <a:graphicFrameLocks noGrp="1"/>
          </p:cNvGraphicFramePr>
          <p:nvPr>
            <p:extLst>
              <p:ext uri="{D42A27DB-BD31-4B8C-83A1-F6EECF244321}">
                <p14:modId xmlns:p14="http://schemas.microsoft.com/office/powerpoint/2010/main" val="750766417"/>
              </p:ext>
            </p:extLst>
          </p:nvPr>
        </p:nvGraphicFramePr>
        <p:xfrm>
          <a:off x="208235" y="1317059"/>
          <a:ext cx="5787212" cy="521467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Alisha Tatum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Lifespan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Amanda Mckenna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Ariana Nesbit Huselid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Central Regional Hospital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Baines Jamil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Archmade LLC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Barry Dixon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fr-FR"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Dixon Social Interactive Services 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Bridget Cain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October Road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Brittany Weeks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Carson Ojamaa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Children's Hope Alliance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Celeste Dominguez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Children's Hope Alliance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Cherene, Caraco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Promise Resource Network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Corie Passmore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Tammy Lynn Center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Corye Dunn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Disability Rights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Devin Lyall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Wilkes Recovery Revolution, Inc.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Devoria Berry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Support Agency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Dr. A. Michelle Bryant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Alpha-Omega Family Counseling and Restoration Services, 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Erin Jamieson Day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Impact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Evan Ashkin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UNC FIT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Geneva Scales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Easterseals</a:t>
                      </a:r>
                      <a:endPar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George Edmonds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Youth Villages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Hayes Houston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Hillary Faulk Vaughan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Physician Alliance for Mental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Howard Calhoun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Behavior Balance PLLC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37899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Hudaisa Hafeez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Cape Fear Valley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958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Jade Neptune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Carolina Dunes Behavioral Health employee, student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129998"/>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James Rachal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Atrium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75940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Jamie Melvin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Coastal Horizons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187182"/>
                  </a:ext>
                </a:extLst>
              </a:tr>
              <a:tr h="104148">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Jamie Tripp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01369"/>
                  </a:ext>
                </a:extLst>
              </a:tr>
            </a:tbl>
          </a:graphicData>
        </a:graphic>
      </p:graphicFrame>
      <p:graphicFrame>
        <p:nvGraphicFramePr>
          <p:cNvPr id="3" name="Table 2">
            <a:extLst>
              <a:ext uri="{FF2B5EF4-FFF2-40B4-BE49-F238E27FC236}">
                <a16:creationId xmlns:a16="http://schemas.microsoft.com/office/drawing/2014/main" id="{D8568B03-B13F-92FE-18EA-C96EAB408878}"/>
              </a:ext>
            </a:extLst>
          </p:cNvPr>
          <p:cNvGraphicFramePr>
            <a:graphicFrameLocks noGrp="1"/>
          </p:cNvGraphicFramePr>
          <p:nvPr>
            <p:extLst>
              <p:ext uri="{D42A27DB-BD31-4B8C-83A1-F6EECF244321}">
                <p14:modId xmlns:p14="http://schemas.microsoft.com/office/powerpoint/2010/main" val="3338236491"/>
              </p:ext>
            </p:extLst>
          </p:nvPr>
        </p:nvGraphicFramePr>
        <p:xfrm>
          <a:off x="6280668" y="1317059"/>
          <a:ext cx="5787212" cy="522991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Jamila Little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Monarch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Jennifer Shepherd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Children's Hope Alliance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John Sotirkys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Recovery Homes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Joyce Harper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Freedom House Recovery Center, 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Julie Walker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The Cognitve Connection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Karen 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Haven Inc.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Kari Womack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Stanly County Emergency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Kathy Merritt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Wayne Opportunity Center/ part time Cherry Hospital (retiree)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Lexi Kam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Youth Villages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Luke McDonald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Novant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Matthew Cauley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Melissa Taylor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Michael Roberts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APNC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Michelle Zechmann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Haven House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Monica Bartorelli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Carolina Restorative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Nathan Cartwright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BRCHS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Neice 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Caramore</a:t>
                      </a: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Community Inc.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Nicole Sigmon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Davis Regional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Pablo Puente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ServiceSource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Pamela Goodine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The Journey Continues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Patricia Knaudt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Psychiatrist, MD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Patrick Hooks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Mission Ministries - Peer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37899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Rachel Crouse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Coastal Horizons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958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Rebecca Simmons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Falling Starr Home Care LLC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129998"/>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Robert Collier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Children’s Hope Alliance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75940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Robyn Codrington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Affiliated Sante Group-</a:t>
                      </a:r>
                      <a:r>
                        <a:rPr lang="en-US" sz="11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CriSyS</a:t>
                      </a:r>
                      <a:endPar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1871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Ron Flack Jr.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Volunteers of America Chesapeake and Carolinas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01369"/>
                  </a:ext>
                </a:extLst>
              </a:tr>
            </a:tbl>
          </a:graphicData>
        </a:graphic>
      </p:graphicFrame>
    </p:spTree>
    <p:extLst>
      <p:ext uri="{BB962C8B-B14F-4D97-AF65-F5344CB8AC3E}">
        <p14:creationId xmlns:p14="http://schemas.microsoft.com/office/powerpoint/2010/main" val="4724697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103E8-6650-BE32-D303-DC3C286DDDB3}"/>
              </a:ext>
            </a:extLst>
          </p:cNvPr>
          <p:cNvSpPr>
            <a:spLocks noGrp="1"/>
          </p:cNvSpPr>
          <p:nvPr>
            <p:ph type="sldNum" sz="quarter" idx="4"/>
          </p:nvPr>
        </p:nvSpPr>
        <p:spPr/>
        <p:txBody>
          <a:bodyPr/>
          <a:lstStyle/>
          <a:p>
            <a:pPr defTabSz="685800">
              <a:defRPr/>
            </a:pPr>
            <a:fld id="{6589A81A-1D71-4078-84B8-1F7FE28A0448}" type="slidenum">
              <a:rPr lang="en-US">
                <a:solidFill>
                  <a:srgbClr val="FFFFFF"/>
                </a:solidFill>
                <a:latin typeface="Calibri" panose="020F0502020204030204"/>
              </a:rPr>
              <a:pPr defTabSz="685800">
                <a:defRPr/>
              </a:pPr>
              <a:t>27</a:t>
            </a:fld>
            <a:endParaRPr lang="en-US">
              <a:solidFill>
                <a:srgbClr val="FFFFFF"/>
              </a:solidFill>
              <a:latin typeface="Calibri" panose="020F0502020204030204"/>
            </a:endParaRPr>
          </a:p>
        </p:txBody>
      </p:sp>
      <p:sp>
        <p:nvSpPr>
          <p:cNvPr id="10" name="Title 1">
            <a:extLst>
              <a:ext uri="{FF2B5EF4-FFF2-40B4-BE49-F238E27FC236}">
                <a16:creationId xmlns:a16="http://schemas.microsoft.com/office/drawing/2014/main" id="{50A913E2-1A13-E2D2-3FF9-9658FA3A63ED}"/>
              </a:ext>
            </a:extLst>
          </p:cNvPr>
          <p:cNvSpPr txBox="1">
            <a:spLocks/>
          </p:cNvSpPr>
          <p:nvPr/>
        </p:nvSpPr>
        <p:spPr>
          <a:xfrm>
            <a:off x="1766433" y="401678"/>
            <a:ext cx="8657616" cy="548640"/>
          </a:xfrm>
          <a:prstGeom prst="rect">
            <a:avLst/>
          </a:prstGeom>
        </p:spPr>
        <p:txBody>
          <a:bodyPr anchor="t">
            <a:noAutofit/>
          </a:bodyPr>
          <a:lstStyle>
            <a:lvl1pPr algn="l" defTabSz="514349" rtl="0" eaLnBrk="1" latinLnBrk="0" hangingPunct="1">
              <a:lnSpc>
                <a:spcPct val="90000"/>
              </a:lnSpc>
              <a:spcBef>
                <a:spcPct val="0"/>
              </a:spcBef>
              <a:buNone/>
              <a:defRPr sz="15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a:t>Supports for Justice-Involved Individuals Advisory Committee Membership</a:t>
            </a:r>
          </a:p>
        </p:txBody>
      </p:sp>
      <p:graphicFrame>
        <p:nvGraphicFramePr>
          <p:cNvPr id="2" name="Table 1">
            <a:extLst>
              <a:ext uri="{FF2B5EF4-FFF2-40B4-BE49-F238E27FC236}">
                <a16:creationId xmlns:a16="http://schemas.microsoft.com/office/drawing/2014/main" id="{076E2225-CB12-F8DF-D177-604BD93BEF14}"/>
              </a:ext>
            </a:extLst>
          </p:cNvPr>
          <p:cNvGraphicFramePr>
            <a:graphicFrameLocks noGrp="1"/>
          </p:cNvGraphicFramePr>
          <p:nvPr>
            <p:extLst>
              <p:ext uri="{D42A27DB-BD31-4B8C-83A1-F6EECF244321}">
                <p14:modId xmlns:p14="http://schemas.microsoft.com/office/powerpoint/2010/main" val="2292177543"/>
              </p:ext>
            </p:extLst>
          </p:nvPr>
        </p:nvGraphicFramePr>
        <p:xfrm>
          <a:off x="194484" y="1317059"/>
          <a:ext cx="5787212" cy="431932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Providers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Ronald Metcalf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RAP/ Abound Health LLC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Ryan Estes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Coastal Horizons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Sandra Wilson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WBHEALTHCAREINC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Sarah Rosenquest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UNC- SOM Psychiatry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Shaneka Bynum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Youth Advocate Programs, Inc.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Shelita Lee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North Carolina Children and Families Specialty Plan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Sierra Jones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Triumphant Homes LLC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Stephanie Almeida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Smoky Mountain Harm Reduction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Stephanie Tyson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Resourceful Clinical Laboratory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Tamara Veit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Surry/Stokes Friends of Youth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Tammy Hernandez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Pinnacle Family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Ted Zarzar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WakeMed</a:t>
                      </a:r>
                      <a:endPar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Teri Herrmann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SPARC Network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Tiffany Randazza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Catawba Valley Healthcare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Valerie Arendt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Association of Social Workers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Vanessa Alvarado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Duke Health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Yasmin Gay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Atrium Health Wake Forest Baptist/ Wake Forest University School of Medicine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Mackie Johnson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Anuvia</a:t>
                      </a: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Prevention &amp; Recovery Center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Sherrell Gales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Abound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Therese Garrett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WellCare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Robin Downs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Addiction Professionals of North Carolina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bl>
          </a:graphicData>
        </a:graphic>
      </p:graphicFrame>
      <p:graphicFrame>
        <p:nvGraphicFramePr>
          <p:cNvPr id="5" name="Table 4">
            <a:extLst>
              <a:ext uri="{FF2B5EF4-FFF2-40B4-BE49-F238E27FC236}">
                <a16:creationId xmlns:a16="http://schemas.microsoft.com/office/drawing/2014/main" id="{0C1252CF-29BB-EF3E-C9D2-C748F3F6EADF}"/>
              </a:ext>
            </a:extLst>
          </p:cNvPr>
          <p:cNvGraphicFramePr>
            <a:graphicFrameLocks noGrp="1"/>
          </p:cNvGraphicFramePr>
          <p:nvPr>
            <p:extLst>
              <p:ext uri="{D42A27DB-BD31-4B8C-83A1-F6EECF244321}">
                <p14:modId xmlns:p14="http://schemas.microsoft.com/office/powerpoint/2010/main" val="4282862986"/>
              </p:ext>
            </p:extLst>
          </p:nvPr>
        </p:nvGraphicFramePr>
        <p:xfrm>
          <a:off x="6210305" y="1317059"/>
          <a:ext cx="5787212" cy="521467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Partners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Alicia Brunelli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NC Harm Reduction Coalition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Alisha, Fox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ForLoveNotMoney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Amanda </a:t>
                      </a:r>
                      <a:r>
                        <a:rPr lang="en-US" sz="1100" b="0" i="0" u="none" strike="noStrike"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Dolinger</a:t>
                      </a:r>
                      <a:endPar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Benchmarks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Amber Humble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Forsyth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Ashley Barber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Alamance County Health Department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Cait Fenhagen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Orange County Criminal Justice Resource Center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Chiquita Evans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Neighbors for Better Neighborhoods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Chris Peters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Mecklenburg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Crystal Grant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UNC-Chapel Hill School of Social Work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Dawn Gentry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Alliant Health Solutions - NC Quality Improvement Organization (QIO)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Denise Foreman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Wake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Desireé Gorbea-Finalet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Disability Rights North Carolina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Donna McMillan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HBCU Collaborative Network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Dr Latonya Lee Niang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Cape fear community college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Dunaway, Kerry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New Hanover County Government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Elijah Bazemore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Vital Strategies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Elizabeth Zook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Forsyth Tech community college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Essence Hairston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UNC Horizons-Wake Program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Freida MacDonald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Alcohol Drug Council of North Carolina (ADCNC)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Hope Knuckles-Perks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Youth Advocacy Programs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India Harrison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Youth Advocacy Programs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Jesse Battle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TROSA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37899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Kara Finch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Stanly Community College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958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Karlesia Montague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North Carolina Central University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129998"/>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Kendrick Cunningham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75940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Kristin Parks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NC Court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187182"/>
                  </a:ext>
                </a:extLst>
              </a:tr>
              <a:tr h="104148">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Kristy LaLonde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Pride in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01369"/>
                  </a:ext>
                </a:extLst>
              </a:tr>
            </a:tbl>
          </a:graphicData>
        </a:graphic>
      </p:graphicFrame>
    </p:spTree>
    <p:extLst>
      <p:ext uri="{BB962C8B-B14F-4D97-AF65-F5344CB8AC3E}">
        <p14:creationId xmlns:p14="http://schemas.microsoft.com/office/powerpoint/2010/main" val="3099667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103E8-6650-BE32-D303-DC3C286DDDB3}"/>
              </a:ext>
            </a:extLst>
          </p:cNvPr>
          <p:cNvSpPr>
            <a:spLocks noGrp="1"/>
          </p:cNvSpPr>
          <p:nvPr>
            <p:ph type="sldNum" sz="quarter" idx="4"/>
          </p:nvPr>
        </p:nvSpPr>
        <p:spPr/>
        <p:txBody>
          <a:bodyPr/>
          <a:lstStyle/>
          <a:p>
            <a:pPr defTabSz="685800">
              <a:defRPr/>
            </a:pPr>
            <a:fld id="{6589A81A-1D71-4078-84B8-1F7FE28A0448}" type="slidenum">
              <a:rPr lang="en-US">
                <a:solidFill>
                  <a:srgbClr val="FFFFFF"/>
                </a:solidFill>
                <a:latin typeface="Calibri" panose="020F0502020204030204"/>
              </a:rPr>
              <a:pPr defTabSz="685800">
                <a:defRPr/>
              </a:pPr>
              <a:t>28</a:t>
            </a:fld>
            <a:endParaRPr lang="en-US">
              <a:solidFill>
                <a:srgbClr val="FFFFFF"/>
              </a:solidFill>
              <a:latin typeface="Calibri" panose="020F0502020204030204"/>
            </a:endParaRPr>
          </a:p>
        </p:txBody>
      </p:sp>
      <p:sp>
        <p:nvSpPr>
          <p:cNvPr id="10" name="Title 1">
            <a:extLst>
              <a:ext uri="{FF2B5EF4-FFF2-40B4-BE49-F238E27FC236}">
                <a16:creationId xmlns:a16="http://schemas.microsoft.com/office/drawing/2014/main" id="{50A913E2-1A13-E2D2-3FF9-9658FA3A63ED}"/>
              </a:ext>
            </a:extLst>
          </p:cNvPr>
          <p:cNvSpPr txBox="1">
            <a:spLocks/>
          </p:cNvSpPr>
          <p:nvPr/>
        </p:nvSpPr>
        <p:spPr>
          <a:xfrm>
            <a:off x="1766433" y="401678"/>
            <a:ext cx="8657616" cy="548640"/>
          </a:xfrm>
          <a:prstGeom prst="rect">
            <a:avLst/>
          </a:prstGeom>
        </p:spPr>
        <p:txBody>
          <a:bodyPr anchor="t">
            <a:noAutofit/>
          </a:bodyPr>
          <a:lstStyle>
            <a:lvl1pPr algn="l" defTabSz="514349" rtl="0" eaLnBrk="1" latinLnBrk="0" hangingPunct="1">
              <a:lnSpc>
                <a:spcPct val="90000"/>
              </a:lnSpc>
              <a:spcBef>
                <a:spcPct val="0"/>
              </a:spcBef>
              <a:buNone/>
              <a:defRPr sz="15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a:t>Supports for Justice-Involved Individuals Advisory Committee Membership</a:t>
            </a:r>
          </a:p>
        </p:txBody>
      </p:sp>
      <p:graphicFrame>
        <p:nvGraphicFramePr>
          <p:cNvPr id="3" name="Table 2">
            <a:extLst>
              <a:ext uri="{FF2B5EF4-FFF2-40B4-BE49-F238E27FC236}">
                <a16:creationId xmlns:a16="http://schemas.microsoft.com/office/drawing/2014/main" id="{D8568B03-B13F-92FE-18EA-C96EAB408878}"/>
              </a:ext>
            </a:extLst>
          </p:cNvPr>
          <p:cNvGraphicFramePr>
            <a:graphicFrameLocks noGrp="1"/>
          </p:cNvGraphicFramePr>
          <p:nvPr>
            <p:extLst>
              <p:ext uri="{D42A27DB-BD31-4B8C-83A1-F6EECF244321}">
                <p14:modId xmlns:p14="http://schemas.microsoft.com/office/powerpoint/2010/main" val="2113930932"/>
              </p:ext>
            </p:extLst>
          </p:nvPr>
        </p:nvGraphicFramePr>
        <p:xfrm>
          <a:off x="213761" y="1326487"/>
          <a:ext cx="5787212" cy="521467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Partners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rPr>
                        <a:t>Kurtis Taylor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Bob Barker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rPr>
                        <a:t>Lao Rubert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rgbClr val="000000"/>
                          </a:solidFill>
                          <a:effectLst/>
                          <a:latin typeface="Calibri" panose="020F0502020204030204" pitchFamily="34" charset="0"/>
                        </a:rPr>
                        <a:t>Durham Local Re-entry Council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rPr>
                        <a:t>Lori Ann Eldridge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East Carolina University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rPr>
                        <a:t>Lourdes Garcia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Durham County Justice Services Department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rPr>
                        <a:t>Luke Woollard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Disability Rights North Carolina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rPr>
                        <a:t>Marcus Reddrick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Mecklenburg County Reentry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rPr>
                        <a:t>Margaret Bordeauz</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Duke University Health System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rPr>
                        <a:t>Marie Evitt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Sherriff's Association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rPr>
                        <a:t>Marilee Johnson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Alliant Health Solutions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rPr>
                        <a:t>Melissia Larson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RTI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a:solidFill>
                            <a:srgbClr val="000000"/>
                          </a:solidFill>
                          <a:effectLst/>
                          <a:latin typeface="Calibri" panose="020F0502020204030204" pitchFamily="34" charset="0"/>
                        </a:rPr>
                        <a:t>Meredith Newman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Rapid Resource for Families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rPr>
                        <a:t>Natalie Mabon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Capital Area Workforce Development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rPr>
                        <a:t>Nathan Boucher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MFP funded project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rPr>
                        <a:t>Neehar Kale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Advocate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rPr>
                        <a:t>Philip Cooper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Voices of Affrilachia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rPr>
                        <a:t>Philip Woodward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NCCDD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ctr" fontAlgn="ctr"/>
                      <a:r>
                        <a:rPr lang="en-US" sz="1100" b="0" i="0" u="none" strike="noStrike">
                          <a:solidFill>
                            <a:srgbClr val="000000"/>
                          </a:solidFill>
                          <a:effectLst/>
                          <a:latin typeface="Calibri" panose="020F0502020204030204" pitchFamily="34" charset="0"/>
                        </a:rPr>
                        <a:t>Porscha Orndorf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Asheville-Buncombe Technical CC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ctr" fontAlgn="ctr"/>
                      <a:r>
                        <a:rPr lang="en-US" sz="1100" b="0" i="0" u="none" strike="noStrike">
                          <a:solidFill>
                            <a:srgbClr val="000000"/>
                          </a:solidFill>
                          <a:effectLst/>
                          <a:latin typeface="Calibri" panose="020F0502020204030204" pitchFamily="34" charset="0"/>
                        </a:rPr>
                        <a:t>Rosemary Weaver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PSANC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ctr" fontAlgn="ctr"/>
                      <a:r>
                        <a:rPr lang="en-US" sz="1100" b="0" i="0" u="none" strike="noStrike">
                          <a:solidFill>
                            <a:srgbClr val="000000"/>
                          </a:solidFill>
                          <a:effectLst/>
                          <a:latin typeface="Calibri" panose="020F0502020204030204" pitchFamily="34" charset="0"/>
                        </a:rPr>
                        <a:t>Staci Sansone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Cumberland County DSS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ctr" fontAlgn="ctr"/>
                      <a:r>
                        <a:rPr lang="en-US" sz="1100" b="0" i="0" u="none" strike="noStrike">
                          <a:solidFill>
                            <a:srgbClr val="000000"/>
                          </a:solidFill>
                          <a:effectLst/>
                          <a:latin typeface="Calibri" panose="020F0502020204030204" pitchFamily="34" charset="0"/>
                        </a:rPr>
                        <a:t>Suresh Nagarajan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PCG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ctr" fontAlgn="ctr"/>
                      <a:r>
                        <a:rPr lang="en-US" sz="1100" b="0" i="0" u="none" strike="noStrike">
                          <a:solidFill>
                            <a:srgbClr val="000000"/>
                          </a:solidFill>
                          <a:effectLst/>
                          <a:latin typeface="Calibri" panose="020F0502020204030204" pitchFamily="34" charset="0"/>
                        </a:rPr>
                        <a:t>Susan Robinson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NC Collaborative for Children, Youth, and Families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r h="169096">
                <a:tc>
                  <a:txBody>
                    <a:bodyPr/>
                    <a:lstStyle/>
                    <a:p>
                      <a:pPr algn="ctr" fontAlgn="ctr"/>
                      <a:r>
                        <a:rPr lang="en-US" sz="1100" b="0" i="0" u="none" strike="noStrike">
                          <a:solidFill>
                            <a:srgbClr val="000000"/>
                          </a:solidFill>
                          <a:effectLst/>
                          <a:latin typeface="Calibri" panose="020F0502020204030204" pitchFamily="34" charset="0"/>
                        </a:rPr>
                        <a:t>Talley Wells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NCCDD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378992"/>
                  </a:ext>
                </a:extLst>
              </a:tr>
              <a:tr h="169096">
                <a:tc>
                  <a:txBody>
                    <a:bodyPr/>
                    <a:lstStyle/>
                    <a:p>
                      <a:pPr algn="ctr" fontAlgn="ctr"/>
                      <a:r>
                        <a:rPr lang="en-US" sz="1100" b="0" i="0" u="none" strike="noStrike">
                          <a:solidFill>
                            <a:srgbClr val="000000"/>
                          </a:solidFill>
                          <a:effectLst/>
                          <a:latin typeface="Calibri" panose="020F0502020204030204" pitchFamily="34" charset="0"/>
                        </a:rPr>
                        <a:t>Tara Fields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Benchmarks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9587"/>
                  </a:ext>
                </a:extLst>
              </a:tr>
              <a:tr h="169096">
                <a:tc>
                  <a:txBody>
                    <a:bodyPr/>
                    <a:lstStyle/>
                    <a:p>
                      <a:pPr algn="ctr" fontAlgn="ctr"/>
                      <a:r>
                        <a:rPr lang="en-US" sz="1100" b="0" i="0" u="none" strike="noStrike">
                          <a:solidFill>
                            <a:srgbClr val="000000"/>
                          </a:solidFill>
                          <a:effectLst/>
                          <a:latin typeface="Calibri" panose="020F0502020204030204" pitchFamily="34" charset="0"/>
                        </a:rPr>
                        <a:t>Teresa Wiley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Creatively </a:t>
                      </a:r>
                      <a:r>
                        <a:rPr lang="en-US" sz="1100" b="0" i="0" u="none" strike="noStrike" err="1">
                          <a:solidFill>
                            <a:srgbClr val="000000"/>
                          </a:solidFill>
                          <a:effectLst/>
                          <a:latin typeface="Calibri" panose="020F0502020204030204" pitchFamily="34" charset="0"/>
                        </a:rPr>
                        <a:t>ReNewed</a:t>
                      </a:r>
                      <a:r>
                        <a:rPr lang="en-US" sz="1100" b="0" i="0" u="none" strike="noStrike">
                          <a:solidFill>
                            <a:srgbClr val="000000"/>
                          </a:solidFill>
                          <a:effectLst/>
                          <a:latin typeface="Calibri" panose="020F0502020204030204" pitchFamily="34" charset="0"/>
                        </a:rPr>
                        <a:t> Living Adult Mental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5129998"/>
                  </a:ext>
                </a:extLst>
              </a:tr>
              <a:tr h="169096">
                <a:tc>
                  <a:txBody>
                    <a:bodyPr/>
                    <a:lstStyle/>
                    <a:p>
                      <a:pPr algn="ctr" fontAlgn="ctr"/>
                      <a:r>
                        <a:rPr lang="en-US" sz="1100" b="0" i="0" u="none" strike="noStrike">
                          <a:solidFill>
                            <a:srgbClr val="000000"/>
                          </a:solidFill>
                          <a:effectLst/>
                          <a:latin typeface="Calibri" panose="020F0502020204030204" pitchFamily="34" charset="0"/>
                        </a:rPr>
                        <a:t>Timothy Grant Livengood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Acadia Healthcare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8759402"/>
                  </a:ext>
                </a:extLst>
              </a:tr>
              <a:tr h="169096">
                <a:tc>
                  <a:txBody>
                    <a:bodyPr/>
                    <a:lstStyle/>
                    <a:p>
                      <a:pPr algn="ctr" fontAlgn="ctr"/>
                      <a:r>
                        <a:rPr lang="en-US" sz="1100" b="0" i="0" u="none" strike="noStrike">
                          <a:solidFill>
                            <a:srgbClr val="000000"/>
                          </a:solidFill>
                          <a:effectLst/>
                          <a:latin typeface="Calibri" panose="020F0502020204030204" pitchFamily="34" charset="0"/>
                        </a:rPr>
                        <a:t>Tori Brasher-Weathers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Children's Home Society of North Carolina-Institute for Family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5187182"/>
                  </a:ext>
                </a:extLst>
              </a:tr>
              <a:tr h="169096">
                <a:tc>
                  <a:txBody>
                    <a:bodyPr/>
                    <a:lstStyle/>
                    <a:p>
                      <a:pPr algn="ctr" fontAlgn="ctr"/>
                      <a:r>
                        <a:rPr lang="en-US" sz="1100" b="0" i="0" u="none" strike="noStrike">
                          <a:solidFill>
                            <a:srgbClr val="000000"/>
                          </a:solidFill>
                          <a:effectLst/>
                          <a:latin typeface="Calibri" panose="020F0502020204030204" pitchFamily="34" charset="0"/>
                        </a:rPr>
                        <a:t>Troy Manns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CHPD/CHT Crisis Unit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01369"/>
                  </a:ext>
                </a:extLst>
              </a:tr>
            </a:tbl>
          </a:graphicData>
        </a:graphic>
      </p:graphicFrame>
      <p:graphicFrame>
        <p:nvGraphicFramePr>
          <p:cNvPr id="5" name="Table 4">
            <a:extLst>
              <a:ext uri="{FF2B5EF4-FFF2-40B4-BE49-F238E27FC236}">
                <a16:creationId xmlns:a16="http://schemas.microsoft.com/office/drawing/2014/main" id="{DAB7A947-4348-F19A-6BB4-27717B55EF6B}"/>
              </a:ext>
            </a:extLst>
          </p:cNvPr>
          <p:cNvGraphicFramePr>
            <a:graphicFrameLocks noGrp="1"/>
          </p:cNvGraphicFramePr>
          <p:nvPr>
            <p:extLst>
              <p:ext uri="{D42A27DB-BD31-4B8C-83A1-F6EECF244321}">
                <p14:modId xmlns:p14="http://schemas.microsoft.com/office/powerpoint/2010/main" val="3022477635"/>
              </p:ext>
            </p:extLst>
          </p:nvPr>
        </p:nvGraphicFramePr>
        <p:xfrm>
          <a:off x="6191029" y="1326487"/>
          <a:ext cx="5787212" cy="450601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LME-MCOs/Tailored Plans, Standard Plans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dirty="0">
                          <a:solidFill>
                            <a:srgbClr val="000000"/>
                          </a:solidFill>
                          <a:effectLst/>
                          <a:latin typeface="Calibri" panose="020F0502020204030204" pitchFamily="34" charset="0"/>
                        </a:rPr>
                        <a:t>Ann Oshel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dirty="0">
                          <a:solidFill>
                            <a:srgbClr val="000000"/>
                          </a:solidFill>
                          <a:effectLst/>
                          <a:latin typeface="Calibri" panose="020F0502020204030204" pitchFamily="34" charset="0"/>
                        </a:rPr>
                        <a:t>Brian Perkins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rPr>
                        <a:t>Dedrick Battle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rPr>
                        <a:t>Eric Johnson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rPr>
                        <a:t>Moya Foster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rPr>
                        <a:t>Sandhya Gopal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dirty="0">
                          <a:solidFill>
                            <a:srgbClr val="000000"/>
                          </a:solidFill>
                          <a:effectLst/>
                          <a:latin typeface="Calibri" panose="020F0502020204030204" pitchFamily="34" charset="0"/>
                        </a:rPr>
                        <a:t>Sara Wilson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rPr>
                        <a:t>Melissa Payne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Alliance Health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rPr>
                        <a:t>Doug Gallion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Partners Health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rPr>
                        <a:t>Amilcar Blake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Partners Health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dirty="0">
                          <a:solidFill>
                            <a:srgbClr val="000000"/>
                          </a:solidFill>
                          <a:effectLst/>
                          <a:latin typeface="Calibri" panose="020F0502020204030204" pitchFamily="34" charset="0"/>
                        </a:rPr>
                        <a:t>Neva Bartholomew</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Partners Health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rPr>
                        <a:t>Tara Conrad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Partners Health Management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rPr>
                        <a:t>Cindy Ehlers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Trillium Health Resources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rPr>
                        <a:t>Edward Hall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Trillium Health Resources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rPr>
                        <a:t>Elizabeth Seagroves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Trillium Health Resources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rPr>
                        <a:t>Erika Reynolds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Trillium Health Resources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ctr" fontAlgn="ctr"/>
                      <a:r>
                        <a:rPr lang="en-US" sz="1100" b="0" i="0" u="none" strike="noStrike">
                          <a:solidFill>
                            <a:srgbClr val="000000"/>
                          </a:solidFill>
                          <a:effectLst/>
                          <a:latin typeface="Calibri" panose="020F0502020204030204" pitchFamily="34" charset="0"/>
                        </a:rPr>
                        <a:t>Inesha S. Trahan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Trillium Health Resources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ctr" fontAlgn="ctr"/>
                      <a:r>
                        <a:rPr lang="en-US" sz="1100" b="0" i="0" u="none" strike="noStrike">
                          <a:solidFill>
                            <a:srgbClr val="000000"/>
                          </a:solidFill>
                          <a:effectLst/>
                          <a:latin typeface="Calibri" panose="020F0502020204030204" pitchFamily="34" charset="0"/>
                        </a:rPr>
                        <a:t>Jokena Islam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Trillium Health Resources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ctr" fontAlgn="ctr"/>
                      <a:r>
                        <a:rPr lang="en-US" sz="1100" b="0" i="0" u="none" strike="noStrike">
                          <a:solidFill>
                            <a:srgbClr val="000000"/>
                          </a:solidFill>
                          <a:effectLst/>
                          <a:latin typeface="Calibri" panose="020F0502020204030204" pitchFamily="34" charset="0"/>
                        </a:rPr>
                        <a:t>Celeste Ordiway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Vaya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ctr" fontAlgn="ctr"/>
                      <a:r>
                        <a:rPr lang="en-US" sz="1100" b="0" i="0" u="none" strike="noStrike">
                          <a:solidFill>
                            <a:srgbClr val="000000"/>
                          </a:solidFill>
                          <a:effectLst/>
                          <a:latin typeface="Calibri" panose="020F0502020204030204" pitchFamily="34" charset="0"/>
                        </a:rPr>
                        <a:t>Laurie Whitson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Vaya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ctr" fontAlgn="ctr"/>
                      <a:r>
                        <a:rPr lang="en-US" sz="1100" b="0" i="0" u="none" strike="noStrike">
                          <a:solidFill>
                            <a:srgbClr val="000000"/>
                          </a:solidFill>
                          <a:effectLst/>
                          <a:latin typeface="Calibri" panose="020F0502020204030204" pitchFamily="34" charset="0"/>
                        </a:rPr>
                        <a:t>Lesley Jones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Vaya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r h="169096">
                <a:tc>
                  <a:txBody>
                    <a:bodyPr/>
                    <a:lstStyle/>
                    <a:p>
                      <a:pPr algn="ctr" fontAlgn="ctr"/>
                      <a:r>
                        <a:rPr lang="en-US" sz="1100" b="0" i="0" u="none" strike="noStrike">
                          <a:solidFill>
                            <a:srgbClr val="000000"/>
                          </a:solidFill>
                          <a:effectLst/>
                          <a:latin typeface="Calibri" panose="020F0502020204030204" pitchFamily="34" charset="0"/>
                        </a:rPr>
                        <a:t>Tina Weston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Vaya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378992"/>
                  </a:ext>
                </a:extLst>
              </a:tr>
              <a:tr h="169096">
                <a:tc>
                  <a:txBody>
                    <a:bodyPr/>
                    <a:lstStyle/>
                    <a:p>
                      <a:pPr algn="ctr" fontAlgn="ctr"/>
                      <a:r>
                        <a:rPr lang="en-US" sz="1100" b="0" i="0" u="none" strike="noStrike">
                          <a:solidFill>
                            <a:srgbClr val="000000"/>
                          </a:solidFill>
                          <a:effectLst/>
                          <a:latin typeface="Calibri" panose="020F0502020204030204" pitchFamily="34" charset="0"/>
                        </a:rPr>
                        <a:t>Eric </a:t>
                      </a:r>
                      <a:r>
                        <a:rPr lang="en-US" sz="1100" b="0" i="0" u="none" strike="noStrike" err="1">
                          <a:solidFill>
                            <a:srgbClr val="000000"/>
                          </a:solidFill>
                          <a:effectLst/>
                          <a:latin typeface="Calibri" panose="020F0502020204030204" pitchFamily="34" charset="0"/>
                        </a:rPr>
                        <a:t>Harbour</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dirty="0">
                          <a:solidFill>
                            <a:srgbClr val="000000"/>
                          </a:solidFill>
                          <a:effectLst/>
                          <a:latin typeface="Calibri" panose="020F0502020204030204" pitchFamily="34" charset="0"/>
                        </a:rPr>
                        <a:t>WellCare of 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9587"/>
                  </a:ext>
                </a:extLst>
              </a:tr>
            </a:tbl>
          </a:graphicData>
        </a:graphic>
      </p:graphicFrame>
    </p:spTree>
    <p:extLst>
      <p:ext uri="{BB962C8B-B14F-4D97-AF65-F5344CB8AC3E}">
        <p14:creationId xmlns:p14="http://schemas.microsoft.com/office/powerpoint/2010/main" val="37404235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103E8-6650-BE32-D303-DC3C286DDDB3}"/>
              </a:ext>
            </a:extLst>
          </p:cNvPr>
          <p:cNvSpPr>
            <a:spLocks noGrp="1"/>
          </p:cNvSpPr>
          <p:nvPr>
            <p:ph type="sldNum" sz="quarter" idx="4"/>
          </p:nvPr>
        </p:nvSpPr>
        <p:spPr/>
        <p:txBody>
          <a:bodyPr/>
          <a:lstStyle/>
          <a:p>
            <a:pPr defTabSz="685800">
              <a:defRPr/>
            </a:pPr>
            <a:fld id="{6589A81A-1D71-4078-84B8-1F7FE28A0448}" type="slidenum">
              <a:rPr lang="en-US">
                <a:solidFill>
                  <a:srgbClr val="FFFFFF"/>
                </a:solidFill>
                <a:latin typeface="Calibri" panose="020F0502020204030204"/>
              </a:rPr>
              <a:pPr defTabSz="685800">
                <a:defRPr/>
              </a:pPr>
              <a:t>29</a:t>
            </a:fld>
            <a:endParaRPr lang="en-US">
              <a:solidFill>
                <a:srgbClr val="FFFFFF"/>
              </a:solidFill>
              <a:latin typeface="Calibri" panose="020F0502020204030204"/>
            </a:endParaRPr>
          </a:p>
        </p:txBody>
      </p:sp>
      <p:sp>
        <p:nvSpPr>
          <p:cNvPr id="10" name="Title 1">
            <a:extLst>
              <a:ext uri="{FF2B5EF4-FFF2-40B4-BE49-F238E27FC236}">
                <a16:creationId xmlns:a16="http://schemas.microsoft.com/office/drawing/2014/main" id="{50A913E2-1A13-E2D2-3FF9-9658FA3A63ED}"/>
              </a:ext>
            </a:extLst>
          </p:cNvPr>
          <p:cNvSpPr txBox="1">
            <a:spLocks/>
          </p:cNvSpPr>
          <p:nvPr/>
        </p:nvSpPr>
        <p:spPr>
          <a:xfrm>
            <a:off x="1766433" y="401678"/>
            <a:ext cx="8657616" cy="548640"/>
          </a:xfrm>
          <a:prstGeom prst="rect">
            <a:avLst/>
          </a:prstGeom>
        </p:spPr>
        <p:txBody>
          <a:bodyPr anchor="t">
            <a:noAutofit/>
          </a:bodyPr>
          <a:lstStyle>
            <a:lvl1pPr algn="l" defTabSz="514349" rtl="0" eaLnBrk="1" latinLnBrk="0" hangingPunct="1">
              <a:lnSpc>
                <a:spcPct val="90000"/>
              </a:lnSpc>
              <a:spcBef>
                <a:spcPct val="0"/>
              </a:spcBef>
              <a:buNone/>
              <a:defRPr sz="15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a:t>Supports for Justice-Involved Individuals Advisory Committee Membership</a:t>
            </a:r>
          </a:p>
        </p:txBody>
      </p:sp>
      <p:graphicFrame>
        <p:nvGraphicFramePr>
          <p:cNvPr id="2" name="Table 1">
            <a:extLst>
              <a:ext uri="{FF2B5EF4-FFF2-40B4-BE49-F238E27FC236}">
                <a16:creationId xmlns:a16="http://schemas.microsoft.com/office/drawing/2014/main" id="{076E2225-CB12-F8DF-D177-604BD93BEF14}"/>
              </a:ext>
            </a:extLst>
          </p:cNvPr>
          <p:cNvGraphicFramePr>
            <a:graphicFrameLocks noGrp="1"/>
          </p:cNvGraphicFramePr>
          <p:nvPr>
            <p:extLst>
              <p:ext uri="{D42A27DB-BD31-4B8C-83A1-F6EECF244321}">
                <p14:modId xmlns:p14="http://schemas.microsoft.com/office/powerpoint/2010/main" val="3115580053"/>
              </p:ext>
            </p:extLst>
          </p:nvPr>
        </p:nvGraphicFramePr>
        <p:xfrm>
          <a:off x="208235" y="1317059"/>
          <a:ext cx="5787212" cy="1848542"/>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Community Partners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rPr>
                        <a:t>Vanessa Palmer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Lincoln County Health Department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rPr>
                        <a:t>William Edwards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Transitional Services Center, inc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rPr>
                        <a:t>Zavera Basrai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MFP funded project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rPr>
                        <a:t>Zenobia Edwards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Old North State Medical Society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rPr>
                        <a:t>Vanessa Palmer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Lincoln County Health Department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rPr>
                        <a:t>William Edwards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Transitional Services Center, </a:t>
                      </a:r>
                      <a:r>
                        <a:rPr lang="en-US" sz="1100" b="0" i="0" u="none" strike="noStrike" err="1">
                          <a:solidFill>
                            <a:srgbClr val="000000"/>
                          </a:solidFill>
                          <a:effectLst/>
                          <a:latin typeface="Calibri" panose="020F0502020204030204" pitchFamily="34" charset="0"/>
                        </a:rPr>
                        <a:t>inc</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rPr>
                        <a:t>Zavera Basrai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MFP funded project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rPr>
                        <a:t>Zenobia Edwards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Old North State Medical Society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bl>
          </a:graphicData>
        </a:graphic>
      </p:graphicFrame>
      <p:graphicFrame>
        <p:nvGraphicFramePr>
          <p:cNvPr id="3" name="Table 2">
            <a:extLst>
              <a:ext uri="{FF2B5EF4-FFF2-40B4-BE49-F238E27FC236}">
                <a16:creationId xmlns:a16="http://schemas.microsoft.com/office/drawing/2014/main" id="{D8568B03-B13F-92FE-18EA-C96EAB408878}"/>
              </a:ext>
            </a:extLst>
          </p:cNvPr>
          <p:cNvGraphicFramePr>
            <a:graphicFrameLocks noGrp="1"/>
          </p:cNvGraphicFramePr>
          <p:nvPr>
            <p:extLst>
              <p:ext uri="{D42A27DB-BD31-4B8C-83A1-F6EECF244321}">
                <p14:modId xmlns:p14="http://schemas.microsoft.com/office/powerpoint/2010/main" val="199460848"/>
              </p:ext>
            </p:extLst>
          </p:nvPr>
        </p:nvGraphicFramePr>
        <p:xfrm>
          <a:off x="6280668" y="1317059"/>
          <a:ext cx="5787212" cy="3265862"/>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Consumers and Family Members</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Annika Jeffries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MHA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Beth Field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LAND (Leadership Alliance for Neurodevelopmental Disabilities)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Crystal White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Easterseals UCP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Flo Stein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APNC, Freedom House Board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Hannah Russell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Special Education Consultant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Katherine Fields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Employee of Record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Marie Britt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Advocate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Rachel Menna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Self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Sherri McGimsey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NAMI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Ashley Snyder-Miller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Bob Crayton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Vaya 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Crystal Foster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Gene McLendon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Johnnie Thomas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Michelle Laws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Russell Rainear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SCFAC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bl>
          </a:graphicData>
        </a:graphic>
      </p:graphicFrame>
    </p:spTree>
    <p:extLst>
      <p:ext uri="{BB962C8B-B14F-4D97-AF65-F5344CB8AC3E}">
        <p14:creationId xmlns:p14="http://schemas.microsoft.com/office/powerpoint/2010/main" val="193840534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660E3-0FC8-A35A-884B-F5F5F3E495CD}"/>
              </a:ext>
            </a:extLst>
          </p:cNvPr>
          <p:cNvSpPr txBox="1">
            <a:spLocks/>
          </p:cNvSpPr>
          <p:nvPr/>
        </p:nvSpPr>
        <p:spPr>
          <a:xfrm>
            <a:off x="1796375" y="624054"/>
            <a:ext cx="8657616" cy="548640"/>
          </a:xfrm>
          <a:prstGeom prst="rect">
            <a:avLst/>
          </a:prstGeom>
        </p:spPr>
        <p:txBody>
          <a:bodyPr anchor="t">
            <a:noAutofit/>
          </a:bodyPr>
          <a:lstStyle>
            <a:lvl1pPr algn="l" defTabSz="514349" rtl="0" eaLnBrk="1" latinLnBrk="0" hangingPunct="1">
              <a:lnSpc>
                <a:spcPct val="90000"/>
              </a:lnSpc>
              <a:spcBef>
                <a:spcPct val="0"/>
              </a:spcBef>
              <a:buNone/>
              <a:defRPr sz="15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3200">
                <a:solidFill>
                  <a:schemeClr val="tx2"/>
                </a:solidFill>
                <a:latin typeface="Calibri" panose="020F0502020204030204" pitchFamily="34" charset="0"/>
                <a:ea typeface="Calibri" panose="020F0502020204030204" pitchFamily="34" charset="0"/>
                <a:cs typeface="Calibri" panose="020F0502020204030204" pitchFamily="34" charset="0"/>
              </a:rPr>
              <a:t>Housekeeping</a:t>
            </a:r>
          </a:p>
        </p:txBody>
      </p:sp>
      <p:sp>
        <p:nvSpPr>
          <p:cNvPr id="3" name="Rectangle 2">
            <a:extLst>
              <a:ext uri="{FF2B5EF4-FFF2-40B4-BE49-F238E27FC236}">
                <a16:creationId xmlns:a16="http://schemas.microsoft.com/office/drawing/2014/main" id="{814A5EDD-4E8B-9FE9-FCB4-F8A17217E908}"/>
              </a:ext>
            </a:extLst>
          </p:cNvPr>
          <p:cNvSpPr/>
          <p:nvPr/>
        </p:nvSpPr>
        <p:spPr>
          <a:xfrm>
            <a:off x="0" y="1202860"/>
            <a:ext cx="12192000" cy="8427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Calibri" panose="020F0502020204030204" pitchFamily="34" charset="0"/>
                <a:ea typeface="Calibri" panose="020F0502020204030204" pitchFamily="34" charset="0"/>
                <a:cs typeface="Calibri" panose="020F0502020204030204" pitchFamily="34" charset="0"/>
              </a:rPr>
              <a:t>We encourage those who are able to turn on cameras, use reactions in Teams to share opinions on topics discussed, and share questions in the chat. </a:t>
            </a:r>
          </a:p>
        </p:txBody>
      </p:sp>
      <p:pic>
        <p:nvPicPr>
          <p:cNvPr id="5" name="Picture 4">
            <a:extLst>
              <a:ext uri="{FF2B5EF4-FFF2-40B4-BE49-F238E27FC236}">
                <a16:creationId xmlns:a16="http://schemas.microsoft.com/office/drawing/2014/main" id="{C56FF476-9A2F-8A1D-0BE7-95CEE4A7BCC1}"/>
              </a:ext>
            </a:extLst>
          </p:cNvPr>
          <p:cNvPicPr>
            <a:picLocks noChangeAspect="1"/>
          </p:cNvPicPr>
          <p:nvPr/>
        </p:nvPicPr>
        <p:blipFill>
          <a:blip r:embed="rId2"/>
          <a:stretch>
            <a:fillRect/>
          </a:stretch>
        </p:blipFill>
        <p:spPr>
          <a:xfrm>
            <a:off x="2566970" y="3635243"/>
            <a:ext cx="7058061" cy="989240"/>
          </a:xfrm>
          <a:prstGeom prst="rect">
            <a:avLst/>
          </a:prstGeom>
        </p:spPr>
      </p:pic>
      <p:sp>
        <p:nvSpPr>
          <p:cNvPr id="6" name="Oval 5">
            <a:extLst>
              <a:ext uri="{FF2B5EF4-FFF2-40B4-BE49-F238E27FC236}">
                <a16:creationId xmlns:a16="http://schemas.microsoft.com/office/drawing/2014/main" id="{39E615AE-E7F2-5AB1-5B2C-B419A722E0ED}"/>
              </a:ext>
            </a:extLst>
          </p:cNvPr>
          <p:cNvSpPr/>
          <p:nvPr/>
        </p:nvSpPr>
        <p:spPr>
          <a:xfrm>
            <a:off x="4696407" y="3748039"/>
            <a:ext cx="466531" cy="33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00E82189-91EC-5630-96FE-826C731A0648}"/>
              </a:ext>
            </a:extLst>
          </p:cNvPr>
          <p:cNvSpPr/>
          <p:nvPr/>
        </p:nvSpPr>
        <p:spPr>
          <a:xfrm>
            <a:off x="5231362" y="3748039"/>
            <a:ext cx="466531" cy="33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9234F839-C072-39CA-4C6B-4C20F403E38F}"/>
              </a:ext>
            </a:extLst>
          </p:cNvPr>
          <p:cNvSpPr/>
          <p:nvPr/>
        </p:nvSpPr>
        <p:spPr>
          <a:xfrm>
            <a:off x="6883909" y="3748039"/>
            <a:ext cx="466531" cy="3305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Callout: Line 8">
            <a:extLst>
              <a:ext uri="{FF2B5EF4-FFF2-40B4-BE49-F238E27FC236}">
                <a16:creationId xmlns:a16="http://schemas.microsoft.com/office/drawing/2014/main" id="{C4DE7A16-5F20-A49A-5D20-C37F139B8232}"/>
              </a:ext>
            </a:extLst>
          </p:cNvPr>
          <p:cNvSpPr/>
          <p:nvPr/>
        </p:nvSpPr>
        <p:spPr>
          <a:xfrm>
            <a:off x="3497580" y="2756973"/>
            <a:ext cx="1363980" cy="579120"/>
          </a:xfrm>
          <a:prstGeom prst="borderCallout1">
            <a:avLst>
              <a:gd name="adj1" fmla="val 99013"/>
              <a:gd name="adj2" fmla="val 49209"/>
              <a:gd name="adj3" fmla="val 169079"/>
              <a:gd name="adj4" fmla="val 104684"/>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solidFill>
                <a:latin typeface="Calibri" panose="020F0502020204030204" pitchFamily="34" charset="0"/>
                <a:ea typeface="Calibri" panose="020F0502020204030204" pitchFamily="34" charset="0"/>
                <a:cs typeface="Calibri" panose="020F0502020204030204" pitchFamily="34" charset="0"/>
              </a:rPr>
              <a:t>Meeting chat</a:t>
            </a:r>
          </a:p>
        </p:txBody>
      </p:sp>
      <p:sp>
        <p:nvSpPr>
          <p:cNvPr id="10" name="Callout: Line 9">
            <a:extLst>
              <a:ext uri="{FF2B5EF4-FFF2-40B4-BE49-F238E27FC236}">
                <a16:creationId xmlns:a16="http://schemas.microsoft.com/office/drawing/2014/main" id="{E587149D-7D8B-CF1D-E547-2D42AC408082}"/>
              </a:ext>
            </a:extLst>
          </p:cNvPr>
          <p:cNvSpPr/>
          <p:nvPr/>
        </p:nvSpPr>
        <p:spPr>
          <a:xfrm>
            <a:off x="5074920" y="2743200"/>
            <a:ext cx="1363980" cy="579120"/>
          </a:xfrm>
          <a:prstGeom prst="borderCallout1">
            <a:avLst>
              <a:gd name="adj1" fmla="val 99013"/>
              <a:gd name="adj2" fmla="val 49209"/>
              <a:gd name="adj3" fmla="val 169079"/>
              <a:gd name="adj4" fmla="val 28706"/>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solidFill>
                <a:latin typeface="Calibri" panose="020F0502020204030204" pitchFamily="34" charset="0"/>
                <a:ea typeface="Calibri" panose="020F0502020204030204" pitchFamily="34" charset="0"/>
                <a:cs typeface="Calibri" panose="020F0502020204030204" pitchFamily="34" charset="0"/>
              </a:rPr>
              <a:t>Reactions</a:t>
            </a:r>
          </a:p>
        </p:txBody>
      </p:sp>
      <p:sp>
        <p:nvSpPr>
          <p:cNvPr id="11" name="Callout: Line 10">
            <a:extLst>
              <a:ext uri="{FF2B5EF4-FFF2-40B4-BE49-F238E27FC236}">
                <a16:creationId xmlns:a16="http://schemas.microsoft.com/office/drawing/2014/main" id="{24F18991-1331-AF05-0E69-563156461084}"/>
              </a:ext>
            </a:extLst>
          </p:cNvPr>
          <p:cNvSpPr/>
          <p:nvPr/>
        </p:nvSpPr>
        <p:spPr>
          <a:xfrm>
            <a:off x="6758940" y="2743200"/>
            <a:ext cx="1363980" cy="579120"/>
          </a:xfrm>
          <a:prstGeom prst="borderCallout1">
            <a:avLst>
              <a:gd name="adj1" fmla="val 99013"/>
              <a:gd name="adj2" fmla="val 49209"/>
              <a:gd name="adj3" fmla="val 169079"/>
              <a:gd name="adj4" fmla="val 28706"/>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2"/>
                </a:solidFill>
                <a:latin typeface="Calibri" panose="020F0502020204030204" pitchFamily="34" charset="0"/>
                <a:ea typeface="Calibri" panose="020F0502020204030204" pitchFamily="34" charset="0"/>
                <a:cs typeface="Calibri" panose="020F0502020204030204" pitchFamily="34" charset="0"/>
              </a:rPr>
              <a:t>Camera</a:t>
            </a:r>
          </a:p>
        </p:txBody>
      </p:sp>
    </p:spTree>
    <p:extLst>
      <p:ext uri="{BB962C8B-B14F-4D97-AF65-F5344CB8AC3E}">
        <p14:creationId xmlns:p14="http://schemas.microsoft.com/office/powerpoint/2010/main" val="372602454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103E8-6650-BE32-D303-DC3C286DDDB3}"/>
              </a:ext>
            </a:extLst>
          </p:cNvPr>
          <p:cNvSpPr>
            <a:spLocks noGrp="1"/>
          </p:cNvSpPr>
          <p:nvPr>
            <p:ph type="sldNum" sz="quarter" idx="4"/>
          </p:nvPr>
        </p:nvSpPr>
        <p:spPr/>
        <p:txBody>
          <a:bodyPr/>
          <a:lstStyle/>
          <a:p>
            <a:pPr defTabSz="685800">
              <a:defRPr/>
            </a:pPr>
            <a:fld id="{6589A81A-1D71-4078-84B8-1F7FE28A0448}" type="slidenum">
              <a:rPr lang="en-US">
                <a:solidFill>
                  <a:srgbClr val="FFFFFF"/>
                </a:solidFill>
                <a:latin typeface="Calibri" panose="020F0502020204030204"/>
              </a:rPr>
              <a:pPr defTabSz="685800">
                <a:defRPr/>
              </a:pPr>
              <a:t>30</a:t>
            </a:fld>
            <a:endParaRPr lang="en-US">
              <a:solidFill>
                <a:srgbClr val="FFFFFF"/>
              </a:solidFill>
              <a:latin typeface="Calibri" panose="020F0502020204030204"/>
            </a:endParaRPr>
          </a:p>
        </p:txBody>
      </p:sp>
      <p:sp>
        <p:nvSpPr>
          <p:cNvPr id="10" name="Title 1">
            <a:extLst>
              <a:ext uri="{FF2B5EF4-FFF2-40B4-BE49-F238E27FC236}">
                <a16:creationId xmlns:a16="http://schemas.microsoft.com/office/drawing/2014/main" id="{50A913E2-1A13-E2D2-3FF9-9658FA3A63ED}"/>
              </a:ext>
            </a:extLst>
          </p:cNvPr>
          <p:cNvSpPr txBox="1">
            <a:spLocks/>
          </p:cNvSpPr>
          <p:nvPr/>
        </p:nvSpPr>
        <p:spPr>
          <a:xfrm>
            <a:off x="1766433" y="401678"/>
            <a:ext cx="8657616" cy="548640"/>
          </a:xfrm>
          <a:prstGeom prst="rect">
            <a:avLst/>
          </a:prstGeom>
        </p:spPr>
        <p:txBody>
          <a:bodyPr anchor="t">
            <a:noAutofit/>
          </a:bodyPr>
          <a:lstStyle>
            <a:lvl1pPr algn="l" defTabSz="514349" rtl="0" eaLnBrk="1" latinLnBrk="0" hangingPunct="1">
              <a:lnSpc>
                <a:spcPct val="90000"/>
              </a:lnSpc>
              <a:spcBef>
                <a:spcPct val="0"/>
              </a:spcBef>
              <a:buNone/>
              <a:defRPr sz="15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algn="ctr"/>
            <a:r>
              <a:rPr lang="en-US" sz="2800"/>
              <a:t>Supports for Justice-Involved Individuals Advisory Committee Membership</a:t>
            </a:r>
          </a:p>
        </p:txBody>
      </p:sp>
      <p:graphicFrame>
        <p:nvGraphicFramePr>
          <p:cNvPr id="3" name="Table 2">
            <a:extLst>
              <a:ext uri="{FF2B5EF4-FFF2-40B4-BE49-F238E27FC236}">
                <a16:creationId xmlns:a16="http://schemas.microsoft.com/office/drawing/2014/main" id="{D8568B03-B13F-92FE-18EA-C96EAB408878}"/>
              </a:ext>
            </a:extLst>
          </p:cNvPr>
          <p:cNvGraphicFramePr>
            <a:graphicFrameLocks noGrp="1"/>
          </p:cNvGraphicFramePr>
          <p:nvPr>
            <p:extLst>
              <p:ext uri="{D42A27DB-BD31-4B8C-83A1-F6EECF244321}">
                <p14:modId xmlns:p14="http://schemas.microsoft.com/office/powerpoint/2010/main" val="2861781062"/>
              </p:ext>
            </p:extLst>
          </p:nvPr>
        </p:nvGraphicFramePr>
        <p:xfrm>
          <a:off x="6280668" y="1317059"/>
          <a:ext cx="5787212" cy="3265862"/>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Other State Officials </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rPr>
                        <a:t>Angela Bryant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DHHS Health Equity/Office of People, Culture, and Belonging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rPr>
                        <a:t>Bob Cochrane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Division of State Operated Healthcare Facilities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rPr>
                        <a:t>Holly Riddle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Office of the Secretary - Olmstead/TCL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rPr>
                        <a:t>Jeanna Cullinan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DHHS - Office of the Secretary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rPr>
                        <a:t>John Keating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Vocational Rehabilitation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rPr>
                        <a:t>Kelsi Knick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Division of Health Benefits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rPr>
                        <a:t>LaQreshia A. Bates-Harley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NCDPS, Division of Juvenile Justice &amp; Delinquency Prevention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ctr"/>
                      <a:r>
                        <a:rPr lang="en-US" sz="1100" b="0" i="0" u="none" strike="noStrike">
                          <a:solidFill>
                            <a:srgbClr val="000000"/>
                          </a:solidFill>
                          <a:effectLst/>
                          <a:latin typeface="Calibri" panose="020F0502020204030204" pitchFamily="34" charset="0"/>
                        </a:rPr>
                        <a:t>Maggie Brewer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Department of Adult Correction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rPr>
                        <a:t>Natalia Botella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Department of Justice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rPr>
                        <a:t>Peter Kuhns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Division of Juvenile Justice and Delinquency Prevention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a:solidFill>
                            <a:srgbClr val="000000"/>
                          </a:solidFill>
                          <a:effectLst/>
                          <a:latin typeface="Calibri" panose="020F0502020204030204" pitchFamily="34" charset="0"/>
                        </a:rPr>
                        <a:t>Rachel Zarcone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Division of Health Benefits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rPr>
                        <a:t>Rich Smith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NCDPS - DJJDP - Division of Community Programs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rPr>
                        <a:t>Shuchin Shukla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DHHS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rPr>
                        <a:t>Marcus Lewis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Department of Adult Corrections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rPr>
                        <a:t>Jasmyn Mack</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Division of Public Health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rPr>
                        <a:t>Ziev Dalsheim-Kahane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Office of the Governor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bl>
          </a:graphicData>
        </a:graphic>
      </p:graphicFrame>
      <p:graphicFrame>
        <p:nvGraphicFramePr>
          <p:cNvPr id="5" name="Table 4">
            <a:extLst>
              <a:ext uri="{FF2B5EF4-FFF2-40B4-BE49-F238E27FC236}">
                <a16:creationId xmlns:a16="http://schemas.microsoft.com/office/drawing/2014/main" id="{FB3F063C-B30D-1551-EB9E-DE4BCD4F6705}"/>
              </a:ext>
            </a:extLst>
          </p:cNvPr>
          <p:cNvGraphicFramePr>
            <a:graphicFrameLocks noGrp="1"/>
          </p:cNvGraphicFramePr>
          <p:nvPr>
            <p:extLst>
              <p:ext uri="{D42A27DB-BD31-4B8C-83A1-F6EECF244321}">
                <p14:modId xmlns:p14="http://schemas.microsoft.com/office/powerpoint/2010/main" val="980462017"/>
              </p:ext>
            </p:extLst>
          </p:nvPr>
        </p:nvGraphicFramePr>
        <p:xfrm>
          <a:off x="208235" y="1317059"/>
          <a:ext cx="5787212" cy="4506017"/>
        </p:xfrm>
        <a:graphic>
          <a:graphicData uri="http://schemas.openxmlformats.org/drawingml/2006/table">
            <a:tbl>
              <a:tblPr/>
              <a:tblGrid>
                <a:gridCol w="1712688">
                  <a:extLst>
                    <a:ext uri="{9D8B030D-6E8A-4147-A177-3AD203B41FA5}">
                      <a16:colId xmlns:a16="http://schemas.microsoft.com/office/drawing/2014/main" val="1072461753"/>
                    </a:ext>
                  </a:extLst>
                </a:gridCol>
                <a:gridCol w="4074524">
                  <a:extLst>
                    <a:ext uri="{9D8B030D-6E8A-4147-A177-3AD203B41FA5}">
                      <a16:colId xmlns:a16="http://schemas.microsoft.com/office/drawing/2014/main" val="1033927118"/>
                    </a:ext>
                  </a:extLst>
                </a:gridCol>
              </a:tblGrid>
              <a:tr h="189490">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Name</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ctr"/>
                      <a:r>
                        <a:rPr lang="en-US" sz="1200" b="1" i="0" u="none" strike="noStrike">
                          <a:solidFill>
                            <a:schemeClr val="bg1"/>
                          </a:solidFill>
                          <a:effectLst/>
                          <a:latin typeface="Arial" panose="020B0604020202020204" pitchFamily="34" charset="0"/>
                          <a:cs typeface="Arial" panose="020B0604020202020204" pitchFamily="34" charset="0"/>
                        </a:rPr>
                        <a:t>Organization</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554831794"/>
                  </a:ext>
                </a:extLst>
              </a:tr>
              <a:tr h="189490">
                <a:tc gridSpan="2">
                  <a:txBody>
                    <a:bodyPr/>
                    <a:lstStyle/>
                    <a:p>
                      <a:pPr algn="l" fontAlgn="ctr"/>
                      <a:r>
                        <a:rPr lang="en-US" sz="1200" b="1"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Internal/Consultants </a:t>
                      </a: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pPr algn="ctr" fontAlgn="ctr"/>
                      <a:endParaRPr lang="en-US" sz="1200" b="0" i="0" u="none" strike="noStrike">
                        <a:solidFill>
                          <a:srgbClr val="000000"/>
                        </a:solidFill>
                        <a:effectLst/>
                        <a:latin typeface="Calibri" panose="020F0502020204030204" pitchFamily="34" charset="0"/>
                      </a:endParaRPr>
                    </a:p>
                  </a:txBody>
                  <a:tcPr marL="3088" marR="3088" marT="3088" marB="296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4985473"/>
                  </a:ext>
                </a:extLst>
              </a:tr>
              <a:tr h="169096">
                <a:tc>
                  <a:txBody>
                    <a:bodyPr/>
                    <a:lstStyle/>
                    <a:p>
                      <a:pPr algn="ctr" fontAlgn="ctr"/>
                      <a:r>
                        <a:rPr lang="en-US" sz="1100" b="0" i="0" u="none" strike="noStrike">
                          <a:solidFill>
                            <a:srgbClr val="000000"/>
                          </a:solidFill>
                          <a:effectLst/>
                          <a:latin typeface="Calibri" panose="020F0502020204030204" pitchFamily="34" charset="0"/>
                        </a:rPr>
                        <a:t>Angela Harper King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5250557"/>
                  </a:ext>
                </a:extLst>
              </a:tr>
              <a:tr h="169096">
                <a:tc>
                  <a:txBody>
                    <a:bodyPr/>
                    <a:lstStyle/>
                    <a:p>
                      <a:pPr algn="ctr" fontAlgn="ctr"/>
                      <a:r>
                        <a:rPr lang="en-US" sz="1100" b="0" i="0" u="none" strike="noStrike">
                          <a:solidFill>
                            <a:srgbClr val="000000"/>
                          </a:solidFill>
                          <a:effectLst/>
                          <a:latin typeface="Calibri" panose="020F0502020204030204" pitchFamily="34" charset="0"/>
                        </a:rPr>
                        <a:t>Avi Aggarwal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5606504"/>
                  </a:ext>
                </a:extLst>
              </a:tr>
              <a:tr h="169096">
                <a:tc>
                  <a:txBody>
                    <a:bodyPr/>
                    <a:lstStyle/>
                    <a:p>
                      <a:pPr algn="ctr" fontAlgn="ctr"/>
                      <a:r>
                        <a:rPr lang="en-US" sz="1100" b="0" i="0" u="none" strike="noStrike">
                          <a:solidFill>
                            <a:srgbClr val="000000"/>
                          </a:solidFill>
                          <a:effectLst/>
                          <a:latin typeface="Calibri" panose="020F0502020204030204" pitchFamily="34" charset="0"/>
                        </a:rPr>
                        <a:t>Charles Rousseau</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7170697"/>
                  </a:ext>
                </a:extLst>
              </a:tr>
              <a:tr h="169096">
                <a:tc>
                  <a:txBody>
                    <a:bodyPr/>
                    <a:lstStyle/>
                    <a:p>
                      <a:pPr algn="ctr" fontAlgn="ctr"/>
                      <a:r>
                        <a:rPr lang="en-US" sz="1100" b="0" i="0" u="none" strike="noStrike">
                          <a:solidFill>
                            <a:srgbClr val="000000"/>
                          </a:solidFill>
                          <a:effectLst/>
                          <a:latin typeface="Calibri" panose="020F0502020204030204" pitchFamily="34" charset="0"/>
                        </a:rPr>
                        <a:t>Elliot Krause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657525"/>
                  </a:ext>
                </a:extLst>
              </a:tr>
              <a:tr h="169096">
                <a:tc>
                  <a:txBody>
                    <a:bodyPr/>
                    <a:lstStyle/>
                    <a:p>
                      <a:pPr algn="ctr" fontAlgn="ctr"/>
                      <a:r>
                        <a:rPr lang="en-US" sz="1100" b="0" i="0" u="none" strike="noStrike">
                          <a:solidFill>
                            <a:srgbClr val="000000"/>
                          </a:solidFill>
                          <a:effectLst/>
                          <a:latin typeface="Calibri" panose="020F0502020204030204" pitchFamily="34" charset="0"/>
                        </a:rPr>
                        <a:t>Julia Hanes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9336015"/>
                  </a:ext>
                </a:extLst>
              </a:tr>
              <a:tr h="169096">
                <a:tc>
                  <a:txBody>
                    <a:bodyPr/>
                    <a:lstStyle/>
                    <a:p>
                      <a:pPr algn="ctr" fontAlgn="ctr"/>
                      <a:r>
                        <a:rPr lang="en-US" sz="1100" b="0" i="0" u="none" strike="noStrike">
                          <a:solidFill>
                            <a:srgbClr val="000000"/>
                          </a:solidFill>
                          <a:effectLst/>
                          <a:latin typeface="Calibri" panose="020F0502020204030204" pitchFamily="34" charset="0"/>
                        </a:rPr>
                        <a:t>Keith McCoy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711712"/>
                  </a:ext>
                </a:extLst>
              </a:tr>
              <a:tr h="169096">
                <a:tc>
                  <a:txBody>
                    <a:bodyPr/>
                    <a:lstStyle/>
                    <a:p>
                      <a:pPr algn="ctr" fontAlgn="ctr"/>
                      <a:r>
                        <a:rPr lang="en-US" sz="1100" b="0" i="0" u="none" strike="noStrike">
                          <a:solidFill>
                            <a:srgbClr val="000000"/>
                          </a:solidFill>
                          <a:effectLst/>
                          <a:latin typeface="Calibri" panose="020F0502020204030204" pitchFamily="34" charset="0"/>
                        </a:rPr>
                        <a:t>Kelly Crosbie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2416704"/>
                  </a:ext>
                </a:extLst>
              </a:tr>
              <a:tr h="169096">
                <a:tc>
                  <a:txBody>
                    <a:bodyPr/>
                    <a:lstStyle/>
                    <a:p>
                      <a:pPr algn="ctr" fontAlgn="b"/>
                      <a:r>
                        <a:rPr lang="en-US" sz="1100" b="0" i="0" u="none" strike="noStrike">
                          <a:solidFill>
                            <a:srgbClr val="000000"/>
                          </a:solidFill>
                          <a:effectLst/>
                          <a:latin typeface="Calibri" panose="020F0502020204030204" pitchFamily="34" charset="0"/>
                        </a:rPr>
                        <a:t>Kimberly Hayes-Johnson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6188949"/>
                  </a:ext>
                </a:extLst>
              </a:tr>
              <a:tr h="169096">
                <a:tc>
                  <a:txBody>
                    <a:bodyPr/>
                    <a:lstStyle/>
                    <a:p>
                      <a:pPr algn="ctr" fontAlgn="ctr"/>
                      <a:r>
                        <a:rPr lang="en-US" sz="1100" b="0" i="0" u="none" strike="noStrike">
                          <a:solidFill>
                            <a:srgbClr val="000000"/>
                          </a:solidFill>
                          <a:effectLst/>
                          <a:latin typeface="Calibri" panose="020F0502020204030204" pitchFamily="34" charset="0"/>
                        </a:rPr>
                        <a:t>Latwanna Floyd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8060325"/>
                  </a:ext>
                </a:extLst>
              </a:tr>
              <a:tr h="169096">
                <a:tc>
                  <a:txBody>
                    <a:bodyPr/>
                    <a:lstStyle/>
                    <a:p>
                      <a:pPr algn="ctr" fontAlgn="ctr"/>
                      <a:r>
                        <a:rPr lang="en-US" sz="1100" b="0" i="0" u="none" strike="noStrike">
                          <a:solidFill>
                            <a:srgbClr val="000000"/>
                          </a:solidFill>
                          <a:effectLst/>
                          <a:latin typeface="Calibri" panose="020F0502020204030204" pitchFamily="34" charset="0"/>
                        </a:rPr>
                        <a:t>Saarah Waleed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3875905"/>
                  </a:ext>
                </a:extLst>
              </a:tr>
              <a:tr h="169096">
                <a:tc>
                  <a:txBody>
                    <a:bodyPr/>
                    <a:lstStyle/>
                    <a:p>
                      <a:pPr algn="ctr" fontAlgn="ctr"/>
                      <a:r>
                        <a:rPr lang="en-US" sz="1100" b="0" i="0" u="none" strike="noStrike">
                          <a:solidFill>
                            <a:srgbClr val="000000"/>
                          </a:solidFill>
                          <a:effectLst/>
                          <a:latin typeface="Calibri" panose="020F0502020204030204" pitchFamily="34" charset="0"/>
                        </a:rPr>
                        <a:t>Stella Bailey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14177"/>
                  </a:ext>
                </a:extLst>
              </a:tr>
              <a:tr h="169096">
                <a:tc>
                  <a:txBody>
                    <a:bodyPr/>
                    <a:lstStyle/>
                    <a:p>
                      <a:pPr algn="ctr" fontAlgn="ctr"/>
                      <a:r>
                        <a:rPr lang="en-US" sz="1100" b="0" i="0" u="none" strike="noStrike">
                          <a:solidFill>
                            <a:srgbClr val="000000"/>
                          </a:solidFill>
                          <a:effectLst/>
                          <a:latin typeface="Calibri" panose="020F0502020204030204" pitchFamily="34" charset="0"/>
                        </a:rPr>
                        <a:t>Stephenia Jeffries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275611"/>
                  </a:ext>
                </a:extLst>
              </a:tr>
              <a:tr h="169096">
                <a:tc>
                  <a:txBody>
                    <a:bodyPr/>
                    <a:lstStyle/>
                    <a:p>
                      <a:pPr algn="ctr" fontAlgn="ctr"/>
                      <a:r>
                        <a:rPr lang="en-US" sz="1100" b="0" i="0" u="none" strike="noStrike">
                          <a:solidFill>
                            <a:srgbClr val="000000"/>
                          </a:solidFill>
                          <a:effectLst/>
                          <a:latin typeface="Calibri" panose="020F0502020204030204" pitchFamily="34" charset="0"/>
                        </a:rPr>
                        <a:t>Scott Pokorny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30799"/>
                  </a:ext>
                </a:extLst>
              </a:tr>
              <a:tr h="169096">
                <a:tc>
                  <a:txBody>
                    <a:bodyPr/>
                    <a:lstStyle/>
                    <a:p>
                      <a:pPr algn="ctr" fontAlgn="ctr"/>
                      <a:r>
                        <a:rPr lang="en-US" sz="1100" b="0" i="0" u="none" strike="noStrike">
                          <a:solidFill>
                            <a:srgbClr val="000000"/>
                          </a:solidFill>
                          <a:effectLst/>
                          <a:latin typeface="Calibri" panose="020F0502020204030204" pitchFamily="34" charset="0"/>
                        </a:rPr>
                        <a:t>Tanieka Williams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62382"/>
                  </a:ext>
                </a:extLst>
              </a:tr>
              <a:tr h="169096">
                <a:tc>
                  <a:txBody>
                    <a:bodyPr/>
                    <a:lstStyle/>
                    <a:p>
                      <a:pPr algn="ctr" fontAlgn="ctr"/>
                      <a:r>
                        <a:rPr lang="en-US" sz="1100" b="0" i="0" u="none" strike="noStrike">
                          <a:solidFill>
                            <a:srgbClr val="000000"/>
                          </a:solidFill>
                          <a:effectLst/>
                          <a:latin typeface="Calibri" panose="020F0502020204030204" pitchFamily="34" charset="0"/>
                        </a:rPr>
                        <a:t>Tiana Jones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3193934"/>
                  </a:ext>
                </a:extLst>
              </a:tr>
              <a:tr h="169096">
                <a:tc>
                  <a:txBody>
                    <a:bodyPr/>
                    <a:lstStyle/>
                    <a:p>
                      <a:pPr algn="ctr" fontAlgn="ctr"/>
                      <a:r>
                        <a:rPr lang="en-US" sz="1100" b="0" i="0" u="none" strike="noStrike">
                          <a:solidFill>
                            <a:srgbClr val="000000"/>
                          </a:solidFill>
                          <a:effectLst/>
                          <a:latin typeface="Calibri" panose="020F0502020204030204" pitchFamily="34" charset="0"/>
                        </a:rPr>
                        <a:t>Stacey Harward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9332345"/>
                  </a:ext>
                </a:extLst>
              </a:tr>
              <a:tr h="169096">
                <a:tc>
                  <a:txBody>
                    <a:bodyPr/>
                    <a:lstStyle/>
                    <a:p>
                      <a:pPr algn="ctr" fontAlgn="ctr"/>
                      <a:r>
                        <a:rPr lang="en-US" sz="1100" b="0" i="0" u="none" strike="noStrike">
                          <a:solidFill>
                            <a:srgbClr val="000000"/>
                          </a:solidFill>
                          <a:effectLst/>
                          <a:latin typeface="Calibri" panose="020F0502020204030204" pitchFamily="34" charset="0"/>
                        </a:rPr>
                        <a:t>Tracy Ginn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DMHDDSUS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1285461"/>
                  </a:ext>
                </a:extLst>
              </a:tr>
              <a:tr h="169096">
                <a:tc>
                  <a:txBody>
                    <a:bodyPr/>
                    <a:lstStyle/>
                    <a:p>
                      <a:pPr algn="ctr" fontAlgn="b"/>
                      <a:r>
                        <a:rPr lang="en-US" sz="1100" b="0" i="0" u="none" strike="noStrike">
                          <a:solidFill>
                            <a:srgbClr val="000000"/>
                          </a:solidFill>
                          <a:effectLst/>
                          <a:latin typeface="Calibri" panose="020F0502020204030204" pitchFamily="34" charset="0"/>
                        </a:rPr>
                        <a:t>Garrick Prokos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100" b="0" i="0" u="none" strike="noStrike">
                          <a:solidFill>
                            <a:srgbClr val="000000"/>
                          </a:solidFill>
                          <a:effectLst/>
                          <a:latin typeface="Calibri" panose="020F0502020204030204" pitchFamily="34" charset="0"/>
                        </a:rPr>
                        <a:t>Accenture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842410"/>
                  </a:ext>
                </a:extLst>
              </a:tr>
              <a:tr h="169096">
                <a:tc>
                  <a:txBody>
                    <a:bodyPr/>
                    <a:lstStyle/>
                    <a:p>
                      <a:pPr algn="ctr" fontAlgn="ctr"/>
                      <a:r>
                        <a:rPr lang="en-US" sz="1100" b="0" i="0" u="none" strike="noStrike">
                          <a:solidFill>
                            <a:srgbClr val="000000"/>
                          </a:solidFill>
                          <a:effectLst/>
                          <a:latin typeface="Calibri" panose="020F0502020204030204" pitchFamily="34" charset="0"/>
                        </a:rPr>
                        <a:t>Adara Vannarath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Accenture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7052582"/>
                  </a:ext>
                </a:extLst>
              </a:tr>
              <a:tr h="169096">
                <a:tc>
                  <a:txBody>
                    <a:bodyPr/>
                    <a:lstStyle/>
                    <a:p>
                      <a:pPr algn="ctr" fontAlgn="ctr"/>
                      <a:r>
                        <a:rPr lang="en-US" sz="1100" b="0" i="0" u="none" strike="noStrike">
                          <a:solidFill>
                            <a:srgbClr val="000000"/>
                          </a:solidFill>
                          <a:effectLst/>
                          <a:latin typeface="Calibri" panose="020F0502020204030204" pitchFamily="34" charset="0"/>
                        </a:rPr>
                        <a:t>Jocelyn Guyer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Manatt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949407"/>
                  </a:ext>
                </a:extLst>
              </a:tr>
              <a:tr h="169096">
                <a:tc>
                  <a:txBody>
                    <a:bodyPr/>
                    <a:lstStyle/>
                    <a:p>
                      <a:pPr algn="ctr" fontAlgn="ctr"/>
                      <a:r>
                        <a:rPr lang="en-US" sz="1100" b="0" i="0" u="none" strike="noStrike">
                          <a:solidFill>
                            <a:srgbClr val="000000"/>
                          </a:solidFill>
                          <a:effectLst/>
                          <a:latin typeface="Calibri" panose="020F0502020204030204" pitchFamily="34" charset="0"/>
                        </a:rPr>
                        <a:t>Ashley Traube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Manatt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8404636"/>
                  </a:ext>
                </a:extLst>
              </a:tr>
              <a:tr h="169096">
                <a:tc>
                  <a:txBody>
                    <a:bodyPr/>
                    <a:lstStyle/>
                    <a:p>
                      <a:pPr algn="ctr" fontAlgn="ctr"/>
                      <a:r>
                        <a:rPr lang="en-US" sz="1100" b="0" i="0" u="none" strike="noStrike">
                          <a:solidFill>
                            <a:srgbClr val="000000"/>
                          </a:solidFill>
                          <a:effectLst/>
                          <a:latin typeface="Calibri" panose="020F0502020204030204" pitchFamily="34" charset="0"/>
                        </a:rPr>
                        <a:t>Michelle Savuto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Manatt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378992"/>
                  </a:ext>
                </a:extLst>
              </a:tr>
              <a:tr h="169096">
                <a:tc>
                  <a:txBody>
                    <a:bodyPr/>
                    <a:lstStyle/>
                    <a:p>
                      <a:pPr algn="ctr" fontAlgn="ctr"/>
                      <a:r>
                        <a:rPr lang="en-US" sz="1100" b="0" i="0" u="none" strike="noStrike">
                          <a:solidFill>
                            <a:srgbClr val="000000"/>
                          </a:solidFill>
                          <a:effectLst/>
                          <a:latin typeface="Calibri" panose="020F0502020204030204" pitchFamily="34" charset="0"/>
                        </a:rPr>
                        <a:t>Jacob Rains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100" b="0" i="0" u="none" strike="noStrike">
                          <a:solidFill>
                            <a:srgbClr val="000000"/>
                          </a:solidFill>
                          <a:effectLst/>
                          <a:latin typeface="Calibri" panose="020F0502020204030204" pitchFamily="34" charset="0"/>
                        </a:rPr>
                        <a:t>Manatt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3989587"/>
                  </a:ext>
                </a:extLst>
              </a:tr>
            </a:tbl>
          </a:graphicData>
        </a:graphic>
      </p:graphicFrame>
    </p:spTree>
    <p:extLst>
      <p:ext uri="{BB962C8B-B14F-4D97-AF65-F5344CB8AC3E}">
        <p14:creationId xmlns:p14="http://schemas.microsoft.com/office/powerpoint/2010/main" val="57656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307669-20F1-57EE-6B12-7023C22D1D44}"/>
              </a:ext>
            </a:extLst>
          </p:cNvPr>
          <p:cNvSpPr txBox="1"/>
          <p:nvPr/>
        </p:nvSpPr>
        <p:spPr>
          <a:xfrm>
            <a:off x="0" y="2844225"/>
            <a:ext cx="12192000" cy="646331"/>
          </a:xfrm>
          <a:prstGeom prst="rect">
            <a:avLst/>
          </a:prstGeom>
          <a:solidFill>
            <a:schemeClr val="tx2">
              <a:lumMod val="20000"/>
              <a:lumOff val="80000"/>
            </a:schemeClr>
          </a:solidFill>
        </p:spPr>
        <p:txBody>
          <a:bodyPr wrap="square">
            <a:spAutoFit/>
          </a:bodyPr>
          <a:lstStyle/>
          <a:p>
            <a:pPr algn="ctr"/>
            <a:r>
              <a:rPr kumimoji="0" lang="en-US" sz="3600" b="1" i="0" u="none" strike="noStrike" kern="1200" cap="none" spc="0" normalizeH="0" baseline="0" noProof="0">
                <a:ln>
                  <a:noFill/>
                </a:ln>
                <a:solidFill>
                  <a:schemeClr val="tx2"/>
                </a:solidFill>
                <a:effectLst/>
                <a:uLnTx/>
                <a:uFillTx/>
                <a:latin typeface="Calibri" panose="020F0502020204030204"/>
                <a:cs typeface="Arial" panose="020B0604020202020204" pitchFamily="34" charset="0"/>
              </a:rPr>
              <a:t>DMH/DD/SUS’</a:t>
            </a:r>
            <a:r>
              <a:rPr lang="en-US" sz="3600" b="1">
                <a:solidFill>
                  <a:schemeClr val="tx2"/>
                </a:solidFill>
                <a:latin typeface="Calibri" panose="020F0502020204030204"/>
                <a:cs typeface="Arial" panose="020B0604020202020204" pitchFamily="34" charset="0"/>
              </a:rPr>
              <a:t> Community Collaboration Model</a:t>
            </a:r>
            <a:endParaRPr lang="en-US" sz="2000" b="1">
              <a:solidFill>
                <a:schemeClr val="tx2"/>
              </a:solidFill>
            </a:endParaRPr>
          </a:p>
        </p:txBody>
      </p:sp>
    </p:spTree>
    <p:extLst>
      <p:ext uri="{BB962C8B-B14F-4D97-AF65-F5344CB8AC3E}">
        <p14:creationId xmlns:p14="http://schemas.microsoft.com/office/powerpoint/2010/main" val="2261399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A3676F8-572B-C1A4-4ED7-0120429792F1}"/>
              </a:ext>
            </a:extLst>
          </p:cNvPr>
          <p:cNvSpPr/>
          <p:nvPr/>
        </p:nvSpPr>
        <p:spPr>
          <a:xfrm>
            <a:off x="464066" y="4342056"/>
            <a:ext cx="11274640" cy="2166180"/>
          </a:xfrm>
          <a:prstGeom prst="rect">
            <a:avLst/>
          </a:prstGeom>
          <a:solidFill>
            <a:srgbClr val="1F497D">
              <a:alpha val="12941"/>
            </a:srgb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2E609D7-C8B2-91C4-6CBF-6D4A1F5CA6D4}"/>
              </a:ext>
            </a:extLst>
          </p:cNvPr>
          <p:cNvSpPr/>
          <p:nvPr/>
        </p:nvSpPr>
        <p:spPr>
          <a:xfrm>
            <a:off x="618247" y="4494316"/>
            <a:ext cx="630936" cy="838032"/>
          </a:xfrm>
          <a:prstGeom prst="rect">
            <a:avLst/>
          </a:prstGeom>
          <a:solidFill>
            <a:schemeClr val="accent6">
              <a:lumMod val="20000"/>
              <a:lumOff val="8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93D5F4F-1FDB-F082-B677-8B0DE84899E3}"/>
              </a:ext>
            </a:extLst>
          </p:cNvPr>
          <p:cNvSpPr/>
          <p:nvPr/>
        </p:nvSpPr>
        <p:spPr>
          <a:xfrm>
            <a:off x="9944729" y="5507221"/>
            <a:ext cx="644680" cy="838032"/>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1" name="Elbow Connector 70">
            <a:extLst>
              <a:ext uri="{FF2B5EF4-FFF2-40B4-BE49-F238E27FC236}">
                <a16:creationId xmlns:a16="http://schemas.microsoft.com/office/drawing/2014/main" id="{DB0BB890-22B6-41B8-FFAB-476326E74476}"/>
              </a:ext>
            </a:extLst>
          </p:cNvPr>
          <p:cNvCxnSpPr>
            <a:cxnSpLocks/>
            <a:stCxn id="8" idx="2"/>
            <a:endCxn id="54" idx="0"/>
          </p:cNvCxnSpPr>
          <p:nvPr/>
        </p:nvCxnSpPr>
        <p:spPr>
          <a:xfrm rot="5400000">
            <a:off x="7983765" y="1709370"/>
            <a:ext cx="750307" cy="4515064"/>
          </a:xfrm>
          <a:prstGeom prst="bentConnector3">
            <a:avLst>
              <a:gd name="adj1" fmla="val 50000"/>
            </a:avLst>
          </a:prstGeom>
          <a:ln w="38100">
            <a:solidFill>
              <a:srgbClr val="EADE9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95066ECC-F3AC-D538-DD29-D55DA4361242}"/>
              </a:ext>
            </a:extLst>
          </p:cNvPr>
          <p:cNvCxnSpPr>
            <a:cxnSpLocks/>
            <a:stCxn id="12" idx="3"/>
            <a:endCxn id="8" idx="0"/>
          </p:cNvCxnSpPr>
          <p:nvPr/>
        </p:nvCxnSpPr>
        <p:spPr>
          <a:xfrm rot="16200000" flipH="1">
            <a:off x="8036584" y="288630"/>
            <a:ext cx="738588" cy="4421143"/>
          </a:xfrm>
          <a:prstGeom prst="bentConnector3">
            <a:avLst>
              <a:gd name="adj1" fmla="val 50000"/>
            </a:avLst>
          </a:prstGeom>
          <a:ln w="38100">
            <a:solidFill>
              <a:srgbClr val="EADE96"/>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0D0B47-C015-E2FB-9733-299BCF1E46D6}"/>
              </a:ext>
            </a:extLst>
          </p:cNvPr>
          <p:cNvSpPr/>
          <p:nvPr/>
        </p:nvSpPr>
        <p:spPr>
          <a:xfrm>
            <a:off x="6437612" y="2867131"/>
            <a:ext cx="2523744" cy="72325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Providers &amp;  Associations</a:t>
            </a:r>
          </a:p>
        </p:txBody>
      </p:sp>
      <p:sp>
        <p:nvSpPr>
          <p:cNvPr id="5" name="Rectangle 4">
            <a:extLst>
              <a:ext uri="{FF2B5EF4-FFF2-40B4-BE49-F238E27FC236}">
                <a16:creationId xmlns:a16="http://schemas.microsoft.com/office/drawing/2014/main" id="{4C5948A6-1E24-95C4-4F41-AF6C65398750}"/>
              </a:ext>
            </a:extLst>
          </p:cNvPr>
          <p:cNvSpPr/>
          <p:nvPr/>
        </p:nvSpPr>
        <p:spPr>
          <a:xfrm>
            <a:off x="603682" y="2876790"/>
            <a:ext cx="2523744" cy="723253"/>
          </a:xfrm>
          <a:prstGeom prst="rect">
            <a:avLst/>
          </a:prstGeom>
          <a:solidFill>
            <a:schemeClr val="accent6">
              <a:lumMod val="40000"/>
              <a:lumOff val="60000"/>
            </a:schemeClr>
          </a:solidFill>
          <a:ln>
            <a:solidFill>
              <a:schemeClr val="bg1">
                <a:lumMod val="8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SCFAC</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endParaRPr>
          </a:p>
        </p:txBody>
      </p:sp>
      <p:sp>
        <p:nvSpPr>
          <p:cNvPr id="6" name="Rectangle 5">
            <a:extLst>
              <a:ext uri="{FF2B5EF4-FFF2-40B4-BE49-F238E27FC236}">
                <a16:creationId xmlns:a16="http://schemas.microsoft.com/office/drawing/2014/main" id="{2CA18497-A649-57E7-C099-E9C89D6F10BB}"/>
              </a:ext>
            </a:extLst>
          </p:cNvPr>
          <p:cNvSpPr/>
          <p:nvPr/>
        </p:nvSpPr>
        <p:spPr>
          <a:xfrm>
            <a:off x="3520647" y="2876790"/>
            <a:ext cx="2523744" cy="723253"/>
          </a:xfrm>
          <a:prstGeom prst="rect">
            <a:avLst/>
          </a:prstGeom>
          <a:solidFill>
            <a:schemeClr val="accent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LME/MCO Clinical</a:t>
            </a:r>
          </a:p>
        </p:txBody>
      </p:sp>
      <p:sp>
        <p:nvSpPr>
          <p:cNvPr id="8" name="Rectangle 7">
            <a:extLst>
              <a:ext uri="{FF2B5EF4-FFF2-40B4-BE49-F238E27FC236}">
                <a16:creationId xmlns:a16="http://schemas.microsoft.com/office/drawing/2014/main" id="{1FD839CC-9637-1042-2F55-5F4EF736701E}"/>
              </a:ext>
            </a:extLst>
          </p:cNvPr>
          <p:cNvSpPr/>
          <p:nvPr/>
        </p:nvSpPr>
        <p:spPr>
          <a:xfrm>
            <a:off x="9354578" y="2868496"/>
            <a:ext cx="2523744" cy="723253"/>
          </a:xfrm>
          <a:prstGeom prst="rect">
            <a:avLst/>
          </a:prstGeom>
          <a:solidFill>
            <a:srgbClr val="EADE96"/>
          </a:solidFill>
          <a:ln>
            <a:no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a:rPr>
              <a:t>NCHA BH Workgroup</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ight Triangle 8">
            <a:extLst>
              <a:ext uri="{FF2B5EF4-FFF2-40B4-BE49-F238E27FC236}">
                <a16:creationId xmlns:a16="http://schemas.microsoft.com/office/drawing/2014/main" id="{88BC87F2-9EB3-32BF-7F91-E928A18D5657}"/>
              </a:ext>
            </a:extLst>
          </p:cNvPr>
          <p:cNvSpPr/>
          <p:nvPr/>
        </p:nvSpPr>
        <p:spPr>
          <a:xfrm>
            <a:off x="4987835" y="1406656"/>
            <a:ext cx="841248" cy="723254"/>
          </a:xfrm>
          <a:prstGeom prst="rtTriangle">
            <a:avLst/>
          </a:prstGeom>
          <a:solidFill>
            <a:schemeClr val="accent6">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370CA735-A20D-881B-4882-BB229845AC9C}"/>
              </a:ext>
            </a:extLst>
          </p:cNvPr>
          <p:cNvSpPr/>
          <p:nvPr/>
        </p:nvSpPr>
        <p:spPr>
          <a:xfrm rot="10800000">
            <a:off x="6670330" y="1406655"/>
            <a:ext cx="841248" cy="723254"/>
          </a:xfrm>
          <a:prstGeom prst="rtTriangle">
            <a:avLst/>
          </a:prstGeom>
          <a:solidFill>
            <a:srgbClr val="EAD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Parallelogram 11">
            <a:extLst>
              <a:ext uri="{FF2B5EF4-FFF2-40B4-BE49-F238E27FC236}">
                <a16:creationId xmlns:a16="http://schemas.microsoft.com/office/drawing/2014/main" id="{E44833F4-CDEB-F671-72E5-807F62013AD2}"/>
              </a:ext>
            </a:extLst>
          </p:cNvPr>
          <p:cNvSpPr/>
          <p:nvPr/>
        </p:nvSpPr>
        <p:spPr>
          <a:xfrm flipH="1">
            <a:off x="4987833" y="1406655"/>
            <a:ext cx="1682495" cy="723253"/>
          </a:xfrm>
          <a:prstGeom prst="parallelogram">
            <a:avLst>
              <a:gd name="adj" fmla="val 101272"/>
            </a:avLst>
          </a:prstGeom>
          <a:solidFill>
            <a:schemeClr val="accent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arallelogram 12">
            <a:extLst>
              <a:ext uri="{FF2B5EF4-FFF2-40B4-BE49-F238E27FC236}">
                <a16:creationId xmlns:a16="http://schemas.microsoft.com/office/drawing/2014/main" id="{77957397-EA9D-701C-567A-16BED2192306}"/>
              </a:ext>
            </a:extLst>
          </p:cNvPr>
          <p:cNvSpPr/>
          <p:nvPr/>
        </p:nvSpPr>
        <p:spPr>
          <a:xfrm flipH="1">
            <a:off x="5829080" y="1406655"/>
            <a:ext cx="1682495" cy="723253"/>
          </a:xfrm>
          <a:prstGeom prst="parallelogram">
            <a:avLst>
              <a:gd name="adj" fmla="val 101272"/>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D15BDD5-0022-2F66-5A63-739135C9EDD5}"/>
              </a:ext>
            </a:extLst>
          </p:cNvPr>
          <p:cNvSpPr txBox="1"/>
          <p:nvPr/>
        </p:nvSpPr>
        <p:spPr>
          <a:xfrm>
            <a:off x="4987833" y="1497154"/>
            <a:ext cx="2523742"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Calibri" panose="020F0502020204030204" pitchFamily="34" charset="0"/>
              </a:rPr>
              <a:t>Side by Side</a:t>
            </a:r>
          </a:p>
        </p:txBody>
      </p:sp>
      <p:sp>
        <p:nvSpPr>
          <p:cNvPr id="30" name="Rectangle 29">
            <a:extLst>
              <a:ext uri="{FF2B5EF4-FFF2-40B4-BE49-F238E27FC236}">
                <a16:creationId xmlns:a16="http://schemas.microsoft.com/office/drawing/2014/main" id="{CB965DAA-7DD1-46DF-6307-04B342E30FAA}"/>
              </a:ext>
            </a:extLst>
          </p:cNvPr>
          <p:cNvSpPr/>
          <p:nvPr/>
        </p:nvSpPr>
        <p:spPr>
          <a:xfrm>
            <a:off x="1249183" y="4500082"/>
            <a:ext cx="630936"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ADEF926-0A9E-0502-2C7A-13DB2FE2B66B}"/>
              </a:ext>
            </a:extLst>
          </p:cNvPr>
          <p:cNvSpPr/>
          <p:nvPr/>
        </p:nvSpPr>
        <p:spPr>
          <a:xfrm>
            <a:off x="1876493" y="4500082"/>
            <a:ext cx="630936" cy="838032"/>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1A868F2F-B89F-C4C6-09BE-6874BA8CE306}"/>
              </a:ext>
            </a:extLst>
          </p:cNvPr>
          <p:cNvSpPr/>
          <p:nvPr/>
        </p:nvSpPr>
        <p:spPr>
          <a:xfrm>
            <a:off x="2512864" y="4500082"/>
            <a:ext cx="630936"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D098750D-133C-7317-297A-21FC98C3BBBA}"/>
              </a:ext>
            </a:extLst>
          </p:cNvPr>
          <p:cNvSpPr txBox="1"/>
          <p:nvPr/>
        </p:nvSpPr>
        <p:spPr>
          <a:xfrm>
            <a:off x="512409" y="4564355"/>
            <a:ext cx="2782216" cy="707886"/>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Workforce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(Peers)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49" name="Rectangle 48">
            <a:extLst>
              <a:ext uri="{FF2B5EF4-FFF2-40B4-BE49-F238E27FC236}">
                <a16:creationId xmlns:a16="http://schemas.microsoft.com/office/drawing/2014/main" id="{774590DE-C042-8D11-1BAA-A94DD220C914}"/>
              </a:ext>
            </a:extLst>
          </p:cNvPr>
          <p:cNvSpPr/>
          <p:nvPr/>
        </p:nvSpPr>
        <p:spPr>
          <a:xfrm>
            <a:off x="8656468" y="5514959"/>
            <a:ext cx="630936" cy="83803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FBC483D2-664C-13E1-BC88-CC5251358111}"/>
              </a:ext>
            </a:extLst>
          </p:cNvPr>
          <p:cNvSpPr/>
          <p:nvPr/>
        </p:nvSpPr>
        <p:spPr>
          <a:xfrm>
            <a:off x="9279096" y="5508461"/>
            <a:ext cx="665633"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612731D3-92B3-66DA-93E9-30433B0F7AB4}"/>
              </a:ext>
            </a:extLst>
          </p:cNvPr>
          <p:cNvSpPr/>
          <p:nvPr/>
        </p:nvSpPr>
        <p:spPr>
          <a:xfrm>
            <a:off x="1880820" y="5498515"/>
            <a:ext cx="646956" cy="826616"/>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7839EE7D-FD0D-8547-2241-01D48A8F5E88}"/>
              </a:ext>
            </a:extLst>
          </p:cNvPr>
          <p:cNvSpPr/>
          <p:nvPr/>
        </p:nvSpPr>
        <p:spPr>
          <a:xfrm>
            <a:off x="10590070" y="5498515"/>
            <a:ext cx="630936"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70328ADC-EBF8-0A96-94E7-F07856ECEF4B}"/>
              </a:ext>
            </a:extLst>
          </p:cNvPr>
          <p:cNvSpPr txBox="1"/>
          <p:nvPr/>
        </p:nvSpPr>
        <p:spPr>
          <a:xfrm>
            <a:off x="8697264" y="5572294"/>
            <a:ext cx="2523742" cy="707886"/>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Supports for Justice-Involved Individuals</a:t>
            </a:r>
          </a:p>
        </p:txBody>
      </p:sp>
      <p:sp>
        <p:nvSpPr>
          <p:cNvPr id="58" name="TextBox 57">
            <a:extLst>
              <a:ext uri="{FF2B5EF4-FFF2-40B4-BE49-F238E27FC236}">
                <a16:creationId xmlns:a16="http://schemas.microsoft.com/office/drawing/2014/main" id="{B38D71C2-4477-F3C2-6A49-D788C5D71C24}"/>
              </a:ext>
            </a:extLst>
          </p:cNvPr>
          <p:cNvSpPr txBox="1"/>
          <p:nvPr/>
        </p:nvSpPr>
        <p:spPr>
          <a:xfrm rot="16200000">
            <a:off x="-979010" y="5266850"/>
            <a:ext cx="2516819"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5B74"/>
                </a:solidFill>
                <a:effectLst/>
                <a:uLnTx/>
                <a:uFillTx/>
                <a:latin typeface="Franklin Gothic Medium" panose="020B0603020102020204" pitchFamily="34" charset="0"/>
                <a:ea typeface="+mn-ea"/>
                <a:cs typeface="Calibri" panose="020F0502020204030204" pitchFamily="34" charset="0"/>
              </a:rPr>
              <a:t>Advisory Committees</a:t>
            </a:r>
          </a:p>
        </p:txBody>
      </p:sp>
      <p:cxnSp>
        <p:nvCxnSpPr>
          <p:cNvPr id="11" name="Elbow Connector 10">
            <a:extLst>
              <a:ext uri="{FF2B5EF4-FFF2-40B4-BE49-F238E27FC236}">
                <a16:creationId xmlns:a16="http://schemas.microsoft.com/office/drawing/2014/main" id="{19758926-A319-64CA-839A-EA666B2A5395}"/>
              </a:ext>
            </a:extLst>
          </p:cNvPr>
          <p:cNvCxnSpPr>
            <a:stCxn id="12" idx="3"/>
            <a:endCxn id="5" idx="0"/>
          </p:cNvCxnSpPr>
          <p:nvPr/>
        </p:nvCxnSpPr>
        <p:spPr>
          <a:xfrm rot="5400000">
            <a:off x="3656990" y="338473"/>
            <a:ext cx="746882" cy="4329753"/>
          </a:xfrm>
          <a:prstGeom prst="bentConnector3">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4344B240-EBC8-CE8A-50B5-8660B6F16B85}"/>
              </a:ext>
            </a:extLst>
          </p:cNvPr>
          <p:cNvCxnSpPr>
            <a:cxnSpLocks/>
            <a:stCxn id="12" idx="3"/>
            <a:endCxn id="6" idx="0"/>
          </p:cNvCxnSpPr>
          <p:nvPr/>
        </p:nvCxnSpPr>
        <p:spPr>
          <a:xfrm rot="5400000">
            <a:off x="5115472" y="1796955"/>
            <a:ext cx="746882" cy="1412788"/>
          </a:xfrm>
          <a:prstGeom prst="bentConnector3">
            <a:avLst>
              <a:gd name="adj1" fmla="val 50000"/>
            </a:avLst>
          </a:prstGeom>
          <a:ln w="381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49FB095D-1C73-C44E-CD96-BCE44603F61F}"/>
              </a:ext>
            </a:extLst>
          </p:cNvPr>
          <p:cNvCxnSpPr>
            <a:cxnSpLocks/>
            <a:stCxn id="12" idx="3"/>
            <a:endCxn id="4" idx="0"/>
          </p:cNvCxnSpPr>
          <p:nvPr/>
        </p:nvCxnSpPr>
        <p:spPr>
          <a:xfrm rot="16200000" flipH="1">
            <a:off x="6578784" y="1746430"/>
            <a:ext cx="737223" cy="1504177"/>
          </a:xfrm>
          <a:prstGeom prst="bentConnector3">
            <a:avLst>
              <a:gd name="adj1" fmla="val 50000"/>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54">
            <a:extLst>
              <a:ext uri="{FF2B5EF4-FFF2-40B4-BE49-F238E27FC236}">
                <a16:creationId xmlns:a16="http://schemas.microsoft.com/office/drawing/2014/main" id="{4AE4FB08-174B-E3D5-409E-0EB42D6DB8AC}"/>
              </a:ext>
            </a:extLst>
          </p:cNvPr>
          <p:cNvCxnSpPr>
            <a:cxnSpLocks/>
            <a:stCxn id="5" idx="2"/>
            <a:endCxn id="54" idx="0"/>
          </p:cNvCxnSpPr>
          <p:nvPr/>
        </p:nvCxnSpPr>
        <p:spPr>
          <a:xfrm rot="16200000" flipH="1">
            <a:off x="3612464" y="1853133"/>
            <a:ext cx="742013" cy="4235832"/>
          </a:xfrm>
          <a:prstGeom prst="bentConnector3">
            <a:avLst/>
          </a:prstGeom>
          <a:ln w="381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3A1F50B2-6F5E-F9A6-CF6A-9C048CC1F31A}"/>
              </a:ext>
            </a:extLst>
          </p:cNvPr>
          <p:cNvCxnSpPr>
            <a:cxnSpLocks/>
            <a:stCxn id="6" idx="2"/>
            <a:endCxn id="54" idx="0"/>
          </p:cNvCxnSpPr>
          <p:nvPr/>
        </p:nvCxnSpPr>
        <p:spPr>
          <a:xfrm rot="16200000" flipH="1">
            <a:off x="5070946" y="3311615"/>
            <a:ext cx="742013" cy="1318867"/>
          </a:xfrm>
          <a:prstGeom prst="bentConnector3">
            <a:avLst>
              <a:gd name="adj1" fmla="val 50000"/>
            </a:avLst>
          </a:prstGeom>
          <a:ln w="381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A251117F-F94D-A6C3-4628-3247DE75654A}"/>
              </a:ext>
            </a:extLst>
          </p:cNvPr>
          <p:cNvCxnSpPr>
            <a:cxnSpLocks/>
            <a:stCxn id="4" idx="2"/>
            <a:endCxn id="54" idx="0"/>
          </p:cNvCxnSpPr>
          <p:nvPr/>
        </p:nvCxnSpPr>
        <p:spPr>
          <a:xfrm rot="5400000">
            <a:off x="6524599" y="3167171"/>
            <a:ext cx="751672" cy="1598098"/>
          </a:xfrm>
          <a:prstGeom prst="bentConnector3">
            <a:avLst>
              <a:gd name="adj1" fmla="val 50000"/>
            </a:avLst>
          </a:prstGeom>
          <a:ln w="381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F0AD0DE-D38E-954D-720C-48C48F5549B9}"/>
              </a:ext>
            </a:extLst>
          </p:cNvPr>
          <p:cNvSpPr txBox="1"/>
          <p:nvPr/>
        </p:nvSpPr>
        <p:spPr>
          <a:xfrm>
            <a:off x="644955" y="3597478"/>
            <a:ext cx="1180809" cy="353943"/>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6/12</a:t>
            </a:r>
          </a:p>
        </p:txBody>
      </p:sp>
      <p:sp>
        <p:nvSpPr>
          <p:cNvPr id="18" name="TextBox 17">
            <a:extLst>
              <a:ext uri="{FF2B5EF4-FFF2-40B4-BE49-F238E27FC236}">
                <a16:creationId xmlns:a16="http://schemas.microsoft.com/office/drawing/2014/main" id="{407B39FD-F48D-633B-3B9E-E575CA0299B2}"/>
              </a:ext>
            </a:extLst>
          </p:cNvPr>
          <p:cNvSpPr txBox="1"/>
          <p:nvPr/>
        </p:nvSpPr>
        <p:spPr>
          <a:xfrm>
            <a:off x="6437610" y="3589017"/>
            <a:ext cx="1180809" cy="353943"/>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6/18</a:t>
            </a:r>
          </a:p>
        </p:txBody>
      </p:sp>
      <p:sp>
        <p:nvSpPr>
          <p:cNvPr id="21" name="TextBox 20">
            <a:extLst>
              <a:ext uri="{FF2B5EF4-FFF2-40B4-BE49-F238E27FC236}">
                <a16:creationId xmlns:a16="http://schemas.microsoft.com/office/drawing/2014/main" id="{1B6273FA-AE1A-D95C-AD0C-4C948ED38AE2}"/>
              </a:ext>
            </a:extLst>
          </p:cNvPr>
          <p:cNvSpPr txBox="1"/>
          <p:nvPr/>
        </p:nvSpPr>
        <p:spPr>
          <a:xfrm>
            <a:off x="9341663" y="3585250"/>
            <a:ext cx="1180809" cy="353943"/>
          </a:xfrm>
          <a:prstGeom prst="rect">
            <a:avLst/>
          </a:prstGeom>
          <a:solidFill>
            <a:schemeClr val="bg1"/>
          </a:solid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srgbClr val="000000"/>
                </a:solidFill>
                <a:effectLst/>
                <a:uLnTx/>
                <a:uFillTx/>
                <a:latin typeface="Calibri" panose="020F0502020204030204"/>
                <a:ea typeface="+mn-ea"/>
                <a:cs typeface="+mn-cs"/>
              </a:rPr>
              <a:t>6/20</a:t>
            </a: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136CF39-A29A-8153-60BA-B98F6791D31B}"/>
              </a:ext>
            </a:extLst>
          </p:cNvPr>
          <p:cNvSpPr/>
          <p:nvPr/>
        </p:nvSpPr>
        <p:spPr>
          <a:xfrm>
            <a:off x="1235360" y="5490833"/>
            <a:ext cx="641133" cy="838032"/>
          </a:xfrm>
          <a:prstGeom prst="rect">
            <a:avLst/>
          </a:prstGeom>
          <a:solidFill>
            <a:schemeClr val="accent3">
              <a:lumMod val="20000"/>
              <a:lumOff val="80000"/>
            </a:schemeClr>
          </a:solidFill>
          <a:ln>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6CA07FC-31E0-2D5B-A8C9-01DA9991DFB4}"/>
              </a:ext>
            </a:extLst>
          </p:cNvPr>
          <p:cNvSpPr/>
          <p:nvPr/>
        </p:nvSpPr>
        <p:spPr>
          <a:xfrm>
            <a:off x="604424" y="5495993"/>
            <a:ext cx="630936" cy="83287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6065629E-C99A-B4D1-A6D1-51B7D9B4115F}"/>
              </a:ext>
            </a:extLst>
          </p:cNvPr>
          <p:cNvSpPr/>
          <p:nvPr/>
        </p:nvSpPr>
        <p:spPr>
          <a:xfrm>
            <a:off x="2525061" y="5490833"/>
            <a:ext cx="630936" cy="838032"/>
          </a:xfrm>
          <a:prstGeom prst="rect">
            <a:avLst/>
          </a:prstGeom>
          <a:solidFill>
            <a:srgbClr val="EADE96"/>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8392AC51-1E95-5490-32A3-77DDE77CAAA3}"/>
              </a:ext>
            </a:extLst>
          </p:cNvPr>
          <p:cNvSpPr txBox="1"/>
          <p:nvPr/>
        </p:nvSpPr>
        <p:spPr>
          <a:xfrm>
            <a:off x="485385" y="5550940"/>
            <a:ext cx="2782216" cy="707886"/>
          </a:xfrm>
          <a:prstGeom prst="rect">
            <a:avLst/>
          </a:prstGeom>
          <a:noFill/>
        </p:spPr>
        <p:txBody>
          <a:bodyPr wrap="square" lIns="91440" tIns="45720" rIns="91440" bIns="4572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Workforce </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(DSPs)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Arial"/>
            </a:endParaRPr>
          </a:p>
        </p:txBody>
      </p:sp>
      <p:sp>
        <p:nvSpPr>
          <p:cNvPr id="142" name="Rectangle 141">
            <a:extLst>
              <a:ext uri="{FF2B5EF4-FFF2-40B4-BE49-F238E27FC236}">
                <a16:creationId xmlns:a16="http://schemas.microsoft.com/office/drawing/2014/main" id="{04949AAF-8451-5384-043D-0CF07FA66F2B}"/>
              </a:ext>
            </a:extLst>
          </p:cNvPr>
          <p:cNvSpPr/>
          <p:nvPr/>
        </p:nvSpPr>
        <p:spPr>
          <a:xfrm>
            <a:off x="607867" y="4494077"/>
            <a:ext cx="630936" cy="851812"/>
          </a:xfrm>
          <a:prstGeom prst="rect">
            <a:avLst/>
          </a:prstGeom>
          <a:solidFill>
            <a:schemeClr val="accent6">
              <a:lumMod val="40000"/>
              <a:lumOff val="60000"/>
            </a:schemeClr>
          </a:solidFill>
          <a:ln>
            <a:prstDash val="dash"/>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a:extLst>
              <a:ext uri="{FF2B5EF4-FFF2-40B4-BE49-F238E27FC236}">
                <a16:creationId xmlns:a16="http://schemas.microsoft.com/office/drawing/2014/main" id="{13FB1809-4740-A00D-C60E-19E43052A1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7493"/>
            <a:ext cx="1622612" cy="6074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BD5EE24-4C1B-F70C-5B36-C0406E4B7F68}"/>
              </a:ext>
            </a:extLst>
          </p:cNvPr>
          <p:cNvSpPr txBox="1"/>
          <p:nvPr/>
        </p:nvSpPr>
        <p:spPr>
          <a:xfrm>
            <a:off x="7655520" y="5707644"/>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6/11</a:t>
            </a:r>
          </a:p>
        </p:txBody>
      </p:sp>
      <p:sp>
        <p:nvSpPr>
          <p:cNvPr id="27" name="TextBox 26">
            <a:extLst>
              <a:ext uri="{FF2B5EF4-FFF2-40B4-BE49-F238E27FC236}">
                <a16:creationId xmlns:a16="http://schemas.microsoft.com/office/drawing/2014/main" id="{68DD0984-D927-5A3A-F8F9-66429CF43A79}"/>
              </a:ext>
            </a:extLst>
          </p:cNvPr>
          <p:cNvSpPr txBox="1"/>
          <p:nvPr/>
        </p:nvSpPr>
        <p:spPr>
          <a:xfrm>
            <a:off x="3127426" y="4718309"/>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6/13</a:t>
            </a:r>
          </a:p>
        </p:txBody>
      </p:sp>
      <p:sp>
        <p:nvSpPr>
          <p:cNvPr id="28" name="TextBox 27">
            <a:extLst>
              <a:ext uri="{FF2B5EF4-FFF2-40B4-BE49-F238E27FC236}">
                <a16:creationId xmlns:a16="http://schemas.microsoft.com/office/drawing/2014/main" id="{1B2A4DC0-2A22-253F-5EEF-719E790DDFD7}"/>
              </a:ext>
            </a:extLst>
          </p:cNvPr>
          <p:cNvSpPr txBox="1"/>
          <p:nvPr/>
        </p:nvSpPr>
        <p:spPr>
          <a:xfrm>
            <a:off x="3058693" y="5707644"/>
            <a:ext cx="906689" cy="353943"/>
          </a:xfrm>
          <a:prstGeom prst="rect">
            <a:avLst/>
          </a:prstGeom>
          <a:noFill/>
          <a:ln>
            <a:no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6/17</a:t>
            </a:r>
          </a:p>
        </p:txBody>
      </p:sp>
      <p:cxnSp>
        <p:nvCxnSpPr>
          <p:cNvPr id="34" name="Connector: Elbow 33">
            <a:extLst>
              <a:ext uri="{FF2B5EF4-FFF2-40B4-BE49-F238E27FC236}">
                <a16:creationId xmlns:a16="http://schemas.microsoft.com/office/drawing/2014/main" id="{54B950C7-B20E-6F64-4193-ED8D2A8F8B89}"/>
              </a:ext>
            </a:extLst>
          </p:cNvPr>
          <p:cNvCxnSpPr>
            <a:cxnSpLocks/>
          </p:cNvCxnSpPr>
          <p:nvPr/>
        </p:nvCxnSpPr>
        <p:spPr>
          <a:xfrm flipV="1">
            <a:off x="334288" y="1742287"/>
            <a:ext cx="4563777" cy="2521630"/>
          </a:xfrm>
          <a:prstGeom prst="bentConnector3">
            <a:avLst>
              <a:gd name="adj1" fmla="val -90"/>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Shape, rectangle&#10;&#10;Description automatically generated">
            <a:extLst>
              <a:ext uri="{FF2B5EF4-FFF2-40B4-BE49-F238E27FC236}">
                <a16:creationId xmlns:a16="http://schemas.microsoft.com/office/drawing/2014/main" id="{14D1D8C6-00CD-87FE-9B69-8893C11D568F}"/>
              </a:ext>
            </a:extLst>
          </p:cNvPr>
          <p:cNvPicPr>
            <a:picLocks noChangeAspect="1"/>
          </p:cNvPicPr>
          <p:nvPr/>
        </p:nvPicPr>
        <p:blipFill>
          <a:blip r:embed="rId4"/>
          <a:stretch>
            <a:fillRect/>
          </a:stretch>
        </p:blipFill>
        <p:spPr>
          <a:xfrm>
            <a:off x="4655597" y="4942872"/>
            <a:ext cx="2562225" cy="885825"/>
          </a:xfrm>
          <a:prstGeom prst="rect">
            <a:avLst/>
          </a:prstGeom>
        </p:spPr>
      </p:pic>
      <p:sp>
        <p:nvSpPr>
          <p:cNvPr id="36" name="TextBox 21">
            <a:extLst>
              <a:ext uri="{FF2B5EF4-FFF2-40B4-BE49-F238E27FC236}">
                <a16:creationId xmlns:a16="http://schemas.microsoft.com/office/drawing/2014/main" id="{408F928A-62D7-00B8-5DD4-8DCEDE3B4C68}"/>
              </a:ext>
            </a:extLst>
          </p:cNvPr>
          <p:cNvSpPr txBox="1"/>
          <p:nvPr/>
        </p:nvSpPr>
        <p:spPr>
          <a:xfrm>
            <a:off x="4568609" y="5064010"/>
            <a:ext cx="27432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Child Behavioral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Calibri"/>
              </a:rPr>
              <a:t>Health</a:t>
            </a:r>
          </a:p>
        </p:txBody>
      </p:sp>
      <p:sp>
        <p:nvSpPr>
          <p:cNvPr id="39" name="TextBox 41">
            <a:extLst>
              <a:ext uri="{FF2B5EF4-FFF2-40B4-BE49-F238E27FC236}">
                <a16:creationId xmlns:a16="http://schemas.microsoft.com/office/drawing/2014/main" id="{DF26BE98-1041-B771-0BE4-89EA754745CB}"/>
              </a:ext>
            </a:extLst>
          </p:cNvPr>
          <p:cNvSpPr txBox="1"/>
          <p:nvPr/>
        </p:nvSpPr>
        <p:spPr>
          <a:xfrm>
            <a:off x="5524537" y="5916375"/>
            <a:ext cx="841248" cy="353943"/>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Calibri"/>
              </a:rPr>
              <a:t>6/21</a:t>
            </a:r>
          </a:p>
        </p:txBody>
      </p:sp>
      <p:sp>
        <p:nvSpPr>
          <p:cNvPr id="33" name="Title 1">
            <a:extLst>
              <a:ext uri="{FF2B5EF4-FFF2-40B4-BE49-F238E27FC236}">
                <a16:creationId xmlns:a16="http://schemas.microsoft.com/office/drawing/2014/main" id="{37F0A801-C93F-D6FE-9397-A6819DAF7968}"/>
              </a:ext>
            </a:extLst>
          </p:cNvPr>
          <p:cNvSpPr txBox="1">
            <a:spLocks/>
          </p:cNvSpPr>
          <p:nvPr/>
        </p:nvSpPr>
        <p:spPr>
          <a:xfrm>
            <a:off x="1649636" y="279491"/>
            <a:ext cx="8309499" cy="105510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F497D"/>
                </a:solidFill>
                <a:latin typeface="Calibri" panose="020F0502020204030204"/>
                <a:ea typeface="+mn-ea"/>
              </a:rPr>
              <a:t>June Community Collaboration</a:t>
            </a:r>
            <a:br>
              <a:rPr kumimoji="0" lang="en-US" sz="2800" b="1" i="0" u="none" strike="noStrike" kern="1200" cap="none" spc="0" normalizeH="0" baseline="0" noProof="0">
                <a:ln>
                  <a:noFill/>
                </a:ln>
                <a:solidFill>
                  <a:srgbClr val="335B74">
                    <a:lumMod val="75000"/>
                  </a:srgbClr>
                </a:solidFill>
                <a:effectLst/>
                <a:uLnTx/>
                <a:uFillTx/>
                <a:latin typeface="Calibri" panose="020F0502020204030204"/>
                <a:cs typeface="Arial" panose="020B0604020202020204" pitchFamily="34" charset="0"/>
              </a:rPr>
            </a:br>
            <a:br>
              <a:rPr kumimoji="0" lang="en-US" sz="600" b="0" i="0" u="none" strike="noStrike" kern="1200" cap="none" spc="0" normalizeH="0" baseline="0" noProof="0">
                <a:ln>
                  <a:noFill/>
                </a:ln>
                <a:solidFill>
                  <a:srgbClr val="335B74">
                    <a:lumMod val="75000"/>
                  </a:srgbClr>
                </a:solidFill>
                <a:effectLst/>
                <a:uLnTx/>
                <a:uFillTx/>
                <a:latin typeface="Calibri" panose="020F0502020204030204"/>
                <a:cs typeface="Arial" panose="020B0604020202020204" pitchFamily="34" charset="0"/>
              </a:rPr>
            </a:br>
            <a:r>
              <a:rPr kumimoji="0" lang="en-US" sz="2400" b="0" i="0" u="none" strike="noStrike" kern="1200" cap="none" spc="0" normalizeH="0" baseline="0" noProof="0">
                <a:ln>
                  <a:noFill/>
                </a:ln>
                <a:solidFill>
                  <a:srgbClr val="002060"/>
                </a:solidFill>
                <a:effectLst/>
                <a:uLnTx/>
                <a:uFillTx/>
                <a:latin typeface="Calibri" panose="020F0502020204030204"/>
                <a:cs typeface="Arial"/>
              </a:rPr>
              <a:t>Topic: Supports for Justice-Involved Individuals</a:t>
            </a:r>
            <a:endParaRPr kumimoji="0" lang="en-US" sz="2400" b="0" i="0" u="sng" strike="noStrike" kern="1200" cap="none" spc="0" normalizeH="0" baseline="0" noProof="0">
              <a:ln>
                <a:noFill/>
              </a:ln>
              <a:solidFill>
                <a:srgbClr val="002060"/>
              </a:solidFill>
              <a:effectLst/>
              <a:uLnTx/>
              <a:uFillTx/>
              <a:latin typeface="Calibri" panose="020F0502020204030204"/>
              <a:cs typeface="Arial"/>
            </a:endParaRPr>
          </a:p>
        </p:txBody>
      </p:sp>
      <p:sp>
        <p:nvSpPr>
          <p:cNvPr id="46" name="TextBox 45">
            <a:extLst>
              <a:ext uri="{FF2B5EF4-FFF2-40B4-BE49-F238E27FC236}">
                <a16:creationId xmlns:a16="http://schemas.microsoft.com/office/drawing/2014/main" id="{FAB9D61F-6E06-503C-2198-69704433C699}"/>
              </a:ext>
            </a:extLst>
          </p:cNvPr>
          <p:cNvSpPr txBox="1"/>
          <p:nvPr/>
        </p:nvSpPr>
        <p:spPr>
          <a:xfrm>
            <a:off x="8757299" y="1071207"/>
            <a:ext cx="2981408" cy="923330"/>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If you’re interested in joining an advisory committee, please fill out this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hlinkClick r:id="rId5"/>
              </a:rPr>
              <a:t>form</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48" name="TextBox 47">
            <a:extLst>
              <a:ext uri="{FF2B5EF4-FFF2-40B4-BE49-F238E27FC236}">
                <a16:creationId xmlns:a16="http://schemas.microsoft.com/office/drawing/2014/main" id="{5F7B5DDC-8CAF-918A-8189-F2ADE0510988}"/>
              </a:ext>
            </a:extLst>
          </p:cNvPr>
          <p:cNvSpPr txBox="1"/>
          <p:nvPr/>
        </p:nvSpPr>
        <p:spPr>
          <a:xfrm>
            <a:off x="5063508" y="2142115"/>
            <a:ext cx="841248" cy="35394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6/3</a:t>
            </a:r>
          </a:p>
        </p:txBody>
      </p:sp>
      <p:sp>
        <p:nvSpPr>
          <p:cNvPr id="56" name="TextBox 55">
            <a:extLst>
              <a:ext uri="{FF2B5EF4-FFF2-40B4-BE49-F238E27FC236}">
                <a16:creationId xmlns:a16="http://schemas.microsoft.com/office/drawing/2014/main" id="{8981797B-36EE-6719-9CC1-88FCF47F92D7}"/>
              </a:ext>
            </a:extLst>
          </p:cNvPr>
          <p:cNvSpPr txBox="1"/>
          <p:nvPr/>
        </p:nvSpPr>
        <p:spPr>
          <a:xfrm>
            <a:off x="3308304" y="3605937"/>
            <a:ext cx="1180809" cy="353943"/>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black"/>
                </a:solidFill>
                <a:effectLst/>
                <a:uLnTx/>
                <a:uFillTx/>
                <a:latin typeface="Calibri" panose="020F0502020204030204"/>
                <a:ea typeface="+mn-ea"/>
                <a:cs typeface="+mn-cs"/>
              </a:rPr>
              <a:t>6/18</a:t>
            </a:r>
          </a:p>
        </p:txBody>
      </p:sp>
      <p:sp>
        <p:nvSpPr>
          <p:cNvPr id="16" name="TextBox 15">
            <a:extLst>
              <a:ext uri="{FF2B5EF4-FFF2-40B4-BE49-F238E27FC236}">
                <a16:creationId xmlns:a16="http://schemas.microsoft.com/office/drawing/2014/main" id="{1CBB63AD-C2B3-A4BC-20BA-0C2DAE1C413B}"/>
              </a:ext>
            </a:extLst>
          </p:cNvPr>
          <p:cNvSpPr txBox="1"/>
          <p:nvPr/>
        </p:nvSpPr>
        <p:spPr>
          <a:xfrm>
            <a:off x="8656468" y="5514959"/>
            <a:ext cx="2564538" cy="838032"/>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929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307669-20F1-57EE-6B12-7023C22D1D44}"/>
              </a:ext>
            </a:extLst>
          </p:cNvPr>
          <p:cNvSpPr txBox="1"/>
          <p:nvPr/>
        </p:nvSpPr>
        <p:spPr>
          <a:xfrm>
            <a:off x="0" y="2844225"/>
            <a:ext cx="12192000" cy="646331"/>
          </a:xfrm>
          <a:prstGeom prst="rect">
            <a:avLst/>
          </a:prstGeom>
          <a:solidFill>
            <a:schemeClr val="tx2">
              <a:lumMod val="20000"/>
              <a:lumOff val="80000"/>
            </a:schemeClr>
          </a:solidFill>
        </p:spPr>
        <p:txBody>
          <a:bodyPr wrap="square">
            <a:spAutoFit/>
          </a:bodyPr>
          <a:lstStyle/>
          <a:p>
            <a:pPr algn="ctr"/>
            <a:r>
              <a:rPr kumimoji="0" lang="en-US" sz="3600" b="1" i="0" u="none" strike="noStrike" kern="1200" cap="none" spc="0" normalizeH="0" baseline="0" noProof="0">
                <a:ln>
                  <a:noFill/>
                </a:ln>
                <a:solidFill>
                  <a:schemeClr val="tx2"/>
                </a:solidFill>
                <a:effectLst/>
                <a:uLnTx/>
                <a:uFillTx/>
                <a:latin typeface="Calibri" panose="020F0502020204030204"/>
                <a:cs typeface="Arial" panose="020B0604020202020204" pitchFamily="34" charset="0"/>
              </a:rPr>
              <a:t>DMH/DD/SUS’ Draft Strategic Plan for 2024-2029</a:t>
            </a:r>
            <a:endParaRPr lang="en-US" sz="2000" b="1">
              <a:solidFill>
                <a:schemeClr val="tx2"/>
              </a:solidFill>
            </a:endParaRPr>
          </a:p>
        </p:txBody>
      </p:sp>
    </p:spTree>
    <p:extLst>
      <p:ext uri="{BB962C8B-B14F-4D97-AF65-F5344CB8AC3E}">
        <p14:creationId xmlns:p14="http://schemas.microsoft.com/office/powerpoint/2010/main" val="39592060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4">
            <a:extLst>
              <a:ext uri="{FF2B5EF4-FFF2-40B4-BE49-F238E27FC236}">
                <a16:creationId xmlns:a16="http://schemas.microsoft.com/office/drawing/2014/main" id="{4331B87F-C2C8-2B5D-D442-2C9116EAC2BA}"/>
              </a:ext>
            </a:extLst>
          </p:cNvPr>
          <p:cNvSpPr>
            <a:spLocks noGrp="1"/>
          </p:cNvSpPr>
          <p:nvPr>
            <p:ph type="title"/>
          </p:nvPr>
        </p:nvSpPr>
        <p:spPr>
          <a:xfrm>
            <a:off x="531495" y="666750"/>
            <a:ext cx="10624397" cy="548640"/>
          </a:xfrm>
        </p:spPr>
        <p:txBody>
          <a:bodyPr/>
          <a:lstStyle/>
          <a:p>
            <a:r>
              <a:rPr lang="en-US" sz="3600">
                <a:solidFill>
                  <a:schemeClr val="tx2"/>
                </a:solidFill>
                <a:latin typeface="Calibri"/>
                <a:cs typeface="Calibri"/>
              </a:rPr>
              <a:t>Please share your feedback with us!</a:t>
            </a:r>
          </a:p>
        </p:txBody>
      </p:sp>
      <p:sp>
        <p:nvSpPr>
          <p:cNvPr id="3" name="TextBox 2">
            <a:extLst>
              <a:ext uri="{FF2B5EF4-FFF2-40B4-BE49-F238E27FC236}">
                <a16:creationId xmlns:a16="http://schemas.microsoft.com/office/drawing/2014/main" id="{0D361630-02A0-65E9-6C4F-1D92AFA202EF}"/>
              </a:ext>
            </a:extLst>
          </p:cNvPr>
          <p:cNvSpPr txBox="1"/>
          <p:nvPr/>
        </p:nvSpPr>
        <p:spPr>
          <a:xfrm>
            <a:off x="629554" y="1733660"/>
            <a:ext cx="10895695" cy="2554545"/>
          </a:xfrm>
          <a:prstGeom prst="rect">
            <a:avLst/>
          </a:prstGeom>
          <a:solidFill>
            <a:schemeClr val="accent2">
              <a:lumMod val="20000"/>
              <a:lumOff val="80000"/>
            </a:schemeClr>
          </a:solidFill>
          <a:ln w="28575">
            <a:solidFill>
              <a:srgbClr val="002060"/>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Calibri"/>
                <a:ea typeface="+mn-ea"/>
                <a:cs typeface="Calibri"/>
              </a:rPr>
              <a:t>The Draft DMH/DD/SUS Strategic Plan for 2024-2029 was posted for public comment!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black"/>
                </a:solidFill>
                <a:effectLst/>
                <a:uLnTx/>
                <a:uFillTx/>
                <a:latin typeface="Calibri"/>
                <a:ea typeface="+mn-ea"/>
                <a:cs typeface="Calibri"/>
              </a:rPr>
              <a:t>Use the link below to read the plan and submit your feedback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a:ln>
                  <a:noFill/>
                </a:ln>
                <a:solidFill>
                  <a:prstClr val="black"/>
                </a:solidFill>
                <a:effectLst/>
                <a:uLnTx/>
                <a:uFillTx/>
                <a:latin typeface="Calibri"/>
                <a:ea typeface="+mn-ea"/>
                <a:cs typeface="Calibri"/>
              </a:rPr>
              <a:t>July 1, 2024</a:t>
            </a:r>
            <a:r>
              <a:rPr kumimoji="0" lang="en-US" sz="3200" b="0" i="0" u="none" strike="noStrike" kern="1200" cap="none" spc="0" normalizeH="0" baseline="0" noProof="0">
                <a:ln>
                  <a:noFill/>
                </a:ln>
                <a:solidFill>
                  <a:prstClr val="black"/>
                </a:solidFill>
                <a:effectLst/>
                <a:uLnTx/>
                <a:uFillTx/>
                <a:latin typeface="Calibri"/>
                <a:ea typeface="+mn-ea"/>
                <a:cs typeface="Calibri"/>
              </a:rPr>
              <a:t>. </a:t>
            </a:r>
          </a:p>
        </p:txBody>
      </p:sp>
      <p:sp>
        <p:nvSpPr>
          <p:cNvPr id="9" name="TextBox 8">
            <a:extLst>
              <a:ext uri="{FF2B5EF4-FFF2-40B4-BE49-F238E27FC236}">
                <a16:creationId xmlns:a16="http://schemas.microsoft.com/office/drawing/2014/main" id="{328C2918-D708-9A3D-3CCB-3DD07161C0D3}"/>
              </a:ext>
            </a:extLst>
          </p:cNvPr>
          <p:cNvSpPr txBox="1"/>
          <p:nvPr/>
        </p:nvSpPr>
        <p:spPr>
          <a:xfrm>
            <a:off x="648152" y="4787525"/>
            <a:ext cx="1089569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latin typeface="Calibri" panose="020F0502020204030204" pitchFamily="34" charset="0"/>
                <a:ea typeface="Calibri" panose="020F0502020204030204" pitchFamily="34" charset="0"/>
                <a:cs typeface="Calibri" panose="020F0502020204030204" pitchFamily="34" charset="0"/>
              </a:rPr>
              <a:t>Available Here: </a:t>
            </a:r>
            <a:r>
              <a:rPr lang="en-US" sz="3200">
                <a:solidFill>
                  <a:srgbClr val="52849C"/>
                </a:solidFill>
                <a:latin typeface="Calibri" panose="020F0502020204030204" pitchFamily="34" charset="0"/>
                <a:ea typeface="Calibri" panose="020F0502020204030204" pitchFamily="34" charset="0"/>
                <a:cs typeface="Calibri" panose="020F0502020204030204" pitchFamily="34" charset="0"/>
                <a:hlinkClick r:id="rId2"/>
              </a:rPr>
              <a:t>Draft DMH/DD/SUS Strategic Plan for 2024-2029</a:t>
            </a:r>
            <a:endPar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85159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4C9D8-9A15-0073-CC19-D33E9244D794}"/>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7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7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07307669-20F1-57EE-6B12-7023C22D1D44}"/>
              </a:ext>
            </a:extLst>
          </p:cNvPr>
          <p:cNvSpPr txBox="1"/>
          <p:nvPr/>
        </p:nvSpPr>
        <p:spPr>
          <a:xfrm>
            <a:off x="0" y="2844225"/>
            <a:ext cx="12192000" cy="646331"/>
          </a:xfrm>
          <a:prstGeom prst="rect">
            <a:avLst/>
          </a:prstGeom>
          <a:solidFill>
            <a:schemeClr val="tx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F497D"/>
                </a:solidFill>
                <a:effectLst/>
                <a:uLnTx/>
                <a:uFillTx/>
                <a:latin typeface="Calibri" panose="020F0502020204030204"/>
                <a:ea typeface="+mn-ea"/>
                <a:cs typeface="Arial" panose="020B0604020202020204" pitchFamily="34" charset="0"/>
              </a:rPr>
              <a:t>Level-Setting</a:t>
            </a:r>
            <a:endParaRPr kumimoji="0" lang="en-US" sz="2000" b="1" i="0" u="none" strike="noStrike" kern="1200" cap="none" spc="0" normalizeH="0" baseline="0" noProof="0">
              <a:ln>
                <a:noFill/>
              </a:ln>
              <a:solidFill>
                <a:srgbClr val="1F497D"/>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57601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E103E8-6650-BE32-D303-DC3C286DDDB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589A81A-1D71-4078-84B8-1F7FE28A0448}" type="slidenum">
              <a:rPr kumimoji="0" lang="en-US" sz="1000" b="0" i="0" u="none" strike="noStrike" kern="1200" cap="none" spc="0" normalizeH="0" baseline="0" noProof="0" smtClean="0">
                <a:ln>
                  <a:noFill/>
                </a:ln>
                <a:solidFill>
                  <a:srgbClr val="FFFFFF"/>
                </a:solidFill>
                <a:effectLst/>
                <a:uLnTx/>
                <a:uFillTx/>
                <a:latin typeface="Calibri" panose="020F0502020204030204"/>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FFFFFF"/>
              </a:solidFill>
              <a:effectLst/>
              <a:uLnTx/>
              <a:uFillTx/>
              <a:latin typeface="Calibri" panose="020F0502020204030204"/>
              <a:ea typeface="+mn-ea"/>
              <a:cs typeface="Arial"/>
            </a:endParaRPr>
          </a:p>
        </p:txBody>
      </p:sp>
      <p:sp>
        <p:nvSpPr>
          <p:cNvPr id="6" name="Title 1">
            <a:extLst>
              <a:ext uri="{FF2B5EF4-FFF2-40B4-BE49-F238E27FC236}">
                <a16:creationId xmlns:a16="http://schemas.microsoft.com/office/drawing/2014/main" id="{CC38091E-2C73-08DB-CB0C-46D88A019F0F}"/>
              </a:ext>
            </a:extLst>
          </p:cNvPr>
          <p:cNvSpPr>
            <a:spLocks noGrp="1"/>
          </p:cNvSpPr>
          <p:nvPr>
            <p:ph type="title"/>
          </p:nvPr>
        </p:nvSpPr>
        <p:spPr>
          <a:xfrm>
            <a:off x="0" y="485105"/>
            <a:ext cx="11216640" cy="548640"/>
          </a:xfrm>
        </p:spPr>
        <p:txBody>
          <a:bodyPr/>
          <a:lstStyle/>
          <a:p>
            <a:br>
              <a:rPr lang="en-US" sz="2800">
                <a:solidFill>
                  <a:schemeClr val="tx1"/>
                </a:solidFill>
                <a:latin typeface="+mn-lt"/>
              </a:rPr>
            </a:br>
            <a:br>
              <a:rPr lang="en-US" sz="2800">
                <a:solidFill>
                  <a:schemeClr val="tx1"/>
                </a:solidFill>
                <a:latin typeface="+mn-lt"/>
              </a:rPr>
            </a:br>
            <a:br>
              <a:rPr lang="en-US" sz="2800">
                <a:solidFill>
                  <a:schemeClr val="tx1"/>
                </a:solidFill>
                <a:latin typeface="+mn-lt"/>
              </a:rPr>
            </a:br>
            <a:endParaRPr lang="en-US" sz="1400">
              <a:solidFill>
                <a:schemeClr val="tx1"/>
              </a:solidFill>
              <a:latin typeface="+mn-lt"/>
            </a:endParaRPr>
          </a:p>
        </p:txBody>
      </p:sp>
      <p:sp>
        <p:nvSpPr>
          <p:cNvPr id="3" name="Rectangle 2">
            <a:extLst>
              <a:ext uri="{FF2B5EF4-FFF2-40B4-BE49-F238E27FC236}">
                <a16:creationId xmlns:a16="http://schemas.microsoft.com/office/drawing/2014/main" id="{DEF4712C-1BE9-0220-2C52-63BAE2E5D7C5}"/>
              </a:ext>
            </a:extLst>
          </p:cNvPr>
          <p:cNvSpPr/>
          <p:nvPr/>
        </p:nvSpPr>
        <p:spPr>
          <a:xfrm>
            <a:off x="0" y="1044531"/>
            <a:ext cx="12192001" cy="8414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457211">
              <a:defRPr/>
            </a:pPr>
            <a:r>
              <a:rPr kumimoji="0" lang="en-US" sz="1800" b="1" i="0" u="none" strike="noStrike" kern="1200" cap="none" spc="0" normalizeH="0" baseline="0" noProof="0">
                <a:ln>
                  <a:noFill/>
                </a:ln>
                <a:solidFill>
                  <a:schemeClr val="tx1"/>
                </a:solidFill>
                <a:effectLst/>
                <a:uLnTx/>
                <a:uFillTx/>
                <a:latin typeface="Calibri" panose="020F0502020204030204"/>
                <a:cs typeface="Arial"/>
              </a:rPr>
              <a:t>Based on </a:t>
            </a:r>
            <a:r>
              <a:rPr kumimoji="0" lang="en-US" sz="1800" b="1" i="0" u="none" strike="noStrike" kern="1200" cap="none" spc="0" normalizeH="0" baseline="0" noProof="0">
                <a:ln>
                  <a:noFill/>
                </a:ln>
                <a:solidFill>
                  <a:schemeClr val="tx1"/>
                </a:solidFill>
                <a:effectLst/>
                <a:uLnTx/>
                <a:uFillTx/>
                <a:latin typeface="Calibri" panose="020F0502020204030204"/>
                <a:ea typeface="+mn-ea"/>
                <a:cs typeface="Arial"/>
              </a:rPr>
              <a:t>2022 data, more than 14,000 youth in </a:t>
            </a:r>
            <a:r>
              <a:rPr lang="en-US" b="1">
                <a:solidFill>
                  <a:schemeClr val="tx1"/>
                </a:solidFill>
                <a:latin typeface="Calibri" panose="020F0502020204030204"/>
                <a:cs typeface="Arial"/>
              </a:rPr>
              <a:t>had contact</a:t>
            </a:r>
            <a:r>
              <a:rPr kumimoji="0" lang="en-US" sz="1800" b="1" i="0" u="none" strike="noStrike" kern="1200" cap="none" spc="0" normalizeH="0" baseline="0" noProof="0">
                <a:ln>
                  <a:noFill/>
                </a:ln>
                <a:solidFill>
                  <a:schemeClr val="tx1"/>
                </a:solidFill>
                <a:effectLst/>
                <a:uLnTx/>
                <a:uFillTx/>
                <a:latin typeface="Calibri" panose="020F0502020204030204"/>
                <a:ea typeface="+mn-ea"/>
                <a:cs typeface="Arial"/>
              </a:rPr>
              <a:t> with the juvenile justice system</a:t>
            </a:r>
            <a:r>
              <a:rPr lang="en-US" b="1">
                <a:solidFill>
                  <a:schemeClr val="tx1"/>
                </a:solidFill>
                <a:latin typeface="Calibri" panose="020F0502020204030204"/>
                <a:cs typeface="Arial"/>
              </a:rPr>
              <a:t> in North Carolina.</a:t>
            </a:r>
            <a:r>
              <a:rPr kumimoji="0" lang="en-US" sz="1800" b="1" i="0" u="none" strike="noStrike" kern="1200" cap="none" spc="0" normalizeH="0" baseline="0" noProof="0">
                <a:ln>
                  <a:noFill/>
                </a:ln>
                <a:solidFill>
                  <a:schemeClr val="tx1"/>
                </a:solidFill>
                <a:effectLst/>
                <a:uLnTx/>
                <a:uFillTx/>
                <a:latin typeface="Calibri" panose="020F0502020204030204"/>
                <a:ea typeface="+mn-ea"/>
                <a:cs typeface="Arial"/>
              </a:rPr>
              <a:t> DMH/DD</a:t>
            </a:r>
            <a:r>
              <a:rPr kumimoji="0" lang="en-US" sz="1800" b="1" i="0" u="none" strike="noStrike" kern="1200" cap="none" spc="0" normalizeH="0" baseline="0" noProof="0">
                <a:ln>
                  <a:noFill/>
                </a:ln>
                <a:solidFill>
                  <a:schemeClr val="tx1"/>
                </a:solidFill>
                <a:effectLst/>
                <a:uLnTx/>
                <a:uFillTx/>
                <a:latin typeface="Calibri" panose="020F0502020204030204"/>
                <a:cs typeface="Arial"/>
              </a:rPr>
              <a:t>/SUS is focused on ensuring that youth receive services and supports </a:t>
            </a:r>
            <a:r>
              <a:rPr kumimoji="0" lang="en-US" b="1" i="0" u="none" strike="noStrike" kern="1200" cap="none" spc="0" normalizeH="0" baseline="0" noProof="0">
                <a:ln>
                  <a:noFill/>
                </a:ln>
                <a:solidFill>
                  <a:schemeClr val="tx1"/>
                </a:solidFill>
                <a:effectLst/>
                <a:uLnTx/>
                <a:uFillTx/>
                <a:latin typeface="Calibri"/>
                <a:cs typeface="Arial"/>
              </a:rPr>
              <a:t>specific to their needs </a:t>
            </a:r>
            <a:r>
              <a:rPr lang="en-US" b="1">
                <a:solidFill>
                  <a:schemeClr val="tx1"/>
                </a:solidFill>
                <a:latin typeface="Calibri"/>
                <a:cs typeface="Arial"/>
              </a:rPr>
              <a:t>at every level of involvement</a:t>
            </a:r>
            <a:r>
              <a:rPr kumimoji="0" lang="en-US" sz="1800" b="1" i="0" u="none" strike="noStrike" kern="1200" cap="none" spc="0" normalizeH="0" baseline="0" noProof="0">
                <a:ln>
                  <a:noFill/>
                </a:ln>
                <a:solidFill>
                  <a:schemeClr val="tx1"/>
                </a:solidFill>
                <a:effectLst/>
                <a:uLnTx/>
                <a:uFillTx/>
                <a:latin typeface="Calibri" panose="020F0502020204030204"/>
                <a:cs typeface="Arial"/>
              </a:rPr>
              <a:t>.</a:t>
            </a:r>
            <a:r>
              <a:rPr lang="en-US" b="1">
                <a:solidFill>
                  <a:schemeClr val="tx1"/>
                </a:solidFill>
                <a:latin typeface="Calibri" panose="020F0502020204030204"/>
                <a:cs typeface="Arial"/>
              </a:rPr>
              <a:t> </a:t>
            </a:r>
            <a:endParaRPr kumimoji="0" lang="en-US" sz="1800" b="1" i="0" u="none" strike="noStrike" kern="1200" cap="none" spc="0" normalizeH="0" baseline="0" noProof="0">
              <a:ln>
                <a:noFill/>
              </a:ln>
              <a:solidFill>
                <a:schemeClr val="tx1"/>
              </a:solidFill>
              <a:effectLst/>
              <a:uLnTx/>
              <a:uFillTx/>
              <a:latin typeface="Calibri" panose="020F0502020204030204"/>
              <a:ea typeface="+mn-ea"/>
              <a:cs typeface="Arial"/>
            </a:endParaRPr>
          </a:p>
        </p:txBody>
      </p:sp>
      <p:pic>
        <p:nvPicPr>
          <p:cNvPr id="8" name="Picture 7">
            <a:extLst>
              <a:ext uri="{FF2B5EF4-FFF2-40B4-BE49-F238E27FC236}">
                <a16:creationId xmlns:a16="http://schemas.microsoft.com/office/drawing/2014/main" id="{FA27D543-92E6-254E-550B-7D021887C220}"/>
              </a:ext>
            </a:extLst>
          </p:cNvPr>
          <p:cNvPicPr>
            <a:picLocks noChangeAspect="1"/>
          </p:cNvPicPr>
          <p:nvPr/>
        </p:nvPicPr>
        <p:blipFill rotWithShape="1">
          <a:blip r:embed="rId2"/>
          <a:srcRect l="5964" t="9442" r="5778"/>
          <a:stretch/>
        </p:blipFill>
        <p:spPr>
          <a:xfrm>
            <a:off x="102362" y="1896736"/>
            <a:ext cx="6625362" cy="2604950"/>
          </a:xfrm>
          <a:prstGeom prst="rect">
            <a:avLst/>
          </a:prstGeom>
        </p:spPr>
      </p:pic>
      <p:sp>
        <p:nvSpPr>
          <p:cNvPr id="9" name="Rectangle 8">
            <a:extLst>
              <a:ext uri="{FF2B5EF4-FFF2-40B4-BE49-F238E27FC236}">
                <a16:creationId xmlns:a16="http://schemas.microsoft.com/office/drawing/2014/main" id="{5C33DC87-6BB5-5C3D-8597-4176C9DF482B}"/>
              </a:ext>
            </a:extLst>
          </p:cNvPr>
          <p:cNvSpPr/>
          <p:nvPr/>
        </p:nvSpPr>
        <p:spPr>
          <a:xfrm>
            <a:off x="0" y="6011575"/>
            <a:ext cx="12192000" cy="572830"/>
          </a:xfrm>
          <a:prstGeom prst="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cs typeface="Arial"/>
              </a:rPr>
              <a:t>Note: </a:t>
            </a:r>
            <a:r>
              <a:rPr kumimoji="0" lang="en-US" sz="1200" b="0" i="0" u="none" strike="noStrike" kern="1200" cap="none" spc="0" normalizeH="0" baseline="0" noProof="0">
                <a:ln>
                  <a:noFill/>
                </a:ln>
                <a:solidFill>
                  <a:prstClr val="black"/>
                </a:solidFill>
                <a:effectLst/>
                <a:uLnTx/>
                <a:uFillTx/>
                <a:latin typeface="Calibri" panose="020F0502020204030204"/>
                <a:cs typeface="Arial"/>
              </a:rPr>
              <a:t>A juvenile can have complaints receive multiple outcomes over the course of a year  (e.g., one complaint approved for court, another diverted and another closed). The combinations cause the juvenile count for approved, diverted and closed to sum more than 14,804.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cs typeface="Arial"/>
              </a:rPr>
              <a:t>Source: </a:t>
            </a:r>
            <a:r>
              <a:rPr kumimoji="0" lang="en-US" sz="1200" b="0" i="0" u="none" strike="noStrike" kern="1200" cap="none" spc="0" normalizeH="0" baseline="0" noProof="0">
                <a:ln>
                  <a:noFill/>
                </a:ln>
                <a:solidFill>
                  <a:prstClr val="black"/>
                </a:solidFill>
                <a:effectLst/>
                <a:uLnTx/>
                <a:uFillTx/>
                <a:latin typeface="Calibri" panose="020F0502020204030204"/>
                <a:cs typeface="Arial"/>
                <a:hlinkClick r:id="rId3"/>
              </a:rPr>
              <a:t>2022 Juvenile Justice and Delinquency Prevention Annual Report</a:t>
            </a:r>
            <a:r>
              <a:rPr kumimoji="0" lang="en-US" sz="1200" b="0" i="0" u="none" strike="noStrike" kern="1200" cap="none" spc="0" normalizeH="0" baseline="0" noProof="0">
                <a:ln>
                  <a:noFill/>
                </a:ln>
                <a:solidFill>
                  <a:prstClr val="black"/>
                </a:solidFill>
                <a:effectLst/>
                <a:uLnTx/>
                <a:uFillTx/>
                <a:latin typeface="Calibri" panose="020F0502020204030204"/>
                <a:cs typeface="Arial"/>
              </a:rPr>
              <a:t>. </a:t>
            </a:r>
          </a:p>
        </p:txBody>
      </p:sp>
      <p:sp>
        <p:nvSpPr>
          <p:cNvPr id="7" name="Rectangle: Rounded Corners 6">
            <a:extLst>
              <a:ext uri="{FF2B5EF4-FFF2-40B4-BE49-F238E27FC236}">
                <a16:creationId xmlns:a16="http://schemas.microsoft.com/office/drawing/2014/main" id="{2835DB0D-F324-FC8D-0522-B38FCCEA7705}"/>
              </a:ext>
            </a:extLst>
          </p:cNvPr>
          <p:cNvSpPr/>
          <p:nvPr/>
        </p:nvSpPr>
        <p:spPr>
          <a:xfrm>
            <a:off x="176543" y="4526622"/>
            <a:ext cx="6477000" cy="131733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a:rPr>
              <a:t>2,591 Youth Admitted to Detention Centers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a:rPr>
              <a:t>702 Youth in Residential Contractual Programs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a:rPr>
              <a:t>397 Youth Receiving Intensive Intervention Services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a:rPr>
              <a:t>274 Youth in Community Based Contractual Programs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Calibri" panose="020F0502020204030204"/>
                <a:cs typeface="Arial"/>
              </a:rPr>
              <a:t>154 Youth Committed to Youth Development Centers </a:t>
            </a:r>
          </a:p>
        </p:txBody>
      </p:sp>
      <p:pic>
        <p:nvPicPr>
          <p:cNvPr id="14" name="Picture 13">
            <a:extLst>
              <a:ext uri="{FF2B5EF4-FFF2-40B4-BE49-F238E27FC236}">
                <a16:creationId xmlns:a16="http://schemas.microsoft.com/office/drawing/2014/main" id="{C8AE2B50-83A2-D881-347C-5EC418290E2A}"/>
              </a:ext>
            </a:extLst>
          </p:cNvPr>
          <p:cNvPicPr>
            <a:picLocks noChangeAspect="1"/>
          </p:cNvPicPr>
          <p:nvPr/>
        </p:nvPicPr>
        <p:blipFill>
          <a:blip r:embed="rId4"/>
          <a:stretch>
            <a:fillRect/>
          </a:stretch>
        </p:blipFill>
        <p:spPr>
          <a:xfrm>
            <a:off x="7080818" y="2321635"/>
            <a:ext cx="4934639" cy="2686425"/>
          </a:xfrm>
          <a:prstGeom prst="rect">
            <a:avLst/>
          </a:prstGeom>
        </p:spPr>
      </p:pic>
      <p:sp>
        <p:nvSpPr>
          <p:cNvPr id="5" name="Title 2">
            <a:extLst>
              <a:ext uri="{FF2B5EF4-FFF2-40B4-BE49-F238E27FC236}">
                <a16:creationId xmlns:a16="http://schemas.microsoft.com/office/drawing/2014/main" id="{10D6A0CF-EA65-0E8A-8224-E02D87A67656}"/>
              </a:ext>
            </a:extLst>
          </p:cNvPr>
          <p:cNvSpPr txBox="1">
            <a:spLocks/>
          </p:cNvSpPr>
          <p:nvPr/>
        </p:nvSpPr>
        <p:spPr>
          <a:xfrm>
            <a:off x="278581" y="544685"/>
            <a:ext cx="11417300" cy="547688"/>
          </a:xfrm>
          <a:prstGeom prst="rect">
            <a:avLst/>
          </a:prstGeom>
        </p:spPr>
        <p:txBody>
          <a:bodyPr vert="horz" lIns="68580" tIns="34290" rIns="68580" bIns="34290" rtlCol="0" anchor="t">
            <a:noAutofit/>
          </a:bodyPr>
          <a:lstStyle>
            <a:lvl1pPr algn="l" defTabSz="685799"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a:lstStyle>
          <a:p>
            <a:pPr marL="0" marR="0" lvl="0" indent="0" algn="l" defTabSz="685799"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1F497D"/>
                </a:solidFill>
                <a:effectLst/>
                <a:uLnTx/>
                <a:uFillTx/>
                <a:latin typeface="Calibri" panose="020F0502020204030204" pitchFamily="34" charset="0"/>
                <a:ea typeface="Calibri" panose="020F0502020204030204" pitchFamily="34" charset="0"/>
                <a:cs typeface="Calibri" panose="020F0502020204030204" pitchFamily="34" charset="0"/>
              </a:rPr>
              <a:t>Overview of Juvenile Justice and Delinquency Prevention System </a:t>
            </a:r>
          </a:p>
        </p:txBody>
      </p:sp>
    </p:spTree>
    <p:extLst>
      <p:ext uri="{BB962C8B-B14F-4D97-AF65-F5344CB8AC3E}">
        <p14:creationId xmlns:p14="http://schemas.microsoft.com/office/powerpoint/2010/main" val="4198421978"/>
      </p:ext>
    </p:extLst>
  </p:cSld>
  <p:clrMapOvr>
    <a:masterClrMapping/>
  </p:clrMapOvr>
  <p:transition/>
</p:sld>
</file>

<file path=ppt/theme/theme1.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DMHDDSAS CCBHC Implementation Committee 8-25-23_FINAL  -  Read-Only" id="{471D615E-9171-4A30-BA84-DC02DC70764C}" vid="{31316DB4-CCDD-4620-91D5-34BA6273858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DMHDDSAS CCBHC Implementation Committee 8-25-23_FINAL  -  Read-Only" id="{471D615E-9171-4A30-BA84-DC02DC70764C}" vid="{31316DB4-CCDD-4620-91D5-34BA62738587}"/>
    </a:ext>
  </a:extLst>
</a:theme>
</file>

<file path=ppt/theme/theme4.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9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DMHDDSAS CCBHC Implementation Committee 8-25-23_FINAL  -  Read-Only" id="{471D615E-9171-4A30-BA84-DC02DC70764C}" vid="{31316DB4-CCDD-4620-91D5-34BA62738587}"/>
    </a:ext>
  </a:extLst>
</a:theme>
</file>

<file path=ppt/theme/theme7.xml><?xml version="1.0" encoding="utf-8"?>
<a:theme xmlns:a="http://schemas.openxmlformats.org/drawingml/2006/main" name="7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DMHDDSAS CCBHC Implementation Committee 8-25-23_FINAL  -  Read-Only" id="{471D615E-9171-4A30-BA84-DC02DC70764C}" vid="{31316DB4-CCDD-4620-91D5-34BA62738587}"/>
    </a:ext>
  </a:extLst>
</a:theme>
</file>

<file path=ppt/theme/theme8.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DMHDDSAS CCBHC Implementation Committee 8-25-23_FINAL  -  Read-Only" id="{471D615E-9171-4A30-BA84-DC02DC70764C}" vid="{31316DB4-CCDD-4620-91D5-34BA62738587}"/>
    </a:ext>
  </a:extLst>
</a:theme>
</file>

<file path=ppt/theme/theme9.xml><?xml version="1.0" encoding="utf-8"?>
<a:theme xmlns:a="http://schemas.openxmlformats.org/drawingml/2006/main" name="8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DMHDDSAS CCBHC Implementation Committee 8-25-23_FINAL  -  Read-Only" id="{471D615E-9171-4A30-BA84-DC02DC70764C}" vid="{31316DB4-CCDD-4620-91D5-34BA6273858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625C3A6ABEE24B951D6A62D5BECF0F" ma:contentTypeVersion="15" ma:contentTypeDescription="Create a new document." ma:contentTypeScope="" ma:versionID="27d6c7885b3d01af5aa15c05dddacfe7">
  <xsd:schema xmlns:xsd="http://www.w3.org/2001/XMLSchema" xmlns:xs="http://www.w3.org/2001/XMLSchema" xmlns:p="http://schemas.microsoft.com/office/2006/metadata/properties" xmlns:ns2="5f6a93a8-5012-4bc1-a8a3-ed70ba1b677a" xmlns:ns3="ea170e1f-3fac-41e7-82e3-d88c267a000f" targetNamespace="http://schemas.microsoft.com/office/2006/metadata/properties" ma:root="true" ma:fieldsID="dc0fa51e20cc1c301a95e1300e8a070e" ns2:_="" ns3:_="">
    <xsd:import namespace="5f6a93a8-5012-4bc1-a8a3-ed70ba1b677a"/>
    <xsd:import namespace="ea170e1f-3fac-41e7-82e3-d88c267a00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a93a8-5012-4bc1-a8a3-ed70ba1b6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170e1f-3fac-41e7-82e3-d88c267a000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5cdcd42-e18a-43dd-be91-fcf8d2fad7f7}" ma:internalName="TaxCatchAll" ma:showField="CatchAllData" ma:web="ea170e1f-3fac-41e7-82e3-d88c267a00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6a93a8-5012-4bc1-a8a3-ed70ba1b677a">
      <Terms xmlns="http://schemas.microsoft.com/office/infopath/2007/PartnerControls"/>
    </lcf76f155ced4ddcb4097134ff3c332f>
    <TaxCatchAll xmlns="ea170e1f-3fac-41e7-82e3-d88c267a000f" xsi:nil="true"/>
    <SharedWithUsers xmlns="ea170e1f-3fac-41e7-82e3-d88c267a000f">
      <UserInfo>
        <DisplayName>Savuto, Michelle</DisplayName>
        <AccountId>20</AccountId>
        <AccountType/>
      </UserInfo>
      <UserInfo>
        <DisplayName>Paranjpe, Nina</DisplayName>
        <AccountId>17</AccountId>
        <AccountType/>
      </UserInfo>
      <UserInfo>
        <DisplayName>Rains, Jacob</DisplayName>
        <AccountId>15</AccountId>
        <AccountType/>
      </UserInfo>
      <UserInfo>
        <DisplayName>Traube, Ashley</DisplayName>
        <AccountId>40</AccountId>
        <AccountType/>
      </UserInfo>
      <UserInfo>
        <DisplayName>Guyer, Jocelyn</DisplayName>
        <AccountId>62</AccountId>
        <AccountType/>
      </UserInfo>
      <UserInfo>
        <DisplayName>Morein, Molly</DisplayName>
        <AccountId>910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B1988C-04C2-4E23-950C-11928D2962A9}"/>
</file>

<file path=customXml/itemProps2.xml><?xml version="1.0" encoding="utf-8"?>
<ds:datastoreItem xmlns:ds="http://schemas.openxmlformats.org/officeDocument/2006/customXml" ds:itemID="{0BD19CDA-8C9A-49BC-AE34-138B872BA0B7}">
  <ds:schemaRefs>
    <ds:schemaRef ds:uri="http://www.w3.org/XML/1998/namespace"/>
    <ds:schemaRef ds:uri="http://purl.org/dc/terms/"/>
    <ds:schemaRef ds:uri="http://schemas.microsoft.com/office/2006/metadata/properties"/>
    <ds:schemaRef ds:uri="5f6a93a8-5012-4bc1-a8a3-ed70ba1b677a"/>
    <ds:schemaRef ds:uri="ea170e1f-3fac-41e7-82e3-d88c267a000f"/>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4F24AFC3-515B-419B-BB82-6460930EF9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3463</Words>
  <Application>Microsoft Office PowerPoint</Application>
  <PresentationFormat>Widescreen</PresentationFormat>
  <Paragraphs>713</Paragraphs>
  <Slides>30</Slides>
  <Notes>8</Notes>
  <HiddenSlides>0</HiddenSlides>
  <MMClips>0</MMClips>
  <ScaleCrop>false</ScaleCrop>
  <HeadingPairs>
    <vt:vector size="4" baseType="variant">
      <vt:variant>
        <vt:lpstr>Theme</vt:lpstr>
      </vt:variant>
      <vt:variant>
        <vt:i4>9</vt:i4>
      </vt:variant>
      <vt:variant>
        <vt:lpstr>Slide Titles</vt:lpstr>
      </vt:variant>
      <vt:variant>
        <vt:i4>30</vt:i4>
      </vt:variant>
    </vt:vector>
  </HeadingPairs>
  <TitlesOfParts>
    <vt:vector size="39" baseType="lpstr">
      <vt:lpstr>5_Office Theme</vt:lpstr>
      <vt:lpstr>3_Office Theme</vt:lpstr>
      <vt:lpstr>4_Office Theme</vt:lpstr>
      <vt:lpstr>Office Theme</vt:lpstr>
      <vt:lpstr>13_Office Theme</vt:lpstr>
      <vt:lpstr>9_Office Theme</vt:lpstr>
      <vt:lpstr>7_Office Theme</vt:lpstr>
      <vt:lpstr>6_Office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Please share your feedback with us!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Strategic Plan in Action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Rains, Jacob</dc:creator>
  <cp:lastModifiedBy>Rains, Jacob</cp:lastModifiedBy>
  <cp:revision>4</cp:revision>
  <dcterms:created xsi:type="dcterms:W3CDTF">2023-12-22T16:02:06Z</dcterms:created>
  <dcterms:modified xsi:type="dcterms:W3CDTF">2024-06-11T01:36:23Z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0x01010097625C3A6ABEE24B951D6A62D5BECF0F</vt:lpwstr>
  </property>
  <property fmtid="{D5CDD505-2E9C-101B-9397-08002B2CF9AE}" pid="3" name="MediaServiceImageTags">
    <vt:lpwstr/>
  </property>
</Properties>
</file>