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A7F15-498C-42C5-8656-4A3A6E243C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628739-5996-49C2-8356-8B8DAF230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4D74D-FEEB-4388-BB06-A74FD1D62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116A-B159-492E-9ABC-1AA569225CB7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CF555-D70B-4F11-AC70-DA20F246F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DB29F-BB95-489F-A710-E610D43E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47CD-CF06-4E02-A88B-F84862D29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08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1AF8B-1618-4ABB-98B9-35402FEAA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1DDA6-8858-4B44-B985-C12FCC731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A9695-D672-47E4-A267-B91198F81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116A-B159-492E-9ABC-1AA569225CB7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70CC8-DCAA-4C3C-B214-C349B7486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A2A8A-B55C-4314-8F87-18D2D6626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47CD-CF06-4E02-A88B-F84862D29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70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2AE6FC-EAE3-4C26-8976-879A8F63AB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EA8532-30D9-4891-8823-15B4919E2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CE5A4-7760-4BC7-AC15-EC4BF763F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116A-B159-492E-9ABC-1AA569225CB7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7901E-10C9-42F6-B507-FCFFCB8E4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6D0BF-2983-4142-804F-0088BDA54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47CD-CF06-4E02-A88B-F84862D29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63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BE5B6-9CFA-4BEA-B3D1-B92E19A1F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C1E6D-3A23-4602-8907-2D5DD3EF3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8EA15-EE9A-49D6-9374-9C88C201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116A-B159-492E-9ABC-1AA569225CB7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D4691-0601-4C81-8161-5B90B8E41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747D7-C2AD-4A1B-AD5B-B683B2343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47CD-CF06-4E02-A88B-F84862D29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3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CF453-E9C8-4BC2-B640-8F6833E98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5CF9D-C67D-4454-BC88-7B381AC73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47B3B-E154-4C16-ACA1-AEEAD91BC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116A-B159-492E-9ABC-1AA569225CB7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6BB02-672F-4179-9631-F0D328525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95B3B-A126-43A4-851D-93EF58741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47CD-CF06-4E02-A88B-F84862D29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2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F88A9-A33A-45D0-8AB5-9CB8A85E4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3D983-43D9-47C1-B40C-9A1EB03D2D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4D464D-FD50-43F7-B1E6-7D61C692D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648B0-8E30-4B3D-BBC5-EDFA3859F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116A-B159-492E-9ABC-1AA569225CB7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5000D-AD5F-4CF4-9F55-1532FC03C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AC6AAF-09F8-401E-A60E-7B73E7FE9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47CD-CF06-4E02-A88B-F84862D29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8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62917-E2B2-45C8-A6E1-6E94606DD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3F31E-428F-4730-B251-2FA15FD89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75B5F8-6897-471A-B246-8CE3385A52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44FC4A-4751-4A71-9B5A-ED8C1C4F72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11D618-F568-417A-8F13-6A01F29CC3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AC869-CEEA-441F-AF3B-FB1A19E1F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116A-B159-492E-9ABC-1AA569225CB7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E2F709-DACF-4353-AF0F-A8FB7BDE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761E-FB09-484E-96E8-8F57847D3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47CD-CF06-4E02-A88B-F84862D29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3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97AC7-B1D0-45E7-B4B6-26A58447F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7F5-A93A-4E8A-9626-E1219A12D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116A-B159-492E-9ABC-1AA569225CB7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7B0CC2-02FF-4D5F-9FDC-316BAC9F6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12B04-A87A-405F-A3BA-361F7C5C5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47CD-CF06-4E02-A88B-F84862D29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4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206DC4-3EA6-4A37-AB51-C0899DE6B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116A-B159-492E-9ABC-1AA569225CB7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773B46-0E74-481A-8B83-317341E50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A1A8A2-05FF-43AD-AAAD-4C275B290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47CD-CF06-4E02-A88B-F84862D29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1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73ADF-D742-4AAE-A067-BDF208745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BCC06-6CBA-4BA3-B2F6-08C994DB2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9F2667-CD58-48A0-974C-9425C09BB9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6F4A2A-2B06-4C0A-A30E-ED1AF99D4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116A-B159-492E-9ABC-1AA569225CB7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8002C-ECC8-4FF3-A0C6-37A3F81FB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DC66AD-2576-4FBD-8345-4C6274BD6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47CD-CF06-4E02-A88B-F84862D29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96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ECD31-5F9D-43C8-9804-1782D7328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FC709-0164-4019-8129-F1F27E686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BBFE38-025B-4620-A3CF-C48C4D0921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F1440B-24B7-4F6C-8AF9-2B8DEEFAA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116A-B159-492E-9ABC-1AA569225CB7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A2215-9F8E-4D71-8C3A-AB8084DB7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D4FD41-0F8B-4FFC-A4D9-BA98B15F2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47CD-CF06-4E02-A88B-F84862D29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57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6251F1-EBB0-4FF4-BF83-92480FC9B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2E5F5-A9E5-4554-8643-00BA9ED9E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59EA4-29D6-441C-9A1C-0B6DF9455C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7116A-B159-492E-9ABC-1AA569225CB7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037CC-72F0-46FA-8DE1-D87B8D6C0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D8D7A-7C51-411F-B6C3-B7F16EF1D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147CD-CF06-4E02-A88B-F84862D29B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856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26FD0C2-26AE-4432-911F-A828ACEEF0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83" y="0"/>
            <a:ext cx="107202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151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9552BFF-5548-49D4-872A-76525CDFE8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037" y="1119187"/>
            <a:ext cx="7781925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815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Schwartz, Michael</dc:creator>
  <cp:lastModifiedBy>Pokorny, Scott</cp:lastModifiedBy>
  <cp:revision>3</cp:revision>
  <dcterms:created xsi:type="dcterms:W3CDTF">2022-01-07T18:56:10Z</dcterms:created>
  <dcterms:modified xsi:type="dcterms:W3CDTF">2022-01-14T17:16:22Z</dcterms:modified>
</cp:coreProperties>
</file>