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ppt/tags/tag3.xml" ContentType="application/vnd.openxmlformats-officedocument.presentationml.tags+xml"/>
  <Override PartName="/ppt/notesSlides/notesSlide2.xml" ContentType="application/vnd.openxmlformats-officedocument.presentationml.notesSlide+xml"/>
  <Override PartName="/ppt/tags/tag4.xml" ContentType="application/vnd.openxmlformats-officedocument.presentationml.tags+xml"/>
  <Override PartName="/ppt/notesSlides/notesSlide3.xml" ContentType="application/vnd.openxmlformats-officedocument.presentationml.notesSlide+xml"/>
  <Override PartName="/ppt/tags/tag5.xml" ContentType="application/vnd.openxmlformats-officedocument.presentationml.tags+xml"/>
  <Override PartName="/ppt/notesSlides/notesSlide4.xml" ContentType="application/vnd.openxmlformats-officedocument.presentationml.notesSlide+xml"/>
  <Override PartName="/ppt/tags/tag6.xml" ContentType="application/vnd.openxmlformats-officedocument.presentationml.tags+xml"/>
  <Override PartName="/ppt/notesSlides/notesSlide5.xml" ContentType="application/vnd.openxmlformats-officedocument.presentationml.notesSlide+xml"/>
  <Override PartName="/ppt/tags/tag7.xml" ContentType="application/vnd.openxmlformats-officedocument.presentationml.tags+xml"/>
  <Override PartName="/ppt/notesSlides/notesSlide6.xml" ContentType="application/vnd.openxmlformats-officedocument.presentationml.notesSlide+xml"/>
  <Override PartName="/ppt/tags/tag8.xml" ContentType="application/vnd.openxmlformats-officedocument.presentationml.tags+xml"/>
  <Override PartName="/ppt/notesSlides/notesSlide7.xml" ContentType="application/vnd.openxmlformats-officedocument.presentationml.notesSlide+xml"/>
  <Override PartName="/ppt/tags/tag9.xml" ContentType="application/vnd.openxmlformats-officedocument.presentationml.tags+xml"/>
  <Override PartName="/ppt/notesSlides/notesSlide8.xml" ContentType="application/vnd.openxmlformats-officedocument.presentationml.notesSlide+xml"/>
  <Override PartName="/ppt/tags/tag10.xml" ContentType="application/vnd.openxmlformats-officedocument.presentationml.tags+xml"/>
  <Override PartName="/ppt/notesSlides/notesSlide9.xml" ContentType="application/vnd.openxmlformats-officedocument.presentationml.notesSlide+xml"/>
  <Override PartName="/ppt/tags/tag11.xml" ContentType="application/vnd.openxmlformats-officedocument.presentationml.tags+xml"/>
  <Override PartName="/ppt/notesSlides/notesSlide10.xml" ContentType="application/vnd.openxmlformats-officedocument.presentationml.notesSlide+xml"/>
  <Override PartName="/ppt/tags/tag12.xml" ContentType="application/vnd.openxmlformats-officedocument.presentationml.tags+xml"/>
  <Override PartName="/ppt/notesSlides/notesSlide11.xml" ContentType="application/vnd.openxmlformats-officedocument.presentationml.notesSlide+xml"/>
  <Override PartName="/ppt/tags/tag13.xml" ContentType="application/vnd.openxmlformats-officedocument.presentationml.tags+xml"/>
  <Override PartName="/ppt/notesSlides/notesSlide12.xml" ContentType="application/vnd.openxmlformats-officedocument.presentationml.notesSlide+xml"/>
  <Override PartName="/ppt/tags/tag14.xml" ContentType="application/vnd.openxmlformats-officedocument.presentationml.tags+xml"/>
  <Override PartName="/ppt/notesSlides/notesSlide13.xml" ContentType="application/vnd.openxmlformats-officedocument.presentationml.notesSlide+xml"/>
  <Override PartName="/ppt/tags/tag15.xml" ContentType="application/vnd.openxmlformats-officedocument.presentationml.tags+xml"/>
  <Override PartName="/ppt/notesSlides/notesSlide14.xml" ContentType="application/vnd.openxmlformats-officedocument.presentationml.notesSlide+xml"/>
  <Override PartName="/ppt/tags/tag16.xml" ContentType="application/vnd.openxmlformats-officedocument.presentationml.tags+xml"/>
  <Override PartName="/ppt/notesSlides/notesSlide15.xml" ContentType="application/vnd.openxmlformats-officedocument.presentationml.notesSlide+xml"/>
  <Override PartName="/ppt/comments/modernComment_7FFFEDC0_93EFD355.xml" ContentType="application/vnd.ms-powerpoint.comments+xml"/>
  <Override PartName="/ppt/tags/tag17.xml" ContentType="application/vnd.openxmlformats-officedocument.presentationml.tags+xml"/>
  <Override PartName="/ppt/notesSlides/notesSlide16.xml" ContentType="application/vnd.openxmlformats-officedocument.presentationml.notesSlide+xml"/>
  <Override PartName="/ppt/tags/tag18.xml" ContentType="application/vnd.openxmlformats-officedocument.presentationml.tags+xml"/>
  <Override PartName="/ppt/notesSlides/notesSlide17.xml" ContentType="application/vnd.openxmlformats-officedocument.presentationml.notesSlide+xml"/>
  <Override PartName="/ppt/comments/modernComment_7FFFEDE8_2C3A6F33.xml" ContentType="application/vnd.ms-powerpoint.comments+xml"/>
  <Override PartName="/ppt/tags/tag19.xml" ContentType="application/vnd.openxmlformats-officedocument.presentationml.tags+xml"/>
  <Override PartName="/ppt/notesSlides/notesSlide18.xml" ContentType="application/vnd.openxmlformats-officedocument.presentationml.notesSlide+xml"/>
  <Override PartName="/ppt/comments/modernComment_7FFFEDE9_919D99AE.xml" ContentType="application/vnd.ms-powerpoint.comments+xml"/>
  <Override PartName="/ppt/tags/tag20.xml" ContentType="application/vnd.openxmlformats-officedocument.presentationml.tags+xml"/>
  <Override PartName="/ppt/notesSlides/notesSlide19.xml" ContentType="application/vnd.openxmlformats-officedocument.presentationml.notesSlide+xml"/>
  <Override PartName="/ppt/tags/tag21.xml" ContentType="application/vnd.openxmlformats-officedocument.presentationml.tags+xml"/>
  <Override PartName="/ppt/notesSlides/notesSlide20.xml" ContentType="application/vnd.openxmlformats-officedocument.presentationml.notesSlide+xml"/>
  <Override PartName="/ppt/comments/modernComment_7FFFEDC1_7F0F360B.xml" ContentType="application/vnd.ms-powerpoint.comments+xml"/>
  <Override PartName="/ppt/tags/tag22.xml" ContentType="application/vnd.openxmlformats-officedocument.presentationml.tags+xml"/>
  <Override PartName="/ppt/notesSlides/notesSlide21.xml" ContentType="application/vnd.openxmlformats-officedocument.presentationml.notesSlid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 id="2147483690" r:id="rId5"/>
  </p:sldMasterIdLst>
  <p:notesMasterIdLst>
    <p:notesMasterId r:id="rId27"/>
  </p:notesMasterIdLst>
  <p:handoutMasterIdLst>
    <p:handoutMasterId r:id="rId28"/>
  </p:handoutMasterIdLst>
  <p:sldIdLst>
    <p:sldId id="461" r:id="rId6"/>
    <p:sldId id="2147478967" r:id="rId7"/>
    <p:sldId id="2147478968" r:id="rId8"/>
    <p:sldId id="2147479012" r:id="rId9"/>
    <p:sldId id="2147376661" r:id="rId10"/>
    <p:sldId id="2147478972" r:id="rId11"/>
    <p:sldId id="2147478969" r:id="rId12"/>
    <p:sldId id="2147478970" r:id="rId13"/>
    <p:sldId id="2147478971" r:id="rId14"/>
    <p:sldId id="2147478974" r:id="rId15"/>
    <p:sldId id="2147479018" r:id="rId16"/>
    <p:sldId id="2147479013" r:id="rId17"/>
    <p:sldId id="2147479014" r:id="rId18"/>
    <p:sldId id="2147479009" r:id="rId19"/>
    <p:sldId id="2147478976" r:id="rId20"/>
    <p:sldId id="2147479011" r:id="rId21"/>
    <p:sldId id="2147479016" r:id="rId22"/>
    <p:sldId id="2147479017" r:id="rId23"/>
    <p:sldId id="2147478734" r:id="rId24"/>
    <p:sldId id="2147478977" r:id="rId25"/>
    <p:sldId id="2147478965" r:id="rId26"/>
  </p:sldIdLst>
  <p:sldSz cx="9144000" cy="6858000" type="screen4x3"/>
  <p:notesSz cx="7315200" cy="9601200"/>
  <p:custDataLst>
    <p:tags r:id="rId29"/>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BF19D704-2318-08E5-9E55-A1D600AD0907}" name="Leighs, Michael" initials="ML" userId="S::Michael.Leighs@dhhs.nc.gov::f71eca8c-cf8e-4d37-b6bc-32fc734c58e8" providerId="AD"/>
  <p188:author id="{6A0BFB2F-69D9-1227-43F4-BDE12E3DE9A7}" name="Shinn Detar, Kindl" initials="SK" userId="S::kindl.detar@nc.gov::0db47f94-58d7-4767-9d74-e5a5a9c07e1f" providerId="AD"/>
  <p188:author id="{A053E245-5F77-3A6C-C0EB-804A1CFDA711}" name="Ebner, Sherry D" initials="ED" userId="S::sherry.ebner@dhhs.nc.gov::7c904ac5-100d-4abd-ba74-4e49ee59af38" providerId="AD"/>
  <p188:author id="{5711A34C-125A-7614-33DC-0040A6884DA7}" name="Bush, Melanie E" initials="MB" userId="S::melanie.bush@dhhs.nc.gov::b47a0c96-d1fe-41f5-a768-549375b87e12" providerId="AD"/>
  <p188:author id="{78AC434E-51F4-1BCF-C17A-0787EEC99477}" name="Vulimiri, Madhu" initials="VM" userId="S::madhu.vulimiri@nc.gov::e8daceb6-0409-405b-863a-c1dcbb856b8f" providerId="AD"/>
  <p188:author id="{7B7B6364-0384-D717-8DAB-8104AEF302A5}" name="Stallard, Lorea A" initials="SL" userId="S::lorea.stallard@nc.gov::23580236-6b78-4d29-9a06-c7eed87ced7f" providerId="AD"/>
  <p188:author id="{0A518F6E-AD0A-6A7E-C9D7-3CA682CA8F37}" name="White, Janssen" initials="WJ" userId="S::janssen.white@dhhs.nc.gov::06a684a9-cb2d-406f-a323-d48feebd9116" providerId="AD"/>
  <p188:author id="{5B05CF6E-F9BE-8682-0502-CD9E5A661408}" name="Phillips, Chiara F" initials="PF" userId="S::chiara.phillips@dhhs.nc.gov::2f3cd744-6860-4814-bb5c-0ea0620b2b17" providerId="AD"/>
  <p188:author id="{3CFA8978-6AA3-4FDB-D682-9102E5923712}" name="Hicks, Jerquitta C" initials="HJ" userId="S::jerquitta.smallwood@dhhs.nc.gov::0c3dbab9-74f7-41b0-ae13-e2d326f5856b" providerId="AD"/>
  <p188:author id="{82839E94-5556-FFD2-A860-C811B88B7B2A}" name="Pardington, Nan" initials="NP" userId="S::nan.pardington@dhhs.nc.gov::d70f7b88-ba0f-458e-bc5d-d85f4755ab3c" providerId="AD"/>
  <p188:author id="{0494BAA1-AA15-B4FE-7C43-628A408A632E}" name="Tyagi, Kartik" initials="TK" userId="S::Kartik.Tyagi@dhhs.nc.gov::a717db9f-fe5d-4801-ac90-091b6bc3f12f" providerId="AD"/>
  <p188:author id="{D3CB7AAC-78D9-40D8-408D-26F0F6B01A83}" name="Chiulli, Jane" initials="CJ" userId="S::jane.chiulli@dhhs.nc.gov::1487bdf6-c538-4302-9f45-40b5f62736d4" providerId="AD"/>
  <p188:author id="{227CCAAE-5C99-2A83-74C4-D0FA4AE17C77}" name="Leighs, Michael" initials="LM" userId="S::michael.leighs@dhhs.nc.gov::f71eca8c-cf8e-4d37-b6bc-32fc734c58e8" providerId="AD"/>
  <p188:author id="{DBDCFEBD-4025-CE03-95F7-21BCAFB90A0D}" name="Vulimiri, Madhu" initials="MV" userId="S::Madhu.Vulimiri@dhhs.nc.gov::7048e944-1299-4e5a-a6cd-c66d2afdaa2d" providerId="AD"/>
  <p188:author id="{436BC0BF-A739-D64A-5D71-4D78AA476921}" name="Wade, Karen" initials="WK" userId="S::karen.wade@dhhs.nc.gov::b42bf4f0-6e7e-46c9-8c33-5b942c018b89" providerId="AD"/>
  <p188:author id="{6942E6C9-CFF5-242E-10D2-19355189C8CA}" name="Deacle, Robin" initials="DR" userId="S::Robin.Deacle@dhhs.nc.gov::2b1ff63a-8bd6-4d2b-b0dc-eb86a72b491b" providerId="AD"/>
  <p188:author id="{6B7B19CC-F7CD-63EF-B29B-6C84880FAC87}" name="McGee, Emily" initials="ME" userId="S::emily.mcgee@dhhs.nc.gov::20173c5f-63d8-4617-8a37-661f99bbc495" providerId="AD"/>
  <p188:author id="{A6DD6AD5-68A6-6313-D1AF-8C5704A7FD33}" name="Strickland, Heather" initials="SH" userId="S::heather.strickland@dhhs.nc.gov::2d2f52c9-8c2a-4b30-aba3-bb0b0290cf1e" providerId="AD"/>
  <p188:author id="{6822CBD6-05CE-E73E-4C2C-196F0BA5CA40}" name="Vulimiri, Madhu" initials="MV" userId="S::Madhu.Vulimiri@nc.gov::e8daceb6-0409-405b-863a-c1dcbb856b8f" providerId="AD"/>
  <p188:author id="{4AFFB3DD-049F-8AC8-4C9C-DE63A408B9EA}" name="McGee, Emily" initials="EM" userId="S::Emily.McGee@dhhs.nc.gov::20173c5f-63d8-4617-8a37-661f99bbc495" providerId="AD"/>
  <p188:author id="{744C74ED-A8C2-F911-F808-97A2E5F42331}" name="Hicks, Jerquitta C" initials="" userId="S::Jerquitta.Smallwood@dhhs.nc.gov::0c3dbab9-74f7-41b0-ae13-e2d326f5856b" providerId="AD"/>
  <p188:author id="{053806F2-204F-BF8A-A06C-35AB96C7F29F}" name="Wade, Karen" initials="KW" userId="S::Karen.Wade@dhhs.nc.gov::b42bf4f0-6e7e-46c9-8c33-5b942c018b89" providerId="AD"/>
  <p188:author id="{C924DEF3-115B-D2C4-19FA-879AC673409D}" name="Deen, Kaycee L" initials="DK" userId="S::kaycee.deen@dhhs.nc.gov::14b917ce-0e6e-4fd9-bcd5-cc9f5c3ea8c7"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Lerche, Julia K" initials="LJK" lastIdx="9" clrIdx="0"/>
  <p:cmAuthor id="2" name="Zimmerman, Tracy A" initials="ZTA" lastIdx="16" clrIdx="1">
    <p:extLst>
      <p:ext uri="{19B8F6BF-5375-455C-9EA6-DF929625EA0E}">
        <p15:presenceInfo xmlns:p15="http://schemas.microsoft.com/office/powerpoint/2012/main" userId="S::tracy.zimmerman@dhhs.nc.gov::6b21ed79-23c3-410f-a0b0-4640357a976c"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2060"/>
    <a:srgbClr val="5C93D5"/>
    <a:srgbClr val="7CA3DD"/>
    <a:srgbClr val="E4EEF4"/>
    <a:srgbClr val="EDC283"/>
    <a:srgbClr val="E6A958"/>
    <a:srgbClr val="007A37"/>
    <a:srgbClr val="003B70"/>
    <a:srgbClr val="568AA4"/>
    <a:srgbClr val="94B6C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9C3138B-3781-9B5F-E6F5-327E53D2FAD4}" v="2" dt="2025-09-29T14:32:08.022"/>
    <p1510:client id="{21F7E8A7-0FF1-7805-E2D8-D34EECEA3186}" v="9" dt="2025-09-28T19:47:15.379"/>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0" d="100"/>
          <a:sy n="70" d="100"/>
        </p:scale>
        <p:origin x="1810" y="278"/>
      </p:cViewPr>
      <p:guideLst/>
    </p:cSldViewPr>
  </p:slideViewPr>
  <p:notesTextViewPr>
    <p:cViewPr>
      <p:scale>
        <a:sx n="1" d="1"/>
        <a:sy n="1" d="1"/>
      </p:scale>
      <p:origin x="0" y="0"/>
    </p:cViewPr>
  </p:notesText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3" Type="http://schemas.openxmlformats.org/officeDocument/2006/relationships/customXml" Target="../customXml/item3.xml"/><Relationship Id="rId21" Type="http://schemas.openxmlformats.org/officeDocument/2006/relationships/slide" Target="slides/slide16.xml"/><Relationship Id="rId34" Type="http://schemas.openxmlformats.org/officeDocument/2006/relationships/tableStyles" Target="tableStyles.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tags" Target="tags/tag1.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viewProps" Target="viewProps.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handoutMaster" Target="handoutMasters/handoutMaster1.xml"/><Relationship Id="rId36" Type="http://schemas.microsoft.com/office/2018/10/relationships/authors" Target="authors.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notesMaster" Target="notesMasters/notesMaster1.xml"/><Relationship Id="rId30" Type="http://schemas.openxmlformats.org/officeDocument/2006/relationships/commentAuthors" Target="commentAuthors.xml"/><Relationship Id="rId35" Type="http://schemas.microsoft.com/office/2015/10/relationships/revisionInfo" Target="revisionInfo.xml"/></Relationships>
</file>

<file path=ppt/comments/modernComment_7FFFEDC0_93EFD355.xml><?xml version="1.0" encoding="utf-8"?>
<p188:cmLst xmlns:a="http://schemas.openxmlformats.org/drawingml/2006/main" xmlns:r="http://schemas.openxmlformats.org/officeDocument/2006/relationships" xmlns:p188="http://schemas.microsoft.com/office/powerpoint/2018/8/main">
  <p188:cm id="{0CEC693B-A766-412B-895E-2AFF4114F058}" authorId="{6A0BFB2F-69D9-1227-43F4-BDE12E3DE9A7}" created="2025-09-26T20:47:33.835">
    <pc:sldMkLst xmlns:pc="http://schemas.microsoft.com/office/powerpoint/2013/main/command">
      <pc:docMk/>
      <pc:sldMk cId="2481967957" sldId="2147478976"/>
    </pc:sldMkLst>
    <p188:replyLst>
      <p188:reply id="{443FD8A9-8B32-48DB-B9F9-31F0C0D7CBED}" authorId="{C924DEF3-115B-D2C4-19FA-879AC673409D}" created="2025-09-28T19:44:41.269">
        <p188:txBody>
          <a:bodyPr/>
          <a:lstStyle/>
          <a:p>
            <a:r>
              <a:rPr lang="en-US"/>
              <a:t>Ok - so these would be in the template or even a subcommittee packet, right?  We would have these available for the first subcommittee meetings but not needed for September's council meeting, right?</a:t>
            </a:r>
          </a:p>
        </p188:txBody>
      </p188:reply>
    </p188:replyLst>
    <p188:txBody>
      <a:bodyPr/>
      <a:lstStyle/>
      <a:p>
        <a:r>
          <a:rPr lang="en-US"/>
          <a:t>In terms of recommendations, how does this sound?  
Sample, hypothetical recommendation re youth protection:   
- Prohibit products with intoxicating levels of THC from being sold to people under X years of age. 
- Require that all establishments verify age by X means.
- Mandate that all establishments selling such products be located X feet away from schools.
In addition to the recommendation, also important to explain why the recommendation is important and identifying what would need to change to execute, especially if it requires legislative change. </a:t>
        </a:r>
      </a:p>
    </p188:txBody>
  </p188:cm>
</p188:cmLst>
</file>

<file path=ppt/comments/modernComment_7FFFEDC1_7F0F360B.xml><?xml version="1.0" encoding="utf-8"?>
<p188:cmLst xmlns:a="http://schemas.openxmlformats.org/drawingml/2006/main" xmlns:r="http://schemas.openxmlformats.org/officeDocument/2006/relationships" xmlns:p188="http://schemas.microsoft.com/office/powerpoint/2018/8/main">
  <p188:cm id="{137A13FC-9BFA-443A-A2C9-51A1B5208BFD}" authorId="{C924DEF3-115B-D2C4-19FA-879AC673409D}" created="2025-09-28T19:47:15.379">
    <ac:txMkLst xmlns:ac="http://schemas.microsoft.com/office/drawing/2013/main/command">
      <pc:docMk xmlns:pc="http://schemas.microsoft.com/office/powerpoint/2013/main/command"/>
      <pc:sldMk xmlns:pc="http://schemas.microsoft.com/office/powerpoint/2013/main/command" cId="2131703307" sldId="2147478977"/>
      <ac:spMk id="3" creationId="{E5D965C7-4296-EDDE-4122-33F1BC0A667E}"/>
      <ac:txMk cp="109" len="5">
        <ac:context len="133" hash="3285373833"/>
      </ac:txMk>
    </ac:txMkLst>
    <p188:pos x="4232030" y="3598984"/>
    <p188:txBody>
      <a:bodyPr/>
      <a:lstStyle/>
      <a:p>
        <a:r>
          <a:rPr lang="en-US"/>
          <a:t>Some places say 1:30 and some say 1:00
 </a:t>
        </a:r>
      </a:p>
    </p188:txBody>
  </p188:cm>
</p188:cmLst>
</file>

<file path=ppt/comments/modernComment_7FFFEDE8_2C3A6F33.xml><?xml version="1.0" encoding="utf-8"?>
<p188:cmLst xmlns:a="http://schemas.openxmlformats.org/drawingml/2006/main" xmlns:r="http://schemas.openxmlformats.org/officeDocument/2006/relationships" xmlns:p188="http://schemas.microsoft.com/office/powerpoint/2018/8/main">
  <p188:cm id="{60578D69-8839-4D4A-8BC6-309D60E4BA1D}" authorId="{436BC0BF-A739-D64A-5D71-4D78AA476921}" created="2025-09-26T17:51:10.742">
    <ac:deMkLst xmlns:ac="http://schemas.microsoft.com/office/drawing/2013/main/command">
      <pc:docMk xmlns:pc="http://schemas.microsoft.com/office/powerpoint/2013/main/command"/>
      <pc:sldMk xmlns:pc="http://schemas.microsoft.com/office/powerpoint/2013/main/command" cId="742027059" sldId="2147479016"/>
      <ac:graphicFrameMk id="3" creationId="{12A15F20-CCC2-F60E-76C2-C56CDD07F319}"/>
    </ac:deMkLst>
    <p188:replyLst>
      <p188:reply id="{CA7394C6-CB05-462C-A00A-2087D726062A}" authorId="{C924DEF3-115B-D2C4-19FA-879AC673409D}" created="2025-09-26T19:19:27.279">
        <p188:txBody>
          <a:bodyPr/>
          <a:lstStyle/>
          <a:p>
            <a:r>
              <a:rPr lang="en-US"/>
              <a:t>You did capture everyone in both phrases</a:t>
            </a:r>
          </a:p>
        </p188:txBody>
      </p188:reply>
    </p188:replyLst>
    <p188:txBody>
      <a:bodyPr/>
      <a:lstStyle/>
      <a:p>
        <a:r>
          <a:rPr lang="en-US"/>
          <a:t>[@Deen, Kaycee L] [@Shinn Detar, Kindl] - I took a stab at assigning everyone. I need to double check that I captured everyone</a:t>
        </a:r>
      </a:p>
    </p188:txBody>
  </p188:cm>
  <p188:cm id="{50F95DD1-5660-4FB9-9309-C0B244F4D98F}" authorId="{C924DEF3-115B-D2C4-19FA-879AC673409D}" created="2025-09-26T19:00:46.425">
    <ac:txMkLst xmlns:ac="http://schemas.microsoft.com/office/drawing/2013/main/command">
      <pc:docMk xmlns:pc="http://schemas.microsoft.com/office/powerpoint/2013/main/command"/>
      <pc:sldMk xmlns:pc="http://schemas.microsoft.com/office/powerpoint/2013/main/command" cId="742027059" sldId="2147479016"/>
      <ac:graphicFrameMk id="3" creationId="{12A15F20-CCC2-F60E-76C2-C56CDD07F319}"/>
      <ac:tblMk/>
      <ac:tcMk rowId="2615775930" colId="1567137217"/>
      <ac:txMk cp="15" len="17">
        <ac:context len="163" hash="2579089384"/>
      </ac:txMk>
    </ac:txMkLst>
    <p188:pos x="7308871" y="972934"/>
    <p188:replyLst>
      <p188:reply id="{8386F350-EDA7-49A0-8361-3E719886A601}" authorId="{436BC0BF-A739-D64A-5D71-4D78AA476921}" created="2025-09-26T19:14:08.616">
        <p188:txBody>
          <a:bodyPr/>
          <a:lstStyle/>
          <a:p>
            <a:r>
              <a:rPr lang="en-US"/>
              <a:t>Yeah, I was thinking of breaking up all the doctors. </a:t>
            </a:r>
          </a:p>
        </p188:txBody>
      </p188:reply>
      <p188:reply id="{0C582A94-FBBC-4886-A2CF-F3047AF8C9F5}" authorId="{6A0BFB2F-69D9-1227-43F4-BDE12E3DE9A7}" created="2025-09-26T20:51:57.242">
        <p188:txBody>
          <a:bodyPr/>
          <a:lstStyle/>
          <a:p>
            <a:r>
              <a:rPr lang="en-US"/>
              <a:t>[@Wade, Karen] - I have one question here at your convenience. </a:t>
            </a:r>
          </a:p>
        </p188:txBody>
      </p188:reply>
    </p188:replyLst>
    <p188:txBody>
      <a:bodyPr/>
      <a:lstStyle/>
      <a:p>
        <a:r>
          <a:rPr lang="en-US"/>
          <a:t>What do you think about moving Dr. Apolinario to Prevention/Treatment?  Is that too many doctors on one Subcmte?</a:t>
        </a:r>
      </a:p>
    </p188:txBody>
  </p188:cm>
</p188:cmLst>
</file>

<file path=ppt/comments/modernComment_7FFFEDE9_919D99AE.xml><?xml version="1.0" encoding="utf-8"?>
<p188:cmLst xmlns:a="http://schemas.openxmlformats.org/drawingml/2006/main" xmlns:r="http://schemas.openxmlformats.org/officeDocument/2006/relationships" xmlns:p188="http://schemas.microsoft.com/office/powerpoint/2018/8/main">
  <p188:cm id="{94F296A9-36C5-4660-B3AD-89C50E2AF570}" authorId="{C924DEF3-115B-D2C4-19FA-879AC673409D}" created="2025-09-26T19:12:06.142">
    <ac:deMkLst xmlns:ac="http://schemas.microsoft.com/office/drawing/2013/main/command">
      <pc:docMk xmlns:pc="http://schemas.microsoft.com/office/powerpoint/2013/main/command"/>
      <pc:sldMk xmlns:pc="http://schemas.microsoft.com/office/powerpoint/2013/main/command" cId="2443024814" sldId="2147479017"/>
      <ac:graphicFrameMk id="3" creationId="{08CF44D1-D306-A734-F644-045399D14E9E}"/>
    </ac:deMkLst>
    <p188:replyLst>
      <p188:reply id="{D28DA307-6C9A-4FCB-8EE6-78FAF3F9B488}" authorId="{436BC0BF-A739-D64A-5D71-4D78AA476921}" created="2025-09-26T19:22:01.501">
        <p188:txBody>
          <a:bodyPr/>
          <a:lstStyle/>
          <a:p>
            <a:r>
              <a:rPr lang="en-US"/>
              <a:t>I don't think I know enough about what that would entail. Do you have any examples of what recommendations related to that would include? </a:t>
            </a:r>
          </a:p>
        </p188:txBody>
      </p188:reply>
      <p188:reply id="{1B2401E1-F40D-440C-A18A-A77868084D9C}" authorId="{C924DEF3-115B-D2C4-19FA-879AC673409D}" created="2025-09-26T20:33:31.420">
        <p188:txBody>
          <a:bodyPr/>
          <a:lstStyle/>
          <a:p>
            <a:r>
              <a:rPr lang="en-US"/>
              <a:t>It would entail balancing our recommendations to account for the illicit industry and taking steps to minimize it as much as we can.  Example: very high taxes encourage illicit industry.  Also, allowing local counties to opt out of cannabis sales can bolster an illicit market if there are no retailers nearby.  </a:t>
            </a:r>
          </a:p>
        </p188:txBody>
      </p188:reply>
      <p188:reply id="{884DB864-2DC2-4814-BBBA-4F0695B03090}" authorId="{C924DEF3-115B-D2C4-19FA-879AC673409D}" created="2025-09-26T20:34:33.732">
        <p188:txBody>
          <a:bodyPr/>
          <a:lstStyle/>
          <a:p>
            <a:r>
              <a:rPr lang="en-US"/>
              <a:t>It seems to go hand in glove with considerations for enforcement.</a:t>
            </a:r>
          </a:p>
        </p188:txBody>
      </p188:reply>
    </p188:replyLst>
    <p188:txBody>
      <a:bodyPr/>
      <a:lstStyle/>
      <a:p>
        <a:r>
          <a:rPr lang="en-US"/>
          <a:t>What about adding "illicit market" as a subtopic under enforcement?  I've heard it as a priority from DA Scott and also in the member survey</a:t>
        </a:r>
      </a:p>
    </p188:txBody>
  </p188:cm>
</p188:cmLst>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170583" cy="481876"/>
          </a:xfrm>
          <a:prstGeom prst="rect">
            <a:avLst/>
          </a:prstGeom>
        </p:spPr>
        <p:txBody>
          <a:bodyPr vert="horz" lIns="95191" tIns="47595" rIns="95191" bIns="47595" rtlCol="0"/>
          <a:lstStyle>
            <a:lvl1pPr algn="l">
              <a:defRPr sz="1200"/>
            </a:lvl1pPr>
          </a:lstStyle>
          <a:p>
            <a:endParaRPr lang="en-US"/>
          </a:p>
        </p:txBody>
      </p:sp>
      <p:sp>
        <p:nvSpPr>
          <p:cNvPr id="3" name="Date Placeholder 2"/>
          <p:cNvSpPr>
            <a:spLocks noGrp="1"/>
          </p:cNvSpPr>
          <p:nvPr>
            <p:ph type="dt" sz="quarter" idx="1"/>
          </p:nvPr>
        </p:nvSpPr>
        <p:spPr>
          <a:xfrm>
            <a:off x="4142963" y="0"/>
            <a:ext cx="3170583" cy="481876"/>
          </a:xfrm>
          <a:prstGeom prst="rect">
            <a:avLst/>
          </a:prstGeom>
        </p:spPr>
        <p:txBody>
          <a:bodyPr vert="horz" lIns="95191" tIns="47595" rIns="95191" bIns="47595" rtlCol="0"/>
          <a:lstStyle>
            <a:lvl1pPr algn="r">
              <a:defRPr sz="1200"/>
            </a:lvl1pPr>
          </a:lstStyle>
          <a:p>
            <a:fld id="{A9B734D9-FBB7-4B85-86A2-24E15EDE55E0}" type="datetimeFigureOut">
              <a:rPr lang="en-US" smtClean="0"/>
              <a:t>9/30/2025</a:t>
            </a:fld>
            <a:endParaRPr lang="en-US"/>
          </a:p>
        </p:txBody>
      </p:sp>
      <p:sp>
        <p:nvSpPr>
          <p:cNvPr id="4" name="Footer Placeholder 3"/>
          <p:cNvSpPr>
            <a:spLocks noGrp="1"/>
          </p:cNvSpPr>
          <p:nvPr>
            <p:ph type="ftr" sz="quarter" idx="2"/>
          </p:nvPr>
        </p:nvSpPr>
        <p:spPr>
          <a:xfrm>
            <a:off x="1" y="9119325"/>
            <a:ext cx="3170583" cy="481876"/>
          </a:xfrm>
          <a:prstGeom prst="rect">
            <a:avLst/>
          </a:prstGeom>
        </p:spPr>
        <p:txBody>
          <a:bodyPr vert="horz" lIns="95191" tIns="47595" rIns="95191" bIns="47595" rtlCol="0" anchor="b"/>
          <a:lstStyle>
            <a:lvl1pPr algn="l">
              <a:defRPr sz="1200"/>
            </a:lvl1pPr>
          </a:lstStyle>
          <a:p>
            <a:endParaRPr lang="en-US"/>
          </a:p>
        </p:txBody>
      </p:sp>
      <p:sp>
        <p:nvSpPr>
          <p:cNvPr id="5" name="Slide Number Placeholder 4"/>
          <p:cNvSpPr>
            <a:spLocks noGrp="1"/>
          </p:cNvSpPr>
          <p:nvPr>
            <p:ph type="sldNum" sz="quarter" idx="3"/>
          </p:nvPr>
        </p:nvSpPr>
        <p:spPr>
          <a:xfrm>
            <a:off x="4142963" y="9119325"/>
            <a:ext cx="3170583" cy="481876"/>
          </a:xfrm>
          <a:prstGeom prst="rect">
            <a:avLst/>
          </a:prstGeom>
        </p:spPr>
        <p:txBody>
          <a:bodyPr vert="horz" lIns="95191" tIns="47595" rIns="95191" bIns="47595" rtlCol="0" anchor="b"/>
          <a:lstStyle>
            <a:lvl1pPr algn="r">
              <a:defRPr sz="1200"/>
            </a:lvl1pPr>
          </a:lstStyle>
          <a:p>
            <a:fld id="{41803F26-4061-4820-A8A7-DA9F5475917E}" type="slidenum">
              <a:rPr lang="en-US" smtClean="0"/>
              <a:t>‹#›</a:t>
            </a:fld>
            <a:endParaRPr lang="en-US"/>
          </a:p>
        </p:txBody>
      </p:sp>
    </p:spTree>
    <p:extLst>
      <p:ext uri="{BB962C8B-B14F-4D97-AF65-F5344CB8AC3E}">
        <p14:creationId xmlns:p14="http://schemas.microsoft.com/office/powerpoint/2010/main" val="81407504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1728"/>
          </a:xfrm>
          <a:prstGeom prst="rect">
            <a:avLst/>
          </a:prstGeom>
        </p:spPr>
        <p:txBody>
          <a:bodyPr vert="horz" lIns="96639" tIns="48318" rIns="96639" bIns="48318" rtlCol="0"/>
          <a:lstStyle>
            <a:lvl1pPr algn="l">
              <a:defRPr sz="1200"/>
            </a:lvl1pPr>
          </a:lstStyle>
          <a:p>
            <a:endParaRPr lang="en-US"/>
          </a:p>
        </p:txBody>
      </p:sp>
      <p:sp>
        <p:nvSpPr>
          <p:cNvPr id="3" name="Date Placeholder 2"/>
          <p:cNvSpPr>
            <a:spLocks noGrp="1"/>
          </p:cNvSpPr>
          <p:nvPr>
            <p:ph type="dt" idx="1"/>
          </p:nvPr>
        </p:nvSpPr>
        <p:spPr>
          <a:xfrm>
            <a:off x="4143589" y="0"/>
            <a:ext cx="3169920" cy="481728"/>
          </a:xfrm>
          <a:prstGeom prst="rect">
            <a:avLst/>
          </a:prstGeom>
        </p:spPr>
        <p:txBody>
          <a:bodyPr vert="horz" lIns="96639" tIns="48318" rIns="96639" bIns="48318" rtlCol="0"/>
          <a:lstStyle>
            <a:lvl1pPr algn="r">
              <a:defRPr sz="1200"/>
            </a:lvl1pPr>
          </a:lstStyle>
          <a:p>
            <a:fld id="{E3FD6F98-055A-4837-90F2-8E5F6821A1BB}" type="datetimeFigureOut">
              <a:rPr lang="en-US" smtClean="0"/>
              <a:t>9/30/2025</a:t>
            </a:fld>
            <a:endParaRPr lang="en-US"/>
          </a:p>
        </p:txBody>
      </p:sp>
      <p:sp>
        <p:nvSpPr>
          <p:cNvPr id="4" name="Slide Image Placeholder 3"/>
          <p:cNvSpPr>
            <a:spLocks noGrp="1" noRot="1" noChangeAspect="1"/>
          </p:cNvSpPr>
          <p:nvPr>
            <p:ph type="sldImg" idx="2"/>
          </p:nvPr>
        </p:nvSpPr>
        <p:spPr>
          <a:xfrm>
            <a:off x="1497013" y="1200150"/>
            <a:ext cx="4321175" cy="3240088"/>
          </a:xfrm>
          <a:prstGeom prst="rect">
            <a:avLst/>
          </a:prstGeom>
          <a:noFill/>
          <a:ln w="12700">
            <a:solidFill>
              <a:prstClr val="black"/>
            </a:solidFill>
          </a:ln>
        </p:spPr>
        <p:txBody>
          <a:bodyPr vert="horz" lIns="96639" tIns="48318" rIns="96639" bIns="48318" rtlCol="0" anchor="ctr"/>
          <a:lstStyle/>
          <a:p>
            <a:endParaRPr lang="en-US"/>
          </a:p>
        </p:txBody>
      </p:sp>
      <p:sp>
        <p:nvSpPr>
          <p:cNvPr id="5" name="Notes Placeholder 4"/>
          <p:cNvSpPr>
            <a:spLocks noGrp="1"/>
          </p:cNvSpPr>
          <p:nvPr>
            <p:ph type="body" sz="quarter" idx="3"/>
          </p:nvPr>
        </p:nvSpPr>
        <p:spPr>
          <a:xfrm>
            <a:off x="731520" y="4620579"/>
            <a:ext cx="5852160" cy="3780473"/>
          </a:xfrm>
          <a:prstGeom prst="rect">
            <a:avLst/>
          </a:prstGeom>
        </p:spPr>
        <p:txBody>
          <a:bodyPr vert="horz" lIns="96639" tIns="48318" rIns="96639" bIns="48318"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119476"/>
            <a:ext cx="3169920" cy="481727"/>
          </a:xfrm>
          <a:prstGeom prst="rect">
            <a:avLst/>
          </a:prstGeom>
        </p:spPr>
        <p:txBody>
          <a:bodyPr vert="horz" lIns="96639" tIns="48318" rIns="96639" bIns="48318" rtlCol="0" anchor="b"/>
          <a:lstStyle>
            <a:lvl1pPr algn="l">
              <a:defRPr sz="1200"/>
            </a:lvl1pPr>
          </a:lstStyle>
          <a:p>
            <a:endParaRPr lang="en-US"/>
          </a:p>
        </p:txBody>
      </p:sp>
      <p:sp>
        <p:nvSpPr>
          <p:cNvPr id="7" name="Slide Number Placeholder 6"/>
          <p:cNvSpPr>
            <a:spLocks noGrp="1"/>
          </p:cNvSpPr>
          <p:nvPr>
            <p:ph type="sldNum" sz="quarter" idx="5"/>
          </p:nvPr>
        </p:nvSpPr>
        <p:spPr>
          <a:xfrm>
            <a:off x="4143589" y="9119476"/>
            <a:ext cx="3169920" cy="481727"/>
          </a:xfrm>
          <a:prstGeom prst="rect">
            <a:avLst/>
          </a:prstGeom>
        </p:spPr>
        <p:txBody>
          <a:bodyPr vert="horz" lIns="96639" tIns="48318" rIns="96639" bIns="48318" rtlCol="0" anchor="b"/>
          <a:lstStyle>
            <a:lvl1pPr algn="r">
              <a:defRPr sz="1200"/>
            </a:lvl1pPr>
          </a:lstStyle>
          <a:p>
            <a:fld id="{DBCC7D24-0DC9-4E9C-89C0-35D79A09D337}" type="slidenum">
              <a:rPr lang="en-US" smtClean="0"/>
              <a:t>‹#›</a:t>
            </a:fld>
            <a:endParaRPr lang="en-US"/>
          </a:p>
        </p:txBody>
      </p:sp>
    </p:spTree>
    <p:extLst>
      <p:ext uri="{BB962C8B-B14F-4D97-AF65-F5344CB8AC3E}">
        <p14:creationId xmlns:p14="http://schemas.microsoft.com/office/powerpoint/2010/main" val="286461760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DBCC7D24-0DC9-4E9C-89C0-35D79A09D337}" type="slidenum">
              <a:rPr lang="en-US" smtClean="0"/>
              <a:t>1</a:t>
            </a:fld>
            <a:endParaRPr lang="en-US"/>
          </a:p>
        </p:txBody>
      </p:sp>
    </p:spTree>
    <p:extLst>
      <p:ext uri="{BB962C8B-B14F-4D97-AF65-F5344CB8AC3E}">
        <p14:creationId xmlns:p14="http://schemas.microsoft.com/office/powerpoint/2010/main" val="343744421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DBCC7D24-0DC9-4E9C-89C0-35D79A09D337}" type="slidenum">
              <a:rPr lang="en-US" smtClean="0"/>
              <a:t>10</a:t>
            </a:fld>
            <a:endParaRPr lang="en-US"/>
          </a:p>
        </p:txBody>
      </p:sp>
    </p:spTree>
    <p:extLst>
      <p:ext uri="{BB962C8B-B14F-4D97-AF65-F5344CB8AC3E}">
        <p14:creationId xmlns:p14="http://schemas.microsoft.com/office/powerpoint/2010/main" val="357033777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80CBD3E-CD48-4E28-DE73-318DAFC1A15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73B72C9-1EBE-C1B6-D6E9-5A0C96F921E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DBAE173-D204-8424-EF20-1E2E74E0CA30}"/>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2855B7BB-44A5-E46F-1817-AF94CF261FA9}"/>
              </a:ext>
            </a:extLst>
          </p:cNvPr>
          <p:cNvSpPr>
            <a:spLocks noGrp="1"/>
          </p:cNvSpPr>
          <p:nvPr>
            <p:ph type="sldNum" sz="quarter" idx="5"/>
          </p:nvPr>
        </p:nvSpPr>
        <p:spPr/>
        <p:txBody>
          <a:bodyPr/>
          <a:lstStyle/>
          <a:p>
            <a:fld id="{DBCC7D24-0DC9-4E9C-89C0-35D79A09D337}" type="slidenum">
              <a:rPr lang="en-US" smtClean="0"/>
              <a:t>11</a:t>
            </a:fld>
            <a:endParaRPr lang="en-US"/>
          </a:p>
        </p:txBody>
      </p:sp>
    </p:spTree>
    <p:extLst>
      <p:ext uri="{BB962C8B-B14F-4D97-AF65-F5344CB8AC3E}">
        <p14:creationId xmlns:p14="http://schemas.microsoft.com/office/powerpoint/2010/main" val="176381783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BC1C53E-4DBF-2855-8581-903FC7D0758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FD5166C-6FAC-4F0D-9B49-DE919A14FB0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B48C398-62C4-CA52-8730-D616B87EDE37}"/>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1EF9CD50-7604-F586-A8D0-3813B0152E76}"/>
              </a:ext>
            </a:extLst>
          </p:cNvPr>
          <p:cNvSpPr>
            <a:spLocks noGrp="1"/>
          </p:cNvSpPr>
          <p:nvPr>
            <p:ph type="sldNum" sz="quarter" idx="5"/>
          </p:nvPr>
        </p:nvSpPr>
        <p:spPr/>
        <p:txBody>
          <a:bodyPr/>
          <a:lstStyle/>
          <a:p>
            <a:fld id="{DBCC7D24-0DC9-4E9C-89C0-35D79A09D337}" type="slidenum">
              <a:rPr lang="en-US" smtClean="0"/>
              <a:t>12</a:t>
            </a:fld>
            <a:endParaRPr lang="en-US"/>
          </a:p>
        </p:txBody>
      </p:sp>
    </p:spTree>
    <p:extLst>
      <p:ext uri="{BB962C8B-B14F-4D97-AF65-F5344CB8AC3E}">
        <p14:creationId xmlns:p14="http://schemas.microsoft.com/office/powerpoint/2010/main" val="154218816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91F983E-2A2B-854A-8E04-64CA30F2E88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6A2615B-4F6E-A240-4402-50E2E0F6889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54D9DC1-F8EA-499A-2095-5A6C07D1F684}"/>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999924F5-955A-63BD-BF8F-5DA957E62F8B}"/>
              </a:ext>
            </a:extLst>
          </p:cNvPr>
          <p:cNvSpPr>
            <a:spLocks noGrp="1"/>
          </p:cNvSpPr>
          <p:nvPr>
            <p:ph type="sldNum" sz="quarter" idx="5"/>
          </p:nvPr>
        </p:nvSpPr>
        <p:spPr/>
        <p:txBody>
          <a:bodyPr/>
          <a:lstStyle/>
          <a:p>
            <a:fld id="{DBCC7D24-0DC9-4E9C-89C0-35D79A09D337}" type="slidenum">
              <a:rPr lang="en-US" smtClean="0"/>
              <a:t>13</a:t>
            </a:fld>
            <a:endParaRPr lang="en-US"/>
          </a:p>
        </p:txBody>
      </p:sp>
    </p:spTree>
    <p:extLst>
      <p:ext uri="{BB962C8B-B14F-4D97-AF65-F5344CB8AC3E}">
        <p14:creationId xmlns:p14="http://schemas.microsoft.com/office/powerpoint/2010/main" val="379320136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6DA966A-4154-7087-66B5-8E4EBDE124B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7C59C25-7A2D-6FFB-6D91-5B6FAE98E67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7F0D2A4-14D9-8393-3842-57CD91B6835C}"/>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BED04BFA-B6EE-188B-5E8F-18E6EDED6F04}"/>
              </a:ext>
            </a:extLst>
          </p:cNvPr>
          <p:cNvSpPr>
            <a:spLocks noGrp="1"/>
          </p:cNvSpPr>
          <p:nvPr>
            <p:ph type="sldNum" sz="quarter" idx="5"/>
          </p:nvPr>
        </p:nvSpPr>
        <p:spPr/>
        <p:txBody>
          <a:bodyPr/>
          <a:lstStyle/>
          <a:p>
            <a:fld id="{DBCC7D24-0DC9-4E9C-89C0-35D79A09D337}" type="slidenum">
              <a:rPr lang="en-US" smtClean="0"/>
              <a:t>14</a:t>
            </a:fld>
            <a:endParaRPr lang="en-US"/>
          </a:p>
        </p:txBody>
      </p:sp>
    </p:spTree>
    <p:extLst>
      <p:ext uri="{BB962C8B-B14F-4D97-AF65-F5344CB8AC3E}">
        <p14:creationId xmlns:p14="http://schemas.microsoft.com/office/powerpoint/2010/main" val="352835132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DBCC7D24-0DC9-4E9C-89C0-35D79A09D337}" type="slidenum">
              <a:rPr lang="en-US" smtClean="0"/>
              <a:t>15</a:t>
            </a:fld>
            <a:endParaRPr lang="en-US"/>
          </a:p>
        </p:txBody>
      </p:sp>
    </p:spTree>
    <p:extLst>
      <p:ext uri="{BB962C8B-B14F-4D97-AF65-F5344CB8AC3E}">
        <p14:creationId xmlns:p14="http://schemas.microsoft.com/office/powerpoint/2010/main" val="12137917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83A23C8-D91B-F683-72F2-AFB84E58A53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3F00626-47C9-69E8-67F1-1089E5A1F25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CB109D6-F12B-8C49-59ED-DAE50B2D81D3}"/>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4D0F755F-8B00-9D68-AED9-C50ECADAE7F5}"/>
              </a:ext>
            </a:extLst>
          </p:cNvPr>
          <p:cNvSpPr>
            <a:spLocks noGrp="1"/>
          </p:cNvSpPr>
          <p:nvPr>
            <p:ph type="sldNum" sz="quarter" idx="5"/>
          </p:nvPr>
        </p:nvSpPr>
        <p:spPr/>
        <p:txBody>
          <a:bodyPr/>
          <a:lstStyle/>
          <a:p>
            <a:fld id="{DBCC7D24-0DC9-4E9C-89C0-35D79A09D337}" type="slidenum">
              <a:rPr lang="en-US" smtClean="0"/>
              <a:t>16</a:t>
            </a:fld>
            <a:endParaRPr lang="en-US"/>
          </a:p>
        </p:txBody>
      </p:sp>
    </p:spTree>
    <p:extLst>
      <p:ext uri="{BB962C8B-B14F-4D97-AF65-F5344CB8AC3E}">
        <p14:creationId xmlns:p14="http://schemas.microsoft.com/office/powerpoint/2010/main" val="37615772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05E92ED-A97B-92C5-1BE9-EA149457B07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FFAA4DC-A231-6F77-47C5-8888B032460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4C3A9FA-82E0-4FC5-63C1-D97E71A18ECB}"/>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CB28ECDF-4E59-185A-E70D-C5E7AB92811D}"/>
              </a:ext>
            </a:extLst>
          </p:cNvPr>
          <p:cNvSpPr>
            <a:spLocks noGrp="1"/>
          </p:cNvSpPr>
          <p:nvPr>
            <p:ph type="sldNum" sz="quarter" idx="5"/>
          </p:nvPr>
        </p:nvSpPr>
        <p:spPr/>
        <p:txBody>
          <a:bodyPr/>
          <a:lstStyle/>
          <a:p>
            <a:fld id="{DBCC7D24-0DC9-4E9C-89C0-35D79A09D337}" type="slidenum">
              <a:rPr lang="en-US" smtClean="0"/>
              <a:t>17</a:t>
            </a:fld>
            <a:endParaRPr lang="en-US"/>
          </a:p>
        </p:txBody>
      </p:sp>
    </p:spTree>
    <p:extLst>
      <p:ext uri="{BB962C8B-B14F-4D97-AF65-F5344CB8AC3E}">
        <p14:creationId xmlns:p14="http://schemas.microsoft.com/office/powerpoint/2010/main" val="261668839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5EE90CB-60BC-AF76-EF8D-AFD947F28DF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A173850-183E-37E4-A133-218098D1502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13F212B-A278-EAF7-04DE-798674928DA0}"/>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29FD42EE-54B5-F5D1-BAD1-7A13C60A811B}"/>
              </a:ext>
            </a:extLst>
          </p:cNvPr>
          <p:cNvSpPr>
            <a:spLocks noGrp="1"/>
          </p:cNvSpPr>
          <p:nvPr>
            <p:ph type="sldNum" sz="quarter" idx="5"/>
          </p:nvPr>
        </p:nvSpPr>
        <p:spPr/>
        <p:txBody>
          <a:bodyPr/>
          <a:lstStyle/>
          <a:p>
            <a:fld id="{DBCC7D24-0DC9-4E9C-89C0-35D79A09D337}" type="slidenum">
              <a:rPr lang="en-US" smtClean="0"/>
              <a:t>18</a:t>
            </a:fld>
            <a:endParaRPr lang="en-US"/>
          </a:p>
        </p:txBody>
      </p:sp>
    </p:spTree>
    <p:extLst>
      <p:ext uri="{BB962C8B-B14F-4D97-AF65-F5344CB8AC3E}">
        <p14:creationId xmlns:p14="http://schemas.microsoft.com/office/powerpoint/2010/main" val="263153891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ea typeface="Calibri"/>
              <a:cs typeface="Calibri"/>
            </a:endParaRPr>
          </a:p>
          <a:p>
            <a:endParaRPr lang="en-US"/>
          </a:p>
        </p:txBody>
      </p:sp>
      <p:sp>
        <p:nvSpPr>
          <p:cNvPr id="4" name="Slide Number Placeholder 3"/>
          <p:cNvSpPr>
            <a:spLocks noGrp="1"/>
          </p:cNvSpPr>
          <p:nvPr>
            <p:ph type="sldNum" sz="quarter" idx="5"/>
          </p:nvPr>
        </p:nvSpPr>
        <p:spPr/>
        <p:txBody>
          <a:bodyPr/>
          <a:lstStyle/>
          <a:p>
            <a:fld id="{DBCC7D24-0DC9-4E9C-89C0-35D79A09D337}" type="slidenum">
              <a:rPr lang="en-US" smtClean="0"/>
              <a:t>19</a:t>
            </a:fld>
            <a:endParaRPr lang="en-US"/>
          </a:p>
        </p:txBody>
      </p:sp>
    </p:spTree>
    <p:extLst>
      <p:ext uri="{BB962C8B-B14F-4D97-AF65-F5344CB8AC3E}">
        <p14:creationId xmlns:p14="http://schemas.microsoft.com/office/powerpoint/2010/main" val="31551793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DBCC7D24-0DC9-4E9C-89C0-35D79A09D337}" type="slidenum">
              <a:rPr lang="en-US" smtClean="0"/>
              <a:t>2</a:t>
            </a:fld>
            <a:endParaRPr lang="en-US"/>
          </a:p>
        </p:txBody>
      </p:sp>
    </p:spTree>
    <p:extLst>
      <p:ext uri="{BB962C8B-B14F-4D97-AF65-F5344CB8AC3E}">
        <p14:creationId xmlns:p14="http://schemas.microsoft.com/office/powerpoint/2010/main" val="74261519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DBCC7D24-0DC9-4E9C-89C0-35D79A09D337}" type="slidenum">
              <a:rPr lang="en-US" smtClean="0"/>
              <a:t>20</a:t>
            </a:fld>
            <a:endParaRPr lang="en-US"/>
          </a:p>
        </p:txBody>
      </p:sp>
    </p:spTree>
    <p:extLst>
      <p:ext uri="{BB962C8B-B14F-4D97-AF65-F5344CB8AC3E}">
        <p14:creationId xmlns:p14="http://schemas.microsoft.com/office/powerpoint/2010/main" val="1978551850"/>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31BF079-FA1C-67AD-C784-2605A538BAB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CB30816-7055-2308-5F03-2BF0C25C9A4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408C2EC-A3BF-C696-DDBE-E83524192149}"/>
              </a:ext>
            </a:extLst>
          </p:cNvPr>
          <p:cNvSpPr>
            <a:spLocks noGrp="1"/>
          </p:cNvSpPr>
          <p:nvPr>
            <p:ph type="body" idx="1"/>
          </p:nvPr>
        </p:nvSpPr>
        <p:spPr/>
        <p:txBody>
          <a:bodyPr/>
          <a:lstStyle/>
          <a:p>
            <a:endParaRPr lang="en-US">
              <a:ea typeface="Calibri"/>
              <a:cs typeface="Calibri"/>
            </a:endParaRPr>
          </a:p>
          <a:p>
            <a:endParaRPr lang="en-US"/>
          </a:p>
        </p:txBody>
      </p:sp>
      <p:sp>
        <p:nvSpPr>
          <p:cNvPr id="4" name="Slide Number Placeholder 3">
            <a:extLst>
              <a:ext uri="{FF2B5EF4-FFF2-40B4-BE49-F238E27FC236}">
                <a16:creationId xmlns:a16="http://schemas.microsoft.com/office/drawing/2014/main" id="{FAF91EDD-7F37-E3A8-7294-6889554C1C39}"/>
              </a:ext>
            </a:extLst>
          </p:cNvPr>
          <p:cNvSpPr>
            <a:spLocks noGrp="1"/>
          </p:cNvSpPr>
          <p:nvPr>
            <p:ph type="sldNum" sz="quarter" idx="5"/>
          </p:nvPr>
        </p:nvSpPr>
        <p:spPr/>
        <p:txBody>
          <a:bodyPr/>
          <a:lstStyle/>
          <a:p>
            <a:fld id="{DBCC7D24-0DC9-4E9C-89C0-35D79A09D337}" type="slidenum">
              <a:rPr lang="en-US" smtClean="0"/>
              <a:t>21</a:t>
            </a:fld>
            <a:endParaRPr lang="en-US"/>
          </a:p>
        </p:txBody>
      </p:sp>
    </p:spTree>
    <p:extLst>
      <p:ext uri="{BB962C8B-B14F-4D97-AF65-F5344CB8AC3E}">
        <p14:creationId xmlns:p14="http://schemas.microsoft.com/office/powerpoint/2010/main" val="318624110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DBCC7D24-0DC9-4E9C-89C0-35D79A09D337}" type="slidenum">
              <a:rPr lang="en-US" smtClean="0"/>
              <a:t>3</a:t>
            </a:fld>
            <a:endParaRPr lang="en-US"/>
          </a:p>
        </p:txBody>
      </p:sp>
    </p:spTree>
    <p:extLst>
      <p:ext uri="{BB962C8B-B14F-4D97-AF65-F5344CB8AC3E}">
        <p14:creationId xmlns:p14="http://schemas.microsoft.com/office/powerpoint/2010/main" val="159206772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29D1F50-D86B-BA0C-B600-CDE1429A7B7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8D4CCCB-43E3-B656-5023-2FEFFD2E5FF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9B17C0B-8462-D831-0AAD-A1C2CE4D50C0}"/>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A7E1A270-E3AA-A3AE-A034-1927EE8DF10D}"/>
              </a:ext>
            </a:extLst>
          </p:cNvPr>
          <p:cNvSpPr>
            <a:spLocks noGrp="1"/>
          </p:cNvSpPr>
          <p:nvPr>
            <p:ph type="sldNum" sz="quarter" idx="5"/>
          </p:nvPr>
        </p:nvSpPr>
        <p:spPr/>
        <p:txBody>
          <a:bodyPr/>
          <a:lstStyle/>
          <a:p>
            <a:fld id="{DBCC7D24-0DC9-4E9C-89C0-35D79A09D337}" type="slidenum">
              <a:rPr lang="en-US" smtClean="0"/>
              <a:t>4</a:t>
            </a:fld>
            <a:endParaRPr lang="en-US"/>
          </a:p>
        </p:txBody>
      </p:sp>
    </p:spTree>
    <p:extLst>
      <p:ext uri="{BB962C8B-B14F-4D97-AF65-F5344CB8AC3E}">
        <p14:creationId xmlns:p14="http://schemas.microsoft.com/office/powerpoint/2010/main" val="374814815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DBCC7D24-0DC9-4E9C-89C0-35D79A09D337}" type="slidenum">
              <a:rPr lang="en-US" smtClean="0"/>
              <a:t>5</a:t>
            </a:fld>
            <a:endParaRPr lang="en-US"/>
          </a:p>
        </p:txBody>
      </p:sp>
    </p:spTree>
    <p:extLst>
      <p:ext uri="{BB962C8B-B14F-4D97-AF65-F5344CB8AC3E}">
        <p14:creationId xmlns:p14="http://schemas.microsoft.com/office/powerpoint/2010/main" val="134998429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DBCC7D24-0DC9-4E9C-89C0-35D79A09D337}" type="slidenum">
              <a:rPr lang="en-US" smtClean="0"/>
              <a:t>6</a:t>
            </a:fld>
            <a:endParaRPr lang="en-US"/>
          </a:p>
        </p:txBody>
      </p:sp>
    </p:spTree>
    <p:extLst>
      <p:ext uri="{BB962C8B-B14F-4D97-AF65-F5344CB8AC3E}">
        <p14:creationId xmlns:p14="http://schemas.microsoft.com/office/powerpoint/2010/main" val="114707522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DBCC7D24-0DC9-4E9C-89C0-35D79A09D337}" type="slidenum">
              <a:rPr lang="en-US" smtClean="0"/>
              <a:t>7</a:t>
            </a:fld>
            <a:endParaRPr lang="en-US"/>
          </a:p>
        </p:txBody>
      </p:sp>
    </p:spTree>
    <p:extLst>
      <p:ext uri="{BB962C8B-B14F-4D97-AF65-F5344CB8AC3E}">
        <p14:creationId xmlns:p14="http://schemas.microsoft.com/office/powerpoint/2010/main" val="194478728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DBCC7D24-0DC9-4E9C-89C0-35D79A09D337}" type="slidenum">
              <a:rPr lang="en-US" smtClean="0"/>
              <a:t>8</a:t>
            </a:fld>
            <a:endParaRPr lang="en-US"/>
          </a:p>
        </p:txBody>
      </p:sp>
    </p:spTree>
    <p:extLst>
      <p:ext uri="{BB962C8B-B14F-4D97-AF65-F5344CB8AC3E}">
        <p14:creationId xmlns:p14="http://schemas.microsoft.com/office/powerpoint/2010/main" val="34768897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DBCC7D24-0DC9-4E9C-89C0-35D79A09D337}" type="slidenum">
              <a:rPr lang="en-US" smtClean="0"/>
              <a:t>9</a:t>
            </a:fld>
            <a:endParaRPr lang="en-US"/>
          </a:p>
        </p:txBody>
      </p:sp>
    </p:spTree>
    <p:extLst>
      <p:ext uri="{BB962C8B-B14F-4D97-AF65-F5344CB8AC3E}">
        <p14:creationId xmlns:p14="http://schemas.microsoft.com/office/powerpoint/2010/main" val="1120069145"/>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emf"/><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3" Type="http://schemas.openxmlformats.org/officeDocument/2006/relationships/image" Target="../media/image9.jpeg"/><Relationship Id="rId7" Type="http://schemas.openxmlformats.org/officeDocument/2006/relationships/image" Target="../media/image13.jpeg"/><Relationship Id="rId2" Type="http://schemas.openxmlformats.org/officeDocument/2006/relationships/image" Target="../media/image8.jpeg"/><Relationship Id="rId1" Type="http://schemas.openxmlformats.org/officeDocument/2006/relationships/slideMaster" Target="../slideMasters/slideMaster2.xml"/><Relationship Id="rId6" Type="http://schemas.openxmlformats.org/officeDocument/2006/relationships/image" Target="../media/image12.jpeg"/><Relationship Id="rId5" Type="http://schemas.openxmlformats.org/officeDocument/2006/relationships/image" Target="../media/image11.jpeg"/><Relationship Id="rId4" Type="http://schemas.openxmlformats.org/officeDocument/2006/relationships/image" Target="../media/image10.jpeg"/></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emf"/><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emf"/><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 Black Seal">
    <p:spTree>
      <p:nvGrpSpPr>
        <p:cNvPr id="1" name=""/>
        <p:cNvGrpSpPr/>
        <p:nvPr/>
      </p:nvGrpSpPr>
      <p:grpSpPr>
        <a:xfrm>
          <a:off x="0" y="0"/>
          <a:ext cx="0" cy="0"/>
          <a:chOff x="0" y="0"/>
          <a:chExt cx="0" cy="0"/>
        </a:xfrm>
      </p:grpSpPr>
      <p:grpSp>
        <p:nvGrpSpPr>
          <p:cNvPr id="10" name="Group 9">
            <a:extLst>
              <a:ext uri="{FF2B5EF4-FFF2-40B4-BE49-F238E27FC236}">
                <a16:creationId xmlns:a16="http://schemas.microsoft.com/office/drawing/2014/main" id="{D15CBE63-B4CC-ED46-B111-3AC6924C3A1B}"/>
              </a:ext>
            </a:extLst>
          </p:cNvPr>
          <p:cNvGrpSpPr/>
          <p:nvPr userDrawn="1"/>
        </p:nvGrpSpPr>
        <p:grpSpPr>
          <a:xfrm flipV="1">
            <a:off x="-1" y="0"/>
            <a:ext cx="2070344" cy="6858000"/>
            <a:chOff x="6545178" y="0"/>
            <a:chExt cx="2070344" cy="6858000"/>
          </a:xfrm>
        </p:grpSpPr>
        <p:pic>
          <p:nvPicPr>
            <p:cNvPr id="11" name="Picture 10">
              <a:extLst>
                <a:ext uri="{FF2B5EF4-FFF2-40B4-BE49-F238E27FC236}">
                  <a16:creationId xmlns:a16="http://schemas.microsoft.com/office/drawing/2014/main" id="{29453380-305C-084E-84AA-89398B79CA06}"/>
                </a:ext>
              </a:extLst>
            </p:cNvPr>
            <p:cNvPicPr>
              <a:picLocks noChangeAspect="1"/>
            </p:cNvPicPr>
            <p:nvPr userDrawn="1"/>
          </p:nvPicPr>
          <p:blipFill>
            <a:blip r:embed="rId2"/>
            <a:stretch>
              <a:fillRect/>
            </a:stretch>
          </p:blipFill>
          <p:spPr>
            <a:xfrm>
              <a:off x="7392203" y="0"/>
              <a:ext cx="1223319" cy="6858000"/>
            </a:xfrm>
            <a:prstGeom prst="rect">
              <a:avLst/>
            </a:prstGeom>
          </p:spPr>
        </p:pic>
        <p:pic>
          <p:nvPicPr>
            <p:cNvPr id="14" name="Picture 13">
              <a:extLst>
                <a:ext uri="{FF2B5EF4-FFF2-40B4-BE49-F238E27FC236}">
                  <a16:creationId xmlns:a16="http://schemas.microsoft.com/office/drawing/2014/main" id="{02EC5402-E111-7F4F-B797-62B1ADAA11EB}"/>
                </a:ext>
              </a:extLst>
            </p:cNvPr>
            <p:cNvPicPr>
              <a:picLocks noChangeAspect="1"/>
            </p:cNvPicPr>
            <p:nvPr userDrawn="1"/>
          </p:nvPicPr>
          <p:blipFill>
            <a:blip r:embed="rId3"/>
            <a:stretch>
              <a:fillRect/>
            </a:stretch>
          </p:blipFill>
          <p:spPr>
            <a:xfrm>
              <a:off x="6545178" y="0"/>
              <a:ext cx="1378953" cy="6858000"/>
            </a:xfrm>
            <a:prstGeom prst="rect">
              <a:avLst/>
            </a:prstGeom>
          </p:spPr>
        </p:pic>
      </p:grpSp>
      <p:sp>
        <p:nvSpPr>
          <p:cNvPr id="15" name="Text Placeholder 13"/>
          <p:cNvSpPr>
            <a:spLocks noGrp="1"/>
          </p:cNvSpPr>
          <p:nvPr userDrawn="1">
            <p:ph type="body" sz="quarter" idx="10" hasCustomPrompt="1"/>
          </p:nvPr>
        </p:nvSpPr>
        <p:spPr>
          <a:xfrm>
            <a:off x="2768596" y="827003"/>
            <a:ext cx="5774267" cy="2020824"/>
          </a:xfrm>
        </p:spPr>
        <p:txBody>
          <a:bodyPr anchor="ctr">
            <a:noAutofit/>
          </a:bodyPr>
          <a:lstStyle>
            <a:lvl1pPr marL="0" indent="0">
              <a:buNone/>
              <a:defRPr sz="3200" b="1" i="0" baseline="0">
                <a:solidFill>
                  <a:schemeClr val="accent3">
                    <a:lumMod val="75000"/>
                  </a:schemeClr>
                </a:solidFill>
                <a:latin typeface="Arial" panose="020B0604020202020204" pitchFamily="34" charset="0"/>
                <a:ea typeface="Arial" panose="020B0604020202020204" pitchFamily="34" charset="0"/>
                <a:cs typeface="Arial" panose="020B0604020202020204" pitchFamily="34" charset="0"/>
              </a:defRPr>
            </a:lvl1pPr>
            <a:lvl2pPr marL="342900" indent="0">
              <a:buNone/>
              <a:defRPr sz="2800">
                <a:latin typeface="Franklin Gothic Demi Cond" panose="020B0706030402020204" pitchFamily="34" charset="0"/>
              </a:defRPr>
            </a:lvl2pPr>
            <a:lvl3pPr marL="685800" indent="0">
              <a:buNone/>
              <a:defRPr sz="2800">
                <a:latin typeface="Franklin Gothic Demi Cond" panose="020B0706030402020204" pitchFamily="34" charset="0"/>
              </a:defRPr>
            </a:lvl3pPr>
            <a:lvl4pPr marL="1028700" indent="0">
              <a:buNone/>
              <a:defRPr sz="2800">
                <a:latin typeface="Franklin Gothic Demi Cond" panose="020B0706030402020204" pitchFamily="34" charset="0"/>
              </a:defRPr>
            </a:lvl4pPr>
            <a:lvl5pPr marL="1371600" indent="0">
              <a:buNone/>
              <a:defRPr sz="2800">
                <a:latin typeface="Franklin Gothic Demi Cond" panose="020B0706030402020204" pitchFamily="34" charset="0"/>
              </a:defRPr>
            </a:lvl5pPr>
          </a:lstStyle>
          <a:p>
            <a:pPr lvl="0"/>
            <a:r>
              <a:rPr lang="en-US"/>
              <a:t>Click to Add Presentation Title</a:t>
            </a:r>
          </a:p>
        </p:txBody>
      </p:sp>
      <p:sp>
        <p:nvSpPr>
          <p:cNvPr id="16" name="Text Placeholder 15"/>
          <p:cNvSpPr>
            <a:spLocks noGrp="1"/>
          </p:cNvSpPr>
          <p:nvPr userDrawn="1">
            <p:ph type="body" sz="quarter" idx="11" hasCustomPrompt="1"/>
          </p:nvPr>
        </p:nvSpPr>
        <p:spPr>
          <a:xfrm>
            <a:off x="2768596" y="4071833"/>
            <a:ext cx="5774267" cy="948752"/>
          </a:xfrm>
        </p:spPr>
        <p:txBody>
          <a:bodyPr anchor="ctr">
            <a:noAutofit/>
          </a:bodyPr>
          <a:lstStyle>
            <a:lvl1pPr marL="0" indent="0">
              <a:lnSpc>
                <a:spcPct val="100000"/>
              </a:lnSpc>
              <a:spcBef>
                <a:spcPts val="0"/>
              </a:spcBef>
              <a:buNone/>
              <a:defRPr sz="2400" b="1" i="0" baseline="0">
                <a:solidFill>
                  <a:schemeClr val="accent3">
                    <a:lumMod val="75000"/>
                  </a:schemeClr>
                </a:solidFill>
                <a:latin typeface="Arial" panose="020B0604020202020204" pitchFamily="34" charset="0"/>
                <a:ea typeface="Arial" panose="020B0604020202020204" pitchFamily="34" charset="0"/>
                <a:cs typeface="Arial" panose="020B0604020202020204" pitchFamily="34" charset="0"/>
              </a:defRPr>
            </a:lvl1pPr>
          </a:lstStyle>
          <a:p>
            <a:pPr lvl="0"/>
            <a:r>
              <a:rPr lang="en-US"/>
              <a:t>Click to Add Presenter Name and Title</a:t>
            </a:r>
          </a:p>
        </p:txBody>
      </p:sp>
      <p:sp>
        <p:nvSpPr>
          <p:cNvPr id="17" name="Text Placeholder 17"/>
          <p:cNvSpPr>
            <a:spLocks noGrp="1"/>
          </p:cNvSpPr>
          <p:nvPr userDrawn="1">
            <p:ph type="body" sz="quarter" idx="12" hasCustomPrompt="1"/>
          </p:nvPr>
        </p:nvSpPr>
        <p:spPr>
          <a:xfrm>
            <a:off x="2768596" y="5020585"/>
            <a:ext cx="5774267" cy="488226"/>
          </a:xfrm>
        </p:spPr>
        <p:txBody>
          <a:bodyPr anchor="ctr">
            <a:noAutofit/>
          </a:bodyPr>
          <a:lstStyle>
            <a:lvl1pPr marL="0" indent="0">
              <a:buNone/>
              <a:defRPr sz="2000" b="1" i="0" baseline="0">
                <a:solidFill>
                  <a:schemeClr val="accent3">
                    <a:lumMod val="75000"/>
                  </a:schemeClr>
                </a:solidFill>
                <a:latin typeface="Arial" panose="020B0604020202020204" pitchFamily="34" charset="0"/>
                <a:ea typeface="Arial" panose="020B0604020202020204" pitchFamily="34" charset="0"/>
                <a:cs typeface="Arial" panose="020B0604020202020204" pitchFamily="34" charset="0"/>
              </a:defRPr>
            </a:lvl1pPr>
          </a:lstStyle>
          <a:p>
            <a:pPr lvl="0"/>
            <a:r>
              <a:rPr lang="en-US"/>
              <a:t>Click to Add Date</a:t>
            </a:r>
          </a:p>
        </p:txBody>
      </p:sp>
      <p:pic>
        <p:nvPicPr>
          <p:cNvPr id="12" name="Picture 11"/>
          <p:cNvPicPr>
            <a:picLocks noChangeAspect="1"/>
          </p:cNvPicPr>
          <p:nvPr userDrawn="1"/>
        </p:nvPicPr>
        <p:blipFill>
          <a:blip r:embed="rId4" cstate="print">
            <a:extLst>
              <a:ext uri="{28A0092B-C50C-407E-A947-70E740481C1C}">
                <a14:useLocalDpi xmlns:a14="http://schemas.microsoft.com/office/drawing/2010/main" val="0"/>
              </a:ext>
            </a:extLst>
          </a:blip>
          <a:srcRect/>
          <a:stretch/>
        </p:blipFill>
        <p:spPr>
          <a:xfrm>
            <a:off x="585787" y="721662"/>
            <a:ext cx="2059922" cy="2046633"/>
          </a:xfrm>
          <a:prstGeom prst="rect">
            <a:avLst/>
          </a:prstGeom>
        </p:spPr>
      </p:pic>
    </p:spTree>
    <p:extLst>
      <p:ext uri="{BB962C8B-B14F-4D97-AF65-F5344CB8AC3E}">
        <p14:creationId xmlns:p14="http://schemas.microsoft.com/office/powerpoint/2010/main" val="233802523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userDrawn="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61889" y="121332"/>
            <a:ext cx="8620223" cy="592562"/>
          </a:xfrm>
        </p:spPr>
        <p:txBody>
          <a:bodyPr anchor="ctr"/>
          <a:lstStyle>
            <a:lvl1pPr>
              <a:defRPr sz="1799">
                <a:solidFill>
                  <a:srgbClr val="014374"/>
                </a:solidFill>
              </a:defRPr>
            </a:lvl1pPr>
          </a:lstStyle>
          <a:p>
            <a:r>
              <a:rPr lang="en-US"/>
              <a:t>Click to edit Master title style</a:t>
            </a:r>
          </a:p>
        </p:txBody>
      </p:sp>
      <p:sp>
        <p:nvSpPr>
          <p:cNvPr id="8" name="Holder 6">
            <a:extLst>
              <a:ext uri="{FF2B5EF4-FFF2-40B4-BE49-F238E27FC236}">
                <a16:creationId xmlns:a16="http://schemas.microsoft.com/office/drawing/2014/main" id="{A670CC45-FBF9-1043-8627-72B5FC201475}"/>
              </a:ext>
            </a:extLst>
          </p:cNvPr>
          <p:cNvSpPr txBox="1">
            <a:spLocks/>
          </p:cNvSpPr>
          <p:nvPr userDrawn="1"/>
        </p:nvSpPr>
        <p:spPr>
          <a:xfrm>
            <a:off x="8671901" y="6481268"/>
            <a:ext cx="314256" cy="115288"/>
          </a:xfrm>
          <a:prstGeom prst="rect">
            <a:avLst/>
          </a:prstGeom>
        </p:spPr>
        <p:txBody>
          <a:bodyPr wrap="square" lIns="0" tIns="0" rIns="0" bIns="0" anchor="ctr">
            <a:spAutoFit/>
          </a:bodyPr>
          <a:lstStyle>
            <a:defPPr>
              <a:defRPr lang="en-US"/>
            </a:defPPr>
            <a:lvl1pPr marL="0" algn="l" defTabSz="457200" rtl="0" eaLnBrk="1" latinLnBrk="0" hangingPunct="1">
              <a:defRPr sz="1500" b="0" i="0" kern="1200">
                <a:solidFill>
                  <a:srgbClr val="6F7072"/>
                </a:solidFill>
                <a:latin typeface="EYInterstate Light"/>
                <a:ea typeface="+mn-ea"/>
                <a:cs typeface="EYInterstate Light"/>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14282" algn="ctr"/>
            <a:fld id="{81D60167-4931-47E6-BA6A-407CBD079E47}" type="slidenum">
              <a:rPr lang="en-US" sz="749" smtClean="0">
                <a:solidFill>
                  <a:schemeClr val="bg1">
                    <a:lumMod val="65000"/>
                  </a:schemeClr>
                </a:solidFill>
                <a:latin typeface="+mn-lt"/>
              </a:rPr>
              <a:pPr marL="14282" algn="ctr"/>
              <a:t>‹#›</a:t>
            </a:fld>
            <a:endParaRPr lang="en-US" sz="749">
              <a:solidFill>
                <a:schemeClr val="bg1">
                  <a:lumMod val="65000"/>
                </a:schemeClr>
              </a:solidFill>
              <a:latin typeface="+mn-lt"/>
            </a:endParaRPr>
          </a:p>
        </p:txBody>
      </p:sp>
      <p:cxnSp>
        <p:nvCxnSpPr>
          <p:cNvPr id="6" name="Straight Arrow Connector 5">
            <a:extLst>
              <a:ext uri="{FF2B5EF4-FFF2-40B4-BE49-F238E27FC236}">
                <a16:creationId xmlns:a16="http://schemas.microsoft.com/office/drawing/2014/main" id="{6E2F2300-FD7F-49A2-AD1C-882AD5CF52CC}"/>
              </a:ext>
            </a:extLst>
          </p:cNvPr>
          <p:cNvCxnSpPr>
            <a:cxnSpLocks/>
          </p:cNvCxnSpPr>
          <p:nvPr userDrawn="1"/>
        </p:nvCxnSpPr>
        <p:spPr>
          <a:xfrm flipV="1">
            <a:off x="261890" y="713894"/>
            <a:ext cx="8606078" cy="930"/>
          </a:xfrm>
          <a:prstGeom prst="straightConnector1">
            <a:avLst/>
          </a:prstGeom>
          <a:noFill/>
          <a:ln w="28575" cap="flat" cmpd="sng" algn="ctr">
            <a:solidFill>
              <a:srgbClr val="014374"/>
            </a:solidFill>
            <a:prstDash val="solid"/>
            <a:miter lim="800000"/>
            <a:headEnd type="none" w="med" len="med"/>
            <a:tailEnd type="none" w="med" len="med"/>
          </a:ln>
          <a:effectLst/>
        </p:spPr>
      </p:cxnSp>
      <p:sp>
        <p:nvSpPr>
          <p:cNvPr id="5" name="Footer Placeholder 3">
            <a:extLst>
              <a:ext uri="{FF2B5EF4-FFF2-40B4-BE49-F238E27FC236}">
                <a16:creationId xmlns:a16="http://schemas.microsoft.com/office/drawing/2014/main" id="{FF71A40E-C080-4848-AEC0-2158466A919B}"/>
              </a:ext>
            </a:extLst>
          </p:cNvPr>
          <p:cNvSpPr>
            <a:spLocks noGrp="1"/>
          </p:cNvSpPr>
          <p:nvPr>
            <p:ph type="ftr" sz="quarter" idx="11"/>
          </p:nvPr>
        </p:nvSpPr>
        <p:spPr>
          <a:xfrm>
            <a:off x="3028951" y="6356353"/>
            <a:ext cx="3086100" cy="365125"/>
          </a:xfrm>
          <a:prstGeom prst="rect">
            <a:avLst/>
          </a:prstGeom>
        </p:spPr>
        <p:txBody>
          <a:bodyPr anchor="ctr"/>
          <a:lstStyle>
            <a:lvl1pPr algn="ctr">
              <a:defRPr sz="750">
                <a:solidFill>
                  <a:schemeClr val="bg1">
                    <a:lumMod val="65000"/>
                  </a:schemeClr>
                </a:solidFill>
                <a:latin typeface="+mn-lt"/>
              </a:defRPr>
            </a:lvl1pPr>
          </a:lstStyle>
          <a:p>
            <a:endParaRPr lang="en-US"/>
          </a:p>
        </p:txBody>
      </p:sp>
      <p:sp>
        <p:nvSpPr>
          <p:cNvPr id="4" name="Content Placeholder 3">
            <a:extLst>
              <a:ext uri="{FF2B5EF4-FFF2-40B4-BE49-F238E27FC236}">
                <a16:creationId xmlns:a16="http://schemas.microsoft.com/office/drawing/2014/main" id="{16485AB1-B509-4976-860F-F15A61831E11}"/>
              </a:ext>
            </a:extLst>
          </p:cNvPr>
          <p:cNvSpPr>
            <a:spLocks noGrp="1"/>
          </p:cNvSpPr>
          <p:nvPr>
            <p:ph sz="quarter" idx="12"/>
          </p:nvPr>
        </p:nvSpPr>
        <p:spPr>
          <a:xfrm>
            <a:off x="261698" y="865187"/>
            <a:ext cx="8606078" cy="819247"/>
          </a:xfrm>
          <a:prstGeom prst="rect">
            <a:avLst/>
          </a:prstGeom>
        </p:spPr>
        <p:txBody>
          <a:bodyPr/>
          <a:lstStyle>
            <a:lvl1pPr marL="0" indent="0">
              <a:lnSpc>
                <a:spcPct val="100000"/>
              </a:lnSpc>
              <a:buNone/>
              <a:defRPr sz="1349"/>
            </a:lvl1pPr>
            <a:lvl2pPr marL="257098" indent="0">
              <a:lnSpc>
                <a:spcPct val="100000"/>
              </a:lnSpc>
              <a:buNone/>
              <a:defRPr sz="1200"/>
            </a:lvl2pPr>
            <a:lvl3pPr marL="514196" indent="0">
              <a:lnSpc>
                <a:spcPct val="100000"/>
              </a:lnSpc>
              <a:buNone/>
              <a:defRPr sz="1200"/>
            </a:lvl3pPr>
            <a:lvl4pPr marL="771293" indent="0">
              <a:lnSpc>
                <a:spcPct val="100000"/>
              </a:lnSpc>
              <a:buNone/>
              <a:defRPr sz="1200"/>
            </a:lvl4pPr>
            <a:lvl5pPr marL="1028392" indent="0">
              <a:lnSpc>
                <a:spcPct val="100000"/>
              </a:lnSpc>
              <a:buNone/>
              <a:defRPr sz="1200"/>
            </a:lvl5pPr>
          </a:lstStyle>
          <a:p>
            <a:pPr lvl="0"/>
            <a:r>
              <a:rPr lang="en-US"/>
              <a:t>Click to edit Master text styles</a:t>
            </a:r>
          </a:p>
        </p:txBody>
      </p:sp>
    </p:spTree>
    <p:extLst>
      <p:ext uri="{BB962C8B-B14F-4D97-AF65-F5344CB8AC3E}">
        <p14:creationId xmlns:p14="http://schemas.microsoft.com/office/powerpoint/2010/main" val="391002410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46CE7D5-CF57-46EF-B807-FDD0502418D4}" type="datetimeFigureOut">
              <a:rPr lang="en-US" smtClean="0"/>
              <a:t>9/30/2025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56403851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cSld name="Dk Blue Banner">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9" name="Text Placeholder 8"/>
          <p:cNvSpPr>
            <a:spLocks noGrp="1"/>
          </p:cNvSpPr>
          <p:nvPr>
            <p:ph type="body" sz="quarter" idx="11"/>
          </p:nvPr>
        </p:nvSpPr>
        <p:spPr bwMode="ltGray">
          <a:xfrm>
            <a:off x="299870" y="1207547"/>
            <a:ext cx="8544261" cy="806824"/>
          </a:xfrm>
          <a:solidFill>
            <a:schemeClr val="accent1"/>
          </a:solidFill>
        </p:spPr>
        <p:txBody>
          <a:bodyPr bIns="0" anchor="ctr" anchorCtr="0">
            <a:normAutofit/>
          </a:bodyPr>
          <a:lstStyle>
            <a:lvl1pPr marL="0" indent="0" algn="ctr">
              <a:buNone/>
              <a:defRPr b="1">
                <a:solidFill>
                  <a:schemeClr val="bg1"/>
                </a:solidFill>
              </a:defRPr>
            </a:lvl1pPr>
            <a:lvl2pPr marL="189118" indent="0" algn="ctr">
              <a:buNone/>
              <a:defRPr b="1">
                <a:solidFill>
                  <a:schemeClr val="bg1"/>
                </a:solidFill>
              </a:defRPr>
            </a:lvl2pPr>
            <a:lvl3pPr marL="378236" indent="0" algn="ctr">
              <a:buNone/>
              <a:defRPr b="1">
                <a:solidFill>
                  <a:schemeClr val="bg1"/>
                </a:solidFill>
              </a:defRPr>
            </a:lvl3pPr>
            <a:lvl4pPr marL="529531" indent="0" algn="ctr">
              <a:buNone/>
              <a:defRPr b="1">
                <a:solidFill>
                  <a:schemeClr val="bg1"/>
                </a:solidFill>
              </a:defRPr>
            </a:lvl4pPr>
            <a:lvl5pPr marL="718649" indent="0" algn="ctr">
              <a:buNone/>
              <a:defRPr b="1">
                <a:solidFill>
                  <a:schemeClr val="bg1"/>
                </a:solidFill>
              </a:defRPr>
            </a:lvl5pPr>
          </a:lstStyle>
          <a:p>
            <a:pPr lvl="0"/>
            <a:r>
              <a:rPr lang="en-US"/>
              <a:t>Click to edit Master text styles</a:t>
            </a:r>
          </a:p>
        </p:txBody>
      </p:sp>
      <p:sp>
        <p:nvSpPr>
          <p:cNvPr id="5" name="Content Placeholder 4">
            <a:extLst>
              <a:ext uri="{FF2B5EF4-FFF2-40B4-BE49-F238E27FC236}">
                <a16:creationId xmlns:a16="http://schemas.microsoft.com/office/drawing/2014/main" id="{DBD15426-3904-4990-A1EF-4EFB1A2B24B7}"/>
              </a:ext>
            </a:extLst>
          </p:cNvPr>
          <p:cNvSpPr>
            <a:spLocks noGrp="1"/>
          </p:cNvSpPr>
          <p:nvPr>
            <p:ph sz="quarter" idx="15"/>
          </p:nvPr>
        </p:nvSpPr>
        <p:spPr>
          <a:xfrm>
            <a:off x="299870" y="2014371"/>
            <a:ext cx="8544261" cy="4036806"/>
          </a:xfrm>
        </p:spPr>
        <p:txBody>
          <a:bodyPr tIns="9144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Text Placeholder 5">
            <a:extLst>
              <a:ext uri="{FF2B5EF4-FFF2-40B4-BE49-F238E27FC236}">
                <a16:creationId xmlns:a16="http://schemas.microsoft.com/office/drawing/2014/main" id="{B1C4B7B8-E5E2-435A-AB6B-D2BA2B5649C2}"/>
              </a:ext>
            </a:extLst>
          </p:cNvPr>
          <p:cNvSpPr>
            <a:spLocks noGrp="1"/>
          </p:cNvSpPr>
          <p:nvPr>
            <p:ph type="body" sz="quarter" idx="13" hasCustomPrompt="1"/>
          </p:nvPr>
        </p:nvSpPr>
        <p:spPr bwMode="gray">
          <a:xfrm>
            <a:off x="299870" y="5839644"/>
            <a:ext cx="8544261" cy="211533"/>
          </a:xfrm>
          <a:solidFill>
            <a:schemeClr val="accent6"/>
          </a:solidFill>
        </p:spPr>
        <p:txBody>
          <a:bodyPr tIns="54864" anchor="b" anchorCtr="0">
            <a:spAutoFit/>
          </a:bodyPr>
          <a:lstStyle>
            <a:lvl1pPr marL="0" indent="0">
              <a:spcBef>
                <a:spcPts val="199"/>
              </a:spcBef>
              <a:spcAft>
                <a:spcPts val="0"/>
              </a:spcAft>
              <a:buNone/>
              <a:defRPr sz="794" i="0"/>
            </a:lvl1pPr>
          </a:lstStyle>
          <a:p>
            <a:pPr lvl="0"/>
            <a:r>
              <a:rPr lang="en-US"/>
              <a:t>Source:</a:t>
            </a:r>
          </a:p>
        </p:txBody>
      </p:sp>
      <p:sp>
        <p:nvSpPr>
          <p:cNvPr id="3" name="Footer Placeholder 2">
            <a:extLst>
              <a:ext uri="{FF2B5EF4-FFF2-40B4-BE49-F238E27FC236}">
                <a16:creationId xmlns:a16="http://schemas.microsoft.com/office/drawing/2014/main" id="{AD8243B0-E419-4058-9BB2-1B1A48194DB2}"/>
              </a:ext>
            </a:extLst>
          </p:cNvPr>
          <p:cNvSpPr>
            <a:spLocks noGrp="1"/>
          </p:cNvSpPr>
          <p:nvPr>
            <p:ph type="ftr" sz="quarter" idx="14"/>
          </p:nvPr>
        </p:nvSpPr>
        <p:spPr/>
        <p:txBody>
          <a:bodyPr/>
          <a:lstStyle/>
          <a:p>
            <a:endParaRPr lang="en-US"/>
          </a:p>
        </p:txBody>
      </p:sp>
    </p:spTree>
    <p:extLst>
      <p:ext uri="{BB962C8B-B14F-4D97-AF65-F5344CB8AC3E}">
        <p14:creationId xmlns:p14="http://schemas.microsoft.com/office/powerpoint/2010/main" val="131264711"/>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Slide - Black Seal">
    <p:spTree>
      <p:nvGrpSpPr>
        <p:cNvPr id="1" name=""/>
        <p:cNvGrpSpPr/>
        <p:nvPr/>
      </p:nvGrpSpPr>
      <p:grpSpPr>
        <a:xfrm>
          <a:off x="0" y="0"/>
          <a:ext cx="0" cy="0"/>
          <a:chOff x="0" y="0"/>
          <a:chExt cx="0" cy="0"/>
        </a:xfrm>
      </p:grpSpPr>
      <p:pic>
        <p:nvPicPr>
          <p:cNvPr id="12" name="Picture 1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516267" y="2051009"/>
            <a:ext cx="1862603" cy="2020824"/>
          </a:xfrm>
          <a:prstGeom prst="rect">
            <a:avLst/>
          </a:prstGeom>
        </p:spPr>
      </p:pic>
      <p:sp>
        <p:nvSpPr>
          <p:cNvPr id="10" name="Rectangle 9"/>
          <p:cNvSpPr/>
          <p:nvPr userDrawn="1"/>
        </p:nvSpPr>
        <p:spPr>
          <a:xfrm>
            <a:off x="0" y="3860"/>
            <a:ext cx="9144000" cy="250582"/>
          </a:xfrm>
          <a:prstGeom prst="rect">
            <a:avLst/>
          </a:prstGeom>
          <a:gradFill flip="none" rotWithShape="1">
            <a:gsLst>
              <a:gs pos="0">
                <a:schemeClr val="tx2">
                  <a:lumMod val="75000"/>
                </a:schemeClr>
              </a:gs>
              <a:gs pos="50000">
                <a:srgbClr val="E4EEF4"/>
              </a:gs>
              <a:gs pos="100000">
                <a:schemeClr val="accent3">
                  <a:lumMod val="75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l"/>
            <a:endParaRPr lang="en-US" sz="1050">
              <a:solidFill>
                <a:schemeClr val="accent3">
                  <a:lumMod val="75000"/>
                </a:schemeClr>
              </a:solidFill>
              <a:latin typeface="Franklin Gothic Demi Cond" panose="020B0706030402020204" pitchFamily="34" charset="0"/>
            </a:endParaRPr>
          </a:p>
        </p:txBody>
      </p:sp>
      <p:sp>
        <p:nvSpPr>
          <p:cNvPr id="11" name="Rectangle 10"/>
          <p:cNvSpPr/>
          <p:nvPr userDrawn="1"/>
        </p:nvSpPr>
        <p:spPr>
          <a:xfrm>
            <a:off x="0" y="6607418"/>
            <a:ext cx="9144000" cy="250582"/>
          </a:xfrm>
          <a:prstGeom prst="rect">
            <a:avLst/>
          </a:prstGeom>
          <a:gradFill flip="none" rotWithShape="1">
            <a:gsLst>
              <a:gs pos="0">
                <a:schemeClr val="tx2">
                  <a:lumMod val="75000"/>
                </a:schemeClr>
              </a:gs>
              <a:gs pos="50000">
                <a:srgbClr val="E4EEF4"/>
              </a:gs>
              <a:gs pos="100000">
                <a:schemeClr val="accent3">
                  <a:lumMod val="75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l"/>
            <a:endParaRPr lang="en-US" sz="1050">
              <a:solidFill>
                <a:schemeClr val="accent3">
                  <a:lumMod val="75000"/>
                </a:schemeClr>
              </a:solidFill>
              <a:latin typeface="Franklin Gothic Demi Cond" panose="020B0706030402020204" pitchFamily="34" charset="0"/>
            </a:endParaRPr>
          </a:p>
        </p:txBody>
      </p:sp>
      <p:sp>
        <p:nvSpPr>
          <p:cNvPr id="15" name="Text Placeholder 13"/>
          <p:cNvSpPr>
            <a:spLocks noGrp="1"/>
          </p:cNvSpPr>
          <p:nvPr>
            <p:ph type="body" sz="quarter" idx="10" hasCustomPrompt="1"/>
          </p:nvPr>
        </p:nvSpPr>
        <p:spPr>
          <a:xfrm>
            <a:off x="2768597" y="2051009"/>
            <a:ext cx="5774267" cy="2020824"/>
          </a:xfrm>
        </p:spPr>
        <p:txBody>
          <a:bodyPr anchor="ctr">
            <a:noAutofit/>
          </a:bodyPr>
          <a:lstStyle>
            <a:lvl1pPr marL="0" indent="0">
              <a:buNone/>
              <a:defRPr sz="2700" baseline="0">
                <a:latin typeface="Franklin Gothic Demi Cond" panose="020B0706030402020204" pitchFamily="34" charset="0"/>
              </a:defRPr>
            </a:lvl1pPr>
            <a:lvl2pPr marL="257175" indent="0">
              <a:buNone/>
              <a:defRPr sz="2100">
                <a:latin typeface="Franklin Gothic Demi Cond" panose="020B0706030402020204" pitchFamily="34" charset="0"/>
              </a:defRPr>
            </a:lvl2pPr>
            <a:lvl3pPr marL="514350" indent="0">
              <a:buNone/>
              <a:defRPr sz="2100">
                <a:latin typeface="Franklin Gothic Demi Cond" panose="020B0706030402020204" pitchFamily="34" charset="0"/>
              </a:defRPr>
            </a:lvl3pPr>
            <a:lvl4pPr marL="771525" indent="0">
              <a:buNone/>
              <a:defRPr sz="2100">
                <a:latin typeface="Franklin Gothic Demi Cond" panose="020B0706030402020204" pitchFamily="34" charset="0"/>
              </a:defRPr>
            </a:lvl4pPr>
            <a:lvl5pPr marL="1028700" indent="0">
              <a:buNone/>
              <a:defRPr sz="2100">
                <a:latin typeface="Franklin Gothic Demi Cond" panose="020B0706030402020204" pitchFamily="34" charset="0"/>
              </a:defRPr>
            </a:lvl5pPr>
          </a:lstStyle>
          <a:p>
            <a:pPr lvl="0"/>
            <a:r>
              <a:rPr lang="en-US"/>
              <a:t>Click to Add Presentation Title</a:t>
            </a:r>
          </a:p>
        </p:txBody>
      </p:sp>
      <p:sp>
        <p:nvSpPr>
          <p:cNvPr id="16" name="Text Placeholder 15"/>
          <p:cNvSpPr>
            <a:spLocks noGrp="1"/>
          </p:cNvSpPr>
          <p:nvPr>
            <p:ph type="body" sz="quarter" idx="11" hasCustomPrompt="1"/>
          </p:nvPr>
        </p:nvSpPr>
        <p:spPr>
          <a:xfrm>
            <a:off x="2768597" y="4071833"/>
            <a:ext cx="5774267" cy="948752"/>
          </a:xfrm>
        </p:spPr>
        <p:txBody>
          <a:bodyPr anchor="b">
            <a:noAutofit/>
          </a:bodyPr>
          <a:lstStyle>
            <a:lvl1pPr marL="0" indent="0">
              <a:lnSpc>
                <a:spcPct val="100000"/>
              </a:lnSpc>
              <a:spcBef>
                <a:spcPts val="0"/>
              </a:spcBef>
              <a:buNone/>
              <a:defRPr sz="2100" baseline="0">
                <a:latin typeface="Franklin Gothic Demi Cond" panose="020B0706030402020204" pitchFamily="34" charset="0"/>
              </a:defRPr>
            </a:lvl1pPr>
          </a:lstStyle>
          <a:p>
            <a:pPr lvl="0"/>
            <a:r>
              <a:rPr lang="en-US"/>
              <a:t>Click to Add Presenter Name and Title</a:t>
            </a:r>
          </a:p>
        </p:txBody>
      </p:sp>
      <p:sp>
        <p:nvSpPr>
          <p:cNvPr id="17" name="Text Placeholder 17"/>
          <p:cNvSpPr>
            <a:spLocks noGrp="1"/>
          </p:cNvSpPr>
          <p:nvPr>
            <p:ph type="body" sz="quarter" idx="12" hasCustomPrompt="1"/>
          </p:nvPr>
        </p:nvSpPr>
        <p:spPr>
          <a:xfrm>
            <a:off x="2768597" y="5020585"/>
            <a:ext cx="5774267" cy="488226"/>
          </a:xfrm>
        </p:spPr>
        <p:txBody>
          <a:bodyPr anchor="b">
            <a:normAutofit/>
          </a:bodyPr>
          <a:lstStyle>
            <a:lvl1pPr marL="0" indent="0">
              <a:buNone/>
              <a:defRPr sz="1800" baseline="0">
                <a:latin typeface="Franklin Gothic Demi Cond" panose="020B0706030402020204" pitchFamily="34" charset="0"/>
              </a:defRPr>
            </a:lvl1pPr>
          </a:lstStyle>
          <a:p>
            <a:pPr lvl="0"/>
            <a:r>
              <a:rPr lang="en-US"/>
              <a:t>Click to Add Date</a:t>
            </a:r>
          </a:p>
        </p:txBody>
      </p:sp>
    </p:spTree>
    <p:extLst>
      <p:ext uri="{BB962C8B-B14F-4D97-AF65-F5344CB8AC3E}">
        <p14:creationId xmlns:p14="http://schemas.microsoft.com/office/powerpoint/2010/main" val="206906579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D1A6E6-075E-4828-AF88-09BD0A74259E}"/>
              </a:ext>
            </a:extLst>
          </p:cNvPr>
          <p:cNvSpPr>
            <a:spLocks noGrp="1"/>
          </p:cNvSpPr>
          <p:nvPr>
            <p:ph type="ctrTitle"/>
          </p:nvPr>
        </p:nvSpPr>
        <p:spPr>
          <a:xfrm>
            <a:off x="1143000" y="1122363"/>
            <a:ext cx="6858000" cy="2387600"/>
          </a:xfrm>
        </p:spPr>
        <p:txBody>
          <a:bodyPr anchor="b"/>
          <a:lstStyle>
            <a:lvl1pPr algn="ctr">
              <a:defRPr sz="4500"/>
            </a:lvl1pPr>
          </a:lstStyle>
          <a:p>
            <a:r>
              <a:rPr lang="en-US"/>
              <a:t>Click to edit Master title style</a:t>
            </a:r>
          </a:p>
        </p:txBody>
      </p:sp>
      <p:sp>
        <p:nvSpPr>
          <p:cNvPr id="3" name="Subtitle 2">
            <a:extLst>
              <a:ext uri="{FF2B5EF4-FFF2-40B4-BE49-F238E27FC236}">
                <a16:creationId xmlns:a16="http://schemas.microsoft.com/office/drawing/2014/main" id="{5F3800DB-487B-4E23-AC0B-90C9ED4E1076}"/>
              </a:ext>
            </a:extLst>
          </p:cNvPr>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p>
        </p:txBody>
      </p:sp>
      <p:sp>
        <p:nvSpPr>
          <p:cNvPr id="4" name="Date Placeholder 3">
            <a:extLst>
              <a:ext uri="{FF2B5EF4-FFF2-40B4-BE49-F238E27FC236}">
                <a16:creationId xmlns:a16="http://schemas.microsoft.com/office/drawing/2014/main" id="{664DF5B1-3694-42A9-866E-9F1FF6CF0C01}"/>
              </a:ext>
            </a:extLst>
          </p:cNvPr>
          <p:cNvSpPr>
            <a:spLocks noGrp="1"/>
          </p:cNvSpPr>
          <p:nvPr>
            <p:ph type="dt" sz="half" idx="10"/>
          </p:nvPr>
        </p:nvSpPr>
        <p:spPr/>
        <p:txBody>
          <a:bodyPr/>
          <a:lstStyle/>
          <a:p>
            <a:fld id="{EED1C14C-A143-42F5-B247-D0E800131009}" type="datetimeFigureOut">
              <a:rPr lang="en-US" smtClean="0"/>
              <a:t>9/30/2025</a:t>
            </a:fld>
            <a:endParaRPr lang="en-US"/>
          </a:p>
        </p:txBody>
      </p:sp>
      <p:sp>
        <p:nvSpPr>
          <p:cNvPr id="5" name="Footer Placeholder 4">
            <a:extLst>
              <a:ext uri="{FF2B5EF4-FFF2-40B4-BE49-F238E27FC236}">
                <a16:creationId xmlns:a16="http://schemas.microsoft.com/office/drawing/2014/main" id="{54718E67-8162-4BE0-9B01-22B89A120ADC}"/>
              </a:ext>
            </a:extLst>
          </p:cNvPr>
          <p:cNvSpPr>
            <a:spLocks noGrp="1"/>
          </p:cNvSpPr>
          <p:nvPr>
            <p:ph type="ftr" sz="quarter" idx="11"/>
          </p:nvPr>
        </p:nvSpPr>
        <p:spPr>
          <a:xfrm>
            <a:off x="628650" y="6356353"/>
            <a:ext cx="5486400" cy="365125"/>
          </a:xfrm>
          <a:prstGeom prst="rect">
            <a:avLst/>
          </a:prstGeom>
        </p:spPr>
        <p:txBody>
          <a:bodyPr/>
          <a:lstStyle/>
          <a:p>
            <a:endParaRPr lang="en-US"/>
          </a:p>
        </p:txBody>
      </p:sp>
      <p:sp>
        <p:nvSpPr>
          <p:cNvPr id="6" name="Slide Number Placeholder 5">
            <a:extLst>
              <a:ext uri="{FF2B5EF4-FFF2-40B4-BE49-F238E27FC236}">
                <a16:creationId xmlns:a16="http://schemas.microsoft.com/office/drawing/2014/main" id="{91568B9D-A8C9-40C5-85B0-14F435F39C81}"/>
              </a:ext>
            </a:extLst>
          </p:cNvPr>
          <p:cNvSpPr>
            <a:spLocks noGrp="1"/>
          </p:cNvSpPr>
          <p:nvPr>
            <p:ph type="sldNum" sz="quarter" idx="12"/>
          </p:nvPr>
        </p:nvSpPr>
        <p:spPr/>
        <p:txBody>
          <a:bodyPr/>
          <a:lstStyle/>
          <a:p>
            <a:fld id="{5B03D32D-F1BC-4E9C-97E1-36CFF5B22341}" type="slidenum">
              <a:rPr lang="en-US" smtClean="0"/>
              <a:t>‹#›</a:t>
            </a:fld>
            <a:endParaRPr lang="en-US"/>
          </a:p>
        </p:txBody>
      </p:sp>
    </p:spTree>
    <p:extLst>
      <p:ext uri="{BB962C8B-B14F-4D97-AF65-F5344CB8AC3E}">
        <p14:creationId xmlns:p14="http://schemas.microsoft.com/office/powerpoint/2010/main" val="285714411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4_Title and Content">
    <p:spTree>
      <p:nvGrpSpPr>
        <p:cNvPr id="1" name=""/>
        <p:cNvGrpSpPr/>
        <p:nvPr/>
      </p:nvGrpSpPr>
      <p:grpSpPr>
        <a:xfrm>
          <a:off x="0" y="0"/>
          <a:ext cx="0" cy="0"/>
          <a:chOff x="0" y="0"/>
          <a:chExt cx="0" cy="0"/>
        </a:xfrm>
      </p:grpSpPr>
      <p:sp>
        <p:nvSpPr>
          <p:cNvPr id="4" name="Content Placeholder 3">
            <a:extLst>
              <a:ext uri="{FF2B5EF4-FFF2-40B4-BE49-F238E27FC236}">
                <a16:creationId xmlns:a16="http://schemas.microsoft.com/office/drawing/2014/main" id="{9D94B2A7-3C10-44C6-8E2C-D730D1BEF0B8}"/>
              </a:ext>
            </a:extLst>
          </p:cNvPr>
          <p:cNvSpPr>
            <a:spLocks noGrp="1"/>
          </p:cNvSpPr>
          <p:nvPr>
            <p:ph sz="quarter" idx="10"/>
          </p:nvPr>
        </p:nvSpPr>
        <p:spPr>
          <a:xfrm>
            <a:off x="315469" y="969264"/>
            <a:ext cx="8513064" cy="865750"/>
          </a:xfrm>
          <a:prstGeom prst="rect">
            <a:avLst/>
          </a:prstGeom>
        </p:spPr>
        <p:txBody>
          <a:bodyPr wrap="square" lIns="0" rIns="0">
            <a:spAutoFit/>
          </a:bodyPr>
          <a:lstStyle>
            <a:lvl1pPr>
              <a:lnSpc>
                <a:spcPct val="100000"/>
              </a:lnSpc>
              <a:spcBef>
                <a:spcPts val="0"/>
              </a:spcBef>
              <a:defRPr sz="1200">
                <a:latin typeface="Arial" panose="020B0604020202020204" pitchFamily="34" charset="0"/>
                <a:cs typeface="Arial" panose="020B0604020202020204" pitchFamily="34" charset="0"/>
              </a:defRPr>
            </a:lvl1pPr>
            <a:lvl2pPr>
              <a:lnSpc>
                <a:spcPct val="100000"/>
              </a:lnSpc>
              <a:spcBef>
                <a:spcPts val="0"/>
              </a:spcBef>
              <a:defRPr sz="1200">
                <a:latin typeface="Arial" panose="020B0604020202020204" pitchFamily="34" charset="0"/>
                <a:cs typeface="Arial" panose="020B0604020202020204" pitchFamily="34" charset="0"/>
              </a:defRPr>
            </a:lvl2pPr>
            <a:lvl3pPr>
              <a:lnSpc>
                <a:spcPct val="100000"/>
              </a:lnSpc>
              <a:spcBef>
                <a:spcPts val="0"/>
              </a:spcBef>
              <a:defRPr sz="1050">
                <a:latin typeface="Arial" panose="020B0604020202020204" pitchFamily="34" charset="0"/>
                <a:cs typeface="Arial" panose="020B0604020202020204" pitchFamily="34" charset="0"/>
              </a:defRPr>
            </a:lvl3pPr>
            <a:lvl4pPr>
              <a:lnSpc>
                <a:spcPct val="100000"/>
              </a:lnSpc>
              <a:spcBef>
                <a:spcPts val="0"/>
              </a:spcBef>
              <a:defRPr sz="788">
                <a:latin typeface="Arial" panose="020B0604020202020204" pitchFamily="34" charset="0"/>
                <a:cs typeface="Arial" panose="020B0604020202020204" pitchFamily="34" charset="0"/>
              </a:defRPr>
            </a:lvl4pPr>
            <a:lvl5pPr>
              <a:lnSpc>
                <a:spcPct val="100000"/>
              </a:lnSpc>
              <a:spcBef>
                <a:spcPts val="0"/>
              </a:spcBef>
              <a:defRPr sz="788">
                <a:latin typeface="Arial" panose="020B0604020202020204" pitchFamily="34" charset="0"/>
                <a:cs typeface="Arial" panose="020B0604020202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 name="Title 1"/>
          <p:cNvSpPr>
            <a:spLocks noGrp="1"/>
          </p:cNvSpPr>
          <p:nvPr>
            <p:ph type="title" hasCustomPrompt="1"/>
          </p:nvPr>
        </p:nvSpPr>
        <p:spPr>
          <a:xfrm>
            <a:off x="315468" y="185313"/>
            <a:ext cx="8513064" cy="592562"/>
          </a:xfrm>
        </p:spPr>
        <p:txBody>
          <a:bodyPr lIns="0" rIns="0" anchor="ctr"/>
          <a:lstStyle>
            <a:lvl1pPr>
              <a:defRPr sz="1500" b="1" cap="all" spc="98" baseline="0">
                <a:solidFill>
                  <a:srgbClr val="014373"/>
                </a:solidFill>
                <a:latin typeface="Arial" panose="020B0604020202020204" pitchFamily="34" charset="0"/>
                <a:cs typeface="Arial" panose="020B0604020202020204" pitchFamily="34" charset="0"/>
              </a:defRPr>
            </a:lvl1pPr>
          </a:lstStyle>
          <a:p>
            <a:r>
              <a:rPr lang="en-US"/>
              <a:t>CLICK TO EDIT MASTER TITLE STYLE</a:t>
            </a:r>
          </a:p>
        </p:txBody>
      </p:sp>
      <p:cxnSp>
        <p:nvCxnSpPr>
          <p:cNvPr id="6" name="Straight Arrow Connector 5">
            <a:extLst>
              <a:ext uri="{FF2B5EF4-FFF2-40B4-BE49-F238E27FC236}">
                <a16:creationId xmlns:a16="http://schemas.microsoft.com/office/drawing/2014/main" id="{6E2F2300-FD7F-49A2-AD1C-882AD5CF52CC}"/>
              </a:ext>
            </a:extLst>
          </p:cNvPr>
          <p:cNvCxnSpPr>
            <a:cxnSpLocks/>
          </p:cNvCxnSpPr>
          <p:nvPr userDrawn="1"/>
        </p:nvCxnSpPr>
        <p:spPr>
          <a:xfrm>
            <a:off x="315468" y="777875"/>
            <a:ext cx="1028700" cy="0"/>
          </a:xfrm>
          <a:prstGeom prst="straightConnector1">
            <a:avLst/>
          </a:prstGeom>
          <a:noFill/>
          <a:ln w="38100" cap="flat" cmpd="sng" algn="ctr">
            <a:solidFill>
              <a:srgbClr val="014373"/>
            </a:solidFill>
            <a:prstDash val="solid"/>
            <a:miter lim="800000"/>
            <a:headEnd type="none" w="med" len="med"/>
            <a:tailEnd type="none" w="med" len="med"/>
          </a:ln>
          <a:effectLst/>
        </p:spPr>
      </p:cxnSp>
      <p:pic>
        <p:nvPicPr>
          <p:cNvPr id="9" name="Picture 8">
            <a:extLst>
              <a:ext uri="{FF2B5EF4-FFF2-40B4-BE49-F238E27FC236}">
                <a16:creationId xmlns:a16="http://schemas.microsoft.com/office/drawing/2014/main" id="{63175851-4D12-4852-84F5-C13C561B8F11}"/>
              </a:ext>
            </a:extLst>
          </p:cNvPr>
          <p:cNvPicPr>
            <a:picLocks noChangeAspect="1"/>
          </p:cNvPicPr>
          <p:nvPr userDrawn="1"/>
        </p:nvPicPr>
        <p:blipFill rotWithShape="1">
          <a:blip r:embed="rId2" cstate="print">
            <a:extLst>
              <a:ext uri="{28A0092B-C50C-407E-A947-70E740481C1C}">
                <a14:useLocalDpi xmlns:a14="http://schemas.microsoft.com/office/drawing/2010/main" val="0"/>
              </a:ext>
            </a:extLst>
          </a:blip>
          <a:srcRect b="18537"/>
          <a:stretch/>
        </p:blipFill>
        <p:spPr>
          <a:xfrm>
            <a:off x="315468" y="6229553"/>
            <a:ext cx="848360" cy="518014"/>
          </a:xfrm>
          <a:prstGeom prst="rect">
            <a:avLst/>
          </a:prstGeom>
        </p:spPr>
      </p:pic>
      <p:sp>
        <p:nvSpPr>
          <p:cNvPr id="11" name="Holder 6">
            <a:extLst>
              <a:ext uri="{FF2B5EF4-FFF2-40B4-BE49-F238E27FC236}">
                <a16:creationId xmlns:a16="http://schemas.microsoft.com/office/drawing/2014/main" id="{183789D2-8A26-402D-8A27-DE00690B5BEC}"/>
              </a:ext>
            </a:extLst>
          </p:cNvPr>
          <p:cNvSpPr txBox="1">
            <a:spLocks/>
          </p:cNvSpPr>
          <p:nvPr userDrawn="1"/>
        </p:nvSpPr>
        <p:spPr>
          <a:xfrm>
            <a:off x="8514276" y="6430916"/>
            <a:ext cx="314256" cy="115288"/>
          </a:xfrm>
          <a:prstGeom prst="rect">
            <a:avLst/>
          </a:prstGeom>
        </p:spPr>
        <p:txBody>
          <a:bodyPr wrap="square" lIns="0" tIns="0" rIns="0" bIns="0" anchor="ctr">
            <a:spAutoFit/>
          </a:bodyPr>
          <a:lstStyle>
            <a:defPPr>
              <a:defRPr lang="en-US"/>
            </a:defPPr>
            <a:lvl1pPr marL="0" algn="l" defTabSz="457200" rtl="0" eaLnBrk="1" latinLnBrk="0" hangingPunct="1">
              <a:defRPr sz="1500" b="0" i="0" kern="1200">
                <a:solidFill>
                  <a:srgbClr val="6F7072"/>
                </a:solidFill>
                <a:latin typeface="EYInterstate Light"/>
                <a:ea typeface="+mn-ea"/>
                <a:cs typeface="EYInterstate Light"/>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14287" algn="r"/>
            <a:fld id="{81D60167-4931-47E6-BA6A-407CBD079E47}" type="slidenum">
              <a:rPr lang="en-US" sz="749" smtClean="0">
                <a:solidFill>
                  <a:srgbClr val="808080"/>
                </a:solidFill>
                <a:latin typeface="EYInterstate" panose="02000503020000020004" pitchFamily="2" charset="0"/>
              </a:rPr>
              <a:pPr marL="14287" algn="r"/>
              <a:t>‹#›</a:t>
            </a:fld>
            <a:endParaRPr lang="en-US" sz="749">
              <a:solidFill>
                <a:srgbClr val="808080"/>
              </a:solidFill>
              <a:latin typeface="EYInterstate" panose="02000503020000020004" pitchFamily="2" charset="0"/>
            </a:endParaRPr>
          </a:p>
        </p:txBody>
      </p:sp>
    </p:spTree>
    <p:extLst>
      <p:ext uri="{BB962C8B-B14F-4D97-AF65-F5344CB8AC3E}">
        <p14:creationId xmlns:p14="http://schemas.microsoft.com/office/powerpoint/2010/main" val="396581501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E87F5CF-482A-42E0-B54A-EA82E3D17A5B}" type="datetimeFigureOut">
              <a:rPr lang="en-US" smtClean="0"/>
              <a:t>9/30/2025</a:t>
            </a:fld>
            <a:endParaRPr lang="en-US"/>
          </a:p>
        </p:txBody>
      </p:sp>
      <p:sp>
        <p:nvSpPr>
          <p:cNvPr id="5" name="Footer Placeholder 4"/>
          <p:cNvSpPr>
            <a:spLocks noGrp="1"/>
          </p:cNvSpPr>
          <p:nvPr>
            <p:ph type="ftr" sz="quarter" idx="11"/>
          </p:nvPr>
        </p:nvSpPr>
        <p:spPr>
          <a:xfrm>
            <a:off x="628650" y="6356353"/>
            <a:ext cx="5486400" cy="365125"/>
          </a:xfrm>
          <a:prstGeom prst="rect">
            <a:avLst/>
          </a:prstGeom>
        </p:spPr>
        <p:txBody>
          <a:bodyPr/>
          <a:lstStyle/>
          <a:p>
            <a:endParaRPr lang="en-US"/>
          </a:p>
        </p:txBody>
      </p:sp>
      <p:sp>
        <p:nvSpPr>
          <p:cNvPr id="6" name="Slide Number Placeholder 5"/>
          <p:cNvSpPr>
            <a:spLocks noGrp="1"/>
          </p:cNvSpPr>
          <p:nvPr>
            <p:ph type="sldNum" sz="quarter" idx="12"/>
          </p:nvPr>
        </p:nvSpPr>
        <p:spPr/>
        <p:txBody>
          <a:bodyPr/>
          <a:lstStyle/>
          <a:p>
            <a:fld id="{8314A078-3EA9-40CD-8ABE-83ACDEE805A4}" type="slidenum">
              <a:rPr lang="en-US" smtClean="0"/>
              <a:t>‹#›</a:t>
            </a:fld>
            <a:endParaRPr lang="en-US"/>
          </a:p>
        </p:txBody>
      </p:sp>
    </p:spTree>
    <p:extLst>
      <p:ext uri="{BB962C8B-B14F-4D97-AF65-F5344CB8AC3E}">
        <p14:creationId xmlns:p14="http://schemas.microsoft.com/office/powerpoint/2010/main" val="105048305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userDrawn="1">
  <p:cSld name="Title Slide - Photo header Color Seal">
    <p:spTree>
      <p:nvGrpSpPr>
        <p:cNvPr id="1" name=""/>
        <p:cNvGrpSpPr/>
        <p:nvPr/>
      </p:nvGrpSpPr>
      <p:grpSpPr>
        <a:xfrm>
          <a:off x="0" y="0"/>
          <a:ext cx="0" cy="0"/>
          <a:chOff x="0" y="0"/>
          <a:chExt cx="0" cy="0"/>
        </a:xfrm>
      </p:grpSpPr>
      <p:sp>
        <p:nvSpPr>
          <p:cNvPr id="11" name="Rectangle 10"/>
          <p:cNvSpPr/>
          <p:nvPr userDrawn="1"/>
        </p:nvSpPr>
        <p:spPr>
          <a:xfrm>
            <a:off x="0" y="6607422"/>
            <a:ext cx="9144000" cy="250583"/>
          </a:xfrm>
          <a:prstGeom prst="rect">
            <a:avLst/>
          </a:prstGeom>
          <a:gradFill flip="none" rotWithShape="1">
            <a:gsLst>
              <a:gs pos="0">
                <a:schemeClr val="tx2">
                  <a:lumMod val="75000"/>
                </a:schemeClr>
              </a:gs>
              <a:gs pos="50000">
                <a:srgbClr val="E4EEF4"/>
              </a:gs>
              <a:gs pos="100000">
                <a:schemeClr val="accent3">
                  <a:lumMod val="75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l"/>
            <a:endParaRPr lang="en-US" sz="1050">
              <a:solidFill>
                <a:schemeClr val="accent3">
                  <a:lumMod val="75000"/>
                </a:schemeClr>
              </a:solidFill>
              <a:latin typeface="Franklin Gothic Demi Cond" panose="020B0706030402020204" pitchFamily="34" charset="0"/>
            </a:endParaRPr>
          </a:p>
        </p:txBody>
      </p:sp>
      <p:sp>
        <p:nvSpPr>
          <p:cNvPr id="15" name="Text Placeholder 13"/>
          <p:cNvSpPr>
            <a:spLocks noGrp="1"/>
          </p:cNvSpPr>
          <p:nvPr>
            <p:ph type="body" sz="quarter" idx="10" hasCustomPrompt="1"/>
          </p:nvPr>
        </p:nvSpPr>
        <p:spPr>
          <a:xfrm>
            <a:off x="2768602" y="2051009"/>
            <a:ext cx="5774267" cy="2020824"/>
          </a:xfrm>
          <a:prstGeom prst="rect">
            <a:avLst/>
          </a:prstGeom>
        </p:spPr>
        <p:txBody>
          <a:bodyPr anchor="ctr">
            <a:noAutofit/>
          </a:bodyPr>
          <a:lstStyle>
            <a:lvl1pPr marL="0" indent="0">
              <a:buNone/>
              <a:defRPr sz="2400" b="1" i="0" baseline="0">
                <a:latin typeface="Arial" panose="020B0604020202020204" pitchFamily="34" charset="0"/>
                <a:ea typeface="Arial" panose="020B0604020202020204" pitchFamily="34" charset="0"/>
                <a:cs typeface="Arial" panose="020B0604020202020204" pitchFamily="34" charset="0"/>
              </a:defRPr>
            </a:lvl1pPr>
            <a:lvl2pPr marL="257162" indent="0">
              <a:buNone/>
              <a:defRPr sz="2100">
                <a:latin typeface="Franklin Gothic Demi Cond" panose="020B0706030402020204" pitchFamily="34" charset="0"/>
              </a:defRPr>
            </a:lvl2pPr>
            <a:lvl3pPr marL="514325" indent="0">
              <a:buNone/>
              <a:defRPr sz="2100">
                <a:latin typeface="Franklin Gothic Demi Cond" panose="020B0706030402020204" pitchFamily="34" charset="0"/>
              </a:defRPr>
            </a:lvl3pPr>
            <a:lvl4pPr marL="771487" indent="0">
              <a:buNone/>
              <a:defRPr sz="2100">
                <a:latin typeface="Franklin Gothic Demi Cond" panose="020B0706030402020204" pitchFamily="34" charset="0"/>
              </a:defRPr>
            </a:lvl4pPr>
            <a:lvl5pPr marL="1028649" indent="0">
              <a:buNone/>
              <a:defRPr sz="2100">
                <a:latin typeface="Franklin Gothic Demi Cond" panose="020B0706030402020204" pitchFamily="34" charset="0"/>
              </a:defRPr>
            </a:lvl5pPr>
          </a:lstStyle>
          <a:p>
            <a:pPr lvl="0"/>
            <a:r>
              <a:rPr lang="en-US"/>
              <a:t>Click to Add Presentation Title</a:t>
            </a:r>
          </a:p>
        </p:txBody>
      </p:sp>
      <p:sp>
        <p:nvSpPr>
          <p:cNvPr id="16" name="Text Placeholder 15"/>
          <p:cNvSpPr>
            <a:spLocks noGrp="1"/>
          </p:cNvSpPr>
          <p:nvPr>
            <p:ph type="body" sz="quarter" idx="11" hasCustomPrompt="1"/>
          </p:nvPr>
        </p:nvSpPr>
        <p:spPr>
          <a:xfrm>
            <a:off x="2768602" y="4071833"/>
            <a:ext cx="5774267" cy="948752"/>
          </a:xfrm>
          <a:prstGeom prst="rect">
            <a:avLst/>
          </a:prstGeom>
        </p:spPr>
        <p:txBody>
          <a:bodyPr anchor="b">
            <a:noAutofit/>
          </a:bodyPr>
          <a:lstStyle>
            <a:lvl1pPr marL="0" indent="0">
              <a:lnSpc>
                <a:spcPct val="100000"/>
              </a:lnSpc>
              <a:spcBef>
                <a:spcPts val="0"/>
              </a:spcBef>
              <a:buNone/>
              <a:defRPr sz="2100" b="1" i="0" baseline="0">
                <a:latin typeface="Arial" panose="020B0604020202020204" pitchFamily="34" charset="0"/>
                <a:ea typeface="Arial" panose="020B0604020202020204" pitchFamily="34" charset="0"/>
                <a:cs typeface="Arial" panose="020B0604020202020204" pitchFamily="34" charset="0"/>
              </a:defRPr>
            </a:lvl1pPr>
          </a:lstStyle>
          <a:p>
            <a:pPr lvl="0"/>
            <a:r>
              <a:rPr lang="en-US"/>
              <a:t>Click to Add Presenter Name and Title</a:t>
            </a:r>
          </a:p>
        </p:txBody>
      </p:sp>
      <p:sp>
        <p:nvSpPr>
          <p:cNvPr id="17" name="Text Placeholder 17"/>
          <p:cNvSpPr>
            <a:spLocks noGrp="1"/>
          </p:cNvSpPr>
          <p:nvPr>
            <p:ph type="body" sz="quarter" idx="12" hasCustomPrompt="1"/>
          </p:nvPr>
        </p:nvSpPr>
        <p:spPr>
          <a:xfrm>
            <a:off x="2768602" y="5020586"/>
            <a:ext cx="5774267" cy="488227"/>
          </a:xfrm>
          <a:prstGeom prst="rect">
            <a:avLst/>
          </a:prstGeom>
        </p:spPr>
        <p:txBody>
          <a:bodyPr anchor="b">
            <a:normAutofit/>
          </a:bodyPr>
          <a:lstStyle>
            <a:lvl1pPr marL="0" indent="0">
              <a:buNone/>
              <a:defRPr sz="1800" b="1" i="0" baseline="0">
                <a:latin typeface="Arial" panose="020B0604020202020204" pitchFamily="34" charset="0"/>
                <a:ea typeface="Arial" panose="020B0604020202020204" pitchFamily="34" charset="0"/>
                <a:cs typeface="Arial" panose="020B0604020202020204" pitchFamily="34" charset="0"/>
              </a:defRPr>
            </a:lvl1pPr>
          </a:lstStyle>
          <a:p>
            <a:pPr lvl="0"/>
            <a:r>
              <a:rPr lang="en-US"/>
              <a:t>Click to Add Date</a:t>
            </a:r>
          </a:p>
        </p:txBody>
      </p:sp>
      <p:sp>
        <p:nvSpPr>
          <p:cNvPr id="27" name="Rectangle 26">
            <a:extLst>
              <a:ext uri="{FF2B5EF4-FFF2-40B4-BE49-F238E27FC236}">
                <a16:creationId xmlns:a16="http://schemas.microsoft.com/office/drawing/2014/main" id="{E0FD344B-6B01-554D-8ED2-3BB8677B5CA3}"/>
              </a:ext>
            </a:extLst>
          </p:cNvPr>
          <p:cNvSpPr/>
          <p:nvPr userDrawn="1"/>
        </p:nvSpPr>
        <p:spPr>
          <a:xfrm>
            <a:off x="0" y="-2388"/>
            <a:ext cx="9144000" cy="1667901"/>
          </a:xfrm>
          <a:prstGeom prst="rect">
            <a:avLst/>
          </a:prstGeom>
          <a:gradFill flip="none" rotWithShape="1">
            <a:gsLst>
              <a:gs pos="0">
                <a:schemeClr val="tx2">
                  <a:lumMod val="75000"/>
                </a:schemeClr>
              </a:gs>
              <a:gs pos="50000">
                <a:srgbClr val="E4EEF4"/>
              </a:gs>
              <a:gs pos="100000">
                <a:schemeClr val="accent3">
                  <a:lumMod val="75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l"/>
            <a:endParaRPr lang="en-US" sz="1050">
              <a:solidFill>
                <a:schemeClr val="accent3">
                  <a:lumMod val="75000"/>
                </a:schemeClr>
              </a:solidFill>
              <a:latin typeface="Franklin Gothic Demi Cond" panose="020B0706030402020204" pitchFamily="34" charset="0"/>
            </a:endParaRPr>
          </a:p>
        </p:txBody>
      </p:sp>
      <p:pic>
        <p:nvPicPr>
          <p:cNvPr id="13" name="Picture 12">
            <a:extLst>
              <a:ext uri="{FF2B5EF4-FFF2-40B4-BE49-F238E27FC236}">
                <a16:creationId xmlns:a16="http://schemas.microsoft.com/office/drawing/2014/main" id="{37EAC963-4536-BB44-A534-307C825CF195}"/>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84074" y="1782794"/>
            <a:ext cx="1822271" cy="2398177"/>
          </a:xfrm>
          <a:prstGeom prst="rect">
            <a:avLst/>
          </a:prstGeom>
        </p:spPr>
      </p:pic>
      <p:pic>
        <p:nvPicPr>
          <p:cNvPr id="28" name="Picture 27">
            <a:extLst>
              <a:ext uri="{FF2B5EF4-FFF2-40B4-BE49-F238E27FC236}">
                <a16:creationId xmlns:a16="http://schemas.microsoft.com/office/drawing/2014/main" id="{01AD1C16-EB55-0C4C-A916-558470038D30}"/>
              </a:ext>
            </a:extLst>
          </p:cNvPr>
          <p:cNvPicPr>
            <a:picLocks noChangeAspect="1"/>
          </p:cNvPicPr>
          <p:nvPr userDrawn="1"/>
        </p:nvPicPr>
        <p:blipFill rotWithShape="1">
          <a:blip r:embed="rId3" cstate="print">
            <a:extLst>
              <a:ext uri="{28A0092B-C50C-407E-A947-70E740481C1C}">
                <a14:useLocalDpi xmlns:a14="http://schemas.microsoft.com/office/drawing/2010/main" val="0"/>
              </a:ext>
            </a:extLst>
          </a:blip>
          <a:srcRect t="4091" b="19445"/>
          <a:stretch/>
        </p:blipFill>
        <p:spPr>
          <a:xfrm>
            <a:off x="-5434" y="307644"/>
            <a:ext cx="1824946" cy="1075211"/>
          </a:xfrm>
          <a:prstGeom prst="rect">
            <a:avLst/>
          </a:prstGeom>
        </p:spPr>
      </p:pic>
      <p:pic>
        <p:nvPicPr>
          <p:cNvPr id="29" name="Picture 28">
            <a:extLst>
              <a:ext uri="{FF2B5EF4-FFF2-40B4-BE49-F238E27FC236}">
                <a16:creationId xmlns:a16="http://schemas.microsoft.com/office/drawing/2014/main" id="{E41AD2AE-EA95-4347-A679-9B7F2C2D0019}"/>
              </a:ext>
            </a:extLst>
          </p:cNvPr>
          <p:cNvPicPr>
            <a:picLocks noChangeAspect="1"/>
          </p:cNvPicPr>
          <p:nvPr userDrawn="1"/>
        </p:nvPicPr>
        <p:blipFill rotWithShape="1">
          <a:blip r:embed="rId4" cstate="print">
            <a:extLst>
              <a:ext uri="{28A0092B-C50C-407E-A947-70E740481C1C}">
                <a14:useLocalDpi xmlns:a14="http://schemas.microsoft.com/office/drawing/2010/main" val="0"/>
              </a:ext>
            </a:extLst>
          </a:blip>
          <a:srcRect t="5782" b="17202"/>
          <a:stretch/>
        </p:blipFill>
        <p:spPr>
          <a:xfrm>
            <a:off x="1877090" y="309629"/>
            <a:ext cx="1820301" cy="1072579"/>
          </a:xfrm>
          <a:prstGeom prst="rect">
            <a:avLst/>
          </a:prstGeom>
        </p:spPr>
      </p:pic>
      <p:pic>
        <p:nvPicPr>
          <p:cNvPr id="30" name="Picture 29">
            <a:extLst>
              <a:ext uri="{FF2B5EF4-FFF2-40B4-BE49-F238E27FC236}">
                <a16:creationId xmlns:a16="http://schemas.microsoft.com/office/drawing/2014/main" id="{D531844A-9545-0443-A760-543C6791C454}"/>
              </a:ext>
            </a:extLst>
          </p:cNvPr>
          <p:cNvPicPr>
            <a:picLocks noChangeAspect="1"/>
          </p:cNvPicPr>
          <p:nvPr userDrawn="1"/>
        </p:nvPicPr>
        <p:blipFill rotWithShape="1">
          <a:blip r:embed="rId5" cstate="print">
            <a:extLst>
              <a:ext uri="{28A0092B-C50C-407E-A947-70E740481C1C}">
                <a14:useLocalDpi xmlns:a14="http://schemas.microsoft.com/office/drawing/2010/main" val="0"/>
              </a:ext>
            </a:extLst>
          </a:blip>
          <a:srcRect t="3866" b="23775"/>
          <a:stretch/>
        </p:blipFill>
        <p:spPr>
          <a:xfrm>
            <a:off x="3760720" y="306799"/>
            <a:ext cx="1617803" cy="1076329"/>
          </a:xfrm>
          <a:prstGeom prst="rect">
            <a:avLst/>
          </a:prstGeom>
        </p:spPr>
      </p:pic>
      <p:pic>
        <p:nvPicPr>
          <p:cNvPr id="31" name="Picture 30">
            <a:extLst>
              <a:ext uri="{FF2B5EF4-FFF2-40B4-BE49-F238E27FC236}">
                <a16:creationId xmlns:a16="http://schemas.microsoft.com/office/drawing/2014/main" id="{7AA80B92-8FBB-7B4A-B127-0E242F4D7B49}"/>
              </a:ext>
            </a:extLst>
          </p:cNvPr>
          <p:cNvPicPr>
            <a:picLocks noChangeAspect="1"/>
          </p:cNvPicPr>
          <p:nvPr userDrawn="1"/>
        </p:nvPicPr>
        <p:blipFill rotWithShape="1">
          <a:blip r:embed="rId6" cstate="print">
            <a:extLst>
              <a:ext uri="{28A0092B-C50C-407E-A947-70E740481C1C}">
                <a14:useLocalDpi xmlns:a14="http://schemas.microsoft.com/office/drawing/2010/main" val="0"/>
              </a:ext>
            </a:extLst>
          </a:blip>
          <a:srcRect t="15551" b="8016"/>
          <a:stretch/>
        </p:blipFill>
        <p:spPr>
          <a:xfrm>
            <a:off x="5444786" y="308437"/>
            <a:ext cx="1823652" cy="1074155"/>
          </a:xfrm>
          <a:prstGeom prst="rect">
            <a:avLst/>
          </a:prstGeom>
        </p:spPr>
      </p:pic>
      <p:pic>
        <p:nvPicPr>
          <p:cNvPr id="32" name="Picture 31">
            <a:extLst>
              <a:ext uri="{FF2B5EF4-FFF2-40B4-BE49-F238E27FC236}">
                <a16:creationId xmlns:a16="http://schemas.microsoft.com/office/drawing/2014/main" id="{57BA1B4D-B03C-E846-A2F0-E42D13505B94}"/>
              </a:ext>
            </a:extLst>
          </p:cNvPr>
          <p:cNvPicPr>
            <a:picLocks noChangeAspect="1"/>
          </p:cNvPicPr>
          <p:nvPr userDrawn="1"/>
        </p:nvPicPr>
        <p:blipFill rotWithShape="1">
          <a:blip r:embed="rId7" cstate="print">
            <a:extLst>
              <a:ext uri="{28A0092B-C50C-407E-A947-70E740481C1C}">
                <a14:useLocalDpi xmlns:a14="http://schemas.microsoft.com/office/drawing/2010/main" val="0"/>
              </a:ext>
            </a:extLst>
          </a:blip>
          <a:srcRect t="10922" b="16222"/>
          <a:stretch/>
        </p:blipFill>
        <p:spPr>
          <a:xfrm>
            <a:off x="7320478" y="308437"/>
            <a:ext cx="1823625" cy="1074155"/>
          </a:xfrm>
          <a:prstGeom prst="rect">
            <a:avLst/>
          </a:prstGeom>
        </p:spPr>
      </p:pic>
    </p:spTree>
    <p:extLst>
      <p:ext uri="{BB962C8B-B14F-4D97-AF65-F5344CB8AC3E}">
        <p14:creationId xmlns:p14="http://schemas.microsoft.com/office/powerpoint/2010/main" val="150141349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userDrawn="1">
  <p:cSld name="5_Bullets">
    <p:spTree>
      <p:nvGrpSpPr>
        <p:cNvPr id="1" name=""/>
        <p:cNvGrpSpPr/>
        <p:nvPr/>
      </p:nvGrpSpPr>
      <p:grpSpPr>
        <a:xfrm>
          <a:off x="0" y="0"/>
          <a:ext cx="0" cy="0"/>
          <a:chOff x="0" y="0"/>
          <a:chExt cx="0" cy="0"/>
        </a:xfrm>
      </p:grpSpPr>
      <p:sp>
        <p:nvSpPr>
          <p:cNvPr id="8" name="Rectangle 7"/>
          <p:cNvSpPr/>
          <p:nvPr userDrawn="1"/>
        </p:nvSpPr>
        <p:spPr>
          <a:xfrm>
            <a:off x="0" y="1"/>
            <a:ext cx="9144000" cy="1028693"/>
          </a:xfrm>
          <a:prstGeom prst="rect">
            <a:avLst/>
          </a:prstGeom>
          <a:gradFill flip="none" rotWithShape="1">
            <a:gsLst>
              <a:gs pos="0">
                <a:schemeClr val="tx2">
                  <a:lumMod val="75000"/>
                </a:schemeClr>
              </a:gs>
              <a:gs pos="60000">
                <a:schemeClr val="accent2">
                  <a:lumMod val="60000"/>
                  <a:lumOff val="40000"/>
                  <a:tint val="44500"/>
                  <a:satMod val="160000"/>
                </a:schemeClr>
              </a:gs>
              <a:gs pos="100000">
                <a:schemeClr val="accent2">
                  <a:lumMod val="60000"/>
                  <a:lumOff val="40000"/>
                  <a:tint val="23500"/>
                  <a:satMod val="160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l"/>
            <a:endParaRPr lang="en-US" sz="1050">
              <a:solidFill>
                <a:schemeClr val="accent3">
                  <a:lumMod val="75000"/>
                </a:schemeClr>
              </a:solidFill>
              <a:latin typeface="Franklin Gothic Demi Cond" panose="020B0706030402020204" pitchFamily="34" charset="0"/>
            </a:endParaRPr>
          </a:p>
        </p:txBody>
      </p:sp>
      <p:sp>
        <p:nvSpPr>
          <p:cNvPr id="22" name="Slide Number Placeholder 21"/>
          <p:cNvSpPr>
            <a:spLocks noGrp="1"/>
          </p:cNvSpPr>
          <p:nvPr>
            <p:ph type="sldNum" sz="quarter" idx="14"/>
          </p:nvPr>
        </p:nvSpPr>
        <p:spPr>
          <a:xfrm>
            <a:off x="8305801" y="6573308"/>
            <a:ext cx="564098" cy="284692"/>
          </a:xfrm>
        </p:spPr>
        <p:txBody>
          <a:bodyPr/>
          <a:lstStyle>
            <a:lvl1pPr>
              <a:defRPr sz="750">
                <a:solidFill>
                  <a:sysClr val="windowText" lastClr="000000"/>
                </a:solidFill>
                <a:latin typeface="Franklin Gothic Demi Cond" panose="020B0706030402020204" pitchFamily="34" charset="0"/>
              </a:defRPr>
            </a:lvl1pPr>
          </a:lstStyle>
          <a:p>
            <a:fld id="{11F27F3A-B3E9-41ED-AF8F-A365F10BB65F}" type="slidenum">
              <a:rPr lang="en-US" smtClean="0"/>
              <a:pPr/>
              <a:t>‹#›</a:t>
            </a:fld>
            <a:endParaRPr lang="en-US"/>
          </a:p>
        </p:txBody>
      </p:sp>
      <p:sp>
        <p:nvSpPr>
          <p:cNvPr id="23" name="Title 1"/>
          <p:cNvSpPr>
            <a:spLocks noGrp="1"/>
          </p:cNvSpPr>
          <p:nvPr>
            <p:ph type="title" hasCustomPrompt="1"/>
          </p:nvPr>
        </p:nvSpPr>
        <p:spPr>
          <a:xfrm>
            <a:off x="64294" y="-8973"/>
            <a:ext cx="9079706" cy="1028692"/>
          </a:xfrm>
        </p:spPr>
        <p:txBody>
          <a:bodyPr anchor="t">
            <a:noAutofit/>
          </a:bodyPr>
          <a:lstStyle>
            <a:lvl1pPr algn="l">
              <a:defRPr sz="1350" b="0" i="0" baseline="0">
                <a:solidFill>
                  <a:schemeClr val="tx2">
                    <a:lumMod val="75000"/>
                  </a:schemeClr>
                </a:solidFill>
                <a:latin typeface="Franklin Gothic Demi Cond" panose="020B0706030402020204" pitchFamily="34" charset="0"/>
                <a:cs typeface="Times New Roman" panose="02020603050405020304" pitchFamily="18" charset="0"/>
              </a:defRPr>
            </a:lvl1pPr>
          </a:lstStyle>
          <a:p>
            <a:r>
              <a:rPr lang="en-US"/>
              <a:t>Click to add title, 1 line max</a:t>
            </a:r>
          </a:p>
        </p:txBody>
      </p:sp>
      <p:cxnSp>
        <p:nvCxnSpPr>
          <p:cNvPr id="3" name="Straight Connector 2"/>
          <p:cNvCxnSpPr/>
          <p:nvPr userDrawn="1"/>
        </p:nvCxnSpPr>
        <p:spPr>
          <a:xfrm>
            <a:off x="0" y="6573308"/>
            <a:ext cx="9144000" cy="0"/>
          </a:xfrm>
          <a:prstGeom prst="line">
            <a:avLst/>
          </a:prstGeom>
          <a:ln w="28575">
            <a:solidFill>
              <a:schemeClr val="accent3">
                <a:lumMod val="75000"/>
              </a:schemeClr>
            </a:solidFill>
          </a:ln>
        </p:spPr>
        <p:style>
          <a:lnRef idx="1">
            <a:schemeClr val="accent1"/>
          </a:lnRef>
          <a:fillRef idx="0">
            <a:schemeClr val="accent1"/>
          </a:fillRef>
          <a:effectRef idx="0">
            <a:schemeClr val="accent1"/>
          </a:effectRef>
          <a:fontRef idx="minor">
            <a:schemeClr val="tx1"/>
          </a:fontRef>
        </p:style>
      </p:cxnSp>
      <p:sp>
        <p:nvSpPr>
          <p:cNvPr id="12" name="Rectangle 11">
            <a:extLst>
              <a:ext uri="{FF2B5EF4-FFF2-40B4-BE49-F238E27FC236}">
                <a16:creationId xmlns:a16="http://schemas.microsoft.com/office/drawing/2014/main" id="{7CDEF484-0EE8-4E31-BF12-BBFBA278C7F2}"/>
              </a:ext>
            </a:extLst>
          </p:cNvPr>
          <p:cNvSpPr/>
          <p:nvPr userDrawn="1"/>
        </p:nvSpPr>
        <p:spPr>
          <a:xfrm>
            <a:off x="1" y="1095296"/>
            <a:ext cx="9144000" cy="494922"/>
          </a:xfrm>
          <a:prstGeom prst="rect">
            <a:avLst/>
          </a:prstGeom>
          <a:solidFill>
            <a:srgbClr val="17375E"/>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5" name="Text Placeholder 14">
            <a:extLst>
              <a:ext uri="{FF2B5EF4-FFF2-40B4-BE49-F238E27FC236}">
                <a16:creationId xmlns:a16="http://schemas.microsoft.com/office/drawing/2014/main" id="{B5A3F0E2-6080-4ACE-BA81-977C4AE9A8ED}"/>
              </a:ext>
            </a:extLst>
          </p:cNvPr>
          <p:cNvSpPr>
            <a:spLocks noGrp="1"/>
          </p:cNvSpPr>
          <p:nvPr>
            <p:ph type="body" sz="quarter" idx="18"/>
          </p:nvPr>
        </p:nvSpPr>
        <p:spPr>
          <a:xfrm>
            <a:off x="0" y="1095375"/>
            <a:ext cx="9144000" cy="495300"/>
          </a:xfrm>
        </p:spPr>
        <p:txBody>
          <a:bodyPr>
            <a:noAutofit/>
          </a:bodyPr>
          <a:lstStyle>
            <a:lvl1pPr marL="0" indent="0">
              <a:buNone/>
              <a:defRPr sz="750">
                <a:solidFill>
                  <a:schemeClr val="bg1"/>
                </a:solidFill>
              </a:defRPr>
            </a:lvl1pPr>
            <a:lvl2pPr>
              <a:defRPr sz="750"/>
            </a:lvl2pPr>
            <a:lvl3pPr>
              <a:defRPr sz="750"/>
            </a:lvl3pPr>
            <a:lvl4pPr>
              <a:defRPr sz="750"/>
            </a:lvl4pPr>
            <a:lvl5pPr>
              <a:defRPr sz="750"/>
            </a:lvl5pPr>
          </a:lstStyle>
          <a:p>
            <a:pPr lvl="0"/>
            <a:r>
              <a:rPr lang="en-US"/>
              <a:t>Click to edit Master text styles</a:t>
            </a:r>
          </a:p>
        </p:txBody>
      </p:sp>
      <p:sp>
        <p:nvSpPr>
          <p:cNvPr id="5" name="Table Placeholder 4">
            <a:extLst>
              <a:ext uri="{FF2B5EF4-FFF2-40B4-BE49-F238E27FC236}">
                <a16:creationId xmlns:a16="http://schemas.microsoft.com/office/drawing/2014/main" id="{7B6BD078-8E0A-40EE-B528-CFAD74048F58}"/>
              </a:ext>
            </a:extLst>
          </p:cNvPr>
          <p:cNvSpPr>
            <a:spLocks noGrp="1"/>
          </p:cNvSpPr>
          <p:nvPr>
            <p:ph type="tbl" sz="quarter" idx="19"/>
          </p:nvPr>
        </p:nvSpPr>
        <p:spPr>
          <a:xfrm>
            <a:off x="64294" y="1714536"/>
            <a:ext cx="4650581" cy="4800600"/>
          </a:xfrm>
        </p:spPr>
        <p:txBody>
          <a:bodyPr>
            <a:normAutofit/>
          </a:bodyPr>
          <a:lstStyle>
            <a:lvl1pPr>
              <a:defRPr sz="900"/>
            </a:lvl1pPr>
          </a:lstStyle>
          <a:p>
            <a:endParaRPr lang="en-US"/>
          </a:p>
        </p:txBody>
      </p:sp>
      <p:sp>
        <p:nvSpPr>
          <p:cNvPr id="7" name="Table Placeholder 6">
            <a:extLst>
              <a:ext uri="{FF2B5EF4-FFF2-40B4-BE49-F238E27FC236}">
                <a16:creationId xmlns:a16="http://schemas.microsoft.com/office/drawing/2014/main" id="{5DFC3C9A-8A09-4984-8CA6-749D20CAD6FD}"/>
              </a:ext>
            </a:extLst>
          </p:cNvPr>
          <p:cNvSpPr>
            <a:spLocks noGrp="1"/>
          </p:cNvSpPr>
          <p:nvPr>
            <p:ph type="tbl" sz="quarter" idx="20"/>
          </p:nvPr>
        </p:nvSpPr>
        <p:spPr>
          <a:xfrm>
            <a:off x="4993481" y="1714500"/>
            <a:ext cx="4086225" cy="1524000"/>
          </a:xfrm>
        </p:spPr>
        <p:txBody>
          <a:bodyPr>
            <a:normAutofit/>
          </a:bodyPr>
          <a:lstStyle>
            <a:lvl1pPr>
              <a:defRPr sz="900"/>
            </a:lvl1pPr>
          </a:lstStyle>
          <a:p>
            <a:endParaRPr lang="en-US"/>
          </a:p>
        </p:txBody>
      </p:sp>
      <p:sp>
        <p:nvSpPr>
          <p:cNvPr id="16" name="Table Placeholder 6">
            <a:extLst>
              <a:ext uri="{FF2B5EF4-FFF2-40B4-BE49-F238E27FC236}">
                <a16:creationId xmlns:a16="http://schemas.microsoft.com/office/drawing/2014/main" id="{4C70D845-DC24-4801-9361-104F528C4190}"/>
              </a:ext>
            </a:extLst>
          </p:cNvPr>
          <p:cNvSpPr>
            <a:spLocks noGrp="1"/>
          </p:cNvSpPr>
          <p:nvPr>
            <p:ph type="tbl" sz="quarter" idx="21"/>
          </p:nvPr>
        </p:nvSpPr>
        <p:spPr>
          <a:xfrm>
            <a:off x="4993481" y="3362325"/>
            <a:ext cx="4086225" cy="1524000"/>
          </a:xfrm>
        </p:spPr>
        <p:txBody>
          <a:bodyPr>
            <a:normAutofit/>
          </a:bodyPr>
          <a:lstStyle>
            <a:lvl1pPr>
              <a:defRPr sz="900"/>
            </a:lvl1pPr>
          </a:lstStyle>
          <a:p>
            <a:endParaRPr lang="en-US"/>
          </a:p>
        </p:txBody>
      </p:sp>
      <p:sp>
        <p:nvSpPr>
          <p:cNvPr id="17" name="Table Placeholder 6">
            <a:extLst>
              <a:ext uri="{FF2B5EF4-FFF2-40B4-BE49-F238E27FC236}">
                <a16:creationId xmlns:a16="http://schemas.microsoft.com/office/drawing/2014/main" id="{E33986CE-696D-4516-B3BF-5AB8E7CE216C}"/>
              </a:ext>
            </a:extLst>
          </p:cNvPr>
          <p:cNvSpPr>
            <a:spLocks noGrp="1"/>
          </p:cNvSpPr>
          <p:nvPr>
            <p:ph type="tbl" sz="quarter" idx="22"/>
          </p:nvPr>
        </p:nvSpPr>
        <p:spPr>
          <a:xfrm>
            <a:off x="4993481" y="4986445"/>
            <a:ext cx="4086225" cy="1524000"/>
          </a:xfrm>
        </p:spPr>
        <p:txBody>
          <a:bodyPr>
            <a:normAutofit/>
          </a:bodyPr>
          <a:lstStyle>
            <a:lvl1pPr>
              <a:defRPr sz="900"/>
            </a:lvl1pPr>
          </a:lstStyle>
          <a:p>
            <a:endParaRPr lang="en-US"/>
          </a:p>
        </p:txBody>
      </p:sp>
    </p:spTree>
    <p:extLst>
      <p:ext uri="{BB962C8B-B14F-4D97-AF65-F5344CB8AC3E}">
        <p14:creationId xmlns:p14="http://schemas.microsoft.com/office/powerpoint/2010/main" val="39296805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2_Bullets">
    <p:spTree>
      <p:nvGrpSpPr>
        <p:cNvPr id="1" name=""/>
        <p:cNvGrpSpPr/>
        <p:nvPr/>
      </p:nvGrpSpPr>
      <p:grpSpPr>
        <a:xfrm>
          <a:off x="0" y="0"/>
          <a:ext cx="0" cy="0"/>
          <a:chOff x="0" y="0"/>
          <a:chExt cx="0" cy="0"/>
        </a:xfrm>
      </p:grpSpPr>
      <p:sp>
        <p:nvSpPr>
          <p:cNvPr id="4" name="Text Placeholder 3"/>
          <p:cNvSpPr>
            <a:spLocks noGrp="1"/>
          </p:cNvSpPr>
          <p:nvPr>
            <p:ph type="body" sz="quarter" idx="10" hasCustomPrompt="1"/>
          </p:nvPr>
        </p:nvSpPr>
        <p:spPr>
          <a:xfrm>
            <a:off x="302150" y="1913839"/>
            <a:ext cx="8563554" cy="4142629"/>
          </a:xfrm>
        </p:spPr>
        <p:txBody>
          <a:bodyPr>
            <a:noAutofit/>
          </a:bodyPr>
          <a:lstStyle>
            <a:lvl1pPr marL="171450" indent="-171450">
              <a:lnSpc>
                <a:spcPct val="100000"/>
              </a:lnSpc>
              <a:spcBef>
                <a:spcPts val="900"/>
              </a:spcBef>
              <a:defRPr sz="2100" b="1" i="0">
                <a:solidFill>
                  <a:srgbClr val="003B70"/>
                </a:solidFill>
                <a:latin typeface="Arial" panose="020B0604020202020204" pitchFamily="34" charset="0"/>
                <a:ea typeface="Arial" panose="020B0604020202020204" pitchFamily="34" charset="0"/>
                <a:cs typeface="Arial" panose="020B0604020202020204" pitchFamily="34" charset="0"/>
              </a:defRPr>
            </a:lvl1pPr>
            <a:lvl2pPr marL="432197" indent="-175022">
              <a:lnSpc>
                <a:spcPct val="100000"/>
              </a:lnSpc>
              <a:buFont typeface="Franklin Gothic Medium" panose="020B0603020102020204" pitchFamily="34" charset="0"/>
              <a:buChar char="−"/>
              <a:defRPr sz="1800" b="1" i="0">
                <a:solidFill>
                  <a:srgbClr val="003B70"/>
                </a:solidFill>
                <a:latin typeface="Arial" panose="020B0604020202020204" pitchFamily="34" charset="0"/>
                <a:ea typeface="Arial" panose="020B0604020202020204" pitchFamily="34" charset="0"/>
                <a:cs typeface="Arial" panose="020B0604020202020204" pitchFamily="34" charset="0"/>
              </a:defRPr>
            </a:lvl2pPr>
            <a:lvl3pPr marL="729854" indent="-171450">
              <a:lnSpc>
                <a:spcPct val="100000"/>
              </a:lnSpc>
              <a:defRPr sz="1500" b="1" i="0">
                <a:solidFill>
                  <a:srgbClr val="003B70"/>
                </a:solidFill>
                <a:latin typeface="Arial" panose="020B0604020202020204" pitchFamily="34" charset="0"/>
                <a:ea typeface="Arial" panose="020B0604020202020204" pitchFamily="34" charset="0"/>
                <a:cs typeface="Arial" panose="020B0604020202020204" pitchFamily="34" charset="0"/>
              </a:defRPr>
            </a:lvl3pPr>
            <a:lvl4pPr>
              <a:defRPr>
                <a:latin typeface="Franklin Gothic Medium" panose="020B0603020102020204" pitchFamily="34" charset="0"/>
              </a:defRPr>
            </a:lvl4pPr>
            <a:lvl5pPr>
              <a:defRPr>
                <a:latin typeface="Franklin Gothic Medium" panose="020B0603020102020204" pitchFamily="34" charset="0"/>
              </a:defRPr>
            </a:lvl5pPr>
          </a:lstStyle>
          <a:p>
            <a:pPr lvl="0"/>
            <a:r>
              <a:rPr lang="en-US"/>
              <a:t>Click to add bullets</a:t>
            </a:r>
          </a:p>
          <a:p>
            <a:pPr lvl="1"/>
            <a:r>
              <a:rPr lang="en-US"/>
              <a:t> Bullet 2</a:t>
            </a:r>
          </a:p>
          <a:p>
            <a:pPr lvl="2"/>
            <a:r>
              <a:rPr lang="en-US"/>
              <a:t>Bullet 3</a:t>
            </a:r>
          </a:p>
        </p:txBody>
      </p:sp>
      <p:sp>
        <p:nvSpPr>
          <p:cNvPr id="5" name="Text Placeholder 4"/>
          <p:cNvSpPr>
            <a:spLocks noGrp="1"/>
          </p:cNvSpPr>
          <p:nvPr>
            <p:ph type="body" sz="quarter" idx="11" hasCustomPrompt="1"/>
          </p:nvPr>
        </p:nvSpPr>
        <p:spPr>
          <a:xfrm>
            <a:off x="302150" y="6155643"/>
            <a:ext cx="8073990" cy="330200"/>
          </a:xfrm>
        </p:spPr>
        <p:txBody>
          <a:bodyPr anchor="b">
            <a:noAutofit/>
          </a:bodyPr>
          <a:lstStyle>
            <a:lvl1pPr marL="0" indent="0">
              <a:lnSpc>
                <a:spcPct val="100000"/>
              </a:lnSpc>
              <a:spcBef>
                <a:spcPts val="0"/>
              </a:spcBef>
              <a:buNone/>
              <a:defRPr sz="900" b="0" i="1" baseline="0">
                <a:solidFill>
                  <a:srgbClr val="003B70"/>
                </a:solidFill>
                <a:latin typeface="Arial" panose="020B0604020202020204" pitchFamily="34" charset="0"/>
                <a:ea typeface="Arial" panose="020B0604020202020204" pitchFamily="34" charset="0"/>
                <a:cs typeface="Arial" panose="020B0604020202020204" pitchFamily="34" charset="0"/>
              </a:defRPr>
            </a:lvl1pPr>
          </a:lstStyle>
          <a:p>
            <a:pPr lvl="0"/>
            <a:r>
              <a:rPr lang="en-US"/>
              <a:t>Click to add footnote, reference or source</a:t>
            </a:r>
          </a:p>
        </p:txBody>
      </p:sp>
      <p:sp>
        <p:nvSpPr>
          <p:cNvPr id="22" name="Slide Number Placeholder 21"/>
          <p:cNvSpPr>
            <a:spLocks noGrp="1"/>
          </p:cNvSpPr>
          <p:nvPr>
            <p:ph type="sldNum" sz="quarter" idx="14"/>
          </p:nvPr>
        </p:nvSpPr>
        <p:spPr>
          <a:xfrm>
            <a:off x="8305801" y="6603788"/>
            <a:ext cx="564098" cy="284692"/>
          </a:xfrm>
          <a:prstGeom prst="rect">
            <a:avLst/>
          </a:prstGeom>
        </p:spPr>
        <p:txBody>
          <a:bodyPr/>
          <a:lstStyle>
            <a:lvl1pPr algn="r">
              <a:defRPr sz="675" b="1" i="0">
                <a:solidFill>
                  <a:srgbClr val="003B70"/>
                </a:solidFill>
                <a:latin typeface="Arial" panose="020B0604020202020204" pitchFamily="34" charset="0"/>
                <a:ea typeface="Arial" panose="020B0604020202020204" pitchFamily="34" charset="0"/>
                <a:cs typeface="Arial" panose="020B0604020202020204" pitchFamily="34" charset="0"/>
              </a:defRPr>
            </a:lvl1pPr>
          </a:lstStyle>
          <a:p>
            <a:fld id="{11F27F3A-B3E9-41ED-AF8F-A365F10BB65F}" type="slidenum">
              <a:rPr lang="en-US" smtClean="0"/>
              <a:pPr/>
              <a:t>‹#›</a:t>
            </a:fld>
            <a:endParaRPr lang="en-US"/>
          </a:p>
        </p:txBody>
      </p:sp>
      <p:sp>
        <p:nvSpPr>
          <p:cNvPr id="23" name="Title 1"/>
          <p:cNvSpPr>
            <a:spLocks noGrp="1"/>
          </p:cNvSpPr>
          <p:nvPr>
            <p:ph type="title" hasCustomPrompt="1"/>
          </p:nvPr>
        </p:nvSpPr>
        <p:spPr>
          <a:xfrm>
            <a:off x="302150" y="1273757"/>
            <a:ext cx="8563554" cy="548640"/>
          </a:xfrm>
        </p:spPr>
        <p:txBody>
          <a:bodyPr anchor="t">
            <a:noAutofit/>
          </a:bodyPr>
          <a:lstStyle>
            <a:lvl1pPr algn="l">
              <a:defRPr sz="2400" b="1" i="0" baseline="0">
                <a:solidFill>
                  <a:srgbClr val="5C93D5"/>
                </a:solidFill>
                <a:latin typeface="Arial" panose="020B0604020202020204" pitchFamily="34" charset="0"/>
                <a:ea typeface="Arial" panose="020B0604020202020204" pitchFamily="34" charset="0"/>
                <a:cs typeface="Arial" panose="020B0604020202020204" pitchFamily="34" charset="0"/>
              </a:defRPr>
            </a:lvl1pPr>
          </a:lstStyle>
          <a:p>
            <a:r>
              <a:rPr lang="en-US"/>
              <a:t>Click to add title, 1 line max</a:t>
            </a:r>
          </a:p>
        </p:txBody>
      </p:sp>
      <p:pic>
        <p:nvPicPr>
          <p:cNvPr id="3" name="Picture 2">
            <a:extLst>
              <a:ext uri="{FF2B5EF4-FFF2-40B4-BE49-F238E27FC236}">
                <a16:creationId xmlns:a16="http://schemas.microsoft.com/office/drawing/2014/main" id="{6DF221BC-4C4B-F888-1C4B-FDB6CC66828D}"/>
              </a:ext>
            </a:extLst>
          </p:cNvPr>
          <p:cNvPicPr>
            <a:picLocks noChangeAspect="1"/>
          </p:cNvPicPr>
          <p:nvPr userDrawn="1"/>
        </p:nvPicPr>
        <p:blipFill rotWithShape="1">
          <a:blip r:embed="rId2"/>
          <a:srcRect t="26307"/>
          <a:stretch/>
        </p:blipFill>
        <p:spPr>
          <a:xfrm>
            <a:off x="0" y="0"/>
            <a:ext cx="9144000" cy="1119096"/>
          </a:xfrm>
          <a:prstGeom prst="rect">
            <a:avLst/>
          </a:prstGeom>
        </p:spPr>
      </p:pic>
      <p:sp>
        <p:nvSpPr>
          <p:cNvPr id="2" name="Text Placeholder 8">
            <a:extLst>
              <a:ext uri="{FF2B5EF4-FFF2-40B4-BE49-F238E27FC236}">
                <a16:creationId xmlns:a16="http://schemas.microsoft.com/office/drawing/2014/main" id="{79F43FCD-9DC9-3ECD-C557-3532E06B8DC6}"/>
              </a:ext>
            </a:extLst>
          </p:cNvPr>
          <p:cNvSpPr txBox="1">
            <a:spLocks/>
          </p:cNvSpPr>
          <p:nvPr userDrawn="1"/>
        </p:nvSpPr>
        <p:spPr>
          <a:xfrm>
            <a:off x="293209" y="6603332"/>
            <a:ext cx="7994651" cy="266700"/>
          </a:xfrm>
          <a:prstGeom prst="rect">
            <a:avLst/>
          </a:prstGeom>
        </p:spPr>
        <p:txBody>
          <a:bodyPr>
            <a:noAutofit/>
          </a:bodyPr>
          <a:lstStyle>
            <a:lvl1pPr marL="0" indent="0" algn="l" defTabSz="685800" rtl="0" eaLnBrk="1" latinLnBrk="0" hangingPunct="1">
              <a:lnSpc>
                <a:spcPct val="100000"/>
              </a:lnSpc>
              <a:spcBef>
                <a:spcPts val="0"/>
              </a:spcBef>
              <a:buFont typeface="Arial" panose="020B0604020202020204" pitchFamily="34" charset="0"/>
              <a:buNone/>
              <a:defRPr sz="900" b="0" i="0" kern="1200" baseline="0">
                <a:solidFill>
                  <a:srgbClr val="15365E"/>
                </a:solidFill>
                <a:latin typeface="Gotham Bold" charset="0"/>
                <a:ea typeface="Gotham Bold" charset="0"/>
                <a:cs typeface="Gotham Bold" charset="0"/>
              </a:defRPr>
            </a:lvl1pPr>
            <a:lvl2pPr marL="342900" indent="0" algn="l" defTabSz="685800" rtl="0" eaLnBrk="1" latinLnBrk="0" hangingPunct="1">
              <a:lnSpc>
                <a:spcPct val="90000"/>
              </a:lnSpc>
              <a:spcBef>
                <a:spcPts val="375"/>
              </a:spcBef>
              <a:buFont typeface="Arial" panose="020B0604020202020204" pitchFamily="34" charset="0"/>
              <a:buNone/>
              <a:defRPr sz="1000" b="1" i="0" kern="1200">
                <a:solidFill>
                  <a:schemeClr val="tx1"/>
                </a:solidFill>
                <a:latin typeface="Franklin Gothic Medium Cond" panose="020B0606030402020204" pitchFamily="34" charset="0"/>
                <a:ea typeface="Helvetica" charset="0"/>
                <a:cs typeface="Helvetica" charset="0"/>
              </a:defRPr>
            </a:lvl2pPr>
            <a:lvl3pPr marL="685800" indent="0" algn="l" defTabSz="685800" rtl="0" eaLnBrk="1" latinLnBrk="0" hangingPunct="1">
              <a:lnSpc>
                <a:spcPct val="90000"/>
              </a:lnSpc>
              <a:spcBef>
                <a:spcPts val="375"/>
              </a:spcBef>
              <a:buFont typeface="Arial" panose="020B0604020202020204" pitchFamily="34" charset="0"/>
              <a:buNone/>
              <a:defRPr sz="1000" b="1" i="0" kern="1200">
                <a:solidFill>
                  <a:schemeClr val="tx1"/>
                </a:solidFill>
                <a:latin typeface="Franklin Gothic Medium Cond" panose="020B0606030402020204" pitchFamily="34" charset="0"/>
                <a:ea typeface="Helvetica" charset="0"/>
                <a:cs typeface="Helvetica" charset="0"/>
              </a:defRPr>
            </a:lvl3pPr>
            <a:lvl4pPr marL="1028700" indent="0" algn="l" defTabSz="685800" rtl="0" eaLnBrk="1" latinLnBrk="0" hangingPunct="1">
              <a:lnSpc>
                <a:spcPct val="90000"/>
              </a:lnSpc>
              <a:spcBef>
                <a:spcPts val="375"/>
              </a:spcBef>
              <a:buFont typeface="Arial" panose="020B0604020202020204" pitchFamily="34" charset="0"/>
              <a:buNone/>
              <a:defRPr sz="1000" b="1" i="0" kern="1200">
                <a:solidFill>
                  <a:schemeClr val="tx1"/>
                </a:solidFill>
                <a:latin typeface="Franklin Gothic Medium Cond" panose="020B0606030402020204" pitchFamily="34" charset="0"/>
                <a:ea typeface="Helvetica" charset="0"/>
                <a:cs typeface="Helvetica" charset="0"/>
              </a:defRPr>
            </a:lvl4pPr>
            <a:lvl5pPr marL="1371600" indent="0" algn="l" defTabSz="685800" rtl="0" eaLnBrk="1" latinLnBrk="0" hangingPunct="1">
              <a:lnSpc>
                <a:spcPct val="90000"/>
              </a:lnSpc>
              <a:spcBef>
                <a:spcPts val="375"/>
              </a:spcBef>
              <a:buFont typeface="Arial" panose="020B0604020202020204" pitchFamily="34" charset="0"/>
              <a:buNone/>
              <a:defRPr sz="1000" b="1" i="0" kern="1200">
                <a:solidFill>
                  <a:schemeClr val="tx1"/>
                </a:solidFill>
                <a:latin typeface="Franklin Gothic Medium Cond" panose="020B0606030402020204" pitchFamily="34" charset="0"/>
                <a:ea typeface="Helvetica" charset="0"/>
                <a:cs typeface="Helvetica" charset="0"/>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r>
              <a:rPr lang="en-US" b="1" i="0">
                <a:latin typeface="Arial" panose="020B0604020202020204" pitchFamily="34" charset="0"/>
                <a:cs typeface="Arial" panose="020B0604020202020204" pitchFamily="34" charset="0"/>
              </a:rPr>
              <a:t>NCDHHS | DATE, 2025</a:t>
            </a:r>
          </a:p>
        </p:txBody>
      </p:sp>
    </p:spTree>
    <p:extLst>
      <p:ext uri="{BB962C8B-B14F-4D97-AF65-F5344CB8AC3E}">
        <p14:creationId xmlns:p14="http://schemas.microsoft.com/office/powerpoint/2010/main" val="207903734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Title Slide - Black Seal">
    <p:spTree>
      <p:nvGrpSpPr>
        <p:cNvPr id="1" name=""/>
        <p:cNvGrpSpPr/>
        <p:nvPr/>
      </p:nvGrpSpPr>
      <p:grpSpPr>
        <a:xfrm>
          <a:off x="0" y="0"/>
          <a:ext cx="0" cy="0"/>
          <a:chOff x="0" y="0"/>
          <a:chExt cx="0" cy="0"/>
        </a:xfrm>
      </p:grpSpPr>
      <p:grpSp>
        <p:nvGrpSpPr>
          <p:cNvPr id="10" name="Group 9">
            <a:extLst>
              <a:ext uri="{FF2B5EF4-FFF2-40B4-BE49-F238E27FC236}">
                <a16:creationId xmlns:a16="http://schemas.microsoft.com/office/drawing/2014/main" id="{95076C68-EF58-6343-9E56-5AD2020B2605}"/>
              </a:ext>
            </a:extLst>
          </p:cNvPr>
          <p:cNvGrpSpPr/>
          <p:nvPr userDrawn="1"/>
        </p:nvGrpSpPr>
        <p:grpSpPr>
          <a:xfrm flipV="1">
            <a:off x="0" y="0"/>
            <a:ext cx="8615522" cy="6858000"/>
            <a:chOff x="0" y="0"/>
            <a:chExt cx="8615522" cy="6858000"/>
          </a:xfrm>
        </p:grpSpPr>
        <p:pic>
          <p:nvPicPr>
            <p:cNvPr id="11" name="Picture 10">
              <a:extLst>
                <a:ext uri="{FF2B5EF4-FFF2-40B4-BE49-F238E27FC236}">
                  <a16:creationId xmlns:a16="http://schemas.microsoft.com/office/drawing/2014/main" id="{89890F9C-A5DB-2646-9CEC-6E7CC4166302}"/>
                </a:ext>
              </a:extLst>
            </p:cNvPr>
            <p:cNvPicPr>
              <a:picLocks noChangeAspect="1"/>
            </p:cNvPicPr>
            <p:nvPr userDrawn="1"/>
          </p:nvPicPr>
          <p:blipFill>
            <a:blip r:embed="rId2"/>
            <a:stretch>
              <a:fillRect/>
            </a:stretch>
          </p:blipFill>
          <p:spPr>
            <a:xfrm>
              <a:off x="7392203" y="0"/>
              <a:ext cx="1223319" cy="6858000"/>
            </a:xfrm>
            <a:prstGeom prst="rect">
              <a:avLst/>
            </a:prstGeom>
          </p:spPr>
        </p:pic>
        <p:pic>
          <p:nvPicPr>
            <p:cNvPr id="14" name="Picture 13">
              <a:extLst>
                <a:ext uri="{FF2B5EF4-FFF2-40B4-BE49-F238E27FC236}">
                  <a16:creationId xmlns:a16="http://schemas.microsoft.com/office/drawing/2014/main" id="{4366C9A7-ABE5-C347-93C3-1B296BA730AF}"/>
                </a:ext>
              </a:extLst>
            </p:cNvPr>
            <p:cNvPicPr>
              <a:picLocks noChangeAspect="1"/>
            </p:cNvPicPr>
            <p:nvPr userDrawn="1"/>
          </p:nvPicPr>
          <p:blipFill>
            <a:blip r:embed="rId3"/>
            <a:stretch>
              <a:fillRect/>
            </a:stretch>
          </p:blipFill>
          <p:spPr>
            <a:xfrm>
              <a:off x="0" y="0"/>
              <a:ext cx="7924132" cy="6858000"/>
            </a:xfrm>
            <a:prstGeom prst="rect">
              <a:avLst/>
            </a:prstGeom>
          </p:spPr>
        </p:pic>
      </p:grpSp>
      <p:pic>
        <p:nvPicPr>
          <p:cNvPr id="12" name="Picture 11"/>
          <p:cNvPicPr>
            <a:picLocks noChangeAspect="1"/>
          </p:cNvPicPr>
          <p:nvPr userDrawn="1"/>
        </p:nvPicPr>
        <p:blipFill>
          <a:blip r:embed="rId4" cstate="print">
            <a:extLst>
              <a:ext uri="{28A0092B-C50C-407E-A947-70E740481C1C}">
                <a14:useLocalDpi xmlns:a14="http://schemas.microsoft.com/office/drawing/2010/main" val="0"/>
              </a:ext>
            </a:extLst>
          </a:blip>
          <a:srcRect/>
          <a:stretch/>
        </p:blipFill>
        <p:spPr>
          <a:xfrm>
            <a:off x="6843712" y="4464987"/>
            <a:ext cx="2059922" cy="2046633"/>
          </a:xfrm>
          <a:prstGeom prst="rect">
            <a:avLst/>
          </a:prstGeom>
        </p:spPr>
      </p:pic>
      <p:sp>
        <p:nvSpPr>
          <p:cNvPr id="15" name="Text Placeholder 13"/>
          <p:cNvSpPr>
            <a:spLocks noGrp="1"/>
          </p:cNvSpPr>
          <p:nvPr userDrawn="1">
            <p:ph type="body" sz="quarter" idx="10" hasCustomPrompt="1"/>
          </p:nvPr>
        </p:nvSpPr>
        <p:spPr>
          <a:xfrm>
            <a:off x="625471" y="1089955"/>
            <a:ext cx="5774267" cy="2020824"/>
          </a:xfrm>
        </p:spPr>
        <p:txBody>
          <a:bodyPr anchor="t">
            <a:noAutofit/>
          </a:bodyPr>
          <a:lstStyle>
            <a:lvl1pPr marL="0" indent="0">
              <a:buNone/>
              <a:defRPr sz="3200" b="1" i="0" baseline="0">
                <a:solidFill>
                  <a:schemeClr val="bg1"/>
                </a:solidFill>
                <a:latin typeface="Arial" panose="020B0604020202020204" pitchFamily="34" charset="0"/>
                <a:ea typeface="Arial" panose="020B0604020202020204" pitchFamily="34" charset="0"/>
                <a:cs typeface="Arial" panose="020B0604020202020204" pitchFamily="34" charset="0"/>
              </a:defRPr>
            </a:lvl1pPr>
            <a:lvl2pPr marL="342900" indent="0">
              <a:buNone/>
              <a:defRPr sz="2800">
                <a:latin typeface="Franklin Gothic Demi Cond" panose="020B0706030402020204" pitchFamily="34" charset="0"/>
              </a:defRPr>
            </a:lvl2pPr>
            <a:lvl3pPr marL="685800" indent="0">
              <a:buNone/>
              <a:defRPr sz="2800">
                <a:latin typeface="Franklin Gothic Demi Cond" panose="020B0706030402020204" pitchFamily="34" charset="0"/>
              </a:defRPr>
            </a:lvl3pPr>
            <a:lvl4pPr marL="1028700" indent="0">
              <a:buNone/>
              <a:defRPr sz="2800">
                <a:latin typeface="Franklin Gothic Demi Cond" panose="020B0706030402020204" pitchFamily="34" charset="0"/>
              </a:defRPr>
            </a:lvl4pPr>
            <a:lvl5pPr marL="1371600" indent="0">
              <a:buNone/>
              <a:defRPr sz="2800">
                <a:latin typeface="Franklin Gothic Demi Cond" panose="020B0706030402020204" pitchFamily="34" charset="0"/>
              </a:defRPr>
            </a:lvl5pPr>
          </a:lstStyle>
          <a:p>
            <a:pPr lvl="0"/>
            <a:r>
              <a:rPr lang="en-US"/>
              <a:t>Click to Add Presentation Title</a:t>
            </a:r>
          </a:p>
        </p:txBody>
      </p:sp>
      <p:sp>
        <p:nvSpPr>
          <p:cNvPr id="16" name="Text Placeholder 15"/>
          <p:cNvSpPr>
            <a:spLocks noGrp="1"/>
          </p:cNvSpPr>
          <p:nvPr userDrawn="1">
            <p:ph type="body" sz="quarter" idx="11" hasCustomPrompt="1"/>
          </p:nvPr>
        </p:nvSpPr>
        <p:spPr>
          <a:xfrm>
            <a:off x="625471" y="4757633"/>
            <a:ext cx="5774267" cy="948752"/>
          </a:xfrm>
        </p:spPr>
        <p:txBody>
          <a:bodyPr anchor="ctr">
            <a:noAutofit/>
          </a:bodyPr>
          <a:lstStyle>
            <a:lvl1pPr marL="0" indent="0">
              <a:lnSpc>
                <a:spcPct val="100000"/>
              </a:lnSpc>
              <a:spcBef>
                <a:spcPts val="0"/>
              </a:spcBef>
              <a:buNone/>
              <a:defRPr sz="2400" b="1" i="0" baseline="0">
                <a:solidFill>
                  <a:schemeClr val="bg1"/>
                </a:solidFill>
                <a:latin typeface="Arial" panose="020B0604020202020204" pitchFamily="34" charset="0"/>
                <a:ea typeface="Arial" panose="020B0604020202020204" pitchFamily="34" charset="0"/>
                <a:cs typeface="Arial" panose="020B0604020202020204" pitchFamily="34" charset="0"/>
              </a:defRPr>
            </a:lvl1pPr>
          </a:lstStyle>
          <a:p>
            <a:pPr lvl="0"/>
            <a:r>
              <a:rPr lang="en-US"/>
              <a:t>Click to Add Presenter Name and Title</a:t>
            </a:r>
          </a:p>
        </p:txBody>
      </p:sp>
      <p:sp>
        <p:nvSpPr>
          <p:cNvPr id="17" name="Text Placeholder 17"/>
          <p:cNvSpPr>
            <a:spLocks noGrp="1"/>
          </p:cNvSpPr>
          <p:nvPr userDrawn="1">
            <p:ph type="body" sz="quarter" idx="12" hasCustomPrompt="1"/>
          </p:nvPr>
        </p:nvSpPr>
        <p:spPr>
          <a:xfrm>
            <a:off x="625471" y="5706385"/>
            <a:ext cx="5774267" cy="488226"/>
          </a:xfrm>
        </p:spPr>
        <p:txBody>
          <a:bodyPr anchor="ctr">
            <a:noAutofit/>
          </a:bodyPr>
          <a:lstStyle>
            <a:lvl1pPr marL="0" indent="0">
              <a:buNone/>
              <a:defRPr sz="2000" b="1" i="0" baseline="0">
                <a:solidFill>
                  <a:schemeClr val="bg1"/>
                </a:solidFill>
                <a:latin typeface="Arial" panose="020B0604020202020204" pitchFamily="34" charset="0"/>
                <a:ea typeface="Arial" panose="020B0604020202020204" pitchFamily="34" charset="0"/>
                <a:cs typeface="Arial" panose="020B0604020202020204" pitchFamily="34" charset="0"/>
              </a:defRPr>
            </a:lvl1pPr>
          </a:lstStyle>
          <a:p>
            <a:pPr lvl="0"/>
            <a:r>
              <a:rPr lang="en-US"/>
              <a:t>Click to Add Date</a:t>
            </a:r>
          </a:p>
        </p:txBody>
      </p:sp>
    </p:spTree>
    <p:extLst>
      <p:ext uri="{BB962C8B-B14F-4D97-AF65-F5344CB8AC3E}">
        <p14:creationId xmlns:p14="http://schemas.microsoft.com/office/powerpoint/2010/main" val="23096706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2_Title Slide - Black Seal">
    <p:spTree>
      <p:nvGrpSpPr>
        <p:cNvPr id="1" name=""/>
        <p:cNvGrpSpPr/>
        <p:nvPr/>
      </p:nvGrpSpPr>
      <p:grpSpPr>
        <a:xfrm>
          <a:off x="0" y="0"/>
          <a:ext cx="0" cy="0"/>
          <a:chOff x="0" y="0"/>
          <a:chExt cx="0" cy="0"/>
        </a:xfrm>
      </p:grpSpPr>
      <p:grpSp>
        <p:nvGrpSpPr>
          <p:cNvPr id="5" name="Group 4">
            <a:extLst>
              <a:ext uri="{FF2B5EF4-FFF2-40B4-BE49-F238E27FC236}">
                <a16:creationId xmlns:a16="http://schemas.microsoft.com/office/drawing/2014/main" id="{4602B430-217A-7E4D-A117-85118F098F42}"/>
              </a:ext>
            </a:extLst>
          </p:cNvPr>
          <p:cNvGrpSpPr/>
          <p:nvPr userDrawn="1"/>
        </p:nvGrpSpPr>
        <p:grpSpPr>
          <a:xfrm>
            <a:off x="0" y="0"/>
            <a:ext cx="8615522" cy="6858000"/>
            <a:chOff x="0" y="0"/>
            <a:chExt cx="8615522" cy="6858000"/>
          </a:xfrm>
        </p:grpSpPr>
        <p:pic>
          <p:nvPicPr>
            <p:cNvPr id="10" name="Picture 9">
              <a:extLst>
                <a:ext uri="{FF2B5EF4-FFF2-40B4-BE49-F238E27FC236}">
                  <a16:creationId xmlns:a16="http://schemas.microsoft.com/office/drawing/2014/main" id="{E22C4A58-A31F-7647-82E1-32E75AE46530}"/>
                </a:ext>
              </a:extLst>
            </p:cNvPr>
            <p:cNvPicPr>
              <a:picLocks noChangeAspect="1"/>
            </p:cNvPicPr>
            <p:nvPr userDrawn="1"/>
          </p:nvPicPr>
          <p:blipFill>
            <a:blip r:embed="rId2"/>
            <a:stretch>
              <a:fillRect/>
            </a:stretch>
          </p:blipFill>
          <p:spPr>
            <a:xfrm>
              <a:off x="7392203" y="0"/>
              <a:ext cx="1223319" cy="6858000"/>
            </a:xfrm>
            <a:prstGeom prst="rect">
              <a:avLst/>
            </a:prstGeom>
          </p:spPr>
        </p:pic>
        <p:pic>
          <p:nvPicPr>
            <p:cNvPr id="2" name="Picture 1">
              <a:extLst>
                <a:ext uri="{FF2B5EF4-FFF2-40B4-BE49-F238E27FC236}">
                  <a16:creationId xmlns:a16="http://schemas.microsoft.com/office/drawing/2014/main" id="{9FD92952-DB5F-6646-B1E8-7A0BB1467539}"/>
                </a:ext>
              </a:extLst>
            </p:cNvPr>
            <p:cNvPicPr>
              <a:picLocks noChangeAspect="1"/>
            </p:cNvPicPr>
            <p:nvPr userDrawn="1"/>
          </p:nvPicPr>
          <p:blipFill>
            <a:blip r:embed="rId3"/>
            <a:stretch>
              <a:fillRect/>
            </a:stretch>
          </p:blipFill>
          <p:spPr>
            <a:xfrm>
              <a:off x="0" y="0"/>
              <a:ext cx="7924132" cy="6858000"/>
            </a:xfrm>
            <a:prstGeom prst="rect">
              <a:avLst/>
            </a:prstGeom>
          </p:spPr>
        </p:pic>
      </p:grpSp>
      <p:pic>
        <p:nvPicPr>
          <p:cNvPr id="12" name="Picture 11"/>
          <p:cNvPicPr>
            <a:picLocks noChangeAspect="1"/>
          </p:cNvPicPr>
          <p:nvPr userDrawn="1"/>
        </p:nvPicPr>
        <p:blipFill>
          <a:blip r:embed="rId4" cstate="print">
            <a:extLst>
              <a:ext uri="{28A0092B-C50C-407E-A947-70E740481C1C}">
                <a14:useLocalDpi xmlns:a14="http://schemas.microsoft.com/office/drawing/2010/main" val="0"/>
              </a:ext>
            </a:extLst>
          </a:blip>
          <a:srcRect/>
          <a:stretch/>
        </p:blipFill>
        <p:spPr>
          <a:xfrm>
            <a:off x="6843712" y="4464987"/>
            <a:ext cx="2059922" cy="2046633"/>
          </a:xfrm>
          <a:prstGeom prst="rect">
            <a:avLst/>
          </a:prstGeom>
        </p:spPr>
      </p:pic>
      <p:sp>
        <p:nvSpPr>
          <p:cNvPr id="15" name="Text Placeholder 13"/>
          <p:cNvSpPr>
            <a:spLocks noGrp="1"/>
          </p:cNvSpPr>
          <p:nvPr userDrawn="1">
            <p:ph type="body" sz="quarter" idx="10" hasCustomPrompt="1"/>
          </p:nvPr>
        </p:nvSpPr>
        <p:spPr>
          <a:xfrm>
            <a:off x="625471" y="746084"/>
            <a:ext cx="5774267" cy="2020824"/>
          </a:xfrm>
        </p:spPr>
        <p:txBody>
          <a:bodyPr anchor="t">
            <a:noAutofit/>
          </a:bodyPr>
          <a:lstStyle>
            <a:lvl1pPr marL="0" indent="0">
              <a:buNone/>
              <a:defRPr sz="3200" b="1" i="0" baseline="0">
                <a:solidFill>
                  <a:schemeClr val="bg1"/>
                </a:solidFill>
                <a:latin typeface="Arial" panose="020B0604020202020204" pitchFamily="34" charset="0"/>
                <a:ea typeface="Arial" panose="020B0604020202020204" pitchFamily="34" charset="0"/>
                <a:cs typeface="Arial" panose="020B0604020202020204" pitchFamily="34" charset="0"/>
              </a:defRPr>
            </a:lvl1pPr>
            <a:lvl2pPr marL="342900" indent="0">
              <a:buNone/>
              <a:defRPr sz="2800">
                <a:latin typeface="Franklin Gothic Demi Cond" panose="020B0706030402020204" pitchFamily="34" charset="0"/>
              </a:defRPr>
            </a:lvl2pPr>
            <a:lvl3pPr marL="685800" indent="0">
              <a:buNone/>
              <a:defRPr sz="2800">
                <a:latin typeface="Franklin Gothic Demi Cond" panose="020B0706030402020204" pitchFamily="34" charset="0"/>
              </a:defRPr>
            </a:lvl3pPr>
            <a:lvl4pPr marL="1028700" indent="0">
              <a:buNone/>
              <a:defRPr sz="2800">
                <a:latin typeface="Franklin Gothic Demi Cond" panose="020B0706030402020204" pitchFamily="34" charset="0"/>
              </a:defRPr>
            </a:lvl4pPr>
            <a:lvl5pPr marL="1371600" indent="0">
              <a:buNone/>
              <a:defRPr sz="2800">
                <a:latin typeface="Franklin Gothic Demi Cond" panose="020B0706030402020204" pitchFamily="34" charset="0"/>
              </a:defRPr>
            </a:lvl5pPr>
          </a:lstStyle>
          <a:p>
            <a:pPr lvl="0"/>
            <a:r>
              <a:rPr lang="en-US"/>
              <a:t>Click to Add Presentation Title</a:t>
            </a:r>
          </a:p>
        </p:txBody>
      </p:sp>
      <p:sp>
        <p:nvSpPr>
          <p:cNvPr id="16" name="Text Placeholder 15"/>
          <p:cNvSpPr>
            <a:spLocks noGrp="1"/>
          </p:cNvSpPr>
          <p:nvPr userDrawn="1">
            <p:ph type="body" sz="quarter" idx="11" hasCustomPrompt="1"/>
          </p:nvPr>
        </p:nvSpPr>
        <p:spPr>
          <a:xfrm>
            <a:off x="625471" y="4757633"/>
            <a:ext cx="5774267" cy="948752"/>
          </a:xfrm>
        </p:spPr>
        <p:txBody>
          <a:bodyPr anchor="ctr">
            <a:noAutofit/>
          </a:bodyPr>
          <a:lstStyle>
            <a:lvl1pPr marL="0" indent="0">
              <a:lnSpc>
                <a:spcPct val="100000"/>
              </a:lnSpc>
              <a:spcBef>
                <a:spcPts val="0"/>
              </a:spcBef>
              <a:buNone/>
              <a:defRPr sz="2400" b="1" i="0" baseline="0">
                <a:solidFill>
                  <a:schemeClr val="bg1"/>
                </a:solidFill>
                <a:latin typeface="Arial" panose="020B0604020202020204" pitchFamily="34" charset="0"/>
                <a:ea typeface="Arial" panose="020B0604020202020204" pitchFamily="34" charset="0"/>
                <a:cs typeface="Arial" panose="020B0604020202020204" pitchFamily="34" charset="0"/>
              </a:defRPr>
            </a:lvl1pPr>
          </a:lstStyle>
          <a:p>
            <a:pPr lvl="0"/>
            <a:r>
              <a:rPr lang="en-US"/>
              <a:t>Click to Add Presenter Name and Title</a:t>
            </a:r>
          </a:p>
        </p:txBody>
      </p:sp>
      <p:sp>
        <p:nvSpPr>
          <p:cNvPr id="17" name="Text Placeholder 17"/>
          <p:cNvSpPr>
            <a:spLocks noGrp="1"/>
          </p:cNvSpPr>
          <p:nvPr userDrawn="1">
            <p:ph type="body" sz="quarter" idx="12" hasCustomPrompt="1"/>
          </p:nvPr>
        </p:nvSpPr>
        <p:spPr>
          <a:xfrm>
            <a:off x="625471" y="5706385"/>
            <a:ext cx="5774267" cy="488226"/>
          </a:xfrm>
        </p:spPr>
        <p:txBody>
          <a:bodyPr anchor="ctr">
            <a:noAutofit/>
          </a:bodyPr>
          <a:lstStyle>
            <a:lvl1pPr marL="0" indent="0">
              <a:buNone/>
              <a:defRPr sz="2000" b="1" i="0" baseline="0">
                <a:solidFill>
                  <a:schemeClr val="bg1"/>
                </a:solidFill>
                <a:latin typeface="Arial" panose="020B0604020202020204" pitchFamily="34" charset="0"/>
                <a:ea typeface="Arial" panose="020B0604020202020204" pitchFamily="34" charset="0"/>
                <a:cs typeface="Arial" panose="020B0604020202020204" pitchFamily="34" charset="0"/>
              </a:defRPr>
            </a:lvl1pPr>
          </a:lstStyle>
          <a:p>
            <a:pPr lvl="0"/>
            <a:r>
              <a:rPr lang="en-US"/>
              <a:t>Click to Add Date</a:t>
            </a:r>
          </a:p>
        </p:txBody>
      </p:sp>
    </p:spTree>
    <p:extLst>
      <p:ext uri="{BB962C8B-B14F-4D97-AF65-F5344CB8AC3E}">
        <p14:creationId xmlns:p14="http://schemas.microsoft.com/office/powerpoint/2010/main" val="21647832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3_Bullets">
    <p:spTree>
      <p:nvGrpSpPr>
        <p:cNvPr id="1" name=""/>
        <p:cNvGrpSpPr/>
        <p:nvPr/>
      </p:nvGrpSpPr>
      <p:grpSpPr>
        <a:xfrm>
          <a:off x="0" y="0"/>
          <a:ext cx="0" cy="0"/>
          <a:chOff x="0" y="0"/>
          <a:chExt cx="0" cy="0"/>
        </a:xfrm>
      </p:grpSpPr>
      <p:sp>
        <p:nvSpPr>
          <p:cNvPr id="4" name="Text Placeholder 3"/>
          <p:cNvSpPr>
            <a:spLocks noGrp="1"/>
          </p:cNvSpPr>
          <p:nvPr>
            <p:ph type="body" sz="quarter" idx="10" hasCustomPrompt="1"/>
          </p:nvPr>
        </p:nvSpPr>
        <p:spPr>
          <a:xfrm>
            <a:off x="302150" y="1820849"/>
            <a:ext cx="8563554" cy="4142629"/>
          </a:xfrm>
        </p:spPr>
        <p:txBody>
          <a:bodyPr>
            <a:noAutofit/>
          </a:bodyPr>
          <a:lstStyle>
            <a:lvl1pPr marL="228600" indent="-228600">
              <a:lnSpc>
                <a:spcPct val="100000"/>
              </a:lnSpc>
              <a:spcBef>
                <a:spcPts val="1200"/>
              </a:spcBef>
              <a:defRPr sz="2800" b="1" i="0">
                <a:solidFill>
                  <a:srgbClr val="003B70"/>
                </a:solidFill>
                <a:latin typeface="Arial" panose="020B0604020202020204" pitchFamily="34" charset="0"/>
                <a:ea typeface="Arial" panose="020B0604020202020204" pitchFamily="34" charset="0"/>
                <a:cs typeface="Arial" panose="020B0604020202020204" pitchFamily="34" charset="0"/>
              </a:defRPr>
            </a:lvl1pPr>
            <a:lvl2pPr marL="576263" indent="-233363">
              <a:lnSpc>
                <a:spcPct val="100000"/>
              </a:lnSpc>
              <a:buFont typeface="Franklin Gothic Medium" panose="020B0603020102020204" pitchFamily="34" charset="0"/>
              <a:buChar char="−"/>
              <a:defRPr sz="2400" b="1" i="0">
                <a:solidFill>
                  <a:srgbClr val="003B70"/>
                </a:solidFill>
                <a:latin typeface="Arial" panose="020B0604020202020204" pitchFamily="34" charset="0"/>
                <a:ea typeface="Arial" panose="020B0604020202020204" pitchFamily="34" charset="0"/>
                <a:cs typeface="Arial" panose="020B0604020202020204" pitchFamily="34" charset="0"/>
              </a:defRPr>
            </a:lvl2pPr>
            <a:lvl3pPr marL="973138" indent="-228600">
              <a:lnSpc>
                <a:spcPct val="100000"/>
              </a:lnSpc>
              <a:defRPr sz="2000" b="1" i="0">
                <a:solidFill>
                  <a:srgbClr val="003B70"/>
                </a:solidFill>
                <a:latin typeface="Arial" panose="020B0604020202020204" pitchFamily="34" charset="0"/>
                <a:ea typeface="Arial" panose="020B0604020202020204" pitchFamily="34" charset="0"/>
                <a:cs typeface="Arial" panose="020B0604020202020204" pitchFamily="34" charset="0"/>
              </a:defRPr>
            </a:lvl3pPr>
            <a:lvl4pPr>
              <a:defRPr>
                <a:latin typeface="Franklin Gothic Medium" panose="020B0603020102020204" pitchFamily="34" charset="0"/>
              </a:defRPr>
            </a:lvl4pPr>
            <a:lvl5pPr>
              <a:defRPr>
                <a:latin typeface="Franklin Gothic Medium" panose="020B0603020102020204" pitchFamily="34" charset="0"/>
              </a:defRPr>
            </a:lvl5pPr>
          </a:lstStyle>
          <a:p>
            <a:pPr lvl="0"/>
            <a:r>
              <a:rPr lang="en-US"/>
              <a:t>Click to add bullets</a:t>
            </a:r>
          </a:p>
          <a:p>
            <a:pPr lvl="1"/>
            <a:r>
              <a:rPr lang="en-US"/>
              <a:t> Bullet 2</a:t>
            </a:r>
          </a:p>
          <a:p>
            <a:pPr lvl="2"/>
            <a:r>
              <a:rPr lang="en-US"/>
              <a:t>Bullet 3</a:t>
            </a:r>
          </a:p>
        </p:txBody>
      </p:sp>
      <p:sp>
        <p:nvSpPr>
          <p:cNvPr id="5" name="Text Placeholder 4"/>
          <p:cNvSpPr>
            <a:spLocks noGrp="1"/>
          </p:cNvSpPr>
          <p:nvPr>
            <p:ph type="body" sz="quarter" idx="11" hasCustomPrompt="1"/>
          </p:nvPr>
        </p:nvSpPr>
        <p:spPr>
          <a:xfrm>
            <a:off x="302150" y="6155643"/>
            <a:ext cx="8073990" cy="330200"/>
          </a:xfrm>
        </p:spPr>
        <p:txBody>
          <a:bodyPr anchor="b">
            <a:noAutofit/>
          </a:bodyPr>
          <a:lstStyle>
            <a:lvl1pPr marL="0" indent="0">
              <a:lnSpc>
                <a:spcPct val="100000"/>
              </a:lnSpc>
              <a:spcBef>
                <a:spcPts val="0"/>
              </a:spcBef>
              <a:buNone/>
              <a:defRPr sz="1200" b="0" i="1" baseline="0">
                <a:solidFill>
                  <a:srgbClr val="003B70"/>
                </a:solidFill>
                <a:latin typeface="Arial" panose="020B0604020202020204" pitchFamily="34" charset="0"/>
                <a:ea typeface="Arial" panose="020B0604020202020204" pitchFamily="34" charset="0"/>
                <a:cs typeface="Arial" panose="020B0604020202020204" pitchFamily="34" charset="0"/>
              </a:defRPr>
            </a:lvl1pPr>
          </a:lstStyle>
          <a:p>
            <a:pPr lvl="0"/>
            <a:r>
              <a:rPr lang="en-US"/>
              <a:t>Click to add footnote, reference or source</a:t>
            </a:r>
          </a:p>
        </p:txBody>
      </p:sp>
      <p:sp>
        <p:nvSpPr>
          <p:cNvPr id="22" name="Slide Number Placeholder 21"/>
          <p:cNvSpPr>
            <a:spLocks noGrp="1"/>
          </p:cNvSpPr>
          <p:nvPr>
            <p:ph type="sldNum" sz="quarter" idx="14"/>
          </p:nvPr>
        </p:nvSpPr>
        <p:spPr>
          <a:xfrm>
            <a:off x="8305800" y="6603788"/>
            <a:ext cx="564098" cy="284692"/>
          </a:xfrm>
          <a:prstGeom prst="rect">
            <a:avLst/>
          </a:prstGeom>
        </p:spPr>
        <p:txBody>
          <a:bodyPr/>
          <a:lstStyle>
            <a:lvl1pPr algn="r">
              <a:defRPr sz="900" b="1" i="0">
                <a:solidFill>
                  <a:srgbClr val="003B70"/>
                </a:solidFill>
                <a:latin typeface="Arial" panose="020B0604020202020204" pitchFamily="34" charset="0"/>
                <a:ea typeface="Arial" panose="020B0604020202020204" pitchFamily="34" charset="0"/>
                <a:cs typeface="Arial" panose="020B0604020202020204" pitchFamily="34" charset="0"/>
              </a:defRPr>
            </a:lvl1pPr>
          </a:lstStyle>
          <a:p>
            <a:fld id="{11F27F3A-B3E9-41ED-AF8F-A365F10BB65F}" type="slidenum">
              <a:rPr lang="en-US" smtClean="0"/>
              <a:pPr/>
              <a:t>‹#›</a:t>
            </a:fld>
            <a:endParaRPr lang="en-US"/>
          </a:p>
        </p:txBody>
      </p:sp>
      <p:sp>
        <p:nvSpPr>
          <p:cNvPr id="23" name="Title 1"/>
          <p:cNvSpPr>
            <a:spLocks noGrp="1"/>
          </p:cNvSpPr>
          <p:nvPr>
            <p:ph type="title" hasCustomPrompt="1"/>
          </p:nvPr>
        </p:nvSpPr>
        <p:spPr>
          <a:xfrm>
            <a:off x="302150" y="1180769"/>
            <a:ext cx="8563554" cy="548640"/>
          </a:xfrm>
        </p:spPr>
        <p:txBody>
          <a:bodyPr anchor="t">
            <a:noAutofit/>
          </a:bodyPr>
          <a:lstStyle>
            <a:lvl1pPr algn="l">
              <a:defRPr sz="3200" b="1" i="0" baseline="0">
                <a:solidFill>
                  <a:srgbClr val="5C93D5"/>
                </a:solidFill>
                <a:latin typeface="Arial" panose="020B0604020202020204" pitchFamily="34" charset="0"/>
                <a:ea typeface="Arial" panose="020B0604020202020204" pitchFamily="34" charset="0"/>
                <a:cs typeface="Arial" panose="020B0604020202020204" pitchFamily="34" charset="0"/>
              </a:defRPr>
            </a:lvl1pPr>
          </a:lstStyle>
          <a:p>
            <a:r>
              <a:rPr lang="en-US"/>
              <a:t>Click to add title, 1 line max</a:t>
            </a:r>
          </a:p>
        </p:txBody>
      </p:sp>
      <p:sp>
        <p:nvSpPr>
          <p:cNvPr id="2" name="TextBox 1"/>
          <p:cNvSpPr txBox="1"/>
          <p:nvPr userDrawn="1"/>
        </p:nvSpPr>
        <p:spPr>
          <a:xfrm>
            <a:off x="302150" y="6612863"/>
            <a:ext cx="7524726" cy="230832"/>
          </a:xfrm>
          <a:prstGeom prst="rect">
            <a:avLst/>
          </a:prstGeom>
          <a:noFill/>
        </p:spPr>
        <p:txBody>
          <a:bodyPr wrap="square" rtlCol="0">
            <a:spAutoFit/>
          </a:bodyPr>
          <a:lstStyle/>
          <a:p>
            <a:r>
              <a:rPr lang="en-US" sz="900" b="1" kern="1200">
                <a:solidFill>
                  <a:srgbClr val="003B70"/>
                </a:solidFill>
                <a:effectLst/>
                <a:latin typeface="+mn-lt"/>
                <a:ea typeface="+mn-ea"/>
                <a:cs typeface="+mn-cs"/>
              </a:rPr>
              <a:t>NC DEPARTMENT OF HEALTH AND HUMAN SERVICES  |  MONTH DAY, 2022</a:t>
            </a:r>
            <a:endParaRPr lang="en-US" sz="900" kern="1200">
              <a:solidFill>
                <a:srgbClr val="003B70"/>
              </a:solidFill>
              <a:effectLst/>
              <a:latin typeface="+mn-lt"/>
              <a:ea typeface="+mn-ea"/>
              <a:cs typeface="+mn-cs"/>
            </a:endParaRPr>
          </a:p>
        </p:txBody>
      </p:sp>
      <p:pic>
        <p:nvPicPr>
          <p:cNvPr id="9" name="Picture 8">
            <a:extLst>
              <a:ext uri="{FF2B5EF4-FFF2-40B4-BE49-F238E27FC236}">
                <a16:creationId xmlns:a16="http://schemas.microsoft.com/office/drawing/2014/main" id="{7807D035-A540-114E-A9D3-7E6D5D45EE38}"/>
              </a:ext>
            </a:extLst>
          </p:cNvPr>
          <p:cNvPicPr>
            <a:picLocks noChangeAspect="1"/>
          </p:cNvPicPr>
          <p:nvPr userDrawn="1"/>
        </p:nvPicPr>
        <p:blipFill rotWithShape="1">
          <a:blip r:embed="rId2"/>
          <a:srcRect t="8644"/>
          <a:stretch/>
        </p:blipFill>
        <p:spPr>
          <a:xfrm>
            <a:off x="0" y="0"/>
            <a:ext cx="9144000" cy="1119096"/>
          </a:xfrm>
          <a:prstGeom prst="rect">
            <a:avLst/>
          </a:prstGeom>
        </p:spPr>
      </p:pic>
    </p:spTree>
    <p:extLst>
      <p:ext uri="{BB962C8B-B14F-4D97-AF65-F5344CB8AC3E}">
        <p14:creationId xmlns:p14="http://schemas.microsoft.com/office/powerpoint/2010/main" val="19263246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2_Bullets">
    <p:spTree>
      <p:nvGrpSpPr>
        <p:cNvPr id="1" name=""/>
        <p:cNvGrpSpPr/>
        <p:nvPr/>
      </p:nvGrpSpPr>
      <p:grpSpPr>
        <a:xfrm>
          <a:off x="0" y="0"/>
          <a:ext cx="0" cy="0"/>
          <a:chOff x="0" y="0"/>
          <a:chExt cx="0" cy="0"/>
        </a:xfrm>
      </p:grpSpPr>
      <p:pic>
        <p:nvPicPr>
          <p:cNvPr id="9" name="Picture 8">
            <a:extLst>
              <a:ext uri="{FF2B5EF4-FFF2-40B4-BE49-F238E27FC236}">
                <a16:creationId xmlns:a16="http://schemas.microsoft.com/office/drawing/2014/main" id="{7807D035-A540-114E-A9D3-7E6D5D45EE38}"/>
              </a:ext>
            </a:extLst>
          </p:cNvPr>
          <p:cNvPicPr>
            <a:picLocks noChangeAspect="1"/>
          </p:cNvPicPr>
          <p:nvPr userDrawn="1"/>
        </p:nvPicPr>
        <p:blipFill rotWithShape="1">
          <a:blip r:embed="rId2"/>
          <a:srcRect t="8644"/>
          <a:stretch/>
        </p:blipFill>
        <p:spPr>
          <a:xfrm rot="10800000">
            <a:off x="0" y="5738904"/>
            <a:ext cx="9144000" cy="1119096"/>
          </a:xfrm>
          <a:prstGeom prst="rect">
            <a:avLst/>
          </a:prstGeom>
        </p:spPr>
      </p:pic>
      <p:sp>
        <p:nvSpPr>
          <p:cNvPr id="4" name="Text Placeholder 3"/>
          <p:cNvSpPr>
            <a:spLocks noGrp="1"/>
          </p:cNvSpPr>
          <p:nvPr>
            <p:ph type="body" sz="quarter" idx="10" hasCustomPrompt="1"/>
          </p:nvPr>
        </p:nvSpPr>
        <p:spPr>
          <a:xfrm>
            <a:off x="302150" y="919149"/>
            <a:ext cx="8563554" cy="4142629"/>
          </a:xfrm>
        </p:spPr>
        <p:txBody>
          <a:bodyPr>
            <a:noAutofit/>
          </a:bodyPr>
          <a:lstStyle>
            <a:lvl1pPr marL="228600" indent="-228600">
              <a:lnSpc>
                <a:spcPct val="100000"/>
              </a:lnSpc>
              <a:spcBef>
                <a:spcPts val="1200"/>
              </a:spcBef>
              <a:defRPr sz="2800" b="1" i="0">
                <a:solidFill>
                  <a:srgbClr val="003B70"/>
                </a:solidFill>
                <a:latin typeface="Arial" panose="020B0604020202020204" pitchFamily="34" charset="0"/>
                <a:ea typeface="Arial" panose="020B0604020202020204" pitchFamily="34" charset="0"/>
                <a:cs typeface="Arial" panose="020B0604020202020204" pitchFamily="34" charset="0"/>
              </a:defRPr>
            </a:lvl1pPr>
            <a:lvl2pPr marL="576263" indent="-233363">
              <a:lnSpc>
                <a:spcPct val="100000"/>
              </a:lnSpc>
              <a:buFont typeface="Franklin Gothic Medium" panose="020B0603020102020204" pitchFamily="34" charset="0"/>
              <a:buChar char="−"/>
              <a:defRPr sz="2400" b="1" i="0">
                <a:solidFill>
                  <a:srgbClr val="003B70"/>
                </a:solidFill>
                <a:latin typeface="Arial" panose="020B0604020202020204" pitchFamily="34" charset="0"/>
                <a:ea typeface="Arial" panose="020B0604020202020204" pitchFamily="34" charset="0"/>
                <a:cs typeface="Arial" panose="020B0604020202020204" pitchFamily="34" charset="0"/>
              </a:defRPr>
            </a:lvl2pPr>
            <a:lvl3pPr marL="973138" indent="-228600">
              <a:lnSpc>
                <a:spcPct val="100000"/>
              </a:lnSpc>
              <a:defRPr sz="2000" b="1" i="0">
                <a:solidFill>
                  <a:srgbClr val="003B70"/>
                </a:solidFill>
                <a:latin typeface="Arial" panose="020B0604020202020204" pitchFamily="34" charset="0"/>
                <a:ea typeface="Arial" panose="020B0604020202020204" pitchFamily="34" charset="0"/>
                <a:cs typeface="Arial" panose="020B0604020202020204" pitchFamily="34" charset="0"/>
              </a:defRPr>
            </a:lvl3pPr>
            <a:lvl4pPr>
              <a:defRPr>
                <a:latin typeface="Franklin Gothic Medium" panose="020B0603020102020204" pitchFamily="34" charset="0"/>
              </a:defRPr>
            </a:lvl4pPr>
            <a:lvl5pPr>
              <a:defRPr>
                <a:latin typeface="Franklin Gothic Medium" panose="020B0603020102020204" pitchFamily="34" charset="0"/>
              </a:defRPr>
            </a:lvl5pPr>
          </a:lstStyle>
          <a:p>
            <a:pPr lvl="0"/>
            <a:r>
              <a:rPr lang="en-US"/>
              <a:t>Click to add bullets</a:t>
            </a:r>
          </a:p>
          <a:p>
            <a:pPr lvl="1"/>
            <a:r>
              <a:rPr lang="en-US"/>
              <a:t> Bullet 2</a:t>
            </a:r>
          </a:p>
          <a:p>
            <a:pPr lvl="2"/>
            <a:r>
              <a:rPr lang="en-US"/>
              <a:t>Bullet 3</a:t>
            </a:r>
          </a:p>
        </p:txBody>
      </p:sp>
      <p:sp>
        <p:nvSpPr>
          <p:cNvPr id="5" name="Text Placeholder 4"/>
          <p:cNvSpPr>
            <a:spLocks noGrp="1"/>
          </p:cNvSpPr>
          <p:nvPr>
            <p:ph type="body" sz="quarter" idx="11" hasCustomPrompt="1"/>
          </p:nvPr>
        </p:nvSpPr>
        <p:spPr>
          <a:xfrm>
            <a:off x="302150" y="6413831"/>
            <a:ext cx="8073990" cy="330200"/>
          </a:xfrm>
        </p:spPr>
        <p:txBody>
          <a:bodyPr anchor="b">
            <a:noAutofit/>
          </a:bodyPr>
          <a:lstStyle>
            <a:lvl1pPr marL="0" indent="0">
              <a:lnSpc>
                <a:spcPct val="100000"/>
              </a:lnSpc>
              <a:spcBef>
                <a:spcPts val="0"/>
              </a:spcBef>
              <a:buNone/>
              <a:defRPr sz="1200" b="0" i="1" baseline="0">
                <a:solidFill>
                  <a:schemeClr val="bg1"/>
                </a:solidFill>
                <a:latin typeface="Arial" panose="020B0604020202020204" pitchFamily="34" charset="0"/>
                <a:ea typeface="Arial" panose="020B0604020202020204" pitchFamily="34" charset="0"/>
                <a:cs typeface="Arial" panose="020B0604020202020204" pitchFamily="34" charset="0"/>
              </a:defRPr>
            </a:lvl1pPr>
          </a:lstStyle>
          <a:p>
            <a:pPr lvl="0"/>
            <a:r>
              <a:rPr lang="en-US"/>
              <a:t>Click to add footnote, reference or source</a:t>
            </a:r>
          </a:p>
        </p:txBody>
      </p:sp>
      <p:sp>
        <p:nvSpPr>
          <p:cNvPr id="23" name="Title 1"/>
          <p:cNvSpPr>
            <a:spLocks noGrp="1"/>
          </p:cNvSpPr>
          <p:nvPr>
            <p:ph type="title" hasCustomPrompt="1"/>
          </p:nvPr>
        </p:nvSpPr>
        <p:spPr>
          <a:xfrm>
            <a:off x="302150" y="279069"/>
            <a:ext cx="8563554" cy="548640"/>
          </a:xfrm>
        </p:spPr>
        <p:txBody>
          <a:bodyPr anchor="t">
            <a:noAutofit/>
          </a:bodyPr>
          <a:lstStyle>
            <a:lvl1pPr algn="l">
              <a:defRPr sz="3200" b="1" i="0" baseline="0">
                <a:solidFill>
                  <a:srgbClr val="5C93D5"/>
                </a:solidFill>
                <a:latin typeface="Arial" panose="020B0604020202020204" pitchFamily="34" charset="0"/>
                <a:ea typeface="Arial" panose="020B0604020202020204" pitchFamily="34" charset="0"/>
                <a:cs typeface="Arial" panose="020B0604020202020204" pitchFamily="34" charset="0"/>
              </a:defRPr>
            </a:lvl1pPr>
          </a:lstStyle>
          <a:p>
            <a:r>
              <a:rPr lang="en-US"/>
              <a:t>Click to add title, 1 line max</a:t>
            </a:r>
          </a:p>
        </p:txBody>
      </p:sp>
    </p:spTree>
    <p:extLst>
      <p:ext uri="{BB962C8B-B14F-4D97-AF65-F5344CB8AC3E}">
        <p14:creationId xmlns:p14="http://schemas.microsoft.com/office/powerpoint/2010/main" val="40691995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Bullets">
    <p:spTree>
      <p:nvGrpSpPr>
        <p:cNvPr id="1" name=""/>
        <p:cNvGrpSpPr/>
        <p:nvPr/>
      </p:nvGrpSpPr>
      <p:grpSpPr>
        <a:xfrm>
          <a:off x="0" y="0"/>
          <a:ext cx="0" cy="0"/>
          <a:chOff x="0" y="0"/>
          <a:chExt cx="0" cy="0"/>
        </a:xfrm>
      </p:grpSpPr>
      <p:sp>
        <p:nvSpPr>
          <p:cNvPr id="4" name="Text Placeholder 3"/>
          <p:cNvSpPr>
            <a:spLocks noGrp="1"/>
          </p:cNvSpPr>
          <p:nvPr>
            <p:ph type="body" sz="quarter" idx="10" hasCustomPrompt="1"/>
          </p:nvPr>
        </p:nvSpPr>
        <p:spPr>
          <a:xfrm>
            <a:off x="1327868" y="1097280"/>
            <a:ext cx="7537836" cy="4937760"/>
          </a:xfrm>
        </p:spPr>
        <p:txBody>
          <a:bodyPr>
            <a:noAutofit/>
          </a:bodyPr>
          <a:lstStyle>
            <a:lvl1pPr marL="228600" indent="-228600">
              <a:lnSpc>
                <a:spcPct val="100000"/>
              </a:lnSpc>
              <a:spcBef>
                <a:spcPts val="1200"/>
              </a:spcBef>
              <a:defRPr sz="2800" b="1" i="0">
                <a:solidFill>
                  <a:srgbClr val="003B70"/>
                </a:solidFill>
                <a:latin typeface="Arial" panose="020B0604020202020204" pitchFamily="34" charset="0"/>
                <a:ea typeface="Arial" panose="020B0604020202020204" pitchFamily="34" charset="0"/>
                <a:cs typeface="Arial" panose="020B0604020202020204" pitchFamily="34" charset="0"/>
              </a:defRPr>
            </a:lvl1pPr>
            <a:lvl2pPr marL="576263" indent="-233363">
              <a:lnSpc>
                <a:spcPct val="100000"/>
              </a:lnSpc>
              <a:buFont typeface="Franklin Gothic Medium" panose="020B0603020102020204" pitchFamily="34" charset="0"/>
              <a:buChar char="−"/>
              <a:defRPr sz="2400" b="1" i="0">
                <a:solidFill>
                  <a:srgbClr val="003B70"/>
                </a:solidFill>
                <a:latin typeface="Arial" panose="020B0604020202020204" pitchFamily="34" charset="0"/>
                <a:ea typeface="Arial" panose="020B0604020202020204" pitchFamily="34" charset="0"/>
                <a:cs typeface="Arial" panose="020B0604020202020204" pitchFamily="34" charset="0"/>
              </a:defRPr>
            </a:lvl2pPr>
            <a:lvl3pPr marL="973138" indent="-228600">
              <a:lnSpc>
                <a:spcPct val="100000"/>
              </a:lnSpc>
              <a:defRPr sz="2000" b="1" i="0">
                <a:solidFill>
                  <a:srgbClr val="003B70"/>
                </a:solidFill>
                <a:latin typeface="Arial" panose="020B0604020202020204" pitchFamily="34" charset="0"/>
                <a:ea typeface="Arial" panose="020B0604020202020204" pitchFamily="34" charset="0"/>
                <a:cs typeface="Arial" panose="020B0604020202020204" pitchFamily="34" charset="0"/>
              </a:defRPr>
            </a:lvl3pPr>
            <a:lvl4pPr>
              <a:defRPr>
                <a:latin typeface="Franklin Gothic Medium" panose="020B0603020102020204" pitchFamily="34" charset="0"/>
              </a:defRPr>
            </a:lvl4pPr>
            <a:lvl5pPr>
              <a:defRPr>
                <a:latin typeface="Franklin Gothic Medium" panose="020B0603020102020204" pitchFamily="34" charset="0"/>
              </a:defRPr>
            </a:lvl5pPr>
          </a:lstStyle>
          <a:p>
            <a:pPr lvl="0"/>
            <a:r>
              <a:rPr lang="en-US"/>
              <a:t>Click to add bullets</a:t>
            </a:r>
          </a:p>
          <a:p>
            <a:pPr lvl="1"/>
            <a:r>
              <a:rPr lang="en-US"/>
              <a:t> Bullet 2</a:t>
            </a:r>
          </a:p>
          <a:p>
            <a:pPr lvl="2"/>
            <a:r>
              <a:rPr lang="en-US"/>
              <a:t>Bullet 3</a:t>
            </a:r>
          </a:p>
        </p:txBody>
      </p:sp>
      <p:sp>
        <p:nvSpPr>
          <p:cNvPr id="5" name="Text Placeholder 4"/>
          <p:cNvSpPr>
            <a:spLocks noGrp="1"/>
          </p:cNvSpPr>
          <p:nvPr>
            <p:ph type="body" sz="quarter" idx="11" hasCustomPrompt="1"/>
          </p:nvPr>
        </p:nvSpPr>
        <p:spPr>
          <a:xfrm>
            <a:off x="1327868" y="6155643"/>
            <a:ext cx="7106911" cy="330200"/>
          </a:xfrm>
        </p:spPr>
        <p:txBody>
          <a:bodyPr anchor="b">
            <a:noAutofit/>
          </a:bodyPr>
          <a:lstStyle>
            <a:lvl1pPr marL="0" indent="0">
              <a:lnSpc>
                <a:spcPct val="100000"/>
              </a:lnSpc>
              <a:spcBef>
                <a:spcPts val="0"/>
              </a:spcBef>
              <a:buNone/>
              <a:defRPr sz="1200" b="0" i="1" baseline="0">
                <a:solidFill>
                  <a:srgbClr val="003B70"/>
                </a:solidFill>
                <a:latin typeface="Arial" panose="020B0604020202020204" pitchFamily="34" charset="0"/>
                <a:ea typeface="Arial" panose="020B0604020202020204" pitchFamily="34" charset="0"/>
                <a:cs typeface="Arial" panose="020B0604020202020204" pitchFamily="34" charset="0"/>
              </a:defRPr>
            </a:lvl1pPr>
          </a:lstStyle>
          <a:p>
            <a:pPr lvl="0"/>
            <a:r>
              <a:rPr lang="en-US"/>
              <a:t>Click to add footnote, reference or source</a:t>
            </a:r>
          </a:p>
        </p:txBody>
      </p:sp>
      <p:sp>
        <p:nvSpPr>
          <p:cNvPr id="22" name="Slide Number Placeholder 21"/>
          <p:cNvSpPr>
            <a:spLocks noGrp="1"/>
          </p:cNvSpPr>
          <p:nvPr>
            <p:ph type="sldNum" sz="quarter" idx="14"/>
          </p:nvPr>
        </p:nvSpPr>
        <p:spPr>
          <a:xfrm>
            <a:off x="8305800" y="6603788"/>
            <a:ext cx="564098" cy="284692"/>
          </a:xfrm>
          <a:prstGeom prst="rect">
            <a:avLst/>
          </a:prstGeom>
        </p:spPr>
        <p:txBody>
          <a:bodyPr/>
          <a:lstStyle>
            <a:lvl1pPr algn="r">
              <a:defRPr sz="900" b="1" i="0">
                <a:solidFill>
                  <a:srgbClr val="003B70"/>
                </a:solidFill>
                <a:latin typeface="Arial" panose="020B0604020202020204" pitchFamily="34" charset="0"/>
                <a:ea typeface="Arial" panose="020B0604020202020204" pitchFamily="34" charset="0"/>
                <a:cs typeface="Arial" panose="020B0604020202020204" pitchFamily="34" charset="0"/>
              </a:defRPr>
            </a:lvl1pPr>
          </a:lstStyle>
          <a:p>
            <a:fld id="{11F27F3A-B3E9-41ED-AF8F-A365F10BB65F}" type="slidenum">
              <a:rPr lang="en-US" smtClean="0"/>
              <a:pPr/>
              <a:t>‹#›</a:t>
            </a:fld>
            <a:endParaRPr lang="en-US"/>
          </a:p>
        </p:txBody>
      </p:sp>
      <p:sp>
        <p:nvSpPr>
          <p:cNvPr id="23" name="Title 1"/>
          <p:cNvSpPr>
            <a:spLocks noGrp="1"/>
          </p:cNvSpPr>
          <p:nvPr>
            <p:ph type="title" hasCustomPrompt="1"/>
          </p:nvPr>
        </p:nvSpPr>
        <p:spPr>
          <a:xfrm>
            <a:off x="1327869" y="457200"/>
            <a:ext cx="7537836" cy="548640"/>
          </a:xfrm>
        </p:spPr>
        <p:txBody>
          <a:bodyPr anchor="t">
            <a:noAutofit/>
          </a:bodyPr>
          <a:lstStyle>
            <a:lvl1pPr algn="l">
              <a:defRPr sz="3200" b="1" i="0" baseline="0">
                <a:solidFill>
                  <a:srgbClr val="5C93D5"/>
                </a:solidFill>
                <a:latin typeface="Arial" panose="020B0604020202020204" pitchFamily="34" charset="0"/>
                <a:ea typeface="Arial" panose="020B0604020202020204" pitchFamily="34" charset="0"/>
                <a:cs typeface="Arial" panose="020B0604020202020204" pitchFamily="34" charset="0"/>
              </a:defRPr>
            </a:lvl1pPr>
          </a:lstStyle>
          <a:p>
            <a:r>
              <a:rPr lang="en-US"/>
              <a:t>Click to add title, 1 line max</a:t>
            </a:r>
          </a:p>
        </p:txBody>
      </p:sp>
      <p:pic>
        <p:nvPicPr>
          <p:cNvPr id="3" name="Picture 2">
            <a:extLst>
              <a:ext uri="{FF2B5EF4-FFF2-40B4-BE49-F238E27FC236}">
                <a16:creationId xmlns:a16="http://schemas.microsoft.com/office/drawing/2014/main" id="{F30D9434-BC46-CB43-9004-6AEA75F43FDD}"/>
              </a:ext>
            </a:extLst>
          </p:cNvPr>
          <p:cNvPicPr>
            <a:picLocks noChangeAspect="1"/>
          </p:cNvPicPr>
          <p:nvPr userDrawn="1"/>
        </p:nvPicPr>
        <p:blipFill>
          <a:blip r:embed="rId2"/>
          <a:stretch>
            <a:fillRect/>
          </a:stretch>
        </p:blipFill>
        <p:spPr>
          <a:xfrm>
            <a:off x="0" y="0"/>
            <a:ext cx="1223319" cy="6858000"/>
          </a:xfrm>
          <a:prstGeom prst="rect">
            <a:avLst/>
          </a:prstGeom>
        </p:spPr>
      </p:pic>
    </p:spTree>
    <p:extLst>
      <p:ext uri="{BB962C8B-B14F-4D97-AF65-F5344CB8AC3E}">
        <p14:creationId xmlns:p14="http://schemas.microsoft.com/office/powerpoint/2010/main" val="35552169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1_Bullets">
    <p:spTree>
      <p:nvGrpSpPr>
        <p:cNvPr id="1" name=""/>
        <p:cNvGrpSpPr/>
        <p:nvPr/>
      </p:nvGrpSpPr>
      <p:grpSpPr>
        <a:xfrm>
          <a:off x="0" y="0"/>
          <a:ext cx="0" cy="0"/>
          <a:chOff x="0" y="0"/>
          <a:chExt cx="0" cy="0"/>
        </a:xfrm>
      </p:grpSpPr>
      <p:sp>
        <p:nvSpPr>
          <p:cNvPr id="4" name="Text Placeholder 3"/>
          <p:cNvSpPr>
            <a:spLocks noGrp="1"/>
          </p:cNvSpPr>
          <p:nvPr>
            <p:ph type="body" sz="quarter" idx="10" hasCustomPrompt="1"/>
          </p:nvPr>
        </p:nvSpPr>
        <p:spPr>
          <a:xfrm>
            <a:off x="318052" y="1097280"/>
            <a:ext cx="7537836" cy="4937760"/>
          </a:xfrm>
        </p:spPr>
        <p:txBody>
          <a:bodyPr>
            <a:noAutofit/>
          </a:bodyPr>
          <a:lstStyle>
            <a:lvl1pPr marL="228600" indent="-228600">
              <a:lnSpc>
                <a:spcPct val="100000"/>
              </a:lnSpc>
              <a:spcBef>
                <a:spcPts val="1200"/>
              </a:spcBef>
              <a:defRPr sz="2800" b="1" i="0">
                <a:solidFill>
                  <a:srgbClr val="003B70"/>
                </a:solidFill>
                <a:latin typeface="Arial" panose="020B0604020202020204" pitchFamily="34" charset="0"/>
                <a:ea typeface="Arial" panose="020B0604020202020204" pitchFamily="34" charset="0"/>
                <a:cs typeface="Arial" panose="020B0604020202020204" pitchFamily="34" charset="0"/>
              </a:defRPr>
            </a:lvl1pPr>
            <a:lvl2pPr marL="576263" indent="-233363">
              <a:lnSpc>
                <a:spcPct val="100000"/>
              </a:lnSpc>
              <a:buFont typeface="Franklin Gothic Medium" panose="020B0603020102020204" pitchFamily="34" charset="0"/>
              <a:buChar char="−"/>
              <a:defRPr sz="2400" b="1" i="0">
                <a:solidFill>
                  <a:srgbClr val="003B70"/>
                </a:solidFill>
                <a:latin typeface="Arial" panose="020B0604020202020204" pitchFamily="34" charset="0"/>
                <a:ea typeface="Arial" panose="020B0604020202020204" pitchFamily="34" charset="0"/>
                <a:cs typeface="Arial" panose="020B0604020202020204" pitchFamily="34" charset="0"/>
              </a:defRPr>
            </a:lvl2pPr>
            <a:lvl3pPr marL="973138" indent="-228600">
              <a:lnSpc>
                <a:spcPct val="100000"/>
              </a:lnSpc>
              <a:defRPr sz="2000" b="1" i="0">
                <a:solidFill>
                  <a:srgbClr val="003B70"/>
                </a:solidFill>
                <a:latin typeface="Arial" panose="020B0604020202020204" pitchFamily="34" charset="0"/>
                <a:ea typeface="Arial" panose="020B0604020202020204" pitchFamily="34" charset="0"/>
                <a:cs typeface="Arial" panose="020B0604020202020204" pitchFamily="34" charset="0"/>
              </a:defRPr>
            </a:lvl3pPr>
            <a:lvl4pPr>
              <a:defRPr>
                <a:latin typeface="Franklin Gothic Medium" panose="020B0603020102020204" pitchFamily="34" charset="0"/>
              </a:defRPr>
            </a:lvl4pPr>
            <a:lvl5pPr>
              <a:defRPr>
                <a:latin typeface="Franklin Gothic Medium" panose="020B0603020102020204" pitchFamily="34" charset="0"/>
              </a:defRPr>
            </a:lvl5pPr>
          </a:lstStyle>
          <a:p>
            <a:pPr lvl="0"/>
            <a:r>
              <a:rPr lang="en-US"/>
              <a:t>Click to add bullets</a:t>
            </a:r>
          </a:p>
          <a:p>
            <a:pPr lvl="1"/>
            <a:r>
              <a:rPr lang="en-US"/>
              <a:t> Bullet 2</a:t>
            </a:r>
          </a:p>
          <a:p>
            <a:pPr lvl="2"/>
            <a:r>
              <a:rPr lang="en-US"/>
              <a:t>Bullet 3</a:t>
            </a:r>
          </a:p>
        </p:txBody>
      </p:sp>
      <p:sp>
        <p:nvSpPr>
          <p:cNvPr id="5" name="Text Placeholder 4"/>
          <p:cNvSpPr>
            <a:spLocks noGrp="1"/>
          </p:cNvSpPr>
          <p:nvPr>
            <p:ph type="body" sz="quarter" idx="11" hasCustomPrompt="1"/>
          </p:nvPr>
        </p:nvSpPr>
        <p:spPr>
          <a:xfrm>
            <a:off x="318052" y="6155643"/>
            <a:ext cx="7106911" cy="330200"/>
          </a:xfrm>
        </p:spPr>
        <p:txBody>
          <a:bodyPr anchor="b">
            <a:noAutofit/>
          </a:bodyPr>
          <a:lstStyle>
            <a:lvl1pPr marL="0" indent="0">
              <a:lnSpc>
                <a:spcPct val="100000"/>
              </a:lnSpc>
              <a:spcBef>
                <a:spcPts val="0"/>
              </a:spcBef>
              <a:buNone/>
              <a:defRPr sz="1200" b="0" i="1" baseline="0">
                <a:solidFill>
                  <a:srgbClr val="003B70"/>
                </a:solidFill>
                <a:latin typeface="Arial" panose="020B0604020202020204" pitchFamily="34" charset="0"/>
                <a:ea typeface="Arial" panose="020B0604020202020204" pitchFamily="34" charset="0"/>
                <a:cs typeface="Arial" panose="020B0604020202020204" pitchFamily="34" charset="0"/>
              </a:defRPr>
            </a:lvl1pPr>
          </a:lstStyle>
          <a:p>
            <a:pPr lvl="0"/>
            <a:r>
              <a:rPr lang="en-US"/>
              <a:t>Click to add footnote, reference or source</a:t>
            </a:r>
          </a:p>
        </p:txBody>
      </p:sp>
      <p:sp>
        <p:nvSpPr>
          <p:cNvPr id="22" name="Slide Number Placeholder 21"/>
          <p:cNvSpPr>
            <a:spLocks noGrp="1"/>
          </p:cNvSpPr>
          <p:nvPr>
            <p:ph type="sldNum" sz="quarter" idx="14"/>
          </p:nvPr>
        </p:nvSpPr>
        <p:spPr>
          <a:xfrm>
            <a:off x="7295984" y="6603788"/>
            <a:ext cx="564098" cy="284692"/>
          </a:xfrm>
          <a:prstGeom prst="rect">
            <a:avLst/>
          </a:prstGeom>
        </p:spPr>
        <p:txBody>
          <a:bodyPr/>
          <a:lstStyle>
            <a:lvl1pPr algn="r">
              <a:defRPr sz="900" b="1" i="0">
                <a:solidFill>
                  <a:srgbClr val="003B70"/>
                </a:solidFill>
                <a:latin typeface="Arial" panose="020B0604020202020204" pitchFamily="34" charset="0"/>
                <a:ea typeface="Arial" panose="020B0604020202020204" pitchFamily="34" charset="0"/>
                <a:cs typeface="Arial" panose="020B0604020202020204" pitchFamily="34" charset="0"/>
              </a:defRPr>
            </a:lvl1pPr>
          </a:lstStyle>
          <a:p>
            <a:fld id="{11F27F3A-B3E9-41ED-AF8F-A365F10BB65F}" type="slidenum">
              <a:rPr lang="en-US" smtClean="0"/>
              <a:pPr/>
              <a:t>‹#›</a:t>
            </a:fld>
            <a:endParaRPr lang="en-US"/>
          </a:p>
        </p:txBody>
      </p:sp>
      <p:sp>
        <p:nvSpPr>
          <p:cNvPr id="23" name="Title 1"/>
          <p:cNvSpPr>
            <a:spLocks noGrp="1"/>
          </p:cNvSpPr>
          <p:nvPr>
            <p:ph type="title" hasCustomPrompt="1"/>
          </p:nvPr>
        </p:nvSpPr>
        <p:spPr>
          <a:xfrm>
            <a:off x="318053" y="457200"/>
            <a:ext cx="7537836" cy="548640"/>
          </a:xfrm>
        </p:spPr>
        <p:txBody>
          <a:bodyPr anchor="t">
            <a:noAutofit/>
          </a:bodyPr>
          <a:lstStyle>
            <a:lvl1pPr algn="l">
              <a:defRPr sz="3200" b="1" i="0" baseline="0">
                <a:solidFill>
                  <a:srgbClr val="5C93D5"/>
                </a:solidFill>
                <a:latin typeface="Arial" panose="020B0604020202020204" pitchFamily="34" charset="0"/>
                <a:ea typeface="Arial" panose="020B0604020202020204" pitchFamily="34" charset="0"/>
                <a:cs typeface="Arial" panose="020B0604020202020204" pitchFamily="34" charset="0"/>
              </a:defRPr>
            </a:lvl1pPr>
          </a:lstStyle>
          <a:p>
            <a:r>
              <a:rPr lang="en-US"/>
              <a:t>Click to add title, 1 line max</a:t>
            </a:r>
          </a:p>
        </p:txBody>
      </p:sp>
      <p:pic>
        <p:nvPicPr>
          <p:cNvPr id="3" name="Picture 2">
            <a:extLst>
              <a:ext uri="{FF2B5EF4-FFF2-40B4-BE49-F238E27FC236}">
                <a16:creationId xmlns:a16="http://schemas.microsoft.com/office/drawing/2014/main" id="{21256660-D742-D14C-83D1-77D71D30D3E1}"/>
              </a:ext>
            </a:extLst>
          </p:cNvPr>
          <p:cNvPicPr>
            <a:picLocks noChangeAspect="1"/>
          </p:cNvPicPr>
          <p:nvPr userDrawn="1"/>
        </p:nvPicPr>
        <p:blipFill>
          <a:blip r:embed="rId2"/>
          <a:stretch>
            <a:fillRect/>
          </a:stretch>
        </p:blipFill>
        <p:spPr>
          <a:xfrm>
            <a:off x="7920681" y="0"/>
            <a:ext cx="1223319" cy="6858000"/>
          </a:xfrm>
          <a:prstGeom prst="rect">
            <a:avLst/>
          </a:prstGeom>
        </p:spPr>
      </p:pic>
    </p:spTree>
    <p:extLst>
      <p:ext uri="{BB962C8B-B14F-4D97-AF65-F5344CB8AC3E}">
        <p14:creationId xmlns:p14="http://schemas.microsoft.com/office/powerpoint/2010/main" val="70425889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Bullets &amp; Table Chart Image">
    <p:spTree>
      <p:nvGrpSpPr>
        <p:cNvPr id="1" name=""/>
        <p:cNvGrpSpPr/>
        <p:nvPr/>
      </p:nvGrpSpPr>
      <p:grpSpPr>
        <a:xfrm>
          <a:off x="0" y="0"/>
          <a:ext cx="0" cy="0"/>
          <a:chOff x="0" y="0"/>
          <a:chExt cx="0" cy="0"/>
        </a:xfrm>
      </p:grpSpPr>
      <p:sp>
        <p:nvSpPr>
          <p:cNvPr id="12" name="Content Placeholder 11"/>
          <p:cNvSpPr>
            <a:spLocks noGrp="1"/>
          </p:cNvSpPr>
          <p:nvPr>
            <p:ph sz="quarter" idx="14" hasCustomPrompt="1"/>
          </p:nvPr>
        </p:nvSpPr>
        <p:spPr>
          <a:xfrm>
            <a:off x="1308099" y="2514599"/>
            <a:ext cx="7564439" cy="3529013"/>
          </a:xfrm>
        </p:spPr>
        <p:txBody>
          <a:bodyPr>
            <a:noAutofit/>
          </a:bodyPr>
          <a:lstStyle>
            <a:lvl1pPr marL="0" indent="0" algn="ctr">
              <a:buNone/>
              <a:defRPr sz="2400" b="1" i="0" baseline="0">
                <a:latin typeface="Arial" panose="020B0604020202020204" pitchFamily="34" charset="0"/>
                <a:ea typeface="Arial" panose="020B0604020202020204" pitchFamily="34" charset="0"/>
                <a:cs typeface="Arial" panose="020B0604020202020204" pitchFamily="34" charset="0"/>
              </a:defRPr>
            </a:lvl1pPr>
          </a:lstStyle>
          <a:p>
            <a:pPr lvl="0"/>
            <a:r>
              <a:rPr lang="en-US"/>
              <a:t>Click icon below to add table or chart</a:t>
            </a:r>
          </a:p>
        </p:txBody>
      </p:sp>
      <p:sp>
        <p:nvSpPr>
          <p:cNvPr id="13" name="Text Placeholder 3">
            <a:extLst>
              <a:ext uri="{FF2B5EF4-FFF2-40B4-BE49-F238E27FC236}">
                <a16:creationId xmlns:a16="http://schemas.microsoft.com/office/drawing/2014/main" id="{C05951D5-A53B-F748-B53B-411B88B37096}"/>
              </a:ext>
            </a:extLst>
          </p:cNvPr>
          <p:cNvSpPr>
            <a:spLocks noGrp="1"/>
          </p:cNvSpPr>
          <p:nvPr>
            <p:ph type="body" sz="quarter" idx="10" hasCustomPrompt="1"/>
          </p:nvPr>
        </p:nvSpPr>
        <p:spPr>
          <a:xfrm>
            <a:off x="1327868" y="1097280"/>
            <a:ext cx="7537836" cy="1288733"/>
          </a:xfrm>
        </p:spPr>
        <p:txBody>
          <a:bodyPr>
            <a:noAutofit/>
          </a:bodyPr>
          <a:lstStyle>
            <a:lvl1pPr marL="228600" indent="-228600">
              <a:lnSpc>
                <a:spcPct val="100000"/>
              </a:lnSpc>
              <a:spcBef>
                <a:spcPts val="1200"/>
              </a:spcBef>
              <a:defRPr sz="2800" b="1" i="0">
                <a:solidFill>
                  <a:srgbClr val="003B70"/>
                </a:solidFill>
                <a:latin typeface="Arial" panose="020B0604020202020204" pitchFamily="34" charset="0"/>
                <a:ea typeface="Arial" panose="020B0604020202020204" pitchFamily="34" charset="0"/>
                <a:cs typeface="Arial" panose="020B0604020202020204" pitchFamily="34" charset="0"/>
              </a:defRPr>
            </a:lvl1pPr>
            <a:lvl2pPr marL="576263" indent="-233363">
              <a:lnSpc>
                <a:spcPct val="100000"/>
              </a:lnSpc>
              <a:buFont typeface="Franklin Gothic Medium" panose="020B0603020102020204" pitchFamily="34" charset="0"/>
              <a:buChar char="−"/>
              <a:defRPr sz="2400" b="1" i="0">
                <a:solidFill>
                  <a:srgbClr val="003B70"/>
                </a:solidFill>
                <a:latin typeface="Arial" panose="020B0604020202020204" pitchFamily="34" charset="0"/>
                <a:ea typeface="Arial" panose="020B0604020202020204" pitchFamily="34" charset="0"/>
                <a:cs typeface="Arial" panose="020B0604020202020204" pitchFamily="34" charset="0"/>
              </a:defRPr>
            </a:lvl2pPr>
            <a:lvl3pPr marL="973138" indent="-228600">
              <a:lnSpc>
                <a:spcPct val="100000"/>
              </a:lnSpc>
              <a:defRPr sz="2000" b="1" i="0">
                <a:solidFill>
                  <a:srgbClr val="003B70"/>
                </a:solidFill>
                <a:latin typeface="Arial" panose="020B0604020202020204" pitchFamily="34" charset="0"/>
                <a:ea typeface="Arial" panose="020B0604020202020204" pitchFamily="34" charset="0"/>
                <a:cs typeface="Arial" panose="020B0604020202020204" pitchFamily="34" charset="0"/>
              </a:defRPr>
            </a:lvl3pPr>
            <a:lvl4pPr>
              <a:defRPr>
                <a:latin typeface="Franklin Gothic Medium" panose="020B0603020102020204" pitchFamily="34" charset="0"/>
              </a:defRPr>
            </a:lvl4pPr>
            <a:lvl5pPr>
              <a:defRPr>
                <a:latin typeface="Franklin Gothic Medium" panose="020B0603020102020204" pitchFamily="34" charset="0"/>
              </a:defRPr>
            </a:lvl5pPr>
          </a:lstStyle>
          <a:p>
            <a:pPr lvl="0"/>
            <a:r>
              <a:rPr lang="en-US"/>
              <a:t>Click to add bullets</a:t>
            </a:r>
          </a:p>
          <a:p>
            <a:pPr lvl="1"/>
            <a:r>
              <a:rPr lang="en-US"/>
              <a:t> Bullet 2</a:t>
            </a:r>
          </a:p>
          <a:p>
            <a:pPr lvl="2"/>
            <a:r>
              <a:rPr lang="en-US"/>
              <a:t>Bullet 3</a:t>
            </a:r>
          </a:p>
        </p:txBody>
      </p:sp>
      <p:sp>
        <p:nvSpPr>
          <p:cNvPr id="14" name="Text Placeholder 4">
            <a:extLst>
              <a:ext uri="{FF2B5EF4-FFF2-40B4-BE49-F238E27FC236}">
                <a16:creationId xmlns:a16="http://schemas.microsoft.com/office/drawing/2014/main" id="{5ED21797-25F7-3A44-9079-81482EE9D03A}"/>
              </a:ext>
            </a:extLst>
          </p:cNvPr>
          <p:cNvSpPr>
            <a:spLocks noGrp="1"/>
          </p:cNvSpPr>
          <p:nvPr>
            <p:ph type="body" sz="quarter" idx="11" hasCustomPrompt="1"/>
          </p:nvPr>
        </p:nvSpPr>
        <p:spPr>
          <a:xfrm>
            <a:off x="1327868" y="6155643"/>
            <a:ext cx="7106911" cy="330200"/>
          </a:xfrm>
        </p:spPr>
        <p:txBody>
          <a:bodyPr anchor="b">
            <a:noAutofit/>
          </a:bodyPr>
          <a:lstStyle>
            <a:lvl1pPr marL="0" indent="0">
              <a:lnSpc>
                <a:spcPct val="100000"/>
              </a:lnSpc>
              <a:spcBef>
                <a:spcPts val="0"/>
              </a:spcBef>
              <a:buNone/>
              <a:defRPr sz="1200" b="0" i="1" baseline="0">
                <a:solidFill>
                  <a:srgbClr val="003B70"/>
                </a:solidFill>
                <a:latin typeface="Arial" panose="020B0604020202020204" pitchFamily="34" charset="0"/>
                <a:ea typeface="Arial" panose="020B0604020202020204" pitchFamily="34" charset="0"/>
                <a:cs typeface="Arial" panose="020B0604020202020204" pitchFamily="34" charset="0"/>
              </a:defRPr>
            </a:lvl1pPr>
          </a:lstStyle>
          <a:p>
            <a:pPr lvl="0"/>
            <a:r>
              <a:rPr lang="en-US"/>
              <a:t>Click to add footnote, reference or source</a:t>
            </a:r>
          </a:p>
        </p:txBody>
      </p:sp>
      <p:sp>
        <p:nvSpPr>
          <p:cNvPr id="15" name="Slide Number Placeholder 21">
            <a:extLst>
              <a:ext uri="{FF2B5EF4-FFF2-40B4-BE49-F238E27FC236}">
                <a16:creationId xmlns:a16="http://schemas.microsoft.com/office/drawing/2014/main" id="{2C7BA782-DC5C-CB45-B48B-350EECAB45C2}"/>
              </a:ext>
            </a:extLst>
          </p:cNvPr>
          <p:cNvSpPr>
            <a:spLocks noGrp="1"/>
          </p:cNvSpPr>
          <p:nvPr>
            <p:ph type="sldNum" sz="quarter" idx="15"/>
          </p:nvPr>
        </p:nvSpPr>
        <p:spPr>
          <a:xfrm>
            <a:off x="8305800" y="6603788"/>
            <a:ext cx="564098" cy="284692"/>
          </a:xfrm>
          <a:prstGeom prst="rect">
            <a:avLst/>
          </a:prstGeom>
        </p:spPr>
        <p:txBody>
          <a:bodyPr/>
          <a:lstStyle>
            <a:lvl1pPr algn="r">
              <a:defRPr sz="900" b="1" i="0">
                <a:solidFill>
                  <a:srgbClr val="003B70"/>
                </a:solidFill>
                <a:latin typeface="Arial" panose="020B0604020202020204" pitchFamily="34" charset="0"/>
                <a:ea typeface="Arial" panose="020B0604020202020204" pitchFamily="34" charset="0"/>
                <a:cs typeface="Arial" panose="020B0604020202020204" pitchFamily="34" charset="0"/>
              </a:defRPr>
            </a:lvl1pPr>
          </a:lstStyle>
          <a:p>
            <a:fld id="{11F27F3A-B3E9-41ED-AF8F-A365F10BB65F}" type="slidenum">
              <a:rPr lang="en-US" smtClean="0"/>
              <a:pPr/>
              <a:t>‹#›</a:t>
            </a:fld>
            <a:endParaRPr lang="en-US"/>
          </a:p>
        </p:txBody>
      </p:sp>
      <p:sp>
        <p:nvSpPr>
          <p:cNvPr id="16" name="Title 1">
            <a:extLst>
              <a:ext uri="{FF2B5EF4-FFF2-40B4-BE49-F238E27FC236}">
                <a16:creationId xmlns:a16="http://schemas.microsoft.com/office/drawing/2014/main" id="{A8E406F2-C7C6-C748-8AF1-66707FF8A084}"/>
              </a:ext>
            </a:extLst>
          </p:cNvPr>
          <p:cNvSpPr>
            <a:spLocks noGrp="1"/>
          </p:cNvSpPr>
          <p:nvPr>
            <p:ph type="title" hasCustomPrompt="1"/>
          </p:nvPr>
        </p:nvSpPr>
        <p:spPr>
          <a:xfrm>
            <a:off x="1327869" y="457200"/>
            <a:ext cx="7537836" cy="548640"/>
          </a:xfrm>
        </p:spPr>
        <p:txBody>
          <a:bodyPr anchor="t">
            <a:noAutofit/>
          </a:bodyPr>
          <a:lstStyle>
            <a:lvl1pPr algn="l">
              <a:defRPr sz="3200" b="1" i="0" baseline="0">
                <a:solidFill>
                  <a:srgbClr val="5C93D5"/>
                </a:solidFill>
                <a:latin typeface="Arial" panose="020B0604020202020204" pitchFamily="34" charset="0"/>
                <a:ea typeface="Arial" panose="020B0604020202020204" pitchFamily="34" charset="0"/>
                <a:cs typeface="Arial" panose="020B0604020202020204" pitchFamily="34" charset="0"/>
              </a:defRPr>
            </a:lvl1pPr>
          </a:lstStyle>
          <a:p>
            <a:r>
              <a:rPr lang="en-US"/>
              <a:t>Click to add title, 1 line max</a:t>
            </a:r>
          </a:p>
        </p:txBody>
      </p:sp>
      <p:pic>
        <p:nvPicPr>
          <p:cNvPr id="9" name="Picture 8">
            <a:extLst>
              <a:ext uri="{FF2B5EF4-FFF2-40B4-BE49-F238E27FC236}">
                <a16:creationId xmlns:a16="http://schemas.microsoft.com/office/drawing/2014/main" id="{17936F9F-3E18-8941-88E7-313AB075F56F}"/>
              </a:ext>
            </a:extLst>
          </p:cNvPr>
          <p:cNvPicPr>
            <a:picLocks noChangeAspect="1"/>
          </p:cNvPicPr>
          <p:nvPr userDrawn="1"/>
        </p:nvPicPr>
        <p:blipFill>
          <a:blip r:embed="rId2"/>
          <a:stretch>
            <a:fillRect/>
          </a:stretch>
        </p:blipFill>
        <p:spPr>
          <a:xfrm>
            <a:off x="0" y="0"/>
            <a:ext cx="1223319" cy="6858000"/>
          </a:xfrm>
          <a:prstGeom prst="rect">
            <a:avLst/>
          </a:prstGeom>
        </p:spPr>
      </p:pic>
    </p:spTree>
    <p:extLst>
      <p:ext uri="{BB962C8B-B14F-4D97-AF65-F5344CB8AC3E}">
        <p14:creationId xmlns:p14="http://schemas.microsoft.com/office/powerpoint/2010/main" val="6604701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2 Column Table Chart Image">
    <p:spTree>
      <p:nvGrpSpPr>
        <p:cNvPr id="1" name=""/>
        <p:cNvGrpSpPr/>
        <p:nvPr/>
      </p:nvGrpSpPr>
      <p:grpSpPr>
        <a:xfrm>
          <a:off x="0" y="0"/>
          <a:ext cx="0" cy="0"/>
          <a:chOff x="0" y="0"/>
          <a:chExt cx="0" cy="0"/>
        </a:xfrm>
      </p:grpSpPr>
      <p:sp>
        <p:nvSpPr>
          <p:cNvPr id="12" name="Content Placeholder 11"/>
          <p:cNvSpPr>
            <a:spLocks noGrp="1"/>
          </p:cNvSpPr>
          <p:nvPr>
            <p:ph sz="quarter" idx="14" hasCustomPrompt="1"/>
          </p:nvPr>
        </p:nvSpPr>
        <p:spPr>
          <a:xfrm>
            <a:off x="622299" y="1900238"/>
            <a:ext cx="3840480" cy="4086226"/>
          </a:xfrm>
        </p:spPr>
        <p:txBody>
          <a:bodyPr>
            <a:noAutofit/>
          </a:bodyPr>
          <a:lstStyle>
            <a:lvl1pPr marL="0" indent="0" algn="ctr">
              <a:buNone/>
              <a:defRPr sz="2000" b="1" i="0" baseline="0">
                <a:latin typeface="Arial" panose="020B0604020202020204" pitchFamily="34" charset="0"/>
                <a:ea typeface="Arial" panose="020B0604020202020204" pitchFamily="34" charset="0"/>
                <a:cs typeface="Arial" panose="020B0604020202020204" pitchFamily="34" charset="0"/>
              </a:defRPr>
            </a:lvl1pPr>
          </a:lstStyle>
          <a:p>
            <a:pPr lvl="0"/>
            <a:r>
              <a:rPr lang="en-US"/>
              <a:t>Click icon below to add table, chart, image</a:t>
            </a:r>
          </a:p>
        </p:txBody>
      </p:sp>
      <p:sp>
        <p:nvSpPr>
          <p:cNvPr id="10" name="Content Placeholder 11"/>
          <p:cNvSpPr>
            <a:spLocks noGrp="1"/>
          </p:cNvSpPr>
          <p:nvPr>
            <p:ph sz="quarter" idx="15" hasCustomPrompt="1"/>
          </p:nvPr>
        </p:nvSpPr>
        <p:spPr>
          <a:xfrm>
            <a:off x="4665132" y="1900238"/>
            <a:ext cx="3840480" cy="4086226"/>
          </a:xfrm>
        </p:spPr>
        <p:txBody>
          <a:bodyPr>
            <a:noAutofit/>
          </a:bodyPr>
          <a:lstStyle>
            <a:lvl1pPr marL="0" indent="0" algn="ctr">
              <a:buNone/>
              <a:defRPr sz="2000" b="1" i="0" baseline="0">
                <a:latin typeface="Arial" panose="020B0604020202020204" pitchFamily="34" charset="0"/>
                <a:ea typeface="Arial" panose="020B0604020202020204" pitchFamily="34" charset="0"/>
                <a:cs typeface="Arial" panose="020B0604020202020204" pitchFamily="34" charset="0"/>
              </a:defRPr>
            </a:lvl1pPr>
          </a:lstStyle>
          <a:p>
            <a:pPr lvl="0"/>
            <a:r>
              <a:rPr lang="en-US"/>
              <a:t>Click icon below to add table, chart, image</a:t>
            </a:r>
          </a:p>
        </p:txBody>
      </p:sp>
      <p:sp>
        <p:nvSpPr>
          <p:cNvPr id="18" name="Text Placeholder 4">
            <a:extLst>
              <a:ext uri="{FF2B5EF4-FFF2-40B4-BE49-F238E27FC236}">
                <a16:creationId xmlns:a16="http://schemas.microsoft.com/office/drawing/2014/main" id="{F0CFCE86-664D-A446-BE06-01C8C24E9E1B}"/>
              </a:ext>
            </a:extLst>
          </p:cNvPr>
          <p:cNvSpPr>
            <a:spLocks noGrp="1"/>
          </p:cNvSpPr>
          <p:nvPr>
            <p:ph type="body" sz="quarter" idx="11" hasCustomPrompt="1"/>
          </p:nvPr>
        </p:nvSpPr>
        <p:spPr>
          <a:xfrm>
            <a:off x="302150" y="6155643"/>
            <a:ext cx="8073990" cy="330200"/>
          </a:xfrm>
        </p:spPr>
        <p:txBody>
          <a:bodyPr anchor="b">
            <a:noAutofit/>
          </a:bodyPr>
          <a:lstStyle>
            <a:lvl1pPr marL="0" indent="0">
              <a:lnSpc>
                <a:spcPct val="100000"/>
              </a:lnSpc>
              <a:spcBef>
                <a:spcPts val="0"/>
              </a:spcBef>
              <a:buNone/>
              <a:defRPr sz="1200" b="0" i="1" baseline="0">
                <a:solidFill>
                  <a:srgbClr val="003B70"/>
                </a:solidFill>
                <a:latin typeface="Arial" panose="020B0604020202020204" pitchFamily="34" charset="0"/>
                <a:ea typeface="Arial" panose="020B0604020202020204" pitchFamily="34" charset="0"/>
                <a:cs typeface="Arial" panose="020B0604020202020204" pitchFamily="34" charset="0"/>
              </a:defRPr>
            </a:lvl1pPr>
          </a:lstStyle>
          <a:p>
            <a:pPr lvl="0"/>
            <a:r>
              <a:rPr lang="en-US"/>
              <a:t>Click to add footnote, reference or source</a:t>
            </a:r>
          </a:p>
        </p:txBody>
      </p:sp>
      <p:sp>
        <p:nvSpPr>
          <p:cNvPr id="19" name="Slide Number Placeholder 21">
            <a:extLst>
              <a:ext uri="{FF2B5EF4-FFF2-40B4-BE49-F238E27FC236}">
                <a16:creationId xmlns:a16="http://schemas.microsoft.com/office/drawing/2014/main" id="{4D11D409-0A96-9B43-B5E9-8C9EBB3490D1}"/>
              </a:ext>
            </a:extLst>
          </p:cNvPr>
          <p:cNvSpPr>
            <a:spLocks noGrp="1"/>
          </p:cNvSpPr>
          <p:nvPr>
            <p:ph type="sldNum" sz="quarter" idx="16"/>
          </p:nvPr>
        </p:nvSpPr>
        <p:spPr>
          <a:xfrm>
            <a:off x="8305800" y="6603788"/>
            <a:ext cx="564098" cy="284692"/>
          </a:xfrm>
          <a:prstGeom prst="rect">
            <a:avLst/>
          </a:prstGeom>
        </p:spPr>
        <p:txBody>
          <a:bodyPr/>
          <a:lstStyle>
            <a:lvl1pPr algn="r">
              <a:defRPr sz="900" b="1" i="0">
                <a:solidFill>
                  <a:srgbClr val="003B70"/>
                </a:solidFill>
                <a:latin typeface="Arial" panose="020B0604020202020204" pitchFamily="34" charset="0"/>
                <a:ea typeface="Arial" panose="020B0604020202020204" pitchFamily="34" charset="0"/>
                <a:cs typeface="Arial" panose="020B0604020202020204" pitchFamily="34" charset="0"/>
              </a:defRPr>
            </a:lvl1pPr>
          </a:lstStyle>
          <a:p>
            <a:fld id="{11F27F3A-B3E9-41ED-AF8F-A365F10BB65F}" type="slidenum">
              <a:rPr lang="en-US" smtClean="0"/>
              <a:pPr/>
              <a:t>‹#›</a:t>
            </a:fld>
            <a:endParaRPr lang="en-US"/>
          </a:p>
        </p:txBody>
      </p:sp>
      <p:sp>
        <p:nvSpPr>
          <p:cNvPr id="20" name="Title 1">
            <a:extLst>
              <a:ext uri="{FF2B5EF4-FFF2-40B4-BE49-F238E27FC236}">
                <a16:creationId xmlns:a16="http://schemas.microsoft.com/office/drawing/2014/main" id="{F17C0509-ABF8-A14C-9CCC-ACF4B252782C}"/>
              </a:ext>
            </a:extLst>
          </p:cNvPr>
          <p:cNvSpPr>
            <a:spLocks noGrp="1"/>
          </p:cNvSpPr>
          <p:nvPr>
            <p:ph type="title" hasCustomPrompt="1"/>
          </p:nvPr>
        </p:nvSpPr>
        <p:spPr>
          <a:xfrm>
            <a:off x="302150" y="1180769"/>
            <a:ext cx="8563554" cy="548640"/>
          </a:xfrm>
        </p:spPr>
        <p:txBody>
          <a:bodyPr anchor="t">
            <a:noAutofit/>
          </a:bodyPr>
          <a:lstStyle>
            <a:lvl1pPr algn="l">
              <a:defRPr sz="3200" b="1" i="0" baseline="0">
                <a:solidFill>
                  <a:srgbClr val="5C93D5"/>
                </a:solidFill>
                <a:latin typeface="Arial" panose="020B0604020202020204" pitchFamily="34" charset="0"/>
                <a:ea typeface="Arial" panose="020B0604020202020204" pitchFamily="34" charset="0"/>
                <a:cs typeface="Arial" panose="020B0604020202020204" pitchFamily="34" charset="0"/>
              </a:defRPr>
            </a:lvl1pPr>
          </a:lstStyle>
          <a:p>
            <a:r>
              <a:rPr lang="en-US"/>
              <a:t>Click to add title, 1 line max</a:t>
            </a:r>
          </a:p>
        </p:txBody>
      </p:sp>
      <p:pic>
        <p:nvPicPr>
          <p:cNvPr id="9" name="Picture 8">
            <a:extLst>
              <a:ext uri="{FF2B5EF4-FFF2-40B4-BE49-F238E27FC236}">
                <a16:creationId xmlns:a16="http://schemas.microsoft.com/office/drawing/2014/main" id="{3083D3DB-AB8F-794A-B493-317B10CC4DCB}"/>
              </a:ext>
            </a:extLst>
          </p:cNvPr>
          <p:cNvPicPr>
            <a:picLocks noChangeAspect="1"/>
          </p:cNvPicPr>
          <p:nvPr userDrawn="1"/>
        </p:nvPicPr>
        <p:blipFill rotWithShape="1">
          <a:blip r:embed="rId2"/>
          <a:srcRect t="8644"/>
          <a:stretch/>
        </p:blipFill>
        <p:spPr>
          <a:xfrm>
            <a:off x="0" y="0"/>
            <a:ext cx="9144000" cy="1119096"/>
          </a:xfrm>
          <a:prstGeom prst="rect">
            <a:avLst/>
          </a:prstGeom>
        </p:spPr>
      </p:pic>
    </p:spTree>
    <p:extLst>
      <p:ext uri="{BB962C8B-B14F-4D97-AF65-F5344CB8AC3E}">
        <p14:creationId xmlns:p14="http://schemas.microsoft.com/office/powerpoint/2010/main" val="238325041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theme" Target="../theme/theme2.xml"/><Relationship Id="rId3" Type="http://schemas.openxmlformats.org/officeDocument/2006/relationships/slideLayout" Target="../slideLayouts/slideLayout15.xml"/><Relationship Id="rId7" Type="http://schemas.openxmlformats.org/officeDocument/2006/relationships/slideLayout" Target="../slideLayouts/slideLayout19.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5" Type="http://schemas.openxmlformats.org/officeDocument/2006/relationships/slideLayout" Target="../slideLayouts/slideLayout17.xml"/><Relationship Id="rId4" Type="http://schemas.openxmlformats.org/officeDocument/2006/relationships/slideLayout" Target="../slideLayouts/slideLayout16.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Autofit/>
          </a:bodyPr>
          <a:lstStyle/>
          <a:p>
            <a:r>
              <a:rPr lang="en-US"/>
              <a:t>Click to edit Master title style</a:t>
            </a:r>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Autofit/>
          </a:bodyPr>
          <a:lstStyle/>
          <a:p>
            <a:pPr lvl="0"/>
            <a:r>
              <a:rPr lang="en-US"/>
              <a:t>Click to edit Master text styles</a:t>
            </a:r>
          </a:p>
          <a:p>
            <a:pPr lvl="1"/>
            <a:r>
              <a:rPr lang="en-US"/>
              <a:t>Second level</a:t>
            </a:r>
          </a:p>
          <a:p>
            <a:pPr lvl="2"/>
            <a:r>
              <a:rPr lang="en-US"/>
              <a:t>Third level</a:t>
            </a:r>
          </a:p>
        </p:txBody>
      </p:sp>
    </p:spTree>
    <p:extLst>
      <p:ext uri="{BB962C8B-B14F-4D97-AF65-F5344CB8AC3E}">
        <p14:creationId xmlns:p14="http://schemas.microsoft.com/office/powerpoint/2010/main" val="2496104678"/>
      </p:ext>
    </p:extLst>
  </p:cSld>
  <p:clrMap bg1="lt1" tx1="dk1" bg2="lt2" tx2="dk2" accent1="accent1" accent2="accent2" accent3="accent3" accent4="accent4" accent5="accent5" accent6="accent6" hlink="hlink" folHlink="folHlink"/>
  <p:sldLayoutIdLst>
    <p:sldLayoutId id="2147483665" r:id="rId1"/>
    <p:sldLayoutId id="2147483674" r:id="rId2"/>
    <p:sldLayoutId id="2147483675" r:id="rId3"/>
    <p:sldLayoutId id="2147483676" r:id="rId4"/>
    <p:sldLayoutId id="2147483673" r:id="rId5"/>
    <p:sldLayoutId id="2147483662" r:id="rId6"/>
    <p:sldLayoutId id="2147483672" r:id="rId7"/>
    <p:sldLayoutId id="2147483666" r:id="rId8"/>
    <p:sldLayoutId id="2147483668" r:id="rId9"/>
    <p:sldLayoutId id="2147483716" r:id="rId10"/>
    <p:sldLayoutId id="2147483717" r:id="rId11"/>
    <p:sldLayoutId id="2147483718" r:id="rId12"/>
  </p:sldLayoutIdLst>
  <p:hf hdr="0" ftr="0"/>
  <p:txStyles>
    <p:titleStyle>
      <a:lvl1pPr algn="l" defTabSz="685800" rtl="0" eaLnBrk="1" latinLnBrk="0" hangingPunct="1">
        <a:lnSpc>
          <a:spcPct val="90000"/>
        </a:lnSpc>
        <a:spcBef>
          <a:spcPct val="0"/>
        </a:spcBef>
        <a:buNone/>
        <a:defRPr sz="3200" b="1" i="0" kern="1200">
          <a:solidFill>
            <a:srgbClr val="7CA3DD"/>
          </a:solidFill>
          <a:latin typeface="Arial" panose="020B0604020202020204" pitchFamily="34" charset="0"/>
          <a:ea typeface="Arial" panose="020B0604020202020204" pitchFamily="34" charset="0"/>
          <a:cs typeface="Arial" panose="020B0604020202020204" pitchFamily="34" charset="0"/>
        </a:defRPr>
      </a:lvl1pPr>
    </p:titleStyle>
    <p:bodyStyle>
      <a:lvl1pPr marL="228600" indent="-228600" algn="l" defTabSz="685800" rtl="0" eaLnBrk="1" latinLnBrk="0" hangingPunct="1">
        <a:lnSpc>
          <a:spcPct val="90000"/>
        </a:lnSpc>
        <a:spcBef>
          <a:spcPts val="750"/>
        </a:spcBef>
        <a:buFont typeface="Arial" panose="020B0604020202020204" pitchFamily="34" charset="0"/>
        <a:buChar char="•"/>
        <a:defRPr sz="2800" b="1" i="0" kern="1200">
          <a:solidFill>
            <a:srgbClr val="003B70"/>
          </a:solidFill>
          <a:latin typeface="Arial" panose="020B0604020202020204" pitchFamily="34" charset="0"/>
          <a:ea typeface="Arial" panose="020B0604020202020204" pitchFamily="34" charset="0"/>
          <a:cs typeface="Arial" panose="020B0604020202020204" pitchFamily="34" charset="0"/>
        </a:defRPr>
      </a:lvl1pPr>
      <a:lvl2pPr marL="576263" indent="-233363" algn="l" defTabSz="685800" rtl="0" eaLnBrk="1" latinLnBrk="0" hangingPunct="1">
        <a:lnSpc>
          <a:spcPct val="90000"/>
        </a:lnSpc>
        <a:spcBef>
          <a:spcPts val="375"/>
        </a:spcBef>
        <a:buFont typeface="Franklin Gothic Medium" panose="020B0603020102020204" pitchFamily="34" charset="0"/>
        <a:buChar char="–"/>
        <a:defRPr sz="2400" b="1" i="0" kern="1200">
          <a:solidFill>
            <a:srgbClr val="003B70"/>
          </a:solidFill>
          <a:latin typeface="Arial" panose="020B0604020202020204" pitchFamily="34" charset="0"/>
          <a:ea typeface="Arial" panose="020B0604020202020204" pitchFamily="34" charset="0"/>
          <a:cs typeface="Arial" panose="020B0604020202020204" pitchFamily="34" charset="0"/>
        </a:defRPr>
      </a:lvl2pPr>
      <a:lvl3pPr marL="857250" indent="-171450" algn="l" defTabSz="685800" rtl="0" eaLnBrk="1" latinLnBrk="0" hangingPunct="1">
        <a:lnSpc>
          <a:spcPct val="90000"/>
        </a:lnSpc>
        <a:spcBef>
          <a:spcPts val="375"/>
        </a:spcBef>
        <a:buFont typeface="Arial" panose="020B0604020202020204" pitchFamily="34" charset="0"/>
        <a:buChar char="•"/>
        <a:defRPr sz="2000" b="1" i="0" kern="1200">
          <a:solidFill>
            <a:srgbClr val="003B70"/>
          </a:solidFill>
          <a:latin typeface="Arial" panose="020B0604020202020204" pitchFamily="34" charset="0"/>
          <a:ea typeface="Arial" panose="020B0604020202020204" pitchFamily="34" charset="0"/>
          <a:cs typeface="Arial" panose="020B0604020202020204" pitchFamily="34" charset="0"/>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Franklin Gothic Medium" panose="020B0603020102020204" pitchFamily="34" charset="0"/>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Franklin Gothic Medium" panose="020B0603020102020204" pitchFamily="34" charset="0"/>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8"/>
            <a:ext cx="78867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p:txBody>
      </p:sp>
      <p:sp>
        <p:nvSpPr>
          <p:cNvPr id="6" name="Slide Number Placeholder 5"/>
          <p:cNvSpPr>
            <a:spLocks noGrp="1"/>
          </p:cNvSpPr>
          <p:nvPr>
            <p:ph type="sldNum" sz="quarter" idx="4"/>
          </p:nvPr>
        </p:nvSpPr>
        <p:spPr>
          <a:xfrm>
            <a:off x="6457950" y="6356353"/>
            <a:ext cx="2057400" cy="365125"/>
          </a:xfrm>
          <a:prstGeom prst="rect">
            <a:avLst/>
          </a:prstGeom>
        </p:spPr>
        <p:txBody>
          <a:bodyPr vert="horz" lIns="91440" tIns="45720" rIns="91440" bIns="45720" rtlCol="0" anchor="ctr"/>
          <a:lstStyle>
            <a:lvl1pPr algn="r">
              <a:defRPr sz="750">
                <a:solidFill>
                  <a:schemeClr val="tx1"/>
                </a:solidFill>
                <a:latin typeface="Franklin Gothic Demi Cond" panose="020B0706030402020204" pitchFamily="34" charset="0"/>
              </a:defRPr>
            </a:lvl1pPr>
          </a:lstStyle>
          <a:p>
            <a:fld id="{11F27F3A-B3E9-41ED-AF8F-A365F10BB65F}" type="slidenum">
              <a:rPr lang="en-US" smtClean="0"/>
              <a:pPr/>
              <a:t>‹#›</a:t>
            </a:fld>
            <a:endParaRPr lang="en-US"/>
          </a:p>
        </p:txBody>
      </p:sp>
    </p:spTree>
    <p:extLst>
      <p:ext uri="{BB962C8B-B14F-4D97-AF65-F5344CB8AC3E}">
        <p14:creationId xmlns:p14="http://schemas.microsoft.com/office/powerpoint/2010/main" val="1308796081"/>
      </p:ext>
    </p:extLst>
  </p:cSld>
  <p:clrMap bg1="lt1" tx1="dk1" bg2="lt2" tx2="dk2" accent1="accent1" accent2="accent2" accent3="accent3" accent4="accent4" accent5="accent5" accent6="accent6" hlink="hlink" folHlink="folHlink"/>
  <p:sldLayoutIdLst>
    <p:sldLayoutId id="2147483691" r:id="rId1"/>
    <p:sldLayoutId id="2147483692" r:id="rId2"/>
    <p:sldLayoutId id="2147483695" r:id="rId3"/>
    <p:sldLayoutId id="2147483696" r:id="rId4"/>
    <p:sldLayoutId id="2147483697" r:id="rId5"/>
    <p:sldLayoutId id="2147483698" r:id="rId6"/>
    <p:sldLayoutId id="2147483699" r:id="rId7"/>
  </p:sldLayoutIdLst>
  <p:hf hdr="0" dt="0"/>
  <p:txStyles>
    <p:titleStyle>
      <a:lvl1pPr algn="l" defTabSz="514350" rtl="0" eaLnBrk="1" latinLnBrk="0" hangingPunct="1">
        <a:lnSpc>
          <a:spcPct val="90000"/>
        </a:lnSpc>
        <a:spcBef>
          <a:spcPct val="0"/>
        </a:spcBef>
        <a:buNone/>
        <a:defRPr sz="2700" kern="1200">
          <a:solidFill>
            <a:srgbClr val="002060"/>
          </a:solidFill>
          <a:latin typeface="Franklin Gothic Demi Cond" panose="020B0706030402020204" pitchFamily="34" charset="0"/>
          <a:ea typeface="+mj-ea"/>
          <a:cs typeface="+mj-cs"/>
        </a:defRPr>
      </a:lvl1pPr>
    </p:titleStyle>
    <p:bodyStyle>
      <a:lvl1pPr marL="128588" indent="-128588" algn="l" defTabSz="514350" rtl="0" eaLnBrk="1" latinLnBrk="0" hangingPunct="1">
        <a:lnSpc>
          <a:spcPct val="90000"/>
        </a:lnSpc>
        <a:spcBef>
          <a:spcPts val="563"/>
        </a:spcBef>
        <a:buFont typeface="Arial" panose="020B0604020202020204" pitchFamily="34" charset="0"/>
        <a:buChar char="•"/>
        <a:defRPr sz="2100" kern="1200">
          <a:solidFill>
            <a:schemeClr val="tx1"/>
          </a:solidFill>
          <a:latin typeface="Franklin Gothic Medium" panose="020B0603020102020204" pitchFamily="34" charset="0"/>
          <a:ea typeface="+mn-ea"/>
          <a:cs typeface="+mn-cs"/>
        </a:defRPr>
      </a:lvl1pPr>
      <a:lvl2pPr marL="432197" indent="-175022" algn="l" defTabSz="514350" rtl="0" eaLnBrk="1" latinLnBrk="0" hangingPunct="1">
        <a:lnSpc>
          <a:spcPct val="90000"/>
        </a:lnSpc>
        <a:spcBef>
          <a:spcPts val="281"/>
        </a:spcBef>
        <a:buFont typeface="Franklin Gothic Medium" panose="020B0603020102020204" pitchFamily="34" charset="0"/>
        <a:buChar char="–"/>
        <a:defRPr sz="1800" kern="1200">
          <a:solidFill>
            <a:schemeClr val="tx1"/>
          </a:solidFill>
          <a:latin typeface="Franklin Gothic Medium" panose="020B0603020102020204" pitchFamily="34" charset="0"/>
          <a:ea typeface="+mn-ea"/>
          <a:cs typeface="+mn-cs"/>
        </a:defRPr>
      </a:lvl2pPr>
      <a:lvl3pPr marL="642938" indent="-128588" algn="l" defTabSz="514350" rtl="0" eaLnBrk="1" latinLnBrk="0" hangingPunct="1">
        <a:lnSpc>
          <a:spcPct val="90000"/>
        </a:lnSpc>
        <a:spcBef>
          <a:spcPts val="281"/>
        </a:spcBef>
        <a:buFont typeface="Arial" panose="020B0604020202020204" pitchFamily="34" charset="0"/>
        <a:buChar char="•"/>
        <a:defRPr sz="1500" kern="1200">
          <a:solidFill>
            <a:schemeClr val="tx1"/>
          </a:solidFill>
          <a:latin typeface="Franklin Gothic Medium" panose="020B0603020102020204" pitchFamily="34" charset="0"/>
          <a:ea typeface="+mn-ea"/>
          <a:cs typeface="+mn-cs"/>
        </a:defRPr>
      </a:lvl3pPr>
      <a:lvl4pPr marL="900113"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Franklin Gothic Medium" panose="020B0603020102020204" pitchFamily="34" charset="0"/>
          <a:ea typeface="+mn-ea"/>
          <a:cs typeface="+mn-cs"/>
        </a:defRPr>
      </a:lvl4pPr>
      <a:lvl5pPr marL="1157288"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Franklin Gothic Medium" panose="020B0603020102020204" pitchFamily="34" charset="0"/>
          <a:ea typeface="+mn-ea"/>
          <a:cs typeface="+mn-cs"/>
        </a:defRPr>
      </a:lvl5pPr>
      <a:lvl6pPr marL="1414463"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6pPr>
      <a:lvl7pPr marL="1671638"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7pPr>
      <a:lvl8pPr marL="1928813"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8pPr>
      <a:lvl9pPr marL="2185988"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9pPr>
    </p:bodyStyle>
    <p:otherStyle>
      <a:defPPr>
        <a:defRPr lang="en-US"/>
      </a:defPPr>
      <a:lvl1pPr marL="0" algn="l" defTabSz="514350" rtl="0" eaLnBrk="1" latinLnBrk="0" hangingPunct="1">
        <a:defRPr sz="1013" kern="1200">
          <a:solidFill>
            <a:schemeClr val="tx1"/>
          </a:solidFill>
          <a:latin typeface="+mn-lt"/>
          <a:ea typeface="+mn-ea"/>
          <a:cs typeface="+mn-cs"/>
        </a:defRPr>
      </a:lvl1pPr>
      <a:lvl2pPr marL="257175" algn="l" defTabSz="514350" rtl="0" eaLnBrk="1" latinLnBrk="0" hangingPunct="1">
        <a:defRPr sz="1013" kern="1200">
          <a:solidFill>
            <a:schemeClr val="tx1"/>
          </a:solidFill>
          <a:latin typeface="+mn-lt"/>
          <a:ea typeface="+mn-ea"/>
          <a:cs typeface="+mn-cs"/>
        </a:defRPr>
      </a:lvl2pPr>
      <a:lvl3pPr marL="514350" algn="l" defTabSz="514350" rtl="0" eaLnBrk="1" latinLnBrk="0" hangingPunct="1">
        <a:defRPr sz="1013" kern="1200">
          <a:solidFill>
            <a:schemeClr val="tx1"/>
          </a:solidFill>
          <a:latin typeface="+mn-lt"/>
          <a:ea typeface="+mn-ea"/>
          <a:cs typeface="+mn-cs"/>
        </a:defRPr>
      </a:lvl3pPr>
      <a:lvl4pPr marL="771525" algn="l" defTabSz="514350" rtl="0" eaLnBrk="1" latinLnBrk="0" hangingPunct="1">
        <a:defRPr sz="1013" kern="1200">
          <a:solidFill>
            <a:schemeClr val="tx1"/>
          </a:solidFill>
          <a:latin typeface="+mn-lt"/>
          <a:ea typeface="+mn-ea"/>
          <a:cs typeface="+mn-cs"/>
        </a:defRPr>
      </a:lvl4pPr>
      <a:lvl5pPr marL="1028700" algn="l" defTabSz="514350" rtl="0" eaLnBrk="1" latinLnBrk="0" hangingPunct="1">
        <a:defRPr sz="1013" kern="1200">
          <a:solidFill>
            <a:schemeClr val="tx1"/>
          </a:solidFill>
          <a:latin typeface="+mn-lt"/>
          <a:ea typeface="+mn-ea"/>
          <a:cs typeface="+mn-cs"/>
        </a:defRPr>
      </a:lvl5pPr>
      <a:lvl6pPr marL="1285875" algn="l" defTabSz="514350" rtl="0" eaLnBrk="1" latinLnBrk="0" hangingPunct="1">
        <a:defRPr sz="1013" kern="1200">
          <a:solidFill>
            <a:schemeClr val="tx1"/>
          </a:solidFill>
          <a:latin typeface="+mn-lt"/>
          <a:ea typeface="+mn-ea"/>
          <a:cs typeface="+mn-cs"/>
        </a:defRPr>
      </a:lvl6pPr>
      <a:lvl7pPr marL="1543050" algn="l" defTabSz="514350" rtl="0" eaLnBrk="1" latinLnBrk="0" hangingPunct="1">
        <a:defRPr sz="1013" kern="1200">
          <a:solidFill>
            <a:schemeClr val="tx1"/>
          </a:solidFill>
          <a:latin typeface="+mn-lt"/>
          <a:ea typeface="+mn-ea"/>
          <a:cs typeface="+mn-cs"/>
        </a:defRPr>
      </a:lvl7pPr>
      <a:lvl8pPr marL="1800225" algn="l" defTabSz="514350" rtl="0" eaLnBrk="1" latinLnBrk="0" hangingPunct="1">
        <a:defRPr sz="1013" kern="1200">
          <a:solidFill>
            <a:schemeClr val="tx1"/>
          </a:solidFill>
          <a:latin typeface="+mn-lt"/>
          <a:ea typeface="+mn-ea"/>
          <a:cs typeface="+mn-cs"/>
        </a:defRPr>
      </a:lvl8pPr>
      <a:lvl9pPr marL="2057400" algn="l" defTabSz="514350" rtl="0" eaLnBrk="1" latinLnBrk="0" hangingPunct="1">
        <a:defRPr sz="1013"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2.xml"/><Relationship Id="rId1" Type="http://schemas.openxmlformats.org/officeDocument/2006/relationships/tags" Target="../tags/tag2.xml"/></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10.xml"/><Relationship Id="rId2" Type="http://schemas.openxmlformats.org/officeDocument/2006/relationships/slideLayout" Target="../slideLayouts/slideLayout11.xml"/><Relationship Id="rId1" Type="http://schemas.openxmlformats.org/officeDocument/2006/relationships/tags" Target="../tags/tag11.xml"/></Relationships>
</file>

<file path=ppt/slides/_rels/slide11.xml.rels><?xml version="1.0" encoding="UTF-8" standalone="yes"?>
<Relationships xmlns="http://schemas.openxmlformats.org/package/2006/relationships"><Relationship Id="rId3" Type="http://schemas.openxmlformats.org/officeDocument/2006/relationships/notesSlide" Target="../notesSlides/notesSlide11.xml"/><Relationship Id="rId2" Type="http://schemas.openxmlformats.org/officeDocument/2006/relationships/slideLayout" Target="../slideLayouts/slideLayout10.xml"/><Relationship Id="rId1" Type="http://schemas.openxmlformats.org/officeDocument/2006/relationships/tags" Target="../tags/tag12.xml"/></Relationships>
</file>

<file path=ppt/slides/_rels/slide12.xml.rels><?xml version="1.0" encoding="UTF-8" standalone="yes"?>
<Relationships xmlns="http://schemas.openxmlformats.org/package/2006/relationships"><Relationship Id="rId3" Type="http://schemas.openxmlformats.org/officeDocument/2006/relationships/notesSlide" Target="../notesSlides/notesSlide12.xml"/><Relationship Id="rId2" Type="http://schemas.openxmlformats.org/officeDocument/2006/relationships/slideLayout" Target="../slideLayouts/slideLayout10.xml"/><Relationship Id="rId1" Type="http://schemas.openxmlformats.org/officeDocument/2006/relationships/tags" Target="../tags/tag13.xml"/></Relationships>
</file>

<file path=ppt/slides/_rels/slide13.xml.rels><?xml version="1.0" encoding="UTF-8" standalone="yes"?>
<Relationships xmlns="http://schemas.openxmlformats.org/package/2006/relationships"><Relationship Id="rId3" Type="http://schemas.openxmlformats.org/officeDocument/2006/relationships/notesSlide" Target="../notesSlides/notesSlide13.xml"/><Relationship Id="rId2" Type="http://schemas.openxmlformats.org/officeDocument/2006/relationships/slideLayout" Target="../slideLayouts/slideLayout10.xml"/><Relationship Id="rId1" Type="http://schemas.openxmlformats.org/officeDocument/2006/relationships/tags" Target="../tags/tag14.xml"/></Relationships>
</file>

<file path=ppt/slides/_rels/slide14.xml.rels><?xml version="1.0" encoding="UTF-8" standalone="yes"?>
<Relationships xmlns="http://schemas.openxmlformats.org/package/2006/relationships"><Relationship Id="rId3" Type="http://schemas.openxmlformats.org/officeDocument/2006/relationships/notesSlide" Target="../notesSlides/notesSlide14.xml"/><Relationship Id="rId2" Type="http://schemas.openxmlformats.org/officeDocument/2006/relationships/slideLayout" Target="../slideLayouts/slideLayout11.xml"/><Relationship Id="rId1" Type="http://schemas.openxmlformats.org/officeDocument/2006/relationships/tags" Target="../tags/tag15.xml"/></Relationships>
</file>

<file path=ppt/slides/_rels/slide15.xml.rels><?xml version="1.0" encoding="UTF-8" standalone="yes"?>
<Relationships xmlns="http://schemas.openxmlformats.org/package/2006/relationships"><Relationship Id="rId3" Type="http://schemas.openxmlformats.org/officeDocument/2006/relationships/notesSlide" Target="../notesSlides/notesSlide15.xml"/><Relationship Id="rId2" Type="http://schemas.openxmlformats.org/officeDocument/2006/relationships/slideLayout" Target="../slideLayouts/slideLayout11.xml"/><Relationship Id="rId1" Type="http://schemas.openxmlformats.org/officeDocument/2006/relationships/tags" Target="../tags/tag16.xml"/><Relationship Id="rId4" Type="http://schemas.microsoft.com/office/2018/10/relationships/comments" Target="../comments/modernComment_7FFFEDC0_93EFD355.xml"/></Relationships>
</file>

<file path=ppt/slides/_rels/slide16.xml.rels><?xml version="1.0" encoding="UTF-8" standalone="yes"?>
<Relationships xmlns="http://schemas.openxmlformats.org/package/2006/relationships"><Relationship Id="rId3" Type="http://schemas.openxmlformats.org/officeDocument/2006/relationships/notesSlide" Target="../notesSlides/notesSlide16.xml"/><Relationship Id="rId2" Type="http://schemas.openxmlformats.org/officeDocument/2006/relationships/slideLayout" Target="../slideLayouts/slideLayout10.xml"/><Relationship Id="rId1" Type="http://schemas.openxmlformats.org/officeDocument/2006/relationships/tags" Target="../tags/tag17.xml"/></Relationships>
</file>

<file path=ppt/slides/_rels/slide17.xml.rels><?xml version="1.0" encoding="UTF-8" standalone="yes"?>
<Relationships xmlns="http://schemas.openxmlformats.org/package/2006/relationships"><Relationship Id="rId3" Type="http://schemas.openxmlformats.org/officeDocument/2006/relationships/notesSlide" Target="../notesSlides/notesSlide17.xml"/><Relationship Id="rId2" Type="http://schemas.openxmlformats.org/officeDocument/2006/relationships/slideLayout" Target="../slideLayouts/slideLayout10.xml"/><Relationship Id="rId1" Type="http://schemas.openxmlformats.org/officeDocument/2006/relationships/tags" Target="../tags/tag18.xml"/><Relationship Id="rId4" Type="http://schemas.microsoft.com/office/2018/10/relationships/comments" Target="../comments/modernComment_7FFFEDE8_2C3A6F33.xml"/></Relationships>
</file>

<file path=ppt/slides/_rels/slide18.xml.rels><?xml version="1.0" encoding="UTF-8" standalone="yes"?>
<Relationships xmlns="http://schemas.openxmlformats.org/package/2006/relationships"><Relationship Id="rId3" Type="http://schemas.openxmlformats.org/officeDocument/2006/relationships/notesSlide" Target="../notesSlides/notesSlide18.xml"/><Relationship Id="rId2" Type="http://schemas.openxmlformats.org/officeDocument/2006/relationships/slideLayout" Target="../slideLayouts/slideLayout10.xml"/><Relationship Id="rId1" Type="http://schemas.openxmlformats.org/officeDocument/2006/relationships/tags" Target="../tags/tag19.xml"/><Relationship Id="rId4" Type="http://schemas.microsoft.com/office/2018/10/relationships/comments" Target="../comments/modernComment_7FFFEDE9_919D99AE.xml"/></Relationships>
</file>

<file path=ppt/slides/_rels/slide19.xml.rels><?xml version="1.0" encoding="UTF-8" standalone="yes"?>
<Relationships xmlns="http://schemas.openxmlformats.org/package/2006/relationships"><Relationship Id="rId3" Type="http://schemas.openxmlformats.org/officeDocument/2006/relationships/notesSlide" Target="../notesSlides/notesSlide19.xml"/><Relationship Id="rId2" Type="http://schemas.openxmlformats.org/officeDocument/2006/relationships/slideLayout" Target="../slideLayouts/slideLayout11.xml"/><Relationship Id="rId1" Type="http://schemas.openxmlformats.org/officeDocument/2006/relationships/tags" Target="../tags/tag20.xml"/></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10.xml"/><Relationship Id="rId1" Type="http://schemas.openxmlformats.org/officeDocument/2006/relationships/tags" Target="../tags/tag3.xml"/></Relationships>
</file>

<file path=ppt/slides/_rels/slide20.xml.rels><?xml version="1.0" encoding="UTF-8" standalone="yes"?>
<Relationships xmlns="http://schemas.openxmlformats.org/package/2006/relationships"><Relationship Id="rId3" Type="http://schemas.openxmlformats.org/officeDocument/2006/relationships/notesSlide" Target="../notesSlides/notesSlide20.xml"/><Relationship Id="rId2" Type="http://schemas.openxmlformats.org/officeDocument/2006/relationships/slideLayout" Target="../slideLayouts/slideLayout10.xml"/><Relationship Id="rId1" Type="http://schemas.openxmlformats.org/officeDocument/2006/relationships/tags" Target="../tags/tag21.xml"/><Relationship Id="rId4" Type="http://schemas.microsoft.com/office/2018/10/relationships/comments" Target="../comments/modernComment_7FFFEDC1_7F0F360B.xml"/></Relationships>
</file>

<file path=ppt/slides/_rels/slide21.xml.rels><?xml version="1.0" encoding="UTF-8" standalone="yes"?>
<Relationships xmlns="http://schemas.openxmlformats.org/package/2006/relationships"><Relationship Id="rId3" Type="http://schemas.openxmlformats.org/officeDocument/2006/relationships/notesSlide" Target="../notesSlides/notesSlide21.xml"/><Relationship Id="rId2" Type="http://schemas.openxmlformats.org/officeDocument/2006/relationships/slideLayout" Target="../slideLayouts/slideLayout11.xml"/><Relationship Id="rId1" Type="http://schemas.openxmlformats.org/officeDocument/2006/relationships/tags" Target="../tags/tag22.xml"/></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10.xml"/><Relationship Id="rId1" Type="http://schemas.openxmlformats.org/officeDocument/2006/relationships/tags" Target="../tags/tag4.xml"/></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11.xml"/><Relationship Id="rId1" Type="http://schemas.openxmlformats.org/officeDocument/2006/relationships/tags" Target="../tags/tag5.xml"/></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10.xml"/><Relationship Id="rId1" Type="http://schemas.openxmlformats.org/officeDocument/2006/relationships/tags" Target="../tags/tag6.xml"/></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11.xml"/><Relationship Id="rId1" Type="http://schemas.openxmlformats.org/officeDocument/2006/relationships/tags" Target="../tags/tag7.xml"/></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10.xml"/><Relationship Id="rId1" Type="http://schemas.openxmlformats.org/officeDocument/2006/relationships/tags" Target="../tags/tag8.xml"/><Relationship Id="rId4" Type="http://schemas.openxmlformats.org/officeDocument/2006/relationships/image" Target="../media/image14.png"/></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10.xml"/><Relationship Id="rId1" Type="http://schemas.openxmlformats.org/officeDocument/2006/relationships/tags" Target="../tags/tag9.xml"/></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9.xml"/><Relationship Id="rId2" Type="http://schemas.openxmlformats.org/officeDocument/2006/relationships/slideLayout" Target="../slideLayouts/slideLayout10.xml"/><Relationship Id="rId1" Type="http://schemas.openxmlformats.org/officeDocument/2006/relationships/tags" Target="../tags/tag1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 Placeholder 7"/>
          <p:cNvSpPr>
            <a:spLocks noGrp="1"/>
          </p:cNvSpPr>
          <p:nvPr>
            <p:ph type="body" sz="quarter" idx="10"/>
          </p:nvPr>
        </p:nvSpPr>
        <p:spPr>
          <a:xfrm>
            <a:off x="208539" y="1133477"/>
            <a:ext cx="8229771" cy="2515392"/>
          </a:xfrm>
        </p:spPr>
        <p:txBody>
          <a:bodyPr anchor="t"/>
          <a:lstStyle/>
          <a:p>
            <a:endParaRPr lang="en-US" sz="1800">
              <a:latin typeface="Avenir Next LT Pro"/>
              <a:cs typeface="Arial"/>
            </a:endParaRPr>
          </a:p>
          <a:p>
            <a:endParaRPr lang="en-US" sz="1800">
              <a:latin typeface="Avenir Next LT Pro"/>
              <a:cs typeface="Arial"/>
            </a:endParaRPr>
          </a:p>
          <a:p>
            <a:endParaRPr lang="en-US" sz="2000">
              <a:latin typeface="Avenir Next LT Pro" panose="020B0504020202020204" pitchFamily="34" charset="0"/>
              <a:cs typeface="Arial"/>
            </a:endParaRPr>
          </a:p>
          <a:p>
            <a:pPr>
              <a:spcBef>
                <a:spcPts val="1500"/>
              </a:spcBef>
            </a:pPr>
            <a:r>
              <a:rPr lang="en-US" sz="2800" b="0" i="1">
                <a:latin typeface="Avenir Next LT Pro"/>
                <a:cs typeface="Arial"/>
              </a:rPr>
              <a:t>North Carolina Advisory Council on Cannabis </a:t>
            </a:r>
          </a:p>
          <a:p>
            <a:pPr>
              <a:spcBef>
                <a:spcPts val="1500"/>
              </a:spcBef>
            </a:pPr>
            <a:endParaRPr lang="en-US" sz="2400" i="1">
              <a:latin typeface="Avenir Next LT Pro" panose="020B0504020202020204" pitchFamily="34" charset="0"/>
            </a:endParaRPr>
          </a:p>
        </p:txBody>
      </p:sp>
      <p:cxnSp>
        <p:nvCxnSpPr>
          <p:cNvPr id="7" name="Straight Connector 6">
            <a:extLst>
              <a:ext uri="{FF2B5EF4-FFF2-40B4-BE49-F238E27FC236}">
                <a16:creationId xmlns:a16="http://schemas.microsoft.com/office/drawing/2014/main" id="{16B4D15C-2963-9D4D-8E5B-ECC298988C84}"/>
              </a:ext>
            </a:extLst>
          </p:cNvPr>
          <p:cNvCxnSpPr>
            <a:cxnSpLocks/>
          </p:cNvCxnSpPr>
          <p:nvPr/>
        </p:nvCxnSpPr>
        <p:spPr>
          <a:xfrm>
            <a:off x="0" y="3178794"/>
            <a:ext cx="7491663" cy="0"/>
          </a:xfrm>
          <a:prstGeom prst="line">
            <a:avLst/>
          </a:prstGeom>
          <a:ln w="31750">
            <a:solidFill>
              <a:schemeClr val="bg1"/>
            </a:solidFill>
          </a:ln>
        </p:spPr>
        <p:style>
          <a:lnRef idx="1">
            <a:schemeClr val="accent1"/>
          </a:lnRef>
          <a:fillRef idx="0">
            <a:schemeClr val="accent1"/>
          </a:fillRef>
          <a:effectRef idx="0">
            <a:schemeClr val="accent1"/>
          </a:effectRef>
          <a:fontRef idx="minor">
            <a:schemeClr val="tx1"/>
          </a:fontRef>
        </p:style>
      </p:cxnSp>
      <p:sp>
        <p:nvSpPr>
          <p:cNvPr id="11" name="Text Placeholder 8">
            <a:extLst>
              <a:ext uri="{FF2B5EF4-FFF2-40B4-BE49-F238E27FC236}">
                <a16:creationId xmlns:a16="http://schemas.microsoft.com/office/drawing/2014/main" id="{8E210D66-C7B8-46AA-9F3E-790574771B1B}"/>
              </a:ext>
            </a:extLst>
          </p:cNvPr>
          <p:cNvSpPr>
            <a:spLocks noGrp="1"/>
          </p:cNvSpPr>
          <p:nvPr>
            <p:ph type="body" sz="quarter" idx="11"/>
          </p:nvPr>
        </p:nvSpPr>
        <p:spPr>
          <a:xfrm>
            <a:off x="208539" y="4532299"/>
            <a:ext cx="6725661" cy="1463671"/>
          </a:xfrm>
        </p:spPr>
        <p:txBody>
          <a:bodyPr anchor="ctr"/>
          <a:lstStyle/>
          <a:p>
            <a:r>
              <a:rPr lang="en-US" sz="2000">
                <a:latin typeface="Avenir Next LT Pro"/>
                <a:cs typeface="Arial"/>
              </a:rPr>
              <a:t>Lawrence H. Greenblatt </a:t>
            </a:r>
            <a:endParaRPr lang="en-US" sz="2000" b="0" i="1">
              <a:latin typeface="Avenir Next LT Pro" panose="020B0504020202020204" pitchFamily="34" charset="0"/>
            </a:endParaRPr>
          </a:p>
          <a:p>
            <a:r>
              <a:rPr lang="en-US" sz="1800" b="0" i="1">
                <a:latin typeface="Avenir Next LT Pro"/>
                <a:cs typeface="Arial"/>
              </a:rPr>
              <a:t>State Health Director &amp; Chief Medical Officer, NCDHHS</a:t>
            </a:r>
          </a:p>
          <a:p>
            <a:endParaRPr lang="en-US" sz="1800" b="0" i="1">
              <a:latin typeface="Avenir Next LT Pro" panose="020B0504020202020204" pitchFamily="34" charset="0"/>
            </a:endParaRPr>
          </a:p>
          <a:p>
            <a:r>
              <a:rPr lang="en-US" sz="2000">
                <a:solidFill>
                  <a:srgbClr val="FFFFFF"/>
                </a:solidFill>
                <a:latin typeface="Avenir Next LT Pro"/>
                <a:cs typeface="Arial"/>
              </a:rPr>
              <a:t>Matt Scott </a:t>
            </a:r>
          </a:p>
          <a:p>
            <a:r>
              <a:rPr lang="en-US" sz="1800" b="0" i="1">
                <a:latin typeface="Avenir Next LT Pro"/>
                <a:cs typeface="Arial"/>
              </a:rPr>
              <a:t>District Attorney, Prosecutorial District 20 </a:t>
            </a:r>
            <a:endParaRPr lang="en-US" sz="1800">
              <a:latin typeface="Avenir Next LT Pro"/>
            </a:endParaRPr>
          </a:p>
          <a:p>
            <a:endParaRPr lang="en-US" sz="1200" b="0" i="1">
              <a:latin typeface="Avenir Next LT Pro" panose="020B0504020202020204" pitchFamily="34" charset="0"/>
            </a:endParaRPr>
          </a:p>
          <a:p>
            <a:endParaRPr lang="en-US" sz="2000" b="0" i="1">
              <a:latin typeface="Avenir Next LT Pro" panose="020B0504020202020204" pitchFamily="34" charset="0"/>
            </a:endParaRPr>
          </a:p>
          <a:p>
            <a:r>
              <a:rPr lang="en-US" sz="2000" b="0">
                <a:latin typeface="Avenir Next LT Pro"/>
                <a:cs typeface="Arial"/>
              </a:rPr>
              <a:t>Tuesday, September 30, 2025</a:t>
            </a:r>
          </a:p>
        </p:txBody>
      </p:sp>
    </p:spTree>
    <p:custDataLst>
      <p:tags r:id="rId1"/>
    </p:custDataLst>
    <p:extLst>
      <p:ext uri="{BB962C8B-B14F-4D97-AF65-F5344CB8AC3E}">
        <p14:creationId xmlns:p14="http://schemas.microsoft.com/office/powerpoint/2010/main" val="265281460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8B0175C-3CED-838E-4DE8-A9A48984A7DD}"/>
            </a:ext>
          </a:extLst>
        </p:cNvPr>
        <p:cNvGrpSpPr/>
        <p:nvPr/>
      </p:nvGrpSpPr>
      <p:grpSpPr>
        <a:xfrm>
          <a:off x="0" y="0"/>
          <a:ext cx="0" cy="0"/>
          <a:chOff x="0" y="0"/>
          <a:chExt cx="0" cy="0"/>
        </a:xfrm>
      </p:grpSpPr>
      <p:sp>
        <p:nvSpPr>
          <p:cNvPr id="5" name="Rectangle 4">
            <a:extLst>
              <a:ext uri="{FF2B5EF4-FFF2-40B4-BE49-F238E27FC236}">
                <a16:creationId xmlns:a16="http://schemas.microsoft.com/office/drawing/2014/main" id="{7D63BF12-66F4-3F4F-CCE9-29AC4EFDFD61}"/>
              </a:ext>
            </a:extLst>
          </p:cNvPr>
          <p:cNvSpPr/>
          <p:nvPr/>
        </p:nvSpPr>
        <p:spPr>
          <a:xfrm>
            <a:off x="0" y="0"/>
            <a:ext cx="9144000" cy="6858000"/>
          </a:xfrm>
          <a:prstGeom prst="rect">
            <a:avLst/>
          </a:prstGeom>
          <a:solidFill>
            <a:srgbClr val="002060"/>
          </a:solidFill>
          <a:ln>
            <a:solidFill>
              <a:srgbClr val="002060"/>
            </a:solid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US" sz="3750" b="1">
                <a:latin typeface="Avenir Next LT Pro"/>
              </a:rPr>
              <a:t>Recap from First Meeting </a:t>
            </a:r>
          </a:p>
        </p:txBody>
      </p:sp>
    </p:spTree>
    <p:custDataLst>
      <p:tags r:id="rId1"/>
    </p:custDataLst>
    <p:extLst>
      <p:ext uri="{BB962C8B-B14F-4D97-AF65-F5344CB8AC3E}">
        <p14:creationId xmlns:p14="http://schemas.microsoft.com/office/powerpoint/2010/main" val="423545602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8F9DD67-199C-1490-6674-F842CFF1E4B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D1BC588-60C1-8891-AA57-043115CD599A}"/>
              </a:ext>
            </a:extLst>
          </p:cNvPr>
          <p:cNvSpPr>
            <a:spLocks noGrp="1"/>
          </p:cNvSpPr>
          <p:nvPr>
            <p:ph type="title"/>
          </p:nvPr>
        </p:nvSpPr>
        <p:spPr>
          <a:xfrm>
            <a:off x="261889" y="121332"/>
            <a:ext cx="9160017" cy="592562"/>
          </a:xfrm>
        </p:spPr>
        <p:txBody>
          <a:bodyPr>
            <a:normAutofit/>
          </a:bodyPr>
          <a:lstStyle/>
          <a:p>
            <a:r>
              <a:rPr lang="en-US" sz="1750">
                <a:latin typeface="Arial"/>
                <a:cs typeface="Arial"/>
              </a:rPr>
              <a:t>Legal Landscape of Cannabis</a:t>
            </a:r>
            <a:endParaRPr lang="en-US"/>
          </a:p>
        </p:txBody>
      </p:sp>
      <p:sp>
        <p:nvSpPr>
          <p:cNvPr id="5" name="TextBox 4">
            <a:extLst>
              <a:ext uri="{FF2B5EF4-FFF2-40B4-BE49-F238E27FC236}">
                <a16:creationId xmlns:a16="http://schemas.microsoft.com/office/drawing/2014/main" id="{7F19AF87-B341-C96B-083B-19C70B9F479E}"/>
              </a:ext>
            </a:extLst>
          </p:cNvPr>
          <p:cNvSpPr txBox="1"/>
          <p:nvPr/>
        </p:nvSpPr>
        <p:spPr>
          <a:xfrm>
            <a:off x="423186" y="1071810"/>
            <a:ext cx="6927606" cy="4616648"/>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285750" indent="-285750">
              <a:buFont typeface="Arial"/>
              <a:buChar char="•"/>
            </a:pPr>
            <a:r>
              <a:rPr lang="en-US" sz="1400" dirty="0">
                <a:cs typeface="Arial"/>
              </a:rPr>
              <a:t>Cannabis is an umbrella term that refers to all products derived from the plant Cannabis Sativa.  </a:t>
            </a:r>
          </a:p>
          <a:p>
            <a:pPr marL="285750" indent="-285750">
              <a:buFont typeface="Arial"/>
              <a:buChar char="•"/>
            </a:pPr>
            <a:r>
              <a:rPr lang="en-US" sz="1400" dirty="0">
                <a:cs typeface="Arial"/>
              </a:rPr>
              <a:t>There are over 100 cannabinoids in the plant. Generally, Marijuana contains high levels of intoxicating THC, while non-intoxicating hemp contains primarily CBD.</a:t>
            </a:r>
          </a:p>
          <a:p>
            <a:pPr marL="285750" indent="-285750">
              <a:buFont typeface="Arial"/>
              <a:buChar char="•"/>
            </a:pPr>
            <a:r>
              <a:rPr lang="en-US" sz="1400" dirty="0">
                <a:cs typeface="Arial"/>
              </a:rPr>
              <a:t>Federally, Marijuana is illegal and is a Schedule 1 controlled substance.  Hemp was legalized under the 2018 Farm Bill: it must contain less than 0.3% delta-9 THC.</a:t>
            </a:r>
          </a:p>
          <a:p>
            <a:pPr marL="285750" indent="-285750">
              <a:buFont typeface="Arial"/>
              <a:buChar char="•"/>
            </a:pPr>
            <a:r>
              <a:rPr lang="en-US" sz="1400" dirty="0">
                <a:cs typeface="Arial"/>
              </a:rPr>
              <a:t>In North Carolina, Marijuana is illegal for any purpose, while hemp and hemp-derived products are legal under the 2018 Farm Bill and have been removed from North Carolina's controlled substances list.</a:t>
            </a:r>
          </a:p>
          <a:p>
            <a:pPr marL="285750" indent="-285750">
              <a:buFont typeface="Arial"/>
              <a:buChar char="•"/>
            </a:pPr>
            <a:r>
              <a:rPr lang="en-US" sz="1400" dirty="0">
                <a:cs typeface="Arial"/>
              </a:rPr>
              <a:t>Three regulatory gaps in the Farm Bill have created an unforeseen legal market for intoxicating hemp, contributing to North Carolina's "wild west" market: </a:t>
            </a:r>
            <a:endParaRPr lang="en-US" dirty="0">
              <a:cs typeface="Arial"/>
            </a:endParaRPr>
          </a:p>
          <a:p>
            <a:pPr marL="742950" lvl="1" indent="-285750">
              <a:buFont typeface="Arial"/>
              <a:buChar char="•"/>
            </a:pPr>
            <a:r>
              <a:rPr lang="en-US" sz="1400" dirty="0">
                <a:cs typeface="Arial"/>
              </a:rPr>
              <a:t>no minimum age of purchase</a:t>
            </a:r>
            <a:endParaRPr lang="en-US" dirty="0">
              <a:cs typeface="Arial"/>
            </a:endParaRPr>
          </a:p>
          <a:p>
            <a:pPr marL="742950" lvl="1" indent="-285750">
              <a:buFont typeface="Arial"/>
              <a:buChar char="•"/>
            </a:pPr>
            <a:r>
              <a:rPr lang="en-US" sz="1400" dirty="0">
                <a:cs typeface="Arial"/>
              </a:rPr>
              <a:t>no packaging, labeling or advertising regulations</a:t>
            </a:r>
            <a:endParaRPr lang="en-US" dirty="0">
              <a:cs typeface="Arial"/>
            </a:endParaRPr>
          </a:p>
          <a:p>
            <a:pPr marL="742950" lvl="1" indent="-285750">
              <a:buFont typeface="Arial"/>
              <a:buChar char="•"/>
            </a:pPr>
            <a:r>
              <a:rPr lang="en-US" sz="1400" dirty="0">
                <a:cs typeface="Arial"/>
              </a:rPr>
              <a:t>no purity standards or potency limits</a:t>
            </a:r>
            <a:endParaRPr lang="en-US" dirty="0">
              <a:cs typeface="Arial"/>
            </a:endParaRPr>
          </a:p>
          <a:p>
            <a:pPr marL="742950" lvl="1" indent="-285750">
              <a:buFont typeface="Arial"/>
              <a:buChar char="•"/>
            </a:pPr>
            <a:r>
              <a:rPr lang="en-US" sz="1400" dirty="0">
                <a:cs typeface="Arial"/>
              </a:rPr>
              <a:t>no serving size or package limits</a:t>
            </a:r>
            <a:endParaRPr lang="en-US" dirty="0">
              <a:cs typeface="Arial"/>
            </a:endParaRPr>
          </a:p>
          <a:p>
            <a:pPr marL="742950" lvl="1" indent="-285750">
              <a:buFont typeface="Arial"/>
              <a:buChar char="•"/>
            </a:pPr>
            <a:r>
              <a:rPr lang="en-US" sz="1400" dirty="0">
                <a:cs typeface="Arial"/>
              </a:rPr>
              <a:t>no testing requirements</a:t>
            </a:r>
            <a:endParaRPr lang="en-US" dirty="0">
              <a:cs typeface="Arial"/>
            </a:endParaRPr>
          </a:p>
          <a:p>
            <a:pPr marL="742950" lvl="1" indent="-285750">
              <a:buFont typeface="Arial"/>
              <a:buChar char="•"/>
            </a:pPr>
            <a:r>
              <a:rPr lang="en-US" sz="1400" dirty="0">
                <a:cs typeface="Arial"/>
              </a:rPr>
              <a:t>no licensing requirements for retailers</a:t>
            </a:r>
            <a:endParaRPr lang="en-US" dirty="0">
              <a:cs typeface="Arial"/>
            </a:endParaRPr>
          </a:p>
          <a:p>
            <a:pPr marL="285750" indent="-285750">
              <a:buFont typeface="Arial"/>
              <a:buChar char="•"/>
            </a:pPr>
            <a:r>
              <a:rPr lang="en-US" sz="1400" dirty="0">
                <a:cs typeface="Arial"/>
              </a:rPr>
              <a:t>A federal spending bill is being introduced to address one of the regulatory gaps in the 2018 Farm Bill.  If it passes both chambers and is signed into law, it will allow hemp consumable products but regulate them under the FDA.  </a:t>
            </a:r>
          </a:p>
        </p:txBody>
      </p:sp>
    </p:spTree>
    <p:custDataLst>
      <p:tags r:id="rId1"/>
    </p:custDataLst>
    <p:extLst>
      <p:ext uri="{BB962C8B-B14F-4D97-AF65-F5344CB8AC3E}">
        <p14:creationId xmlns:p14="http://schemas.microsoft.com/office/powerpoint/2010/main" val="363630534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D71CCDC-DEEF-5C52-AB04-DE1FC82D612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813CD7D-3A18-0D68-DE7D-24F21AC88254}"/>
              </a:ext>
            </a:extLst>
          </p:cNvPr>
          <p:cNvSpPr>
            <a:spLocks noGrp="1"/>
          </p:cNvSpPr>
          <p:nvPr>
            <p:ph type="title"/>
          </p:nvPr>
        </p:nvSpPr>
        <p:spPr>
          <a:xfrm>
            <a:off x="261889" y="121332"/>
            <a:ext cx="9160017" cy="592562"/>
          </a:xfrm>
        </p:spPr>
        <p:txBody>
          <a:bodyPr>
            <a:normAutofit/>
          </a:bodyPr>
          <a:lstStyle/>
          <a:p>
            <a:r>
              <a:rPr lang="en-US" sz="1750">
                <a:latin typeface="Arial"/>
                <a:cs typeface="Arial"/>
              </a:rPr>
              <a:t>The North Carolina Cannabis Landscape: Law Enforcement Perspective</a:t>
            </a:r>
            <a:endParaRPr lang="en-US" sz="1750"/>
          </a:p>
        </p:txBody>
      </p:sp>
      <p:sp>
        <p:nvSpPr>
          <p:cNvPr id="4" name="Content Placeholder 2">
            <a:extLst>
              <a:ext uri="{FF2B5EF4-FFF2-40B4-BE49-F238E27FC236}">
                <a16:creationId xmlns:a16="http://schemas.microsoft.com/office/drawing/2014/main" id="{8FA3DCA3-25C9-C6CD-BAD4-7B592AC80CBC}"/>
              </a:ext>
            </a:extLst>
          </p:cNvPr>
          <p:cNvSpPr txBox="1">
            <a:spLocks/>
          </p:cNvSpPr>
          <p:nvPr/>
        </p:nvSpPr>
        <p:spPr>
          <a:xfrm>
            <a:off x="351824" y="2058782"/>
            <a:ext cx="8316452" cy="3089148"/>
          </a:xfrm>
          <a:prstGeom prst="rect">
            <a:avLst/>
          </a:prstGeom>
        </p:spPr>
        <p:txBody>
          <a:bodyPr vert="horz" lIns="68580" tIns="34290" rIns="68580" bIns="34290" rtlCol="0" anchor="t">
            <a:noAutofit/>
          </a:bodyPr>
          <a:lstStyle>
            <a:lvl1pPr marL="228600" indent="-228600" algn="l" defTabSz="685800" rtl="0" eaLnBrk="1" latinLnBrk="0" hangingPunct="1">
              <a:lnSpc>
                <a:spcPct val="90000"/>
              </a:lnSpc>
              <a:spcBef>
                <a:spcPts val="750"/>
              </a:spcBef>
              <a:buFont typeface="Arial" panose="020B0604020202020204" pitchFamily="34" charset="0"/>
              <a:buChar char="•"/>
              <a:defRPr sz="2800" b="1" i="0" kern="1200">
                <a:solidFill>
                  <a:srgbClr val="003B70"/>
                </a:solidFill>
                <a:latin typeface="Arial" panose="020B0604020202020204" pitchFamily="34" charset="0"/>
                <a:ea typeface="Arial" panose="020B0604020202020204" pitchFamily="34" charset="0"/>
                <a:cs typeface="Arial" panose="020B0604020202020204" pitchFamily="34" charset="0"/>
              </a:defRPr>
            </a:lvl1pPr>
            <a:lvl2pPr marL="576263" indent="-233363" algn="l" defTabSz="685800" rtl="0" eaLnBrk="1" latinLnBrk="0" hangingPunct="1">
              <a:lnSpc>
                <a:spcPct val="90000"/>
              </a:lnSpc>
              <a:spcBef>
                <a:spcPts val="375"/>
              </a:spcBef>
              <a:buFont typeface="Franklin Gothic Medium" panose="020B0603020102020204" pitchFamily="34" charset="0"/>
              <a:buChar char="–"/>
              <a:defRPr sz="2400" b="1" i="0" kern="1200">
                <a:solidFill>
                  <a:srgbClr val="003B70"/>
                </a:solidFill>
                <a:latin typeface="Arial" panose="020B0604020202020204" pitchFamily="34" charset="0"/>
                <a:ea typeface="Arial" panose="020B0604020202020204" pitchFamily="34" charset="0"/>
                <a:cs typeface="Arial" panose="020B0604020202020204" pitchFamily="34" charset="0"/>
              </a:defRPr>
            </a:lvl2pPr>
            <a:lvl3pPr marL="857250" indent="-171450" algn="l" defTabSz="685800" rtl="0" eaLnBrk="1" latinLnBrk="0" hangingPunct="1">
              <a:lnSpc>
                <a:spcPct val="90000"/>
              </a:lnSpc>
              <a:spcBef>
                <a:spcPts val="375"/>
              </a:spcBef>
              <a:buFont typeface="Arial" panose="020B0604020202020204" pitchFamily="34" charset="0"/>
              <a:buChar char="•"/>
              <a:defRPr sz="2000" b="1" i="0" kern="1200">
                <a:solidFill>
                  <a:srgbClr val="003B70"/>
                </a:solidFill>
                <a:latin typeface="Arial" panose="020B0604020202020204" pitchFamily="34" charset="0"/>
                <a:ea typeface="Arial" panose="020B0604020202020204" pitchFamily="34" charset="0"/>
                <a:cs typeface="Arial" panose="020B0604020202020204" pitchFamily="34" charset="0"/>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Franklin Gothic Medium" panose="020B0603020102020204" pitchFamily="34" charset="0"/>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Franklin Gothic Medium" panose="020B0603020102020204" pitchFamily="34" charset="0"/>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marL="0" indent="0">
              <a:buFont typeface="Arial" panose="020B0604020202020204" pitchFamily="34" charset="0"/>
              <a:buNone/>
            </a:pPr>
            <a:endParaRPr lang="en-US">
              <a:latin typeface="Arial"/>
              <a:cs typeface="Arial"/>
            </a:endParaRPr>
          </a:p>
        </p:txBody>
      </p:sp>
      <p:sp>
        <p:nvSpPr>
          <p:cNvPr id="5" name="TextBox 4">
            <a:extLst>
              <a:ext uri="{FF2B5EF4-FFF2-40B4-BE49-F238E27FC236}">
                <a16:creationId xmlns:a16="http://schemas.microsoft.com/office/drawing/2014/main" id="{604018D5-CB3C-D5E3-3EBD-4666E027C65D}"/>
              </a:ext>
            </a:extLst>
          </p:cNvPr>
          <p:cNvSpPr txBox="1"/>
          <p:nvPr/>
        </p:nvSpPr>
        <p:spPr>
          <a:xfrm>
            <a:off x="259053" y="931406"/>
            <a:ext cx="8744541" cy="5693866"/>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285750" indent="-285750">
              <a:buFont typeface="Arial"/>
              <a:buChar char="•"/>
            </a:pPr>
            <a:r>
              <a:rPr lang="en" sz="1400" dirty="0">
                <a:ea typeface="+mn-lt"/>
                <a:cs typeface="+mn-lt"/>
              </a:rPr>
              <a:t>Vape shops sell a variety of products, and only tobacco requires a minimum age of purchase:</a:t>
            </a:r>
          </a:p>
          <a:p>
            <a:pPr marL="742950" lvl="1" indent="-285750">
              <a:buFont typeface="Arial"/>
              <a:buChar char="•"/>
            </a:pPr>
            <a:r>
              <a:rPr lang="en" sz="1400" dirty="0">
                <a:ea typeface="+mn-lt"/>
                <a:cs typeface="+mn-lt"/>
              </a:rPr>
              <a:t>Tobacco, nicotine, THC vapes/gummies/flower/beverages</a:t>
            </a:r>
          </a:p>
          <a:p>
            <a:pPr marL="742950" lvl="1" indent="-285750">
              <a:buFont typeface="Arial"/>
              <a:buChar char="•"/>
            </a:pPr>
            <a:r>
              <a:rPr lang="en" sz="1400" dirty="0">
                <a:ea typeface="+mn-lt"/>
                <a:cs typeface="+mn-lt"/>
              </a:rPr>
              <a:t>Illegal CO2 products</a:t>
            </a:r>
          </a:p>
          <a:p>
            <a:pPr marL="742950" lvl="1" indent="-285750">
              <a:buFont typeface="Arial"/>
              <a:buChar char="•"/>
            </a:pPr>
            <a:r>
              <a:rPr lang="en" sz="1400" dirty="0">
                <a:ea typeface="+mn-lt"/>
                <a:cs typeface="+mn-lt"/>
              </a:rPr>
              <a:t>Kratom</a:t>
            </a:r>
          </a:p>
          <a:p>
            <a:pPr marL="742950" lvl="1" indent="-285750">
              <a:buFont typeface="Arial"/>
              <a:buChar char="•"/>
            </a:pPr>
            <a:r>
              <a:rPr lang="en" sz="1400" dirty="0">
                <a:ea typeface="+mn-lt"/>
                <a:cs typeface="+mn-lt"/>
              </a:rPr>
              <a:t>Urine adulterant</a:t>
            </a:r>
          </a:p>
          <a:p>
            <a:pPr marL="742950" lvl="1" indent="-285750">
              <a:buFont typeface="Arial"/>
              <a:buChar char="•"/>
            </a:pPr>
            <a:r>
              <a:rPr lang="en" sz="1400" dirty="0">
                <a:ea typeface="+mn-lt"/>
                <a:cs typeface="+mn-lt"/>
              </a:rPr>
              <a:t>Firearms</a:t>
            </a:r>
          </a:p>
          <a:p>
            <a:pPr marL="742950" lvl="1" indent="-285750">
              <a:buFont typeface="Arial"/>
              <a:buChar char="•"/>
            </a:pPr>
            <a:r>
              <a:rPr lang="en" sz="1400" dirty="0">
                <a:ea typeface="+mn-lt"/>
                <a:cs typeface="+mn-lt"/>
              </a:rPr>
              <a:t>Colorful packaging, trademark infringement, illegal white-labeling</a:t>
            </a:r>
            <a:endParaRPr lang="en" dirty="0">
              <a:ea typeface="+mn-lt"/>
              <a:cs typeface="+mn-lt"/>
            </a:endParaRPr>
          </a:p>
          <a:p>
            <a:pPr marL="742950" lvl="1" indent="-285750">
              <a:buFont typeface="Arial"/>
              <a:buChar char="•"/>
            </a:pPr>
            <a:endParaRPr lang="en" sz="1400">
              <a:ea typeface="+mn-lt"/>
              <a:cs typeface="+mn-lt"/>
            </a:endParaRPr>
          </a:p>
          <a:p>
            <a:pPr marL="285750" indent="-285750">
              <a:buFont typeface="Arial"/>
              <a:buChar char="•"/>
            </a:pPr>
            <a:r>
              <a:rPr lang="en" sz="1400" dirty="0">
                <a:ea typeface="+mn-lt"/>
                <a:cs typeface="+mn-lt"/>
              </a:rPr>
              <a:t>Obstacles:</a:t>
            </a:r>
          </a:p>
          <a:p>
            <a:pPr marL="742950" lvl="1" indent="-285750">
              <a:buFont typeface="Arial"/>
              <a:buChar char="•"/>
            </a:pPr>
            <a:r>
              <a:rPr lang="en" sz="1400" dirty="0">
                <a:ea typeface="+mn-lt"/>
                <a:cs typeface="+mn-lt"/>
              </a:rPr>
              <a:t>Many products coming from other states, most with fabricated/falsified Certificates of Analysis</a:t>
            </a:r>
            <a:endParaRPr lang="en" dirty="0">
              <a:ea typeface="+mn-lt"/>
              <a:cs typeface="+mn-lt"/>
            </a:endParaRPr>
          </a:p>
          <a:p>
            <a:pPr marL="742950" lvl="1" indent="-285750">
              <a:buFont typeface="Arial"/>
              <a:buChar char="•"/>
            </a:pPr>
            <a:r>
              <a:rPr lang="en" sz="1400" dirty="0">
                <a:ea typeface="+mn-lt"/>
                <a:cs typeface="+mn-lt"/>
              </a:rPr>
              <a:t>Retail merchants often do not know what is in what they are selling</a:t>
            </a:r>
          </a:p>
          <a:p>
            <a:pPr marL="742950" lvl="1" indent="-285750">
              <a:buFont typeface="Arial"/>
              <a:buChar char="•"/>
            </a:pPr>
            <a:r>
              <a:rPr lang="en" sz="1400" dirty="0">
                <a:ea typeface="+mn-lt"/>
                <a:cs typeface="+mn-lt"/>
              </a:rPr>
              <a:t>Receipts don't match what was sold (ex: "snacks, school supplies")</a:t>
            </a:r>
          </a:p>
          <a:p>
            <a:pPr marL="742950" lvl="1" indent="-285750">
              <a:buFont typeface="Arial"/>
              <a:buChar char="•"/>
            </a:pPr>
            <a:r>
              <a:rPr lang="en" sz="1400" dirty="0">
                <a:ea typeface="+mn-lt"/>
                <a:cs typeface="+mn-lt"/>
              </a:rPr>
              <a:t>Shops are selling THC at high potency for very little cost, making it easier for kids to use</a:t>
            </a:r>
          </a:p>
          <a:p>
            <a:pPr marL="742950" lvl="1" indent="-285750">
              <a:buFont typeface="Arial"/>
              <a:buChar char="•"/>
            </a:pPr>
            <a:r>
              <a:rPr lang="en" sz="1400" dirty="0">
                <a:ea typeface="+mn-lt"/>
                <a:cs typeface="+mn-lt"/>
              </a:rPr>
              <a:t>Concerns with mold and pesticides and heavy metals</a:t>
            </a:r>
          </a:p>
          <a:p>
            <a:pPr marL="742950" lvl="1" indent="-285750">
              <a:buFont typeface="Arial"/>
              <a:buChar char="•"/>
            </a:pPr>
            <a:r>
              <a:rPr lang="en" sz="1400" dirty="0">
                <a:ea typeface="+mn-lt"/>
                <a:cs typeface="+mn-lt"/>
              </a:rPr>
              <a:t>Manufacturer incentives to shops to sell products</a:t>
            </a:r>
          </a:p>
          <a:p>
            <a:pPr marL="285750" indent="-285750">
              <a:buFont typeface="Arial"/>
              <a:buChar char="•"/>
            </a:pPr>
            <a:endParaRPr lang="en" sz="1400">
              <a:ea typeface="+mn-lt"/>
              <a:cs typeface="+mn-lt"/>
            </a:endParaRPr>
          </a:p>
          <a:p>
            <a:pPr marL="285750" indent="-285750">
              <a:buFont typeface="Arial"/>
              <a:buChar char="•"/>
            </a:pPr>
            <a:r>
              <a:rPr lang="en" sz="1400" dirty="0">
                <a:ea typeface="+mn-lt"/>
                <a:cs typeface="+mn-lt"/>
              </a:rPr>
              <a:t>Challenges for law enforcement in an unregulated industry:</a:t>
            </a:r>
            <a:endParaRPr lang="en-US" sz="1400" dirty="0">
              <a:cs typeface="Arial"/>
            </a:endParaRPr>
          </a:p>
          <a:p>
            <a:pPr marL="742950" lvl="1" indent="-285750">
              <a:buFont typeface="Arial"/>
              <a:buChar char="•"/>
            </a:pPr>
            <a:r>
              <a:rPr lang="en" sz="1400" dirty="0">
                <a:ea typeface="+mn-lt"/>
                <a:cs typeface="+mn-lt"/>
              </a:rPr>
              <a:t>No licensing requirement for retailers, even tobacco shops</a:t>
            </a:r>
            <a:endParaRPr lang="en-US" sz="1400" dirty="0">
              <a:cs typeface="Arial"/>
            </a:endParaRPr>
          </a:p>
          <a:p>
            <a:pPr marL="742950" lvl="1" indent="-285750">
              <a:buFont typeface="Arial"/>
              <a:buChar char="•"/>
            </a:pPr>
            <a:r>
              <a:rPr lang="en" sz="1400" dirty="0">
                <a:ea typeface="+mn-lt"/>
                <a:cs typeface="+mn-lt"/>
              </a:rPr>
              <a:t>Unknown locations: no database identifying where shops are, who owns them or what they sell</a:t>
            </a:r>
            <a:endParaRPr lang="en-US" sz="1400" dirty="0">
              <a:cs typeface="Arial"/>
            </a:endParaRPr>
          </a:p>
          <a:p>
            <a:pPr marL="742950" lvl="1" indent="-285750">
              <a:buFont typeface="Arial"/>
              <a:buChar char="•"/>
            </a:pPr>
            <a:r>
              <a:rPr lang="en" sz="1400" dirty="0">
                <a:ea typeface="+mn-lt"/>
                <a:cs typeface="+mn-lt"/>
              </a:rPr>
              <a:t>No legal right for any law enforcement to inspect; they have the same rights as general public</a:t>
            </a:r>
            <a:endParaRPr lang="en-US" sz="1400" dirty="0">
              <a:cs typeface="Arial"/>
            </a:endParaRPr>
          </a:p>
          <a:p>
            <a:pPr marL="742950" lvl="1" indent="-285750">
              <a:buFont typeface="Arial"/>
              <a:buChar char="•"/>
            </a:pPr>
            <a:r>
              <a:rPr lang="en" sz="1400" dirty="0">
                <a:ea typeface="+mn-lt"/>
                <a:cs typeface="+mn-lt"/>
              </a:rPr>
              <a:t>Impossible to distinguish by appearance between legal and non-legal products </a:t>
            </a:r>
            <a:endParaRPr lang="en-US" sz="1400" dirty="0">
              <a:ea typeface="+mn-lt"/>
              <a:cs typeface="+mn-lt"/>
            </a:endParaRPr>
          </a:p>
          <a:p>
            <a:pPr marL="742950" lvl="1" indent="-285750">
              <a:buFont typeface="Arial"/>
              <a:buChar char="•"/>
            </a:pPr>
            <a:r>
              <a:rPr lang="en" sz="1400" dirty="0">
                <a:ea typeface="+mn-lt"/>
                <a:cs typeface="+mn-lt"/>
              </a:rPr>
              <a:t>If want to investigate, must purchase and test product and then obtain a search warrant to pursue criminal charges</a:t>
            </a:r>
            <a:endParaRPr lang="en-US" sz="1400" dirty="0">
              <a:cs typeface="Arial"/>
            </a:endParaRPr>
          </a:p>
          <a:p>
            <a:pPr marL="742950" lvl="1" indent="-285750">
              <a:buFont typeface="Arial"/>
              <a:buChar char="•"/>
            </a:pPr>
            <a:r>
              <a:rPr lang="en" sz="1400" dirty="0">
                <a:ea typeface="+mn-lt"/>
                <a:cs typeface="+mn-lt"/>
              </a:rPr>
              <a:t>Cost of testing very high for agencies: $80-130 per test</a:t>
            </a:r>
            <a:endParaRPr lang="en-US" sz="1400" dirty="0">
              <a:cs typeface="Arial"/>
            </a:endParaRPr>
          </a:p>
          <a:p>
            <a:pPr marL="742950" lvl="1" indent="-285750">
              <a:buFont typeface="Arial"/>
              <a:buChar char="•"/>
            </a:pPr>
            <a:r>
              <a:rPr lang="en" sz="1400" dirty="0">
                <a:ea typeface="+mn-lt"/>
                <a:cs typeface="+mn-lt"/>
              </a:rPr>
              <a:t>No agency has the manpower to handle the magnitude of this; some counties have 100+ locations</a:t>
            </a:r>
            <a:endParaRPr lang="en-US" sz="1400" dirty="0">
              <a:cs typeface="Arial"/>
            </a:endParaRPr>
          </a:p>
          <a:p>
            <a:endParaRPr lang="en-US" sz="1400">
              <a:cs typeface="Arial"/>
            </a:endParaRPr>
          </a:p>
        </p:txBody>
      </p:sp>
    </p:spTree>
    <p:custDataLst>
      <p:tags r:id="rId1"/>
    </p:custDataLst>
    <p:extLst>
      <p:ext uri="{BB962C8B-B14F-4D97-AF65-F5344CB8AC3E}">
        <p14:creationId xmlns:p14="http://schemas.microsoft.com/office/powerpoint/2010/main" val="293757365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A943660-1B31-7754-AFA9-4C3C97CF028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4CD817D-37C8-5EE3-C60F-733962B573D6}"/>
              </a:ext>
            </a:extLst>
          </p:cNvPr>
          <p:cNvSpPr>
            <a:spLocks noGrp="1"/>
          </p:cNvSpPr>
          <p:nvPr>
            <p:ph type="title"/>
          </p:nvPr>
        </p:nvSpPr>
        <p:spPr>
          <a:xfrm>
            <a:off x="261889" y="121332"/>
            <a:ext cx="9160017" cy="592562"/>
          </a:xfrm>
        </p:spPr>
        <p:txBody>
          <a:bodyPr>
            <a:normAutofit/>
          </a:bodyPr>
          <a:lstStyle/>
          <a:p>
            <a:r>
              <a:rPr lang="en-US" sz="1750">
                <a:latin typeface="Arial"/>
                <a:cs typeface="Arial"/>
              </a:rPr>
              <a:t>National Landscape of Cannabis Regulation</a:t>
            </a:r>
            <a:endParaRPr lang="en-US"/>
          </a:p>
        </p:txBody>
      </p:sp>
      <p:sp>
        <p:nvSpPr>
          <p:cNvPr id="4" name="Content Placeholder 2">
            <a:extLst>
              <a:ext uri="{FF2B5EF4-FFF2-40B4-BE49-F238E27FC236}">
                <a16:creationId xmlns:a16="http://schemas.microsoft.com/office/drawing/2014/main" id="{0EE77D7C-AA4B-9B6A-7489-EB338990E6B3}"/>
              </a:ext>
            </a:extLst>
          </p:cNvPr>
          <p:cNvSpPr txBox="1">
            <a:spLocks/>
          </p:cNvSpPr>
          <p:nvPr/>
        </p:nvSpPr>
        <p:spPr>
          <a:xfrm>
            <a:off x="351824" y="2058782"/>
            <a:ext cx="8316452" cy="3089148"/>
          </a:xfrm>
          <a:prstGeom prst="rect">
            <a:avLst/>
          </a:prstGeom>
        </p:spPr>
        <p:txBody>
          <a:bodyPr vert="horz" lIns="68580" tIns="34290" rIns="68580" bIns="34290" rtlCol="0" anchor="t">
            <a:noAutofit/>
          </a:bodyPr>
          <a:lstStyle>
            <a:lvl1pPr marL="228600" indent="-228600" algn="l" defTabSz="685800" rtl="0" eaLnBrk="1" latinLnBrk="0" hangingPunct="1">
              <a:lnSpc>
                <a:spcPct val="90000"/>
              </a:lnSpc>
              <a:spcBef>
                <a:spcPts val="750"/>
              </a:spcBef>
              <a:buFont typeface="Arial" panose="020B0604020202020204" pitchFamily="34" charset="0"/>
              <a:buChar char="•"/>
              <a:defRPr sz="2800" b="1" i="0" kern="1200">
                <a:solidFill>
                  <a:srgbClr val="003B70"/>
                </a:solidFill>
                <a:latin typeface="Arial" panose="020B0604020202020204" pitchFamily="34" charset="0"/>
                <a:ea typeface="Arial" panose="020B0604020202020204" pitchFamily="34" charset="0"/>
                <a:cs typeface="Arial" panose="020B0604020202020204" pitchFamily="34" charset="0"/>
              </a:defRPr>
            </a:lvl1pPr>
            <a:lvl2pPr marL="576263" indent="-233363" algn="l" defTabSz="685800" rtl="0" eaLnBrk="1" latinLnBrk="0" hangingPunct="1">
              <a:lnSpc>
                <a:spcPct val="90000"/>
              </a:lnSpc>
              <a:spcBef>
                <a:spcPts val="375"/>
              </a:spcBef>
              <a:buFont typeface="Franklin Gothic Medium" panose="020B0603020102020204" pitchFamily="34" charset="0"/>
              <a:buChar char="–"/>
              <a:defRPr sz="2400" b="1" i="0" kern="1200">
                <a:solidFill>
                  <a:srgbClr val="003B70"/>
                </a:solidFill>
                <a:latin typeface="Arial" panose="020B0604020202020204" pitchFamily="34" charset="0"/>
                <a:ea typeface="Arial" panose="020B0604020202020204" pitchFamily="34" charset="0"/>
                <a:cs typeface="Arial" panose="020B0604020202020204" pitchFamily="34" charset="0"/>
              </a:defRPr>
            </a:lvl2pPr>
            <a:lvl3pPr marL="857250" indent="-171450" algn="l" defTabSz="685800" rtl="0" eaLnBrk="1" latinLnBrk="0" hangingPunct="1">
              <a:lnSpc>
                <a:spcPct val="90000"/>
              </a:lnSpc>
              <a:spcBef>
                <a:spcPts val="375"/>
              </a:spcBef>
              <a:buFont typeface="Arial" panose="020B0604020202020204" pitchFamily="34" charset="0"/>
              <a:buChar char="•"/>
              <a:defRPr sz="2000" b="1" i="0" kern="1200">
                <a:solidFill>
                  <a:srgbClr val="003B70"/>
                </a:solidFill>
                <a:latin typeface="Arial" panose="020B0604020202020204" pitchFamily="34" charset="0"/>
                <a:ea typeface="Arial" panose="020B0604020202020204" pitchFamily="34" charset="0"/>
                <a:cs typeface="Arial" panose="020B0604020202020204" pitchFamily="34" charset="0"/>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Franklin Gothic Medium" panose="020B0603020102020204" pitchFamily="34" charset="0"/>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Franklin Gothic Medium" panose="020B0603020102020204" pitchFamily="34" charset="0"/>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marL="0" indent="0">
              <a:buFont typeface="Arial" panose="020B0604020202020204" pitchFamily="34" charset="0"/>
              <a:buNone/>
            </a:pPr>
            <a:endParaRPr lang="en-US">
              <a:latin typeface="Arial"/>
              <a:cs typeface="Arial"/>
            </a:endParaRPr>
          </a:p>
        </p:txBody>
      </p:sp>
      <p:sp>
        <p:nvSpPr>
          <p:cNvPr id="5" name="TextBox 4">
            <a:extLst>
              <a:ext uri="{FF2B5EF4-FFF2-40B4-BE49-F238E27FC236}">
                <a16:creationId xmlns:a16="http://schemas.microsoft.com/office/drawing/2014/main" id="{ED92AEC6-8AB9-EA1C-32F0-0082BF321BE1}"/>
              </a:ext>
            </a:extLst>
          </p:cNvPr>
          <p:cNvSpPr txBox="1"/>
          <p:nvPr/>
        </p:nvSpPr>
        <p:spPr>
          <a:xfrm>
            <a:off x="613819" y="1120061"/>
            <a:ext cx="7979642" cy="4616648"/>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285750" indent="-285750">
              <a:buFont typeface="Arial"/>
              <a:buChar char="•"/>
            </a:pPr>
            <a:r>
              <a:rPr lang="en-US" sz="1400" dirty="0"/>
              <a:t>Multiple cannabis markets to choose from: </a:t>
            </a:r>
          </a:p>
          <a:p>
            <a:pPr marL="742950" lvl="1" indent="-285750">
              <a:buFont typeface="Arial"/>
              <a:buChar char="•"/>
            </a:pPr>
            <a:r>
              <a:rPr lang="en-US" sz="1400" dirty="0"/>
              <a:t>legacy/illicit (interstate, untaxed)</a:t>
            </a:r>
            <a:endParaRPr lang="en-US" sz="1400" dirty="0">
              <a:cs typeface="Arial"/>
            </a:endParaRPr>
          </a:p>
          <a:p>
            <a:pPr marL="742950" lvl="1" indent="-285750">
              <a:buFont typeface="Arial"/>
              <a:buChar char="•"/>
            </a:pPr>
            <a:r>
              <a:rPr lang="en-US" sz="1400" dirty="0"/>
              <a:t>state-regulated marijuana markets (intrastate, taxed, regulated)</a:t>
            </a:r>
            <a:endParaRPr lang="en-US" sz="1400" dirty="0">
              <a:cs typeface="Arial"/>
            </a:endParaRPr>
          </a:p>
          <a:p>
            <a:pPr marL="742950" lvl="1" indent="-285750">
              <a:buFont typeface="Arial"/>
              <a:buChar char="•"/>
            </a:pPr>
            <a:r>
              <a:rPr lang="en-US" sz="1400" dirty="0"/>
              <a:t>hemp market (federally legal, interstate commerce, loosely regulated)</a:t>
            </a:r>
            <a:endParaRPr lang="en-US" sz="1400" dirty="0">
              <a:cs typeface="Arial"/>
            </a:endParaRPr>
          </a:p>
          <a:p>
            <a:pPr marL="742950" lvl="1" indent="-285750">
              <a:buFont typeface="Arial"/>
              <a:buChar char="•"/>
            </a:pPr>
            <a:endParaRPr lang="en-US" sz="1400"/>
          </a:p>
          <a:p>
            <a:pPr marL="285750" indent="-285750">
              <a:buFont typeface="Arial"/>
              <a:buChar char="•"/>
            </a:pPr>
            <a:r>
              <a:rPr lang="en-US" sz="1400" dirty="0"/>
              <a:t>Lessons from other states: </a:t>
            </a:r>
            <a:endParaRPr lang="en-US" sz="1400" dirty="0">
              <a:cs typeface="Arial"/>
            </a:endParaRPr>
          </a:p>
          <a:p>
            <a:pPr marL="742950" lvl="1" indent="-285750">
              <a:buFont typeface="Arial"/>
              <a:buChar char="•"/>
            </a:pPr>
            <a:r>
              <a:rPr lang="en-US" sz="1400" b="1" i="1" dirty="0"/>
              <a:t>Consumer safety is a priority in all states.</a:t>
            </a:r>
            <a:r>
              <a:rPr lang="en-US" sz="1400" dirty="0"/>
              <a:t> </a:t>
            </a:r>
            <a:endParaRPr lang="en-US" sz="1300" dirty="0"/>
          </a:p>
          <a:p>
            <a:pPr marL="742950" lvl="1" indent="-285750">
              <a:buFont typeface="Arial"/>
              <a:buChar char="•"/>
            </a:pPr>
            <a:r>
              <a:rPr lang="en-US" sz="1400" dirty="0"/>
              <a:t>Other priorities include: equity, market/economic growth, medical patient access and safety.</a:t>
            </a:r>
            <a:endParaRPr lang="en-US" sz="1400" dirty="0">
              <a:cs typeface="Arial"/>
            </a:endParaRPr>
          </a:p>
          <a:p>
            <a:pPr marL="742950" lvl="1" indent="-285750">
              <a:buFont typeface="Arial"/>
              <a:buChar char="•"/>
            </a:pPr>
            <a:r>
              <a:rPr lang="en-US" sz="1400" dirty="0"/>
              <a:t>Need flexible statutes and baseline data collection. </a:t>
            </a:r>
            <a:endParaRPr lang="en-US" sz="1400" dirty="0">
              <a:cs typeface="Arial"/>
            </a:endParaRPr>
          </a:p>
          <a:p>
            <a:pPr marL="742950" lvl="1" indent="-285750">
              <a:buFont typeface="Arial"/>
              <a:buChar char="•"/>
            </a:pPr>
            <a:r>
              <a:rPr lang="en-US" sz="1400" dirty="0"/>
              <a:t>Risks of local opt-outs that can create patchwork-like gaps and impact the illicit market. </a:t>
            </a:r>
            <a:endParaRPr lang="en-US" sz="1400" dirty="0">
              <a:cs typeface="Arial"/>
            </a:endParaRPr>
          </a:p>
          <a:p>
            <a:pPr marL="742950" lvl="1" indent="-285750">
              <a:buFont typeface="Arial"/>
              <a:buChar char="•"/>
            </a:pPr>
            <a:r>
              <a:rPr lang="en-US" sz="1400" dirty="0"/>
              <a:t>Education should begin early, even before tax revenues are available. </a:t>
            </a:r>
            <a:endParaRPr lang="en-US" sz="1400" dirty="0">
              <a:cs typeface="Arial"/>
            </a:endParaRPr>
          </a:p>
          <a:p>
            <a:pPr marL="742950" lvl="1" indent="-285750">
              <a:buFont typeface="Arial"/>
              <a:buChar char="•"/>
            </a:pPr>
            <a:r>
              <a:rPr lang="en-US" sz="1400" dirty="0"/>
              <a:t>Market design choices shape outcomes. </a:t>
            </a:r>
            <a:endParaRPr lang="en-US" sz="1400" dirty="0">
              <a:cs typeface="Arial"/>
            </a:endParaRPr>
          </a:p>
          <a:p>
            <a:pPr marL="742950" lvl="1" indent="-285750">
              <a:buFont typeface="Arial"/>
              <a:buChar char="•"/>
            </a:pPr>
            <a:r>
              <a:rPr lang="en-US" sz="1400" dirty="0"/>
              <a:t>When designing your regulatory framework, it's very important to consider cannabinoids that come from hemp.</a:t>
            </a:r>
            <a:endParaRPr lang="en-US" sz="1400" dirty="0">
              <a:cs typeface="Arial"/>
            </a:endParaRPr>
          </a:p>
          <a:p>
            <a:endParaRPr lang="en-US" sz="1400">
              <a:cs typeface="Arial"/>
            </a:endParaRPr>
          </a:p>
          <a:p>
            <a:pPr marL="285750" indent="-285750">
              <a:buFont typeface="Arial"/>
              <a:buChar char="•"/>
            </a:pPr>
            <a:r>
              <a:rPr lang="en-US" sz="1400" dirty="0"/>
              <a:t>Best practices: </a:t>
            </a:r>
            <a:endParaRPr lang="en-US" sz="1400" dirty="0">
              <a:cs typeface="Arial"/>
            </a:endParaRPr>
          </a:p>
          <a:p>
            <a:pPr marL="742950" lvl="1" indent="-285750">
              <a:buFont typeface="Arial"/>
              <a:buChar char="•"/>
            </a:pPr>
            <a:r>
              <a:rPr lang="en-US" sz="1400" dirty="0"/>
              <a:t>Clear product standards (THC concentration caps)</a:t>
            </a:r>
            <a:endParaRPr lang="en-US" sz="1400" dirty="0">
              <a:cs typeface="Arial"/>
            </a:endParaRPr>
          </a:p>
          <a:p>
            <a:pPr marL="742950" lvl="1" indent="-285750">
              <a:buFont typeface="Arial"/>
              <a:buChar char="•"/>
            </a:pPr>
            <a:r>
              <a:rPr lang="en-US" sz="1400" dirty="0"/>
              <a:t>Mandatory lab testing, packaging, and labeling requirements. </a:t>
            </a:r>
            <a:endParaRPr lang="en-US" sz="1400" dirty="0">
              <a:cs typeface="Arial"/>
            </a:endParaRPr>
          </a:p>
          <a:p>
            <a:pPr marL="742950" lvl="1" indent="-285750">
              <a:buFont typeface="Arial"/>
              <a:buChar char="•"/>
            </a:pPr>
            <a:r>
              <a:rPr lang="en-US" sz="1400" dirty="0"/>
              <a:t>Consumer education campaigns with a focus on harm reduction. </a:t>
            </a:r>
            <a:endParaRPr lang="en-US" sz="1400">
              <a:cs typeface="Arial"/>
            </a:endParaRPr>
          </a:p>
          <a:p>
            <a:pPr marL="742950" lvl="1" indent="-285750">
              <a:buFont typeface="Arial"/>
              <a:buChar char="•"/>
            </a:pPr>
            <a:r>
              <a:rPr lang="en-US" sz="1400" dirty="0"/>
              <a:t>Single-agency oversight is recommended, with cross-agency support.</a:t>
            </a:r>
            <a:endParaRPr lang="en-US" sz="1400">
              <a:cs typeface="Arial"/>
            </a:endParaRPr>
          </a:p>
        </p:txBody>
      </p:sp>
    </p:spTree>
    <p:custDataLst>
      <p:tags r:id="rId1"/>
    </p:custDataLst>
    <p:extLst>
      <p:ext uri="{BB962C8B-B14F-4D97-AF65-F5344CB8AC3E}">
        <p14:creationId xmlns:p14="http://schemas.microsoft.com/office/powerpoint/2010/main" val="364192260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DA5D222-511B-91B4-3261-CFA927B0D1FC}"/>
            </a:ext>
          </a:extLst>
        </p:cNvPr>
        <p:cNvGrpSpPr/>
        <p:nvPr/>
      </p:nvGrpSpPr>
      <p:grpSpPr>
        <a:xfrm>
          <a:off x="0" y="0"/>
          <a:ext cx="0" cy="0"/>
          <a:chOff x="0" y="0"/>
          <a:chExt cx="0" cy="0"/>
        </a:xfrm>
      </p:grpSpPr>
      <p:sp>
        <p:nvSpPr>
          <p:cNvPr id="5" name="Rectangle 4">
            <a:extLst>
              <a:ext uri="{FF2B5EF4-FFF2-40B4-BE49-F238E27FC236}">
                <a16:creationId xmlns:a16="http://schemas.microsoft.com/office/drawing/2014/main" id="{C636B969-9727-7402-F138-CD51806181A3}"/>
              </a:ext>
            </a:extLst>
          </p:cNvPr>
          <p:cNvSpPr/>
          <p:nvPr/>
        </p:nvSpPr>
        <p:spPr>
          <a:xfrm>
            <a:off x="0" y="0"/>
            <a:ext cx="9144000" cy="6858000"/>
          </a:xfrm>
          <a:prstGeom prst="rect">
            <a:avLst/>
          </a:prstGeom>
          <a:solidFill>
            <a:srgbClr val="002060"/>
          </a:solidFill>
          <a:ln>
            <a:solidFill>
              <a:srgbClr val="002060"/>
            </a:solid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US" sz="3750" b="1">
                <a:solidFill>
                  <a:schemeClr val="bg1"/>
                </a:solidFill>
                <a:latin typeface="Avenir Next LT Pro" panose="020B0504020202020204" pitchFamily="34" charset="0"/>
              </a:rPr>
              <a:t>Dr. Cameron Coleman</a:t>
            </a:r>
          </a:p>
          <a:p>
            <a:pPr algn="ctr"/>
            <a:endParaRPr lang="en-US" sz="3750" b="1">
              <a:latin typeface="Avenir Next LT Pro"/>
            </a:endParaRPr>
          </a:p>
        </p:txBody>
      </p:sp>
    </p:spTree>
    <p:custDataLst>
      <p:tags r:id="rId1"/>
    </p:custDataLst>
    <p:extLst>
      <p:ext uri="{BB962C8B-B14F-4D97-AF65-F5344CB8AC3E}">
        <p14:creationId xmlns:p14="http://schemas.microsoft.com/office/powerpoint/2010/main" val="326241655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1B3BB15-FCA2-2FE0-4CB5-0B5E2C193784}"/>
            </a:ext>
          </a:extLst>
        </p:cNvPr>
        <p:cNvGrpSpPr/>
        <p:nvPr/>
      </p:nvGrpSpPr>
      <p:grpSpPr>
        <a:xfrm>
          <a:off x="0" y="0"/>
          <a:ext cx="0" cy="0"/>
          <a:chOff x="0" y="0"/>
          <a:chExt cx="0" cy="0"/>
        </a:xfrm>
      </p:grpSpPr>
      <p:sp>
        <p:nvSpPr>
          <p:cNvPr id="5" name="Rectangle 4">
            <a:extLst>
              <a:ext uri="{FF2B5EF4-FFF2-40B4-BE49-F238E27FC236}">
                <a16:creationId xmlns:a16="http://schemas.microsoft.com/office/drawing/2014/main" id="{B2BB5466-86C6-D6EA-258A-CCFE65D5DC21}"/>
              </a:ext>
            </a:extLst>
          </p:cNvPr>
          <p:cNvSpPr/>
          <p:nvPr/>
        </p:nvSpPr>
        <p:spPr>
          <a:xfrm>
            <a:off x="0" y="0"/>
            <a:ext cx="9144000" cy="6858000"/>
          </a:xfrm>
          <a:prstGeom prst="rect">
            <a:avLst/>
          </a:prstGeom>
          <a:solidFill>
            <a:srgbClr val="002060"/>
          </a:solidFill>
          <a:ln>
            <a:solidFill>
              <a:srgbClr val="002060"/>
            </a:solid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US" sz="3750" b="1">
                <a:solidFill>
                  <a:schemeClr val="bg1"/>
                </a:solidFill>
                <a:latin typeface="Avenir Next LT Pro" panose="020B0504020202020204" pitchFamily="34" charset="0"/>
              </a:rPr>
              <a:t>Subcommittees</a:t>
            </a:r>
          </a:p>
          <a:p>
            <a:pPr algn="ctr"/>
            <a:endParaRPr lang="en-US" sz="3750" b="1">
              <a:latin typeface="Avenir Next LT Pro"/>
            </a:endParaRPr>
          </a:p>
        </p:txBody>
      </p:sp>
    </p:spTree>
    <p:custDataLst>
      <p:tags r:id="rId1"/>
    </p:custDataLst>
    <p:extLst>
      <p:ext uri="{BB962C8B-B14F-4D97-AF65-F5344CB8AC3E}">
        <p14:creationId xmlns:p14="http://schemas.microsoft.com/office/powerpoint/2010/main" val="2481967957"/>
      </p:ext>
    </p:extLst>
  </p:cSld>
  <p:clrMapOvr>
    <a:masterClrMapping/>
  </p:clrMapOvr>
  <p:extLst>
    <p:ext uri="{6950BFC3-D8DA-4A85-94F7-54DA5524770B}">
      <p188:commentRel xmlns:p188="http://schemas.microsoft.com/office/powerpoint/2018/8/main" r:id="rId4"/>
    </p:ext>
  </p:extLs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452785A-B528-E967-A3E1-95A85C05841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AE2D84B-9DBE-3F56-6945-9B2FFF664450}"/>
              </a:ext>
            </a:extLst>
          </p:cNvPr>
          <p:cNvSpPr>
            <a:spLocks noGrp="1"/>
          </p:cNvSpPr>
          <p:nvPr>
            <p:ph type="title"/>
          </p:nvPr>
        </p:nvSpPr>
        <p:spPr>
          <a:xfrm>
            <a:off x="261889" y="121332"/>
            <a:ext cx="9160017" cy="592562"/>
          </a:xfrm>
        </p:spPr>
        <p:txBody>
          <a:bodyPr>
            <a:normAutofit/>
          </a:bodyPr>
          <a:lstStyle/>
          <a:p>
            <a:r>
              <a:rPr lang="en-US" sz="2100">
                <a:solidFill>
                  <a:srgbClr val="002060"/>
                </a:solidFill>
                <a:latin typeface="Avenir Next LT Pro"/>
                <a:ea typeface="Verdana"/>
                <a:cs typeface="Arial"/>
              </a:rPr>
              <a:t>Proposed Structure for the Work Going Forward </a:t>
            </a:r>
            <a:endParaRPr lang="en-US"/>
          </a:p>
        </p:txBody>
      </p:sp>
      <p:graphicFrame>
        <p:nvGraphicFramePr>
          <p:cNvPr id="4" name="Table 3">
            <a:extLst>
              <a:ext uri="{FF2B5EF4-FFF2-40B4-BE49-F238E27FC236}">
                <a16:creationId xmlns:a16="http://schemas.microsoft.com/office/drawing/2014/main" id="{E075B1F2-A81E-BBFB-7E95-1838920E8F72}"/>
              </a:ext>
            </a:extLst>
          </p:cNvPr>
          <p:cNvGraphicFramePr>
            <a:graphicFrameLocks noGrp="1"/>
          </p:cNvGraphicFramePr>
          <p:nvPr>
            <p:extLst>
              <p:ext uri="{D42A27DB-BD31-4B8C-83A1-F6EECF244321}">
                <p14:modId xmlns:p14="http://schemas.microsoft.com/office/powerpoint/2010/main" val="3270994075"/>
              </p:ext>
            </p:extLst>
          </p:nvPr>
        </p:nvGraphicFramePr>
        <p:xfrm>
          <a:off x="698776" y="1327677"/>
          <a:ext cx="3453532" cy="4092876"/>
        </p:xfrm>
        <a:graphic>
          <a:graphicData uri="http://schemas.openxmlformats.org/drawingml/2006/table">
            <a:tbl>
              <a:tblPr firstRow="1" bandRow="1">
                <a:tableStyleId>{F5AB1C69-6EDB-4FF4-983F-18BD219EF322}</a:tableStyleId>
              </a:tblPr>
              <a:tblGrid>
                <a:gridCol w="3453532">
                  <a:extLst>
                    <a:ext uri="{9D8B030D-6E8A-4147-A177-3AD203B41FA5}">
                      <a16:colId xmlns:a16="http://schemas.microsoft.com/office/drawing/2014/main" val="2185681836"/>
                    </a:ext>
                  </a:extLst>
                </a:gridCol>
              </a:tblGrid>
              <a:tr h="1023219">
                <a:tc>
                  <a:txBody>
                    <a:bodyPr/>
                    <a:lstStyle/>
                    <a:p>
                      <a:pPr algn="ctr"/>
                      <a:r>
                        <a:rPr lang="en-US"/>
                        <a:t>Phase 1</a:t>
                      </a:r>
                    </a:p>
                  </a:txBody>
                  <a:tcPr anchor="ctr"/>
                </a:tc>
                <a:extLst>
                  <a:ext uri="{0D108BD9-81ED-4DB2-BD59-A6C34878D82A}">
                    <a16:rowId xmlns:a16="http://schemas.microsoft.com/office/drawing/2014/main" val="1571770543"/>
                  </a:ext>
                </a:extLst>
              </a:tr>
              <a:tr h="1023219">
                <a:tc>
                  <a:txBody>
                    <a:bodyPr/>
                    <a:lstStyle/>
                    <a:p>
                      <a:pPr algn="ctr"/>
                      <a:r>
                        <a:rPr lang="en-US" b="1"/>
                        <a:t>Consumer Safety &amp; Youth Protection</a:t>
                      </a:r>
                    </a:p>
                  </a:txBody>
                  <a:tcPr anchor="ctr"/>
                </a:tc>
                <a:extLst>
                  <a:ext uri="{0D108BD9-81ED-4DB2-BD59-A6C34878D82A}">
                    <a16:rowId xmlns:a16="http://schemas.microsoft.com/office/drawing/2014/main" val="1277182592"/>
                  </a:ext>
                </a:extLst>
              </a:tr>
              <a:tr h="1023219">
                <a:tc>
                  <a:txBody>
                    <a:bodyPr/>
                    <a:lstStyle/>
                    <a:p>
                      <a:pPr algn="ctr"/>
                      <a:r>
                        <a:rPr lang="en-US" b="1"/>
                        <a:t>Prevention &amp; Treatment </a:t>
                      </a:r>
                    </a:p>
                  </a:txBody>
                  <a:tcPr anchor="ctr"/>
                </a:tc>
                <a:extLst>
                  <a:ext uri="{0D108BD9-81ED-4DB2-BD59-A6C34878D82A}">
                    <a16:rowId xmlns:a16="http://schemas.microsoft.com/office/drawing/2014/main" val="3724042850"/>
                  </a:ext>
                </a:extLst>
              </a:tr>
              <a:tr h="1023219">
                <a:tc>
                  <a:txBody>
                    <a:bodyPr/>
                    <a:lstStyle/>
                    <a:p>
                      <a:pPr lvl="0" algn="ctr">
                        <a:buNone/>
                      </a:pPr>
                      <a:r>
                        <a:rPr lang="en-US" b="1"/>
                        <a:t>Market Structure</a:t>
                      </a:r>
                    </a:p>
                  </a:txBody>
                  <a:tcPr anchor="ctr"/>
                </a:tc>
                <a:extLst>
                  <a:ext uri="{0D108BD9-81ED-4DB2-BD59-A6C34878D82A}">
                    <a16:rowId xmlns:a16="http://schemas.microsoft.com/office/drawing/2014/main" val="120879574"/>
                  </a:ext>
                </a:extLst>
              </a:tr>
            </a:tbl>
          </a:graphicData>
        </a:graphic>
      </p:graphicFrame>
      <p:graphicFrame>
        <p:nvGraphicFramePr>
          <p:cNvPr id="5" name="Table 4">
            <a:extLst>
              <a:ext uri="{FF2B5EF4-FFF2-40B4-BE49-F238E27FC236}">
                <a16:creationId xmlns:a16="http://schemas.microsoft.com/office/drawing/2014/main" id="{BD81F4A4-4E34-6512-E29A-E6189BE68DAA}"/>
              </a:ext>
            </a:extLst>
          </p:cNvPr>
          <p:cNvGraphicFramePr>
            <a:graphicFrameLocks noGrp="1"/>
          </p:cNvGraphicFramePr>
          <p:nvPr>
            <p:extLst>
              <p:ext uri="{D42A27DB-BD31-4B8C-83A1-F6EECF244321}">
                <p14:modId xmlns:p14="http://schemas.microsoft.com/office/powerpoint/2010/main" val="2674104829"/>
              </p:ext>
            </p:extLst>
          </p:nvPr>
        </p:nvGraphicFramePr>
        <p:xfrm>
          <a:off x="5011231" y="1327676"/>
          <a:ext cx="3503446" cy="4082844"/>
        </p:xfrm>
        <a:graphic>
          <a:graphicData uri="http://schemas.openxmlformats.org/drawingml/2006/table">
            <a:tbl>
              <a:tblPr firstRow="1" bandRow="1">
                <a:tableStyleId>{21E4AEA4-8DFA-4A89-87EB-49C32662AFE0}</a:tableStyleId>
              </a:tblPr>
              <a:tblGrid>
                <a:gridCol w="3503446">
                  <a:extLst>
                    <a:ext uri="{9D8B030D-6E8A-4147-A177-3AD203B41FA5}">
                      <a16:colId xmlns:a16="http://schemas.microsoft.com/office/drawing/2014/main" val="1523275685"/>
                    </a:ext>
                  </a:extLst>
                </a:gridCol>
              </a:tblGrid>
              <a:tr h="1028130">
                <a:tc>
                  <a:txBody>
                    <a:bodyPr/>
                    <a:lstStyle/>
                    <a:p>
                      <a:pPr algn="ctr"/>
                      <a:r>
                        <a:rPr lang="en-US"/>
                        <a:t>Phase 2</a:t>
                      </a:r>
                    </a:p>
                  </a:txBody>
                  <a:tcPr anchor="ctr"/>
                </a:tc>
                <a:extLst>
                  <a:ext uri="{0D108BD9-81ED-4DB2-BD59-A6C34878D82A}">
                    <a16:rowId xmlns:a16="http://schemas.microsoft.com/office/drawing/2014/main" val="1595406383"/>
                  </a:ext>
                </a:extLst>
              </a:tr>
              <a:tr h="1018238">
                <a:tc>
                  <a:txBody>
                    <a:bodyPr/>
                    <a:lstStyle/>
                    <a:p>
                      <a:pPr algn="ctr"/>
                      <a:r>
                        <a:rPr lang="en-US" b="1"/>
                        <a:t>Regulatory Structure </a:t>
                      </a:r>
                    </a:p>
                  </a:txBody>
                  <a:tcPr anchor="ctr"/>
                </a:tc>
                <a:extLst>
                  <a:ext uri="{0D108BD9-81ED-4DB2-BD59-A6C34878D82A}">
                    <a16:rowId xmlns:a16="http://schemas.microsoft.com/office/drawing/2014/main" val="3644299817"/>
                  </a:ext>
                </a:extLst>
              </a:tr>
              <a:tr h="1018238">
                <a:tc>
                  <a:txBody>
                    <a:bodyPr/>
                    <a:lstStyle/>
                    <a:p>
                      <a:pPr algn="ctr"/>
                      <a:r>
                        <a:rPr lang="en-US" b="1"/>
                        <a:t>Enforcement &amp; Criminal Justice Reform </a:t>
                      </a:r>
                    </a:p>
                  </a:txBody>
                  <a:tcPr anchor="ctr"/>
                </a:tc>
                <a:extLst>
                  <a:ext uri="{0D108BD9-81ED-4DB2-BD59-A6C34878D82A}">
                    <a16:rowId xmlns:a16="http://schemas.microsoft.com/office/drawing/2014/main" val="661139555"/>
                  </a:ext>
                </a:extLst>
              </a:tr>
              <a:tr h="1018238">
                <a:tc>
                  <a:txBody>
                    <a:bodyPr/>
                    <a:lstStyle/>
                    <a:p>
                      <a:pPr algn="ctr"/>
                      <a:r>
                        <a:rPr lang="en-US" b="1"/>
                        <a:t>Revenue &amp; Federal Compliance </a:t>
                      </a:r>
                    </a:p>
                  </a:txBody>
                  <a:tcPr anchor="ctr"/>
                </a:tc>
                <a:extLst>
                  <a:ext uri="{0D108BD9-81ED-4DB2-BD59-A6C34878D82A}">
                    <a16:rowId xmlns:a16="http://schemas.microsoft.com/office/drawing/2014/main" val="2841094969"/>
                  </a:ext>
                </a:extLst>
              </a:tr>
            </a:tbl>
          </a:graphicData>
        </a:graphic>
      </p:graphicFrame>
    </p:spTree>
    <p:custDataLst>
      <p:tags r:id="rId1"/>
    </p:custDataLst>
    <p:extLst>
      <p:ext uri="{BB962C8B-B14F-4D97-AF65-F5344CB8AC3E}">
        <p14:creationId xmlns:p14="http://schemas.microsoft.com/office/powerpoint/2010/main" val="307955890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537E4E0-EAFF-50D6-944E-D661EB9DA45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CC5EC2E-8D7E-CFC7-3AE3-6DC92F89FC8B}"/>
              </a:ext>
            </a:extLst>
          </p:cNvPr>
          <p:cNvSpPr>
            <a:spLocks noGrp="1"/>
          </p:cNvSpPr>
          <p:nvPr>
            <p:ph type="title"/>
          </p:nvPr>
        </p:nvSpPr>
        <p:spPr>
          <a:xfrm>
            <a:off x="261889" y="121332"/>
            <a:ext cx="9160017" cy="592562"/>
          </a:xfrm>
        </p:spPr>
        <p:txBody>
          <a:bodyPr>
            <a:normAutofit/>
          </a:bodyPr>
          <a:lstStyle/>
          <a:p>
            <a:r>
              <a:rPr lang="en-US" sz="2100">
                <a:solidFill>
                  <a:srgbClr val="002060"/>
                </a:solidFill>
                <a:latin typeface="Avenir Next LT Pro"/>
                <a:ea typeface="Verdana"/>
                <a:cs typeface="Arial"/>
              </a:rPr>
              <a:t>Phase 1 Subcommittees </a:t>
            </a:r>
            <a:endParaRPr lang="en-US"/>
          </a:p>
        </p:txBody>
      </p:sp>
      <p:graphicFrame>
        <p:nvGraphicFramePr>
          <p:cNvPr id="3" name="Table 2">
            <a:extLst>
              <a:ext uri="{FF2B5EF4-FFF2-40B4-BE49-F238E27FC236}">
                <a16:creationId xmlns:a16="http://schemas.microsoft.com/office/drawing/2014/main" id="{12A15F20-CCC2-F60E-76C2-C56CDD07F319}"/>
              </a:ext>
            </a:extLst>
          </p:cNvPr>
          <p:cNvGraphicFramePr>
            <a:graphicFrameLocks noGrp="1"/>
          </p:cNvGraphicFramePr>
          <p:nvPr>
            <p:extLst>
              <p:ext uri="{D42A27DB-BD31-4B8C-83A1-F6EECF244321}">
                <p14:modId xmlns:p14="http://schemas.microsoft.com/office/powerpoint/2010/main" val="739828201"/>
              </p:ext>
            </p:extLst>
          </p:nvPr>
        </p:nvGraphicFramePr>
        <p:xfrm>
          <a:off x="59894" y="688794"/>
          <a:ext cx="9031831" cy="6168971"/>
        </p:xfrm>
        <a:graphic>
          <a:graphicData uri="http://schemas.openxmlformats.org/drawingml/2006/table">
            <a:tbl>
              <a:tblPr firstRow="1" bandRow="1">
                <a:tableStyleId>{F5AB1C69-6EDB-4FF4-983F-18BD219EF322}</a:tableStyleId>
              </a:tblPr>
              <a:tblGrid>
                <a:gridCol w="2091348">
                  <a:extLst>
                    <a:ext uri="{9D8B030D-6E8A-4147-A177-3AD203B41FA5}">
                      <a16:colId xmlns:a16="http://schemas.microsoft.com/office/drawing/2014/main" val="1809719260"/>
                    </a:ext>
                  </a:extLst>
                </a:gridCol>
                <a:gridCol w="3719391">
                  <a:extLst>
                    <a:ext uri="{9D8B030D-6E8A-4147-A177-3AD203B41FA5}">
                      <a16:colId xmlns:a16="http://schemas.microsoft.com/office/drawing/2014/main" val="1666034319"/>
                    </a:ext>
                  </a:extLst>
                </a:gridCol>
                <a:gridCol w="3221092">
                  <a:extLst>
                    <a:ext uri="{9D8B030D-6E8A-4147-A177-3AD203B41FA5}">
                      <a16:colId xmlns:a16="http://schemas.microsoft.com/office/drawing/2014/main" val="1567137217"/>
                    </a:ext>
                  </a:extLst>
                </a:gridCol>
              </a:tblGrid>
              <a:tr h="613973">
                <a:tc>
                  <a:txBody>
                    <a:bodyPr/>
                    <a:lstStyle/>
                    <a:p>
                      <a:r>
                        <a:rPr lang="en-US" sz="1200"/>
                        <a:t>Subcommittee </a:t>
                      </a:r>
                    </a:p>
                  </a:txBody>
                  <a:tcPr/>
                </a:tc>
                <a:tc>
                  <a:txBody>
                    <a:bodyPr/>
                    <a:lstStyle/>
                    <a:p>
                      <a:r>
                        <a:rPr lang="en-US" sz="1200"/>
                        <a:t>Potential Areas of Consideration </a:t>
                      </a:r>
                    </a:p>
                  </a:txBody>
                  <a:tcPr/>
                </a:tc>
                <a:tc>
                  <a:txBody>
                    <a:bodyPr/>
                    <a:lstStyle/>
                    <a:p>
                      <a:pPr lvl="0">
                        <a:buNone/>
                      </a:pPr>
                      <a:r>
                        <a:rPr lang="en-US" sz="1200"/>
                        <a:t>Potential Members </a:t>
                      </a:r>
                    </a:p>
                  </a:txBody>
                  <a:tcPr/>
                </a:tc>
                <a:extLst>
                  <a:ext uri="{0D108BD9-81ED-4DB2-BD59-A6C34878D82A}">
                    <a16:rowId xmlns:a16="http://schemas.microsoft.com/office/drawing/2014/main" val="2604721538"/>
                  </a:ext>
                </a:extLst>
              </a:tr>
              <a:tr h="2046578">
                <a:tc>
                  <a:txBody>
                    <a:bodyPr/>
                    <a:lstStyle/>
                    <a:p>
                      <a:r>
                        <a:rPr lang="en-US" sz="1200"/>
                        <a:t>Consumer Safety &amp; Youth Protection</a:t>
                      </a:r>
                    </a:p>
                  </a:txBody>
                  <a:tcPr/>
                </a:tc>
                <a:tc>
                  <a:txBody>
                    <a:bodyPr/>
                    <a:lstStyle/>
                    <a:p>
                      <a:pPr marL="285750" indent="-285750">
                        <a:buFont typeface="Arial"/>
                        <a:buChar char="•"/>
                      </a:pPr>
                      <a:r>
                        <a:rPr lang="en-US" sz="1200"/>
                        <a:t>Packaging and labeling</a:t>
                      </a:r>
                      <a:endParaRPr lang="en-US"/>
                    </a:p>
                    <a:p>
                      <a:pPr marL="285750" lvl="0" indent="-285750">
                        <a:buFont typeface="Arial"/>
                        <a:buChar char="•"/>
                      </a:pPr>
                      <a:r>
                        <a:rPr lang="en-US" sz="1200"/>
                        <a:t>Potency and flavor limits </a:t>
                      </a:r>
                    </a:p>
                    <a:p>
                      <a:pPr marL="285750" lvl="0" indent="-285750">
                        <a:buFont typeface="Arial"/>
                        <a:buChar char="•"/>
                      </a:pPr>
                      <a:r>
                        <a:rPr lang="en-US" sz="1200"/>
                        <a:t>Purity standards </a:t>
                      </a:r>
                    </a:p>
                    <a:p>
                      <a:pPr marL="285750" lvl="0" indent="-285750">
                        <a:buFont typeface="Arial"/>
                        <a:buChar char="•"/>
                      </a:pPr>
                      <a:r>
                        <a:rPr lang="en-US" sz="1200"/>
                        <a:t>Product types and forms</a:t>
                      </a:r>
                    </a:p>
                    <a:p>
                      <a:pPr marL="285750" lvl="0" indent="-285750">
                        <a:buFont typeface="Arial"/>
                        <a:buChar char="•"/>
                      </a:pPr>
                      <a:r>
                        <a:rPr lang="en-US" sz="1200"/>
                        <a:t>Testing requirements </a:t>
                      </a:r>
                    </a:p>
                    <a:p>
                      <a:pPr marL="285750" lvl="0" indent="-285750">
                        <a:buFont typeface="Arial"/>
                        <a:buChar char="•"/>
                      </a:pPr>
                      <a:r>
                        <a:rPr lang="en-US" sz="1200"/>
                        <a:t>Age restrictions </a:t>
                      </a:r>
                    </a:p>
                    <a:p>
                      <a:pPr marL="285750" lvl="0" indent="-285750">
                        <a:buFont typeface="Arial"/>
                        <a:buChar char="•"/>
                      </a:pPr>
                      <a:r>
                        <a:rPr lang="en-US" sz="1200"/>
                        <a:t>Advertising </a:t>
                      </a:r>
                    </a:p>
                  </a:txBody>
                  <a:tcPr/>
                </a:tc>
                <a:tc>
                  <a:txBody>
                    <a:bodyPr/>
                    <a:lstStyle/>
                    <a:p>
                      <a:pPr marL="285750" lvl="0" indent="-285750">
                        <a:buFont typeface="Arial"/>
                        <a:buChar char="•"/>
                      </a:pPr>
                      <a:r>
                        <a:rPr lang="en-US" sz="1200"/>
                        <a:t>Kris Gardner  </a:t>
                      </a:r>
                    </a:p>
                    <a:p>
                      <a:pPr marL="285750" lvl="0" indent="-285750">
                        <a:buFont typeface="Arial"/>
                        <a:buChar char="•"/>
                      </a:pPr>
                      <a:r>
                        <a:rPr lang="en-US" sz="1200"/>
                        <a:t>Arthur Apolinario </a:t>
                      </a:r>
                    </a:p>
                    <a:p>
                      <a:pPr marL="285750" lvl="0" indent="-285750">
                        <a:buFont typeface="Arial"/>
                        <a:buChar char="•"/>
                      </a:pPr>
                      <a:r>
                        <a:rPr lang="en-US" sz="1200"/>
                        <a:t>Sen. Bill Rabon </a:t>
                      </a:r>
                    </a:p>
                    <a:p>
                      <a:pPr marL="285750" lvl="0" indent="-285750">
                        <a:buFont typeface="Arial"/>
                        <a:buChar char="•"/>
                      </a:pPr>
                      <a:r>
                        <a:rPr lang="en-US" sz="1200"/>
                        <a:t>Keith Stone </a:t>
                      </a:r>
                    </a:p>
                    <a:p>
                      <a:pPr marL="285750" lvl="0" indent="-285750">
                        <a:buFont typeface="Arial"/>
                        <a:buChar char="•"/>
                      </a:pPr>
                      <a:r>
                        <a:rPr lang="en-US" sz="1200"/>
                        <a:t>Larry Greenblatt </a:t>
                      </a:r>
                    </a:p>
                    <a:p>
                      <a:pPr marL="285750" lvl="0" indent="-285750">
                        <a:buFont typeface="Arial"/>
                        <a:buChar char="•"/>
                      </a:pPr>
                      <a:r>
                        <a:rPr lang="en-US" sz="1200"/>
                        <a:t>Daniel Hirschman </a:t>
                      </a:r>
                    </a:p>
                    <a:p>
                      <a:pPr marL="285750" lvl="0" indent="-285750">
                        <a:buFont typeface="Arial"/>
                        <a:buChar char="•"/>
                      </a:pPr>
                      <a:r>
                        <a:rPr lang="en-US" sz="1200"/>
                        <a:t>Joy Strickland </a:t>
                      </a:r>
                    </a:p>
                    <a:p>
                      <a:pPr marL="285750" lvl="0" indent="-285750">
                        <a:buFont typeface="Arial"/>
                        <a:buChar char="•"/>
                      </a:pPr>
                      <a:r>
                        <a:rPr lang="en-US" sz="1200"/>
                        <a:t>Josh Batten</a:t>
                      </a:r>
                    </a:p>
                    <a:p>
                      <a:pPr marL="285750" lvl="0" indent="-285750">
                        <a:buFont typeface="Arial"/>
                        <a:buChar char="•"/>
                      </a:pPr>
                      <a:r>
                        <a:rPr lang="en-US" sz="1200"/>
                        <a:t>Freddy Johnson </a:t>
                      </a:r>
                    </a:p>
                    <a:p>
                      <a:pPr marL="285750" lvl="0" indent="-285750">
                        <a:buFont typeface="Arial"/>
                        <a:buChar char="•"/>
                      </a:pPr>
                      <a:r>
                        <a:rPr lang="en-US" sz="1100" b="0" i="0" u="none" strike="noStrike" noProof="0">
                          <a:solidFill>
                            <a:srgbClr val="000000"/>
                          </a:solidFill>
                          <a:latin typeface="Arial"/>
                        </a:rPr>
                        <a:t>Rep. Zack Hawkins </a:t>
                      </a:r>
                      <a:endParaRPr lang="en-US" sz="1200"/>
                    </a:p>
                  </a:txBody>
                  <a:tcPr/>
                </a:tc>
                <a:extLst>
                  <a:ext uri="{0D108BD9-81ED-4DB2-BD59-A6C34878D82A}">
                    <a16:rowId xmlns:a16="http://schemas.microsoft.com/office/drawing/2014/main" val="2615775930"/>
                  </a:ext>
                </a:extLst>
              </a:tr>
              <a:tr h="1656751">
                <a:tc>
                  <a:txBody>
                    <a:bodyPr/>
                    <a:lstStyle/>
                    <a:p>
                      <a:r>
                        <a:rPr lang="en-US" sz="1200"/>
                        <a:t>Prevention &amp; Treatment </a:t>
                      </a:r>
                    </a:p>
                  </a:txBody>
                  <a:tcPr/>
                </a:tc>
                <a:tc>
                  <a:txBody>
                    <a:bodyPr/>
                    <a:lstStyle/>
                    <a:p>
                      <a:pPr marL="285750" indent="-285750">
                        <a:buFont typeface="Arial"/>
                        <a:buChar char="•"/>
                      </a:pPr>
                      <a:r>
                        <a:rPr lang="en-US" sz="1200"/>
                        <a:t>Treatment models </a:t>
                      </a:r>
                    </a:p>
                    <a:p>
                      <a:pPr marL="285750" lvl="0" indent="-285750">
                        <a:buFont typeface="Arial"/>
                        <a:buChar char="•"/>
                      </a:pPr>
                      <a:r>
                        <a:rPr lang="en-US" sz="1200"/>
                        <a:t>Public education campaigns </a:t>
                      </a:r>
                    </a:p>
                    <a:p>
                      <a:pPr marL="285750" lvl="0" indent="-285750">
                        <a:buFont typeface="Arial"/>
                        <a:buChar char="•"/>
                      </a:pPr>
                      <a:r>
                        <a:rPr lang="en-US" sz="1200"/>
                        <a:t>Data and public health surveillance needs </a:t>
                      </a:r>
                    </a:p>
                  </a:txBody>
                  <a:tcPr/>
                </a:tc>
                <a:tc>
                  <a:txBody>
                    <a:bodyPr/>
                    <a:lstStyle/>
                    <a:p>
                      <a:pPr marL="285750" lvl="0" indent="-285750">
                        <a:buFont typeface="Arial"/>
                        <a:buChar char="•"/>
                      </a:pPr>
                      <a:r>
                        <a:rPr lang="en-US" sz="1200"/>
                        <a:t>Carrie Brown </a:t>
                      </a:r>
                    </a:p>
                    <a:p>
                      <a:pPr marL="285750" lvl="0" indent="-285750">
                        <a:buFont typeface="Arial"/>
                        <a:buChar char="•"/>
                      </a:pPr>
                      <a:r>
                        <a:rPr lang="en-US" sz="1200"/>
                        <a:t>Kimberly McDonald </a:t>
                      </a:r>
                    </a:p>
                    <a:p>
                      <a:pPr marL="285750" lvl="0" indent="-285750">
                        <a:buFont typeface="Arial"/>
                        <a:buChar char="•"/>
                      </a:pPr>
                      <a:r>
                        <a:rPr lang="en-US" sz="1200"/>
                        <a:t>Brian Harris </a:t>
                      </a:r>
                    </a:p>
                    <a:p>
                      <a:pPr marL="285750" lvl="0" indent="-285750">
                        <a:buFont typeface="Arial"/>
                        <a:buChar char="•"/>
                      </a:pPr>
                      <a:r>
                        <a:rPr lang="en-US" sz="1200"/>
                        <a:t>Lillie Rhodes </a:t>
                      </a:r>
                    </a:p>
                    <a:p>
                      <a:pPr marL="285750" lvl="0" indent="-285750">
                        <a:buFont typeface="Arial"/>
                        <a:buChar char="•"/>
                      </a:pPr>
                      <a:r>
                        <a:rPr lang="en-US" sz="1200"/>
                        <a:t>Deonte' Thomas </a:t>
                      </a:r>
                    </a:p>
                    <a:p>
                      <a:pPr marL="285750" lvl="0" indent="-285750">
                        <a:buFont typeface="Arial"/>
                        <a:buChar char="•"/>
                      </a:pPr>
                      <a:r>
                        <a:rPr lang="en-US" sz="1200"/>
                        <a:t>Mark Ezzell </a:t>
                      </a:r>
                    </a:p>
                    <a:p>
                      <a:pPr marL="285750" lvl="0" indent="-285750">
                        <a:buFont typeface="Arial"/>
                        <a:buChar char="•"/>
                      </a:pPr>
                      <a:r>
                        <a:rPr lang="en-US" sz="1200"/>
                        <a:t>Michael Lamb</a:t>
                      </a:r>
                    </a:p>
                    <a:p>
                      <a:pPr marL="285750" lvl="0" indent="-285750">
                        <a:buFont typeface="Arial"/>
                        <a:buChar char="•"/>
                      </a:pPr>
                      <a:r>
                        <a:rPr lang="en-US" sz="1100" b="0" i="0" u="none" strike="noStrike" noProof="0">
                          <a:solidFill>
                            <a:srgbClr val="000000"/>
                          </a:solidFill>
                          <a:latin typeface="Arial"/>
                        </a:rPr>
                        <a:t>Sen. Kandie Smith</a:t>
                      </a:r>
                      <a:endParaRPr lang="en-US" sz="1200"/>
                    </a:p>
                  </a:txBody>
                  <a:tcPr/>
                </a:tc>
                <a:extLst>
                  <a:ext uri="{0D108BD9-81ED-4DB2-BD59-A6C34878D82A}">
                    <a16:rowId xmlns:a16="http://schemas.microsoft.com/office/drawing/2014/main" val="3650957315"/>
                  </a:ext>
                </a:extLst>
              </a:tr>
              <a:tr h="1851669">
                <a:tc>
                  <a:txBody>
                    <a:bodyPr/>
                    <a:lstStyle/>
                    <a:p>
                      <a:r>
                        <a:rPr lang="en-US" sz="1200"/>
                        <a:t>Market Structure </a:t>
                      </a:r>
                    </a:p>
                  </a:txBody>
                  <a:tcPr/>
                </a:tc>
                <a:tc>
                  <a:txBody>
                    <a:bodyPr/>
                    <a:lstStyle/>
                    <a:p>
                      <a:pPr marL="285750" indent="-285750">
                        <a:buFont typeface="Arial"/>
                        <a:buChar char="•"/>
                      </a:pPr>
                      <a:r>
                        <a:rPr lang="en-US" sz="1200"/>
                        <a:t>Vertical integration vs segmented model</a:t>
                      </a:r>
                    </a:p>
                    <a:p>
                      <a:pPr marL="285750" lvl="0" indent="-285750">
                        <a:buFont typeface="Arial"/>
                        <a:buChar char="•"/>
                      </a:pPr>
                      <a:r>
                        <a:rPr lang="en-US" sz="1200"/>
                        <a:t>Licensee selection method</a:t>
                      </a:r>
                    </a:p>
                    <a:p>
                      <a:pPr marL="285750" lvl="0" indent="-285750">
                        <a:buFont typeface="Arial"/>
                        <a:buChar char="•"/>
                      </a:pPr>
                      <a:r>
                        <a:rPr lang="en-US" sz="1200"/>
                        <a:t>Number of licenses </a:t>
                      </a:r>
                    </a:p>
                  </a:txBody>
                  <a:tcPr/>
                </a:tc>
                <a:tc>
                  <a:txBody>
                    <a:bodyPr/>
                    <a:lstStyle/>
                    <a:p>
                      <a:pPr marL="285750" lvl="0" indent="-285750">
                        <a:buFont typeface="Arial"/>
                        <a:buChar char="•"/>
                      </a:pPr>
                      <a:r>
                        <a:rPr lang="en-US" sz="1200"/>
                        <a:t>Forrest Parker</a:t>
                      </a:r>
                    </a:p>
                    <a:p>
                      <a:pPr marL="285750" lvl="0" indent="-285750">
                        <a:buFont typeface="Arial"/>
                        <a:buChar char="•"/>
                      </a:pPr>
                      <a:r>
                        <a:rPr lang="en-US" sz="1200"/>
                        <a:t>Patrick Brown </a:t>
                      </a:r>
                    </a:p>
                    <a:p>
                      <a:pPr marL="285750" lvl="0" indent="-285750">
                        <a:buFont typeface="Arial"/>
                        <a:buChar char="•"/>
                      </a:pPr>
                      <a:r>
                        <a:rPr lang="en-US" sz="1200"/>
                        <a:t>Gary Sikes </a:t>
                      </a:r>
                    </a:p>
                    <a:p>
                      <a:pPr marL="285750" lvl="0" indent="-285750">
                        <a:buFont typeface="Arial"/>
                        <a:buChar char="•"/>
                      </a:pPr>
                      <a:r>
                        <a:rPr lang="en-US" sz="1200"/>
                        <a:t>David Alexander </a:t>
                      </a:r>
                    </a:p>
                    <a:p>
                      <a:pPr marL="285750" lvl="0" indent="-285750">
                        <a:buFont typeface="Arial"/>
                        <a:buChar char="•"/>
                      </a:pPr>
                      <a:r>
                        <a:rPr lang="en-US" sz="1200"/>
                        <a:t>Rep. John Bell </a:t>
                      </a:r>
                    </a:p>
                    <a:p>
                      <a:pPr marL="285750" lvl="0" indent="-285750">
                        <a:buFont typeface="Arial"/>
                        <a:buChar char="•"/>
                      </a:pPr>
                      <a:r>
                        <a:rPr lang="en-US" sz="1200"/>
                        <a:t>Missy Welch </a:t>
                      </a:r>
                    </a:p>
                    <a:p>
                      <a:pPr marL="285750" lvl="0" indent="-285750">
                        <a:buFont typeface="Arial"/>
                        <a:buChar char="•"/>
                      </a:pPr>
                      <a:r>
                        <a:rPr lang="en-US" sz="1200"/>
                        <a:t>Patrick Oglesby </a:t>
                      </a:r>
                    </a:p>
                    <a:p>
                      <a:pPr marL="285750" lvl="0" indent="-285750">
                        <a:buFont typeface="Arial"/>
                        <a:buChar char="•"/>
                      </a:pPr>
                      <a:r>
                        <a:rPr lang="en-US" sz="1200"/>
                        <a:t>Anca Grozav</a:t>
                      </a:r>
                    </a:p>
                    <a:p>
                      <a:pPr marL="285750" lvl="0" indent="-285750">
                        <a:buFont typeface="Arial"/>
                        <a:buChar char="•"/>
                      </a:pPr>
                      <a:r>
                        <a:rPr lang="en-US" sz="1200"/>
                        <a:t>Matt Scott </a:t>
                      </a:r>
                    </a:p>
                  </a:txBody>
                  <a:tcPr/>
                </a:tc>
                <a:extLst>
                  <a:ext uri="{0D108BD9-81ED-4DB2-BD59-A6C34878D82A}">
                    <a16:rowId xmlns:a16="http://schemas.microsoft.com/office/drawing/2014/main" val="1449481131"/>
                  </a:ext>
                </a:extLst>
              </a:tr>
            </a:tbl>
          </a:graphicData>
        </a:graphic>
      </p:graphicFrame>
    </p:spTree>
    <p:custDataLst>
      <p:tags r:id="rId1"/>
    </p:custDataLst>
    <p:extLst>
      <p:ext uri="{BB962C8B-B14F-4D97-AF65-F5344CB8AC3E}">
        <p14:creationId xmlns:p14="http://schemas.microsoft.com/office/powerpoint/2010/main" val="742027059"/>
      </p:ext>
    </p:extLst>
  </p:cSld>
  <p:clrMapOvr>
    <a:masterClrMapping/>
  </p:clrMapOvr>
  <p:extLst>
    <p:ext uri="{6950BFC3-D8DA-4A85-94F7-54DA5524770B}">
      <p188:commentRel xmlns:p188="http://schemas.microsoft.com/office/powerpoint/2018/8/main" r:id="rId4"/>
    </p:ext>
  </p:extLs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562D01E-F0CD-0CD9-E39A-62F1BA03854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A43473D-D815-1D33-5CEF-90065C055EB2}"/>
              </a:ext>
            </a:extLst>
          </p:cNvPr>
          <p:cNvSpPr>
            <a:spLocks noGrp="1"/>
          </p:cNvSpPr>
          <p:nvPr>
            <p:ph type="title"/>
          </p:nvPr>
        </p:nvSpPr>
        <p:spPr>
          <a:xfrm>
            <a:off x="261889" y="121332"/>
            <a:ext cx="9160017" cy="592562"/>
          </a:xfrm>
        </p:spPr>
        <p:txBody>
          <a:bodyPr>
            <a:normAutofit/>
          </a:bodyPr>
          <a:lstStyle/>
          <a:p>
            <a:r>
              <a:rPr lang="en-US" sz="2100">
                <a:solidFill>
                  <a:srgbClr val="002060"/>
                </a:solidFill>
                <a:latin typeface="Avenir Next LT Pro"/>
                <a:ea typeface="Verdana"/>
                <a:cs typeface="Arial"/>
              </a:rPr>
              <a:t>Phase 2 Subcommittees </a:t>
            </a:r>
            <a:endParaRPr lang="en-US"/>
          </a:p>
        </p:txBody>
      </p:sp>
      <p:graphicFrame>
        <p:nvGraphicFramePr>
          <p:cNvPr id="3" name="Table 2">
            <a:extLst>
              <a:ext uri="{FF2B5EF4-FFF2-40B4-BE49-F238E27FC236}">
                <a16:creationId xmlns:a16="http://schemas.microsoft.com/office/drawing/2014/main" id="{08CF44D1-D306-A734-F644-045399D14E9E}"/>
              </a:ext>
            </a:extLst>
          </p:cNvPr>
          <p:cNvGraphicFramePr>
            <a:graphicFrameLocks noGrp="1"/>
          </p:cNvGraphicFramePr>
          <p:nvPr>
            <p:extLst>
              <p:ext uri="{D42A27DB-BD31-4B8C-83A1-F6EECF244321}">
                <p14:modId xmlns:p14="http://schemas.microsoft.com/office/powerpoint/2010/main" val="2681179221"/>
              </p:ext>
            </p:extLst>
          </p:nvPr>
        </p:nvGraphicFramePr>
        <p:xfrm>
          <a:off x="-1" y="628899"/>
          <a:ext cx="9123746" cy="6209124"/>
        </p:xfrm>
        <a:graphic>
          <a:graphicData uri="http://schemas.openxmlformats.org/drawingml/2006/table">
            <a:tbl>
              <a:tblPr firstRow="1" bandRow="1">
                <a:tableStyleId>{21E4AEA4-8DFA-4A89-87EB-49C32662AFE0}</a:tableStyleId>
              </a:tblPr>
              <a:tblGrid>
                <a:gridCol w="2021685">
                  <a:extLst>
                    <a:ext uri="{9D8B030D-6E8A-4147-A177-3AD203B41FA5}">
                      <a16:colId xmlns:a16="http://schemas.microsoft.com/office/drawing/2014/main" val="1809719260"/>
                    </a:ext>
                  </a:extLst>
                </a:gridCol>
                <a:gridCol w="3868623">
                  <a:extLst>
                    <a:ext uri="{9D8B030D-6E8A-4147-A177-3AD203B41FA5}">
                      <a16:colId xmlns:a16="http://schemas.microsoft.com/office/drawing/2014/main" val="1666034319"/>
                    </a:ext>
                  </a:extLst>
                </a:gridCol>
                <a:gridCol w="3233438">
                  <a:extLst>
                    <a:ext uri="{9D8B030D-6E8A-4147-A177-3AD203B41FA5}">
                      <a16:colId xmlns:a16="http://schemas.microsoft.com/office/drawing/2014/main" val="3380054963"/>
                    </a:ext>
                  </a:extLst>
                </a:gridCol>
              </a:tblGrid>
              <a:tr h="490452">
                <a:tc>
                  <a:txBody>
                    <a:bodyPr/>
                    <a:lstStyle/>
                    <a:p>
                      <a:r>
                        <a:rPr lang="en-US" sz="1200"/>
                        <a:t>Subcommittee </a:t>
                      </a:r>
                    </a:p>
                  </a:txBody>
                  <a:tcPr/>
                </a:tc>
                <a:tc>
                  <a:txBody>
                    <a:bodyPr/>
                    <a:lstStyle/>
                    <a:p>
                      <a:r>
                        <a:rPr lang="en-US" sz="1200"/>
                        <a:t>Potential Areas of Consideration </a:t>
                      </a:r>
                    </a:p>
                  </a:txBody>
                  <a:tcPr/>
                </a:tc>
                <a:tc>
                  <a:txBody>
                    <a:bodyPr/>
                    <a:lstStyle/>
                    <a:p>
                      <a:pPr lvl="0">
                        <a:buNone/>
                      </a:pPr>
                      <a:r>
                        <a:rPr lang="en-US" sz="1200"/>
                        <a:t>Potential Members </a:t>
                      </a:r>
                    </a:p>
                  </a:txBody>
                  <a:tcPr/>
                </a:tc>
                <a:extLst>
                  <a:ext uri="{0D108BD9-81ED-4DB2-BD59-A6C34878D82A}">
                    <a16:rowId xmlns:a16="http://schemas.microsoft.com/office/drawing/2014/main" val="2604721538"/>
                  </a:ext>
                </a:extLst>
              </a:tr>
              <a:tr h="2118752">
                <a:tc>
                  <a:txBody>
                    <a:bodyPr/>
                    <a:lstStyle/>
                    <a:p>
                      <a:r>
                        <a:rPr lang="en-US" sz="1200"/>
                        <a:t>Regulatory Structure </a:t>
                      </a:r>
                    </a:p>
                  </a:txBody>
                  <a:tcPr/>
                </a:tc>
                <a:tc>
                  <a:txBody>
                    <a:bodyPr/>
                    <a:lstStyle/>
                    <a:p>
                      <a:pPr marL="285750" indent="-285750">
                        <a:buFont typeface="Arial"/>
                        <a:buChar char="•"/>
                      </a:pPr>
                      <a:r>
                        <a:rPr lang="en-US" sz="1200"/>
                        <a:t>Defining regulatory structure </a:t>
                      </a:r>
                    </a:p>
                    <a:p>
                      <a:pPr marL="285750" lvl="0" indent="-285750">
                        <a:buFont typeface="Arial"/>
                        <a:buChar char="•"/>
                      </a:pPr>
                      <a:r>
                        <a:rPr lang="en-US" sz="1200"/>
                        <a:t>Staffing and resource needs </a:t>
                      </a:r>
                    </a:p>
                    <a:p>
                      <a:pPr marL="285750" lvl="0" indent="-285750">
                        <a:buFont typeface="Arial"/>
                        <a:buChar char="•"/>
                      </a:pPr>
                      <a:r>
                        <a:rPr lang="en-US" sz="1200"/>
                        <a:t>Inspections, violations and penalties </a:t>
                      </a:r>
                    </a:p>
                  </a:txBody>
                  <a:tcPr/>
                </a:tc>
                <a:tc>
                  <a:txBody>
                    <a:bodyPr/>
                    <a:lstStyle/>
                    <a:p>
                      <a:pPr marL="285750" lvl="0" indent="-285750">
                        <a:buFont typeface="Arial"/>
                        <a:buChar char="•"/>
                      </a:pPr>
                      <a:r>
                        <a:rPr lang="en-US" sz="1200"/>
                        <a:t>Missy Welch </a:t>
                      </a:r>
                    </a:p>
                    <a:p>
                      <a:pPr marL="285750" lvl="0" indent="-285750">
                        <a:buFont typeface="Arial"/>
                        <a:buChar char="•"/>
                      </a:pPr>
                      <a:r>
                        <a:rPr lang="en-US" sz="1200"/>
                        <a:t>Kris Gardner </a:t>
                      </a:r>
                    </a:p>
                    <a:p>
                      <a:pPr marL="285750" lvl="0" indent="-285750">
                        <a:buFont typeface="Arial"/>
                        <a:buChar char="•"/>
                      </a:pPr>
                      <a:r>
                        <a:rPr lang="en-US" sz="1200"/>
                        <a:t>Rep. John Bell </a:t>
                      </a:r>
                    </a:p>
                    <a:p>
                      <a:pPr marL="285750" lvl="0" indent="-285750">
                        <a:buFont typeface="Arial"/>
                        <a:buChar char="•"/>
                      </a:pPr>
                      <a:r>
                        <a:rPr lang="en-US" sz="1200"/>
                        <a:t>Sen. Bill Rabon </a:t>
                      </a:r>
                    </a:p>
                    <a:p>
                      <a:pPr marL="285750" lvl="0" indent="-285750">
                        <a:buFont typeface="Arial"/>
                        <a:buChar char="•"/>
                      </a:pPr>
                      <a:r>
                        <a:rPr lang="en-US" sz="1200"/>
                        <a:t>Joy Strickland </a:t>
                      </a:r>
                    </a:p>
                    <a:p>
                      <a:pPr marL="285750" lvl="0" indent="-285750">
                        <a:buFont typeface="Arial"/>
                        <a:buChar char="•"/>
                      </a:pPr>
                      <a:r>
                        <a:rPr lang="en-US" sz="1200"/>
                        <a:t>Daniel Hirschman </a:t>
                      </a:r>
                    </a:p>
                    <a:p>
                      <a:pPr marL="285750" lvl="0" indent="-285750">
                        <a:buFont typeface="Arial"/>
                        <a:buChar char="•"/>
                      </a:pPr>
                      <a:r>
                        <a:rPr lang="en-US" sz="1200"/>
                        <a:t>Matt Scott </a:t>
                      </a:r>
                    </a:p>
                    <a:p>
                      <a:pPr marL="285750" lvl="0" indent="-285750">
                        <a:buFont typeface="Arial"/>
                        <a:buChar char="•"/>
                      </a:pPr>
                      <a:r>
                        <a:rPr lang="en-US" sz="1200"/>
                        <a:t>Forrest Parker </a:t>
                      </a:r>
                    </a:p>
                    <a:p>
                      <a:pPr marL="285750" lvl="0" indent="-285750">
                        <a:buFont typeface="Arial"/>
                        <a:buChar char="•"/>
                      </a:pPr>
                      <a:r>
                        <a:rPr lang="en-US" sz="1200"/>
                        <a:t>Patrick Brown</a:t>
                      </a:r>
                    </a:p>
                  </a:txBody>
                  <a:tcPr/>
                </a:tc>
                <a:extLst>
                  <a:ext uri="{0D108BD9-81ED-4DB2-BD59-A6C34878D82A}">
                    <a16:rowId xmlns:a16="http://schemas.microsoft.com/office/drawing/2014/main" val="2615775930"/>
                  </a:ext>
                </a:extLst>
              </a:tr>
              <a:tr h="2118752">
                <a:tc>
                  <a:txBody>
                    <a:bodyPr/>
                    <a:lstStyle/>
                    <a:p>
                      <a:r>
                        <a:rPr lang="en-US" sz="1200"/>
                        <a:t>Enforcement &amp; Criminal Justice Reform </a:t>
                      </a:r>
                    </a:p>
                  </a:txBody>
                  <a:tcPr/>
                </a:tc>
                <a:tc>
                  <a:txBody>
                    <a:bodyPr/>
                    <a:lstStyle/>
                    <a:p>
                      <a:pPr marL="285750" indent="-285750">
                        <a:buFont typeface="Arial"/>
                        <a:buChar char="•"/>
                      </a:pPr>
                      <a:r>
                        <a:rPr lang="en-US" sz="1200"/>
                        <a:t>Expungement</a:t>
                      </a:r>
                    </a:p>
                    <a:p>
                      <a:pPr marL="285750" lvl="0" indent="-285750">
                        <a:buFont typeface="Arial"/>
                        <a:buChar char="•"/>
                      </a:pPr>
                      <a:r>
                        <a:rPr lang="en-US" sz="1200"/>
                        <a:t>Enforcement of laws against impaired driving </a:t>
                      </a:r>
                    </a:p>
                    <a:p>
                      <a:pPr marL="285750" lvl="0" indent="-285750">
                        <a:buFont typeface="Arial"/>
                        <a:buChar char="•"/>
                      </a:pPr>
                      <a:r>
                        <a:rPr lang="en-US" sz="1200"/>
                        <a:t>Additional tools for law enforcement </a:t>
                      </a:r>
                    </a:p>
                  </a:txBody>
                  <a:tcPr/>
                </a:tc>
                <a:tc>
                  <a:txBody>
                    <a:bodyPr/>
                    <a:lstStyle/>
                    <a:p>
                      <a:pPr marL="285750" lvl="0" indent="-285750">
                        <a:buFont typeface="Arial"/>
                        <a:buChar char="•"/>
                      </a:pPr>
                      <a:r>
                        <a:rPr lang="en-US" sz="1200"/>
                        <a:t>Deonte' Thomas </a:t>
                      </a:r>
                    </a:p>
                    <a:p>
                      <a:pPr marL="285750" lvl="0" indent="-285750">
                        <a:buFont typeface="Arial"/>
                        <a:buChar char="•"/>
                      </a:pPr>
                      <a:r>
                        <a:rPr lang="en-US" sz="1200"/>
                        <a:t>Carrie Brown </a:t>
                      </a:r>
                    </a:p>
                    <a:p>
                      <a:pPr marL="285750" lvl="0" indent="-285750">
                        <a:buFont typeface="Arial"/>
                        <a:buChar char="•"/>
                      </a:pPr>
                      <a:r>
                        <a:rPr lang="en-US" sz="1200"/>
                        <a:t>Michael Lamb</a:t>
                      </a:r>
                    </a:p>
                    <a:p>
                      <a:pPr marL="285750" lvl="0" indent="-285750">
                        <a:buFont typeface="Arial"/>
                        <a:buChar char="•"/>
                      </a:pPr>
                      <a:r>
                        <a:rPr lang="en-US" sz="1200"/>
                        <a:t>Mark Ezzell </a:t>
                      </a:r>
                    </a:p>
                    <a:p>
                      <a:pPr marL="285750" lvl="0" indent="-285750">
                        <a:buFont typeface="Arial"/>
                        <a:buChar char="•"/>
                      </a:pPr>
                      <a:r>
                        <a:rPr lang="en-US" sz="1200"/>
                        <a:t>Freddy Johnson </a:t>
                      </a:r>
                    </a:p>
                    <a:p>
                      <a:pPr marL="285750" lvl="0" indent="-285750">
                        <a:buFont typeface="Arial"/>
                        <a:buChar char="•"/>
                      </a:pPr>
                      <a:r>
                        <a:rPr lang="en-US" sz="1200"/>
                        <a:t>Kimberly McDonald </a:t>
                      </a:r>
                    </a:p>
                    <a:p>
                      <a:pPr marL="285750" lvl="0" indent="-285750">
                        <a:buFont typeface="Arial"/>
                        <a:buChar char="•"/>
                      </a:pPr>
                      <a:r>
                        <a:rPr lang="en-US" sz="1200"/>
                        <a:t>Keith Stone</a:t>
                      </a:r>
                    </a:p>
                    <a:p>
                      <a:pPr marL="285750" lvl="0" indent="-285750">
                        <a:buFont typeface="Arial"/>
                        <a:buChar char="•"/>
                      </a:pPr>
                      <a:r>
                        <a:rPr lang="en-US" sz="1200"/>
                        <a:t>Sen. Kandie Smith </a:t>
                      </a:r>
                    </a:p>
                    <a:p>
                      <a:pPr marL="285750" lvl="0" indent="-285750">
                        <a:buFont typeface="Arial"/>
                        <a:buChar char="•"/>
                      </a:pPr>
                      <a:r>
                        <a:rPr lang="en-US" sz="1200"/>
                        <a:t>Brian Harris </a:t>
                      </a:r>
                    </a:p>
                    <a:p>
                      <a:pPr marL="285750" lvl="0" indent="-285750">
                        <a:buFont typeface="Arial"/>
                        <a:buChar char="•"/>
                      </a:pPr>
                      <a:r>
                        <a:rPr lang="en-US" sz="1200"/>
                        <a:t>Gary Sikes </a:t>
                      </a:r>
                    </a:p>
                    <a:p>
                      <a:pPr marL="285750" lvl="0" indent="-285750">
                        <a:buFont typeface="Arial"/>
                        <a:buChar char="•"/>
                      </a:pPr>
                      <a:r>
                        <a:rPr lang="en-US" sz="1200"/>
                        <a:t>Josh Batten</a:t>
                      </a:r>
                    </a:p>
                  </a:txBody>
                  <a:tcPr/>
                </a:tc>
                <a:extLst>
                  <a:ext uri="{0D108BD9-81ED-4DB2-BD59-A6C34878D82A}">
                    <a16:rowId xmlns:a16="http://schemas.microsoft.com/office/drawing/2014/main" val="3650957315"/>
                  </a:ext>
                </a:extLst>
              </a:tr>
              <a:tr h="1481168">
                <a:tc>
                  <a:txBody>
                    <a:bodyPr/>
                    <a:lstStyle/>
                    <a:p>
                      <a:r>
                        <a:rPr lang="en-US" sz="1200"/>
                        <a:t>Revenue &amp; Federal Compliance </a:t>
                      </a:r>
                    </a:p>
                  </a:txBody>
                  <a:tcPr/>
                </a:tc>
                <a:tc>
                  <a:txBody>
                    <a:bodyPr/>
                    <a:lstStyle/>
                    <a:p>
                      <a:pPr marL="285750" indent="-285750">
                        <a:buFont typeface="Arial"/>
                        <a:buChar char="•"/>
                      </a:pPr>
                      <a:r>
                        <a:rPr lang="en-US" sz="1200"/>
                        <a:t>Federal law compliance </a:t>
                      </a:r>
                    </a:p>
                    <a:p>
                      <a:pPr marL="285750" lvl="0" indent="-285750">
                        <a:buFont typeface="Arial"/>
                        <a:buChar char="•"/>
                      </a:pPr>
                      <a:r>
                        <a:rPr lang="en-US" sz="1200"/>
                        <a:t>Tax structure </a:t>
                      </a:r>
                    </a:p>
                    <a:p>
                      <a:pPr marL="285750" lvl="0" indent="-285750">
                        <a:buFont typeface="Arial"/>
                        <a:buChar char="•"/>
                      </a:pPr>
                      <a:r>
                        <a:rPr lang="en-US" sz="1200"/>
                        <a:t>Revenue plan</a:t>
                      </a:r>
                    </a:p>
                  </a:txBody>
                  <a:tcPr/>
                </a:tc>
                <a:tc>
                  <a:txBody>
                    <a:bodyPr/>
                    <a:lstStyle/>
                    <a:p>
                      <a:pPr marL="285750" lvl="0" indent="-285750">
                        <a:buFont typeface="Arial"/>
                        <a:buChar char="•"/>
                      </a:pPr>
                      <a:r>
                        <a:rPr lang="en-US" sz="1200"/>
                        <a:t>Patrick Oglesby </a:t>
                      </a:r>
                    </a:p>
                    <a:p>
                      <a:pPr marL="285750" lvl="0" indent="-285750">
                        <a:buFont typeface="Arial"/>
                        <a:buChar char="•"/>
                      </a:pPr>
                      <a:r>
                        <a:rPr lang="en-US" sz="1200"/>
                        <a:t>Anca Grozav</a:t>
                      </a:r>
                    </a:p>
                    <a:p>
                      <a:pPr marL="285750" lvl="0" indent="-285750">
                        <a:buFont typeface="Arial"/>
                        <a:buChar char="•"/>
                      </a:pPr>
                      <a:r>
                        <a:rPr lang="en-US" sz="1200"/>
                        <a:t>Rep. Zack Hawkins </a:t>
                      </a:r>
                    </a:p>
                    <a:p>
                      <a:pPr marL="285750" lvl="0" indent="-285750">
                        <a:buFont typeface="Arial"/>
                        <a:buChar char="•"/>
                      </a:pPr>
                      <a:r>
                        <a:rPr lang="en-US" sz="1200"/>
                        <a:t>Lillie Rhodes</a:t>
                      </a:r>
                    </a:p>
                    <a:p>
                      <a:pPr marL="285750" lvl="0" indent="-285750">
                        <a:buFont typeface="Arial"/>
                        <a:buChar char="•"/>
                      </a:pPr>
                      <a:r>
                        <a:rPr lang="en-US" sz="1200"/>
                        <a:t>Larry Greenblatt </a:t>
                      </a:r>
                    </a:p>
                    <a:p>
                      <a:pPr marL="285750" lvl="0" indent="-285750">
                        <a:buFont typeface="Arial"/>
                        <a:buChar char="•"/>
                      </a:pPr>
                      <a:r>
                        <a:rPr lang="en-US" sz="1200" b="0" i="0" u="none" strike="noStrike" noProof="0">
                          <a:solidFill>
                            <a:srgbClr val="000000"/>
                          </a:solidFill>
                          <a:latin typeface="Arial"/>
                        </a:rPr>
                        <a:t>Arthur Apolinario </a:t>
                      </a:r>
                    </a:p>
                    <a:p>
                      <a:pPr marL="285750" lvl="0" indent="-285750">
                        <a:buFont typeface="Arial"/>
                        <a:buChar char="•"/>
                      </a:pPr>
                      <a:r>
                        <a:rPr lang="en-US" sz="1200" b="0" i="0" u="none" strike="noStrike" noProof="0">
                          <a:solidFill>
                            <a:srgbClr val="000000"/>
                          </a:solidFill>
                          <a:latin typeface="Arial"/>
                        </a:rPr>
                        <a:t>David Alexander </a:t>
                      </a:r>
                    </a:p>
                  </a:txBody>
                  <a:tcPr/>
                </a:tc>
                <a:extLst>
                  <a:ext uri="{0D108BD9-81ED-4DB2-BD59-A6C34878D82A}">
                    <a16:rowId xmlns:a16="http://schemas.microsoft.com/office/drawing/2014/main" val="1449481131"/>
                  </a:ext>
                </a:extLst>
              </a:tr>
            </a:tbl>
          </a:graphicData>
        </a:graphic>
      </p:graphicFrame>
    </p:spTree>
    <p:custDataLst>
      <p:tags r:id="rId1"/>
    </p:custDataLst>
    <p:extLst>
      <p:ext uri="{BB962C8B-B14F-4D97-AF65-F5344CB8AC3E}">
        <p14:creationId xmlns:p14="http://schemas.microsoft.com/office/powerpoint/2010/main" val="2443024814"/>
      </p:ext>
    </p:extLst>
  </p:cSld>
  <p:clrMapOvr>
    <a:masterClrMapping/>
  </p:clrMapOvr>
  <p:extLst>
    <p:ext uri="{6950BFC3-D8DA-4A85-94F7-54DA5524770B}">
      <p188:commentRel xmlns:p188="http://schemas.microsoft.com/office/powerpoint/2018/8/main" r:id="rId4"/>
    </p:ext>
  </p:extLs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57052CC-1645-D5A7-E58B-2A1997A26364}"/>
            </a:ext>
          </a:extLst>
        </p:cNvPr>
        <p:cNvGrpSpPr/>
        <p:nvPr/>
      </p:nvGrpSpPr>
      <p:grpSpPr>
        <a:xfrm>
          <a:off x="0" y="0"/>
          <a:ext cx="0" cy="0"/>
          <a:chOff x="0" y="0"/>
          <a:chExt cx="0" cy="0"/>
        </a:xfrm>
      </p:grpSpPr>
      <p:sp>
        <p:nvSpPr>
          <p:cNvPr id="5" name="Rectangle 4">
            <a:extLst>
              <a:ext uri="{FF2B5EF4-FFF2-40B4-BE49-F238E27FC236}">
                <a16:creationId xmlns:a16="http://schemas.microsoft.com/office/drawing/2014/main" id="{47A2C8DF-DBF4-E18D-2A88-1346EB5250A4}"/>
              </a:ext>
            </a:extLst>
          </p:cNvPr>
          <p:cNvSpPr/>
          <p:nvPr/>
        </p:nvSpPr>
        <p:spPr>
          <a:xfrm>
            <a:off x="0" y="0"/>
            <a:ext cx="9144000" cy="6858000"/>
          </a:xfrm>
          <a:prstGeom prst="rect">
            <a:avLst/>
          </a:prstGeom>
          <a:solidFill>
            <a:srgbClr val="002060"/>
          </a:solidFill>
          <a:ln>
            <a:solidFill>
              <a:srgbClr val="00206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3750" b="1">
                <a:latin typeface="Avenir Next LT Pro" panose="020B0504020202020204" pitchFamily="34" charset="0"/>
              </a:rPr>
              <a:t>Next Steps</a:t>
            </a:r>
          </a:p>
        </p:txBody>
      </p:sp>
    </p:spTree>
    <p:custDataLst>
      <p:tags r:id="rId1"/>
    </p:custDataLst>
    <p:extLst>
      <p:ext uri="{BB962C8B-B14F-4D97-AF65-F5344CB8AC3E}">
        <p14:creationId xmlns:p14="http://schemas.microsoft.com/office/powerpoint/2010/main" val="397144006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AF222D7-B096-26E2-9090-804E707241F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2E6C7B1-3A05-B3F6-2A8E-FD2723700F87}"/>
              </a:ext>
            </a:extLst>
          </p:cNvPr>
          <p:cNvSpPr>
            <a:spLocks noGrp="1"/>
          </p:cNvSpPr>
          <p:nvPr>
            <p:ph type="title"/>
          </p:nvPr>
        </p:nvSpPr>
        <p:spPr>
          <a:xfrm>
            <a:off x="261889" y="121332"/>
            <a:ext cx="9160017" cy="592562"/>
          </a:xfrm>
        </p:spPr>
        <p:txBody>
          <a:bodyPr>
            <a:normAutofit/>
          </a:bodyPr>
          <a:lstStyle/>
          <a:p>
            <a:r>
              <a:rPr lang="en-US" sz="2100">
                <a:latin typeface="Avenir Next LT Pro"/>
                <a:ea typeface="Aptos"/>
                <a:cs typeface="Aptos"/>
              </a:rPr>
              <a:t>Public Records, Ethics Awareness &amp; Conflict of Interest</a:t>
            </a:r>
            <a:r>
              <a:rPr lang="en-US" sz="2100">
                <a:latin typeface="Avenir Next LT Pro"/>
                <a:cs typeface="Arial"/>
              </a:rPr>
              <a:t> </a:t>
            </a:r>
          </a:p>
        </p:txBody>
      </p:sp>
      <p:sp>
        <p:nvSpPr>
          <p:cNvPr id="3" name="Content Placeholder 2">
            <a:extLst>
              <a:ext uri="{FF2B5EF4-FFF2-40B4-BE49-F238E27FC236}">
                <a16:creationId xmlns:a16="http://schemas.microsoft.com/office/drawing/2014/main" id="{287DB9DB-DAFE-9E72-986A-F8A943DC7E15}"/>
              </a:ext>
            </a:extLst>
          </p:cNvPr>
          <p:cNvSpPr txBox="1">
            <a:spLocks/>
          </p:cNvSpPr>
          <p:nvPr/>
        </p:nvSpPr>
        <p:spPr>
          <a:xfrm>
            <a:off x="-97971" y="947056"/>
            <a:ext cx="8697686" cy="4310743"/>
          </a:xfrm>
          <a:prstGeom prst="rect">
            <a:avLst/>
          </a:prstGeom>
        </p:spPr>
        <p:txBody>
          <a:bodyPr vert="horz" lIns="68580" tIns="34290" rIns="68580" bIns="34290" rtlCol="0" anchor="t">
            <a:noAutofit/>
          </a:bodyPr>
          <a:lstStyle>
            <a:lvl1pPr marL="228600" indent="-228600" algn="l" defTabSz="685800" rtl="0" eaLnBrk="1" latinLnBrk="0" hangingPunct="1">
              <a:lnSpc>
                <a:spcPct val="90000"/>
              </a:lnSpc>
              <a:spcBef>
                <a:spcPts val="750"/>
              </a:spcBef>
              <a:buFont typeface="Arial" panose="020B0604020202020204" pitchFamily="34" charset="0"/>
              <a:buChar char="•"/>
              <a:defRPr sz="2800" b="1" i="0" kern="1200">
                <a:solidFill>
                  <a:srgbClr val="003B70"/>
                </a:solidFill>
                <a:latin typeface="Arial" panose="020B0604020202020204" pitchFamily="34" charset="0"/>
                <a:ea typeface="Arial" panose="020B0604020202020204" pitchFamily="34" charset="0"/>
                <a:cs typeface="Arial" panose="020B0604020202020204" pitchFamily="34" charset="0"/>
              </a:defRPr>
            </a:lvl1pPr>
            <a:lvl2pPr marL="576263" indent="-233363" algn="l" defTabSz="685800" rtl="0" eaLnBrk="1" latinLnBrk="0" hangingPunct="1">
              <a:lnSpc>
                <a:spcPct val="90000"/>
              </a:lnSpc>
              <a:spcBef>
                <a:spcPts val="375"/>
              </a:spcBef>
              <a:buFont typeface="Franklin Gothic Medium" panose="020B0603020102020204" pitchFamily="34" charset="0"/>
              <a:buChar char="–"/>
              <a:defRPr sz="2400" b="1" i="0" kern="1200">
                <a:solidFill>
                  <a:srgbClr val="003B70"/>
                </a:solidFill>
                <a:latin typeface="Arial" panose="020B0604020202020204" pitchFamily="34" charset="0"/>
                <a:ea typeface="Arial" panose="020B0604020202020204" pitchFamily="34" charset="0"/>
                <a:cs typeface="Arial" panose="020B0604020202020204" pitchFamily="34" charset="0"/>
              </a:defRPr>
            </a:lvl2pPr>
            <a:lvl3pPr marL="857250" indent="-171450" algn="l" defTabSz="685800" rtl="0" eaLnBrk="1" latinLnBrk="0" hangingPunct="1">
              <a:lnSpc>
                <a:spcPct val="90000"/>
              </a:lnSpc>
              <a:spcBef>
                <a:spcPts val="375"/>
              </a:spcBef>
              <a:buFont typeface="Arial" panose="020B0604020202020204" pitchFamily="34" charset="0"/>
              <a:buChar char="•"/>
              <a:defRPr sz="2000" b="1" i="0" kern="1200">
                <a:solidFill>
                  <a:srgbClr val="003B70"/>
                </a:solidFill>
                <a:latin typeface="Arial" panose="020B0604020202020204" pitchFamily="34" charset="0"/>
                <a:ea typeface="Arial" panose="020B0604020202020204" pitchFamily="34" charset="0"/>
                <a:cs typeface="Arial" panose="020B0604020202020204" pitchFamily="34" charset="0"/>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Franklin Gothic Medium" panose="020B0603020102020204" pitchFamily="34" charset="0"/>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Franklin Gothic Medium" panose="020B0603020102020204" pitchFamily="34" charset="0"/>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lvl="1" indent="0" algn="just">
              <a:buFont typeface="Franklin Gothic Medium" panose="020B0603020102020204" pitchFamily="34" charset="0"/>
              <a:buNone/>
            </a:pPr>
            <a:r>
              <a:rPr lang="en-US" sz="2000" b="0">
                <a:latin typeface="Arial"/>
                <a:ea typeface="Calibri"/>
                <a:cs typeface="Arial"/>
              </a:rPr>
              <a:t>Under North Carolina law, “public records and public information compiled by the agencies of North Carolina government or its subdivisions are the property of the people.” N.C. Gen. Stat. § 132-1(b).  </a:t>
            </a:r>
          </a:p>
          <a:p>
            <a:pPr marL="1071563" lvl="2" indent="-214313" algn="just">
              <a:buFont typeface="Arial"/>
              <a:buChar char="•"/>
            </a:pPr>
            <a:endParaRPr lang="en-US" b="0">
              <a:latin typeface="Arial"/>
              <a:ea typeface="Calibri"/>
              <a:cs typeface="Arial"/>
            </a:endParaRPr>
          </a:p>
          <a:p>
            <a:pPr marL="1071563" lvl="2" indent="-214313" algn="just">
              <a:buFont typeface="Arial"/>
              <a:buChar char="•"/>
            </a:pPr>
            <a:r>
              <a:rPr lang="en-US" b="0">
                <a:latin typeface="Arial"/>
                <a:ea typeface="Calibri"/>
                <a:cs typeface="Arial"/>
              </a:rPr>
              <a:t>Providing access to government records in accordance with state law is an important part of the everyday duties of office holders, government employees, and appointed and elected members of government boards and commissions. </a:t>
            </a:r>
            <a:endParaRPr lang="en-US" b="0">
              <a:latin typeface="Arial"/>
              <a:cs typeface="Arial"/>
            </a:endParaRPr>
          </a:p>
          <a:p>
            <a:pPr marL="1071563" lvl="2" indent="-214313" algn="just">
              <a:buFont typeface="Arial"/>
              <a:buChar char="•"/>
            </a:pPr>
            <a:r>
              <a:rPr lang="en-US" b="0">
                <a:latin typeface="Arial"/>
                <a:ea typeface="Calibri"/>
                <a:cs typeface="Arial"/>
              </a:rPr>
              <a:t>The Public Records Act defines public records broadly to include any document that is related to public business.</a:t>
            </a:r>
          </a:p>
          <a:p>
            <a:pPr marL="1071563" lvl="2" indent="-214313" algn="just">
              <a:buFont typeface="Arial"/>
              <a:buChar char="•"/>
            </a:pPr>
            <a:r>
              <a:rPr lang="en-US" b="0">
                <a:latin typeface="Arial"/>
                <a:ea typeface="Calibri"/>
                <a:cs typeface="Arial"/>
              </a:rPr>
              <a:t>Records related to public business that are created or transmitted through non-governmental accounts may nevertheless be public records. Thus, public business conducted using text messages from a Council member’s personal mobile phone or emails from a personal email account may be public records.  </a:t>
            </a:r>
            <a:endParaRPr lang="en-US" b="0">
              <a:latin typeface="Arial"/>
              <a:cs typeface="Arial"/>
            </a:endParaRPr>
          </a:p>
          <a:p>
            <a:pPr marL="1071563" lvl="2" indent="-214313" algn="just">
              <a:buFont typeface="Arial"/>
              <a:buChar char="•"/>
            </a:pPr>
            <a:r>
              <a:rPr lang="en-US" b="0">
                <a:latin typeface="Arial"/>
                <a:ea typeface="Calibri"/>
                <a:cs typeface="Arial"/>
              </a:rPr>
              <a:t>The Governor’s Office General Counsel team will provide upcoming training on public records for Council members.  </a:t>
            </a:r>
          </a:p>
          <a:p>
            <a:pPr algn="just">
              <a:buFont typeface="Arial" panose="020B0604020202020204" pitchFamily="34" charset="0"/>
              <a:buNone/>
            </a:pPr>
            <a:endParaRPr lang="en-US" sz="1200">
              <a:latin typeface="Arial"/>
              <a:cs typeface="Arial"/>
            </a:endParaRPr>
          </a:p>
        </p:txBody>
      </p:sp>
    </p:spTree>
    <p:custDataLst>
      <p:tags r:id="rId1"/>
    </p:custDataLst>
    <p:extLst>
      <p:ext uri="{BB962C8B-B14F-4D97-AF65-F5344CB8AC3E}">
        <p14:creationId xmlns:p14="http://schemas.microsoft.com/office/powerpoint/2010/main" val="84140217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4EF365C-CCB4-B954-3A31-11B6BB64C59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D4F2C50-95AB-756E-B7AC-87696DA5F35B}"/>
              </a:ext>
            </a:extLst>
          </p:cNvPr>
          <p:cNvSpPr>
            <a:spLocks noGrp="1"/>
          </p:cNvSpPr>
          <p:nvPr>
            <p:ph type="title"/>
          </p:nvPr>
        </p:nvSpPr>
        <p:spPr>
          <a:xfrm>
            <a:off x="261889" y="121332"/>
            <a:ext cx="9160017" cy="592562"/>
          </a:xfrm>
        </p:spPr>
        <p:txBody>
          <a:bodyPr>
            <a:normAutofit/>
          </a:bodyPr>
          <a:lstStyle/>
          <a:p>
            <a:r>
              <a:rPr lang="en-US" sz="2100">
                <a:solidFill>
                  <a:srgbClr val="002060"/>
                </a:solidFill>
                <a:latin typeface="Avenir Next LT Pro"/>
                <a:ea typeface="Verdana"/>
                <a:cs typeface="Arial"/>
              </a:rPr>
              <a:t>Next Steps </a:t>
            </a:r>
            <a:endParaRPr lang="en-US" sz="2100" b="1">
              <a:solidFill>
                <a:srgbClr val="002060"/>
              </a:solidFill>
              <a:latin typeface="Avenir Next LT Pro"/>
              <a:ea typeface="Verdana"/>
              <a:cs typeface="Arial"/>
            </a:endParaRPr>
          </a:p>
        </p:txBody>
      </p:sp>
      <p:sp>
        <p:nvSpPr>
          <p:cNvPr id="6" name="Content Placeholder 2">
            <a:extLst>
              <a:ext uri="{FF2B5EF4-FFF2-40B4-BE49-F238E27FC236}">
                <a16:creationId xmlns:a16="http://schemas.microsoft.com/office/drawing/2014/main" id="{66673C72-BDD3-0114-8A68-9008E5AEC281}"/>
              </a:ext>
            </a:extLst>
          </p:cNvPr>
          <p:cNvSpPr>
            <a:spLocks noGrp="1"/>
          </p:cNvSpPr>
          <p:nvPr>
            <p:ph sz="quarter" idx="12"/>
          </p:nvPr>
        </p:nvSpPr>
        <p:spPr>
          <a:xfrm>
            <a:off x="261698" y="865187"/>
            <a:ext cx="8618046" cy="4665051"/>
          </a:xfrm>
        </p:spPr>
        <p:txBody>
          <a:bodyPr vert="horz" lIns="91440" tIns="45720" rIns="91440" bIns="45720" rtlCol="0" anchor="t">
            <a:noAutofit/>
          </a:bodyPr>
          <a:lstStyle/>
          <a:p>
            <a:endParaRPr lang="en-US" sz="1600" b="0">
              <a:solidFill>
                <a:schemeClr val="tx2"/>
              </a:solidFill>
              <a:latin typeface="Arial"/>
              <a:ea typeface="Calibri"/>
              <a:cs typeface="Calibri"/>
            </a:endParaRPr>
          </a:p>
          <a:p>
            <a:endParaRPr lang="en-US" sz="1300">
              <a:cs typeface="Arial"/>
            </a:endParaRPr>
          </a:p>
        </p:txBody>
      </p:sp>
      <p:sp>
        <p:nvSpPr>
          <p:cNvPr id="3" name="TextBox 2">
            <a:extLst>
              <a:ext uri="{FF2B5EF4-FFF2-40B4-BE49-F238E27FC236}">
                <a16:creationId xmlns:a16="http://schemas.microsoft.com/office/drawing/2014/main" id="{E5D965C7-4296-EDDE-4122-33F1BC0A667E}"/>
              </a:ext>
            </a:extLst>
          </p:cNvPr>
          <p:cNvSpPr txBox="1"/>
          <p:nvPr/>
        </p:nvSpPr>
        <p:spPr>
          <a:xfrm>
            <a:off x="576943" y="1099457"/>
            <a:ext cx="8044543" cy="4616648"/>
          </a:xfrm>
          <a:prstGeom prst="rect">
            <a:avLst/>
          </a:prstGeom>
          <a:noFill/>
        </p:spPr>
        <p:txBody>
          <a:bodyPr wrap="square" rtlCol="0">
            <a:spAutoFit/>
          </a:bodyPr>
          <a:lstStyle/>
          <a:p>
            <a:pPr marL="285750" indent="-285750">
              <a:buFont typeface="Arial" panose="020B0604020202020204" pitchFamily="34" charset="0"/>
              <a:buChar char="•"/>
            </a:pPr>
            <a:r>
              <a:rPr lang="en-US" sz="3200">
                <a:solidFill>
                  <a:srgbClr val="002060"/>
                </a:solidFill>
              </a:rPr>
              <a:t>Subcommittees</a:t>
            </a:r>
          </a:p>
          <a:p>
            <a:pPr marL="285750" indent="-285750">
              <a:buFont typeface="Arial" panose="020B0604020202020204" pitchFamily="34" charset="0"/>
              <a:buChar char="•"/>
            </a:pPr>
            <a:endParaRPr lang="en-US" sz="3200">
              <a:solidFill>
                <a:srgbClr val="002060"/>
              </a:solidFill>
            </a:endParaRPr>
          </a:p>
          <a:p>
            <a:pPr marL="742950" lvl="1" indent="-285750">
              <a:buFont typeface="Arial" panose="020B0604020202020204" pitchFamily="34" charset="0"/>
              <a:buChar char="•"/>
            </a:pPr>
            <a:r>
              <a:rPr lang="en-US" sz="2800">
                <a:solidFill>
                  <a:srgbClr val="002060"/>
                </a:solidFill>
              </a:rPr>
              <a:t>Be on the lookout for upcoming outreach from Subcommittee staff </a:t>
            </a:r>
          </a:p>
          <a:p>
            <a:pPr lvl="1"/>
            <a:endParaRPr lang="en-US" sz="3200">
              <a:solidFill>
                <a:srgbClr val="002060"/>
              </a:solidFill>
            </a:endParaRPr>
          </a:p>
          <a:p>
            <a:pPr marL="285750" indent="-285750">
              <a:buFont typeface="Arial" panose="020B0604020202020204" pitchFamily="34" charset="0"/>
              <a:buChar char="•"/>
            </a:pPr>
            <a:r>
              <a:rPr lang="en-US" sz="3200">
                <a:solidFill>
                  <a:srgbClr val="002060"/>
                </a:solidFill>
              </a:rPr>
              <a:t>Next Meeting </a:t>
            </a:r>
          </a:p>
          <a:p>
            <a:endParaRPr lang="en-US" sz="3200">
              <a:solidFill>
                <a:srgbClr val="002060"/>
              </a:solidFill>
            </a:endParaRPr>
          </a:p>
          <a:p>
            <a:pPr marL="742950" lvl="1" indent="-285750">
              <a:buFont typeface="Arial" panose="020B0604020202020204" pitchFamily="34" charset="0"/>
              <a:buChar char="•"/>
            </a:pPr>
            <a:r>
              <a:rPr lang="en-US" sz="2800">
                <a:solidFill>
                  <a:srgbClr val="002060"/>
                </a:solidFill>
              </a:rPr>
              <a:t>November 18, 1-5pm, held at NCDHHS</a:t>
            </a:r>
          </a:p>
          <a:p>
            <a:pPr marL="742950" lvl="1" indent="-285750">
              <a:buFont typeface="Arial" panose="020B0604020202020204" pitchFamily="34" charset="0"/>
              <a:buChar char="•"/>
            </a:pPr>
            <a:endParaRPr lang="en-US" sz="3200">
              <a:solidFill>
                <a:srgbClr val="002060"/>
              </a:solidFill>
            </a:endParaRPr>
          </a:p>
          <a:p>
            <a:pPr marL="285750" indent="-285750">
              <a:buFont typeface="Arial" panose="020B0604020202020204" pitchFamily="34" charset="0"/>
              <a:buChar char="•"/>
            </a:pPr>
            <a:endParaRPr lang="en-US"/>
          </a:p>
        </p:txBody>
      </p:sp>
    </p:spTree>
    <p:custDataLst>
      <p:tags r:id="rId1"/>
    </p:custDataLst>
    <p:extLst>
      <p:ext uri="{BB962C8B-B14F-4D97-AF65-F5344CB8AC3E}">
        <p14:creationId xmlns:p14="http://schemas.microsoft.com/office/powerpoint/2010/main" val="2131703307"/>
      </p:ext>
    </p:extLst>
  </p:cSld>
  <p:clrMapOvr>
    <a:masterClrMapping/>
  </p:clrMapOvr>
  <p:extLst>
    <p:ext uri="{6950BFC3-D8DA-4A85-94F7-54DA5524770B}">
      <p188:commentRel xmlns:p188="http://schemas.microsoft.com/office/powerpoint/2018/8/main" r:id="rId4"/>
    </p:ext>
  </p:extLs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A3A3158-90BC-77CA-6B23-4BCD6595A7AE}"/>
            </a:ext>
          </a:extLst>
        </p:cNvPr>
        <p:cNvGrpSpPr/>
        <p:nvPr/>
      </p:nvGrpSpPr>
      <p:grpSpPr>
        <a:xfrm>
          <a:off x="0" y="0"/>
          <a:ext cx="0" cy="0"/>
          <a:chOff x="0" y="0"/>
          <a:chExt cx="0" cy="0"/>
        </a:xfrm>
      </p:grpSpPr>
      <p:sp>
        <p:nvSpPr>
          <p:cNvPr id="5" name="Rectangle 4">
            <a:extLst>
              <a:ext uri="{FF2B5EF4-FFF2-40B4-BE49-F238E27FC236}">
                <a16:creationId xmlns:a16="http://schemas.microsoft.com/office/drawing/2014/main" id="{1DDAFED1-FA4D-BFDD-FAAE-A8B4FB3DFE62}"/>
              </a:ext>
            </a:extLst>
          </p:cNvPr>
          <p:cNvSpPr/>
          <p:nvPr/>
        </p:nvSpPr>
        <p:spPr>
          <a:xfrm>
            <a:off x="0" y="0"/>
            <a:ext cx="9144000" cy="6858000"/>
          </a:xfrm>
          <a:prstGeom prst="rect">
            <a:avLst/>
          </a:prstGeom>
          <a:solidFill>
            <a:srgbClr val="002060"/>
          </a:solidFill>
          <a:ln>
            <a:solidFill>
              <a:srgbClr val="002060"/>
            </a:solid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US" sz="3750" b="1">
                <a:latin typeface="Avenir Next LT Pro"/>
              </a:rPr>
              <a:t>Thank You</a:t>
            </a:r>
            <a:endParaRPr lang="en-US" sz="3750" b="1">
              <a:latin typeface="Avenir Next LT Pro" panose="020B0504020202020204" pitchFamily="34" charset="0"/>
            </a:endParaRPr>
          </a:p>
        </p:txBody>
      </p:sp>
    </p:spTree>
    <p:custDataLst>
      <p:tags r:id="rId1"/>
    </p:custDataLst>
    <p:extLst>
      <p:ext uri="{BB962C8B-B14F-4D97-AF65-F5344CB8AC3E}">
        <p14:creationId xmlns:p14="http://schemas.microsoft.com/office/powerpoint/2010/main" val="122737883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CA2C063-7AFD-2B2A-81EB-58F0CC66E7D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E267BBF-442C-8A54-4F4E-1F30EBE97657}"/>
              </a:ext>
            </a:extLst>
          </p:cNvPr>
          <p:cNvSpPr>
            <a:spLocks noGrp="1"/>
          </p:cNvSpPr>
          <p:nvPr>
            <p:ph type="title"/>
          </p:nvPr>
        </p:nvSpPr>
        <p:spPr>
          <a:xfrm>
            <a:off x="261889" y="121332"/>
            <a:ext cx="9160017" cy="592562"/>
          </a:xfrm>
        </p:spPr>
        <p:txBody>
          <a:bodyPr>
            <a:normAutofit/>
          </a:bodyPr>
          <a:lstStyle/>
          <a:p>
            <a:r>
              <a:rPr lang="en-US" sz="2100">
                <a:latin typeface="Avenir Next LT Pro"/>
                <a:ea typeface="Verdana"/>
                <a:cs typeface="Arial"/>
              </a:rPr>
              <a:t>Public Records, Ethics Awareness &amp; Conflict of Interest </a:t>
            </a:r>
            <a:r>
              <a:rPr lang="en-US" sz="2100">
                <a:solidFill>
                  <a:srgbClr val="002060"/>
                </a:solidFill>
                <a:latin typeface="Avenir Next LT Pro"/>
                <a:ea typeface="Verdana"/>
                <a:cs typeface="Arial"/>
              </a:rPr>
              <a:t>Cont.  </a:t>
            </a:r>
            <a:endParaRPr lang="en-US" sz="1750"/>
          </a:p>
        </p:txBody>
      </p:sp>
      <p:sp>
        <p:nvSpPr>
          <p:cNvPr id="3" name="Content Placeholder 2">
            <a:extLst>
              <a:ext uri="{FF2B5EF4-FFF2-40B4-BE49-F238E27FC236}">
                <a16:creationId xmlns:a16="http://schemas.microsoft.com/office/drawing/2014/main" id="{A4395F8A-23D4-7852-AAC2-DC8A06029417}"/>
              </a:ext>
            </a:extLst>
          </p:cNvPr>
          <p:cNvSpPr txBox="1">
            <a:spLocks/>
          </p:cNvSpPr>
          <p:nvPr/>
        </p:nvSpPr>
        <p:spPr>
          <a:xfrm>
            <a:off x="0" y="1375658"/>
            <a:ext cx="8610600" cy="4208713"/>
          </a:xfrm>
          <a:prstGeom prst="rect">
            <a:avLst/>
          </a:prstGeom>
        </p:spPr>
        <p:txBody>
          <a:bodyPr vert="horz" lIns="68580" tIns="34290" rIns="68580" bIns="34290" rtlCol="0" anchor="t">
            <a:noAutofit/>
          </a:bodyPr>
          <a:lstStyle>
            <a:lvl1pPr marL="228600" indent="-228600" algn="l" defTabSz="685800" rtl="0" eaLnBrk="1" latinLnBrk="0" hangingPunct="1">
              <a:lnSpc>
                <a:spcPct val="90000"/>
              </a:lnSpc>
              <a:spcBef>
                <a:spcPts val="750"/>
              </a:spcBef>
              <a:buFont typeface="Arial" panose="020B0604020202020204" pitchFamily="34" charset="0"/>
              <a:buChar char="•"/>
              <a:defRPr sz="2800" b="1" i="0" kern="1200">
                <a:solidFill>
                  <a:srgbClr val="003B70"/>
                </a:solidFill>
                <a:latin typeface="Arial" panose="020B0604020202020204" pitchFamily="34" charset="0"/>
                <a:ea typeface="Arial" panose="020B0604020202020204" pitchFamily="34" charset="0"/>
                <a:cs typeface="Arial" panose="020B0604020202020204" pitchFamily="34" charset="0"/>
              </a:defRPr>
            </a:lvl1pPr>
            <a:lvl2pPr marL="576263" indent="-233363" algn="l" defTabSz="685800" rtl="0" eaLnBrk="1" latinLnBrk="0" hangingPunct="1">
              <a:lnSpc>
                <a:spcPct val="90000"/>
              </a:lnSpc>
              <a:spcBef>
                <a:spcPts val="375"/>
              </a:spcBef>
              <a:buFont typeface="Franklin Gothic Medium" panose="020B0603020102020204" pitchFamily="34" charset="0"/>
              <a:buChar char="–"/>
              <a:defRPr sz="2400" b="1" i="0" kern="1200">
                <a:solidFill>
                  <a:srgbClr val="003B70"/>
                </a:solidFill>
                <a:latin typeface="Arial" panose="020B0604020202020204" pitchFamily="34" charset="0"/>
                <a:ea typeface="Arial" panose="020B0604020202020204" pitchFamily="34" charset="0"/>
                <a:cs typeface="Arial" panose="020B0604020202020204" pitchFamily="34" charset="0"/>
              </a:defRPr>
            </a:lvl2pPr>
            <a:lvl3pPr marL="857250" indent="-171450" algn="l" defTabSz="685800" rtl="0" eaLnBrk="1" latinLnBrk="0" hangingPunct="1">
              <a:lnSpc>
                <a:spcPct val="90000"/>
              </a:lnSpc>
              <a:spcBef>
                <a:spcPts val="375"/>
              </a:spcBef>
              <a:buFont typeface="Arial" panose="020B0604020202020204" pitchFamily="34" charset="0"/>
              <a:buChar char="•"/>
              <a:defRPr sz="2000" b="1" i="0" kern="1200">
                <a:solidFill>
                  <a:srgbClr val="003B70"/>
                </a:solidFill>
                <a:latin typeface="Arial" panose="020B0604020202020204" pitchFamily="34" charset="0"/>
                <a:ea typeface="Arial" panose="020B0604020202020204" pitchFamily="34" charset="0"/>
                <a:cs typeface="Arial" panose="020B0604020202020204" pitchFamily="34" charset="0"/>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Franklin Gothic Medium" panose="020B0603020102020204" pitchFamily="34" charset="0"/>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Franklin Gothic Medium" panose="020B0603020102020204" pitchFamily="34" charset="0"/>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algn="just">
              <a:buFont typeface="Arial" panose="020B0604020202020204" pitchFamily="34" charset="0"/>
              <a:buNone/>
            </a:pPr>
            <a:endParaRPr lang="en-US" sz="1200">
              <a:latin typeface="Arial"/>
              <a:cs typeface="Arial"/>
            </a:endParaRPr>
          </a:p>
        </p:txBody>
      </p:sp>
      <p:sp>
        <p:nvSpPr>
          <p:cNvPr id="4" name="Content Placeholder 2">
            <a:extLst>
              <a:ext uri="{FF2B5EF4-FFF2-40B4-BE49-F238E27FC236}">
                <a16:creationId xmlns:a16="http://schemas.microsoft.com/office/drawing/2014/main" id="{AFFBCC4D-89E8-5CC8-569B-FE46FB7B5690}"/>
              </a:ext>
            </a:extLst>
          </p:cNvPr>
          <p:cNvSpPr txBox="1">
            <a:spLocks/>
          </p:cNvSpPr>
          <p:nvPr/>
        </p:nvSpPr>
        <p:spPr>
          <a:xfrm>
            <a:off x="413774" y="1023258"/>
            <a:ext cx="8316452" cy="3089148"/>
          </a:xfrm>
          <a:prstGeom prst="rect">
            <a:avLst/>
          </a:prstGeom>
        </p:spPr>
        <p:txBody>
          <a:bodyPr vert="horz" lIns="68580" tIns="34290" rIns="68580" bIns="34290" rtlCol="0" anchor="t">
            <a:noAutofit/>
          </a:bodyPr>
          <a:lstStyle>
            <a:lvl1pPr marL="228600" indent="-228600" algn="l" defTabSz="685800" rtl="0" eaLnBrk="1" latinLnBrk="0" hangingPunct="1">
              <a:lnSpc>
                <a:spcPct val="90000"/>
              </a:lnSpc>
              <a:spcBef>
                <a:spcPts val="750"/>
              </a:spcBef>
              <a:buFont typeface="Arial" panose="020B0604020202020204" pitchFamily="34" charset="0"/>
              <a:buChar char="•"/>
              <a:defRPr sz="2800" b="1" i="0" kern="1200">
                <a:solidFill>
                  <a:srgbClr val="003B70"/>
                </a:solidFill>
                <a:latin typeface="Arial" panose="020B0604020202020204" pitchFamily="34" charset="0"/>
                <a:ea typeface="Arial" panose="020B0604020202020204" pitchFamily="34" charset="0"/>
                <a:cs typeface="Arial" panose="020B0604020202020204" pitchFamily="34" charset="0"/>
              </a:defRPr>
            </a:lvl1pPr>
            <a:lvl2pPr marL="576263" indent="-233363" algn="l" defTabSz="685800" rtl="0" eaLnBrk="1" latinLnBrk="0" hangingPunct="1">
              <a:lnSpc>
                <a:spcPct val="90000"/>
              </a:lnSpc>
              <a:spcBef>
                <a:spcPts val="375"/>
              </a:spcBef>
              <a:buFont typeface="Franklin Gothic Medium" panose="020B0603020102020204" pitchFamily="34" charset="0"/>
              <a:buChar char="–"/>
              <a:defRPr sz="2400" b="1" i="0" kern="1200">
                <a:solidFill>
                  <a:srgbClr val="003B70"/>
                </a:solidFill>
                <a:latin typeface="Arial" panose="020B0604020202020204" pitchFamily="34" charset="0"/>
                <a:ea typeface="Arial" panose="020B0604020202020204" pitchFamily="34" charset="0"/>
                <a:cs typeface="Arial" panose="020B0604020202020204" pitchFamily="34" charset="0"/>
              </a:defRPr>
            </a:lvl2pPr>
            <a:lvl3pPr marL="857250" indent="-171450" algn="l" defTabSz="685800" rtl="0" eaLnBrk="1" latinLnBrk="0" hangingPunct="1">
              <a:lnSpc>
                <a:spcPct val="90000"/>
              </a:lnSpc>
              <a:spcBef>
                <a:spcPts val="375"/>
              </a:spcBef>
              <a:buFont typeface="Arial" panose="020B0604020202020204" pitchFamily="34" charset="0"/>
              <a:buChar char="•"/>
              <a:defRPr sz="2000" b="1" i="0" kern="1200">
                <a:solidFill>
                  <a:srgbClr val="003B70"/>
                </a:solidFill>
                <a:latin typeface="Arial" panose="020B0604020202020204" pitchFamily="34" charset="0"/>
                <a:ea typeface="Arial" panose="020B0604020202020204" pitchFamily="34" charset="0"/>
                <a:cs typeface="Arial" panose="020B0604020202020204" pitchFamily="34" charset="0"/>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Franklin Gothic Medium" panose="020B0603020102020204" pitchFamily="34" charset="0"/>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Franklin Gothic Medium" panose="020B0603020102020204" pitchFamily="34" charset="0"/>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marL="0" indent="0">
              <a:buFont typeface="Arial" panose="020B0604020202020204" pitchFamily="34" charset="0"/>
              <a:buNone/>
            </a:pPr>
            <a:r>
              <a:rPr lang="en-US" sz="2400" b="0">
                <a:latin typeface="Arial"/>
                <a:cs typeface="Arial"/>
              </a:rPr>
              <a:t>In accordance with the State Government Ethics Act, it is the duty of every Council member to avoid both conflicts of interest and the appearance of conflicts of interest. </a:t>
            </a:r>
            <a:br>
              <a:rPr lang="en-US" sz="2400" b="0">
                <a:latin typeface="Arial"/>
                <a:cs typeface="Arial"/>
              </a:rPr>
            </a:br>
            <a:endParaRPr lang="en-US" sz="2400" b="0">
              <a:latin typeface="Arial"/>
              <a:cs typeface="Arial"/>
            </a:endParaRPr>
          </a:p>
          <a:p>
            <a:pPr marL="0" indent="0">
              <a:buFont typeface="Arial" panose="020B0604020202020204" pitchFamily="34" charset="0"/>
              <a:buNone/>
            </a:pPr>
            <a:r>
              <a:rPr lang="en-US" sz="2400" b="0">
                <a:latin typeface="Arial"/>
                <a:cs typeface="Arial"/>
              </a:rPr>
              <a:t>If any Council member has any known conflict of interest or is aware of facts that might create the appearance of such conflict, with respect to any matters coming before the Council today, please identify the conflict or the facts that might create the appearance of a conflict to ensure that any inappropriate participation in that matter may be avoided. </a:t>
            </a:r>
            <a:br>
              <a:rPr lang="en-US" sz="2400" b="0">
                <a:latin typeface="Arial"/>
                <a:cs typeface="Arial"/>
              </a:rPr>
            </a:br>
            <a:endParaRPr lang="en-US" sz="2400" b="0">
              <a:latin typeface="Arial"/>
              <a:cs typeface="Arial"/>
            </a:endParaRPr>
          </a:p>
          <a:p>
            <a:pPr marL="0" indent="0">
              <a:buFont typeface="Arial" panose="020B0604020202020204" pitchFamily="34" charset="0"/>
              <a:buNone/>
            </a:pPr>
            <a:r>
              <a:rPr lang="en-US" sz="2400" b="0">
                <a:latin typeface="Arial"/>
                <a:cs typeface="Arial"/>
              </a:rPr>
              <a:t>If at any time, any new matter raises a conflict during the meeting, please be sure to identify it at that time.</a:t>
            </a:r>
          </a:p>
          <a:p>
            <a:pPr marL="0" indent="0">
              <a:buFont typeface="Arial" panose="020B0604020202020204" pitchFamily="34" charset="0"/>
              <a:buNone/>
            </a:pPr>
            <a:endParaRPr lang="en-US">
              <a:latin typeface="Arial"/>
              <a:cs typeface="Arial"/>
            </a:endParaRPr>
          </a:p>
        </p:txBody>
      </p:sp>
    </p:spTree>
    <p:custDataLst>
      <p:tags r:id="rId1"/>
    </p:custDataLst>
    <p:extLst>
      <p:ext uri="{BB962C8B-B14F-4D97-AF65-F5344CB8AC3E}">
        <p14:creationId xmlns:p14="http://schemas.microsoft.com/office/powerpoint/2010/main" val="97892776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7F53AE3-6ED3-0BC7-7F7A-1C44A3E5BAB8}"/>
            </a:ext>
          </a:extLst>
        </p:cNvPr>
        <p:cNvGrpSpPr/>
        <p:nvPr/>
      </p:nvGrpSpPr>
      <p:grpSpPr>
        <a:xfrm>
          <a:off x="0" y="0"/>
          <a:ext cx="0" cy="0"/>
          <a:chOff x="0" y="0"/>
          <a:chExt cx="0" cy="0"/>
        </a:xfrm>
      </p:grpSpPr>
      <p:sp>
        <p:nvSpPr>
          <p:cNvPr id="5" name="Rectangle 4">
            <a:extLst>
              <a:ext uri="{FF2B5EF4-FFF2-40B4-BE49-F238E27FC236}">
                <a16:creationId xmlns:a16="http://schemas.microsoft.com/office/drawing/2014/main" id="{6261A522-5C76-F730-B717-CC0F861F4C9A}"/>
              </a:ext>
            </a:extLst>
          </p:cNvPr>
          <p:cNvSpPr/>
          <p:nvPr/>
        </p:nvSpPr>
        <p:spPr>
          <a:xfrm>
            <a:off x="0" y="0"/>
            <a:ext cx="9144000" cy="6858000"/>
          </a:xfrm>
          <a:prstGeom prst="rect">
            <a:avLst/>
          </a:prstGeom>
          <a:solidFill>
            <a:srgbClr val="002060"/>
          </a:solidFill>
          <a:ln>
            <a:solidFill>
              <a:srgbClr val="002060"/>
            </a:solid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US" sz="3750" b="1">
                <a:latin typeface="Avenir Next LT Pro"/>
              </a:rPr>
              <a:t>Agenda</a:t>
            </a:r>
          </a:p>
        </p:txBody>
      </p:sp>
    </p:spTree>
    <p:custDataLst>
      <p:tags r:id="rId1"/>
    </p:custDataLst>
    <p:extLst>
      <p:ext uri="{BB962C8B-B14F-4D97-AF65-F5344CB8AC3E}">
        <p14:creationId xmlns:p14="http://schemas.microsoft.com/office/powerpoint/2010/main" val="209356837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F10CA2-A385-4F54-381D-6B7C79102E30}"/>
              </a:ext>
            </a:extLst>
          </p:cNvPr>
          <p:cNvSpPr>
            <a:spLocks noGrp="1"/>
          </p:cNvSpPr>
          <p:nvPr>
            <p:ph type="title"/>
          </p:nvPr>
        </p:nvSpPr>
        <p:spPr>
          <a:xfrm>
            <a:off x="261889" y="121332"/>
            <a:ext cx="9160017" cy="592562"/>
          </a:xfrm>
        </p:spPr>
        <p:txBody>
          <a:bodyPr>
            <a:normAutofit/>
          </a:bodyPr>
          <a:lstStyle/>
          <a:p>
            <a:r>
              <a:rPr lang="en-US" sz="2100" b="1">
                <a:solidFill>
                  <a:srgbClr val="002060"/>
                </a:solidFill>
                <a:latin typeface="Avenir Next LT Pro" panose="020B0504020202020204" pitchFamily="34" charset="0"/>
                <a:ea typeface="Verdana" panose="020B0604030504040204" pitchFamily="34" charset="0"/>
              </a:rPr>
              <a:t>Agenda</a:t>
            </a:r>
          </a:p>
        </p:txBody>
      </p:sp>
      <p:sp>
        <p:nvSpPr>
          <p:cNvPr id="7" name="TextBox 6">
            <a:extLst>
              <a:ext uri="{FF2B5EF4-FFF2-40B4-BE49-F238E27FC236}">
                <a16:creationId xmlns:a16="http://schemas.microsoft.com/office/drawing/2014/main" id="{744E2B34-3CF3-FFB8-7F5A-B2560B24C1CE}"/>
              </a:ext>
            </a:extLst>
          </p:cNvPr>
          <p:cNvSpPr txBox="1"/>
          <p:nvPr/>
        </p:nvSpPr>
        <p:spPr>
          <a:xfrm>
            <a:off x="261889" y="1095450"/>
            <a:ext cx="8663037" cy="3724096"/>
          </a:xfrm>
          <a:prstGeom prst="rect">
            <a:avLst/>
          </a:prstGeom>
          <a:noFill/>
        </p:spPr>
        <p:txBody>
          <a:bodyPr wrap="square" lIns="91440" tIns="45720" rIns="91440" bIns="45720" rtlCol="0" anchor="t">
            <a:spAutoFit/>
          </a:bodyPr>
          <a:lstStyle/>
          <a:p>
            <a:pPr marL="342900" indent="-342900">
              <a:buFont typeface="Arial" panose="020B0604020202020204" pitchFamily="34" charset="0"/>
              <a:buChar char="•"/>
            </a:pPr>
            <a:r>
              <a:rPr lang="en-US" sz="2400">
                <a:solidFill>
                  <a:srgbClr val="002060"/>
                </a:solidFill>
                <a:ea typeface="Verdana"/>
                <a:cs typeface="Arial"/>
              </a:rPr>
              <a:t>Recap of Council Responsibilities and Timeline and First Meeting </a:t>
            </a:r>
          </a:p>
          <a:p>
            <a:pPr marL="342900" indent="-342900">
              <a:buFont typeface="Arial" panose="020B0604020202020204" pitchFamily="34" charset="0"/>
              <a:buChar char="•"/>
            </a:pPr>
            <a:endParaRPr lang="en-US" sz="2400">
              <a:solidFill>
                <a:srgbClr val="002060"/>
              </a:solidFill>
              <a:ea typeface="Verdana"/>
              <a:cs typeface="Arial"/>
            </a:endParaRPr>
          </a:p>
          <a:p>
            <a:pPr marL="342900" indent="-342900">
              <a:buFont typeface="Arial" panose="020B0604020202020204" pitchFamily="34" charset="0"/>
              <a:buChar char="•"/>
            </a:pPr>
            <a:r>
              <a:rPr lang="en-US" sz="2400">
                <a:solidFill>
                  <a:srgbClr val="002060"/>
                </a:solidFill>
                <a:ea typeface="Verdana"/>
                <a:cs typeface="Arial"/>
              </a:rPr>
              <a:t>Dr. Cameron Coleman:</a:t>
            </a:r>
          </a:p>
          <a:p>
            <a:pPr algn="ctr"/>
            <a:r>
              <a:rPr lang="en-US" sz="2400">
                <a:solidFill>
                  <a:srgbClr val="002060"/>
                </a:solidFill>
                <a:ea typeface="Verdana"/>
                <a:cs typeface="Arial"/>
              </a:rPr>
              <a:t>Top 10 Questions about Cannabis and Health</a:t>
            </a:r>
          </a:p>
          <a:p>
            <a:pPr algn="ctr"/>
            <a:r>
              <a:rPr lang="en-US" sz="2000">
                <a:solidFill>
                  <a:srgbClr val="002060"/>
                </a:solidFill>
                <a:ea typeface="Verdana"/>
                <a:cs typeface="Arial"/>
              </a:rPr>
              <a:t>What We Know, What We Don’t Know, and Why It Matters</a:t>
            </a:r>
            <a:endParaRPr lang="en-US" sz="2000">
              <a:solidFill>
                <a:srgbClr val="002060"/>
              </a:solidFill>
              <a:ea typeface="Verdana" panose="020B0604030504040204" pitchFamily="34" charset="0"/>
              <a:cs typeface="Arial"/>
            </a:endParaRPr>
          </a:p>
          <a:p>
            <a:endParaRPr lang="en-US" sz="2400">
              <a:solidFill>
                <a:srgbClr val="002060"/>
              </a:solidFill>
              <a:ea typeface="Verdana"/>
            </a:endParaRPr>
          </a:p>
          <a:p>
            <a:pPr marL="342900" indent="-342900">
              <a:buFont typeface="Arial" panose="020B0604020202020204" pitchFamily="34" charset="0"/>
              <a:buChar char="•"/>
            </a:pPr>
            <a:r>
              <a:rPr lang="en-US" sz="2400">
                <a:solidFill>
                  <a:srgbClr val="002060"/>
                </a:solidFill>
                <a:ea typeface="Verdana"/>
                <a:cs typeface="Arial"/>
              </a:rPr>
              <a:t>Subcommittees </a:t>
            </a:r>
          </a:p>
          <a:p>
            <a:r>
              <a:rPr lang="en-US" sz="2400">
                <a:solidFill>
                  <a:srgbClr val="002060"/>
                </a:solidFill>
                <a:ea typeface="Verdana"/>
              </a:rPr>
              <a:t> </a:t>
            </a:r>
            <a:endParaRPr lang="en-US" sz="2400">
              <a:solidFill>
                <a:srgbClr val="002060"/>
              </a:solidFill>
              <a:ea typeface="Verdana"/>
              <a:cs typeface="Arial"/>
            </a:endParaRPr>
          </a:p>
          <a:p>
            <a:pPr marL="342900" indent="-342900">
              <a:buFont typeface="Arial" panose="020B0604020202020204" pitchFamily="34" charset="0"/>
              <a:buChar char="•"/>
            </a:pPr>
            <a:r>
              <a:rPr lang="en-US" sz="2400">
                <a:solidFill>
                  <a:srgbClr val="002060"/>
                </a:solidFill>
                <a:ea typeface="Verdana"/>
                <a:cs typeface="Arial"/>
              </a:rPr>
              <a:t>Next Steps </a:t>
            </a:r>
          </a:p>
        </p:txBody>
      </p:sp>
    </p:spTree>
    <p:custDataLst>
      <p:tags r:id="rId1"/>
    </p:custDataLst>
    <p:extLst>
      <p:ext uri="{BB962C8B-B14F-4D97-AF65-F5344CB8AC3E}">
        <p14:creationId xmlns:p14="http://schemas.microsoft.com/office/powerpoint/2010/main" val="249909891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BF2F049-CC51-7A17-2E32-A75FE57BDAA0}"/>
            </a:ext>
          </a:extLst>
        </p:cNvPr>
        <p:cNvGrpSpPr/>
        <p:nvPr/>
      </p:nvGrpSpPr>
      <p:grpSpPr>
        <a:xfrm>
          <a:off x="0" y="0"/>
          <a:ext cx="0" cy="0"/>
          <a:chOff x="0" y="0"/>
          <a:chExt cx="0" cy="0"/>
        </a:xfrm>
      </p:grpSpPr>
      <p:sp>
        <p:nvSpPr>
          <p:cNvPr id="5" name="Rectangle 4">
            <a:extLst>
              <a:ext uri="{FF2B5EF4-FFF2-40B4-BE49-F238E27FC236}">
                <a16:creationId xmlns:a16="http://schemas.microsoft.com/office/drawing/2014/main" id="{61BC8585-FB6A-9686-D316-4D22B5CB526C}"/>
              </a:ext>
            </a:extLst>
          </p:cNvPr>
          <p:cNvSpPr/>
          <p:nvPr/>
        </p:nvSpPr>
        <p:spPr>
          <a:xfrm>
            <a:off x="0" y="0"/>
            <a:ext cx="9144000" cy="6858000"/>
          </a:xfrm>
          <a:prstGeom prst="rect">
            <a:avLst/>
          </a:prstGeom>
          <a:solidFill>
            <a:srgbClr val="002060"/>
          </a:solidFill>
          <a:ln>
            <a:solidFill>
              <a:srgbClr val="002060"/>
            </a:solid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US" sz="3750" b="1">
                <a:latin typeface="Avenir Next LT Pro"/>
              </a:rPr>
              <a:t>Council Responsibilities &amp; Timeline</a:t>
            </a:r>
          </a:p>
        </p:txBody>
      </p:sp>
    </p:spTree>
    <p:custDataLst>
      <p:tags r:id="rId1"/>
    </p:custDataLst>
    <p:extLst>
      <p:ext uri="{BB962C8B-B14F-4D97-AF65-F5344CB8AC3E}">
        <p14:creationId xmlns:p14="http://schemas.microsoft.com/office/powerpoint/2010/main" val="88152001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7A7B763-D110-95CD-5917-C1ABF80ED53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2C122E2-C904-4936-7922-486F1AEF4348}"/>
              </a:ext>
            </a:extLst>
          </p:cNvPr>
          <p:cNvSpPr>
            <a:spLocks noGrp="1"/>
          </p:cNvSpPr>
          <p:nvPr>
            <p:ph type="title"/>
          </p:nvPr>
        </p:nvSpPr>
        <p:spPr>
          <a:xfrm>
            <a:off x="261889" y="121332"/>
            <a:ext cx="9160017" cy="592562"/>
          </a:xfrm>
        </p:spPr>
        <p:txBody>
          <a:bodyPr>
            <a:normAutofit/>
          </a:bodyPr>
          <a:lstStyle/>
          <a:p>
            <a:r>
              <a:rPr lang="en-US" sz="2100">
                <a:solidFill>
                  <a:srgbClr val="002060"/>
                </a:solidFill>
                <a:latin typeface="Avenir Next LT Pro"/>
                <a:ea typeface="Verdana"/>
                <a:cs typeface="Arial"/>
              </a:rPr>
              <a:t>Executive Order 16: Duties </a:t>
            </a:r>
            <a:endParaRPr lang="en-US"/>
          </a:p>
        </p:txBody>
      </p:sp>
      <p:sp>
        <p:nvSpPr>
          <p:cNvPr id="3" name="Content Placeholder 2">
            <a:extLst>
              <a:ext uri="{FF2B5EF4-FFF2-40B4-BE49-F238E27FC236}">
                <a16:creationId xmlns:a16="http://schemas.microsoft.com/office/drawing/2014/main" id="{A86FB30F-8DB1-8EF0-8BB9-8C5322FFA177}"/>
              </a:ext>
            </a:extLst>
          </p:cNvPr>
          <p:cNvSpPr txBox="1">
            <a:spLocks/>
          </p:cNvSpPr>
          <p:nvPr/>
        </p:nvSpPr>
        <p:spPr>
          <a:xfrm>
            <a:off x="0" y="1375658"/>
            <a:ext cx="8610600" cy="4208713"/>
          </a:xfrm>
          <a:prstGeom prst="rect">
            <a:avLst/>
          </a:prstGeom>
        </p:spPr>
        <p:txBody>
          <a:bodyPr vert="horz" lIns="68580" tIns="34290" rIns="68580" bIns="34290" rtlCol="0" anchor="t">
            <a:noAutofit/>
          </a:bodyPr>
          <a:lstStyle>
            <a:lvl1pPr marL="228600" indent="-228600" algn="l" defTabSz="685800" rtl="0" eaLnBrk="1" latinLnBrk="0" hangingPunct="1">
              <a:lnSpc>
                <a:spcPct val="90000"/>
              </a:lnSpc>
              <a:spcBef>
                <a:spcPts val="750"/>
              </a:spcBef>
              <a:buFont typeface="Arial" panose="020B0604020202020204" pitchFamily="34" charset="0"/>
              <a:buChar char="•"/>
              <a:defRPr sz="2800" b="1" i="0" kern="1200">
                <a:solidFill>
                  <a:srgbClr val="003B70"/>
                </a:solidFill>
                <a:latin typeface="Arial" panose="020B0604020202020204" pitchFamily="34" charset="0"/>
                <a:ea typeface="Arial" panose="020B0604020202020204" pitchFamily="34" charset="0"/>
                <a:cs typeface="Arial" panose="020B0604020202020204" pitchFamily="34" charset="0"/>
              </a:defRPr>
            </a:lvl1pPr>
            <a:lvl2pPr marL="576263" indent="-233363" algn="l" defTabSz="685800" rtl="0" eaLnBrk="1" latinLnBrk="0" hangingPunct="1">
              <a:lnSpc>
                <a:spcPct val="90000"/>
              </a:lnSpc>
              <a:spcBef>
                <a:spcPts val="375"/>
              </a:spcBef>
              <a:buFont typeface="Franklin Gothic Medium" panose="020B0603020102020204" pitchFamily="34" charset="0"/>
              <a:buChar char="–"/>
              <a:defRPr sz="2400" b="1" i="0" kern="1200">
                <a:solidFill>
                  <a:srgbClr val="003B70"/>
                </a:solidFill>
                <a:latin typeface="Arial" panose="020B0604020202020204" pitchFamily="34" charset="0"/>
                <a:ea typeface="Arial" panose="020B0604020202020204" pitchFamily="34" charset="0"/>
                <a:cs typeface="Arial" panose="020B0604020202020204" pitchFamily="34" charset="0"/>
              </a:defRPr>
            </a:lvl2pPr>
            <a:lvl3pPr marL="857250" indent="-171450" algn="l" defTabSz="685800" rtl="0" eaLnBrk="1" latinLnBrk="0" hangingPunct="1">
              <a:lnSpc>
                <a:spcPct val="90000"/>
              </a:lnSpc>
              <a:spcBef>
                <a:spcPts val="375"/>
              </a:spcBef>
              <a:buFont typeface="Arial" panose="020B0604020202020204" pitchFamily="34" charset="0"/>
              <a:buChar char="•"/>
              <a:defRPr sz="2000" b="1" i="0" kern="1200">
                <a:solidFill>
                  <a:srgbClr val="003B70"/>
                </a:solidFill>
                <a:latin typeface="Arial" panose="020B0604020202020204" pitchFamily="34" charset="0"/>
                <a:ea typeface="Arial" panose="020B0604020202020204" pitchFamily="34" charset="0"/>
                <a:cs typeface="Arial" panose="020B0604020202020204" pitchFamily="34" charset="0"/>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Franklin Gothic Medium" panose="020B0603020102020204" pitchFamily="34" charset="0"/>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Franklin Gothic Medium" panose="020B0603020102020204" pitchFamily="34" charset="0"/>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algn="just">
              <a:buFont typeface="Arial" panose="020B0604020202020204" pitchFamily="34" charset="0"/>
              <a:buNone/>
            </a:pPr>
            <a:endParaRPr lang="en-US" sz="1200">
              <a:latin typeface="Arial"/>
              <a:cs typeface="Arial"/>
            </a:endParaRPr>
          </a:p>
        </p:txBody>
      </p:sp>
      <p:sp>
        <p:nvSpPr>
          <p:cNvPr id="4" name="Content Placeholder 2">
            <a:extLst>
              <a:ext uri="{FF2B5EF4-FFF2-40B4-BE49-F238E27FC236}">
                <a16:creationId xmlns:a16="http://schemas.microsoft.com/office/drawing/2014/main" id="{518304AB-B371-4986-12C8-BC8B8CB181E1}"/>
              </a:ext>
            </a:extLst>
          </p:cNvPr>
          <p:cNvSpPr txBox="1">
            <a:spLocks/>
          </p:cNvSpPr>
          <p:nvPr/>
        </p:nvSpPr>
        <p:spPr>
          <a:xfrm>
            <a:off x="351824" y="2058782"/>
            <a:ext cx="8316452" cy="3089148"/>
          </a:xfrm>
          <a:prstGeom prst="rect">
            <a:avLst/>
          </a:prstGeom>
        </p:spPr>
        <p:txBody>
          <a:bodyPr vert="horz" lIns="68580" tIns="34290" rIns="68580" bIns="34290" rtlCol="0" anchor="t">
            <a:noAutofit/>
          </a:bodyPr>
          <a:lstStyle>
            <a:lvl1pPr marL="228600" indent="-228600" algn="l" defTabSz="685800" rtl="0" eaLnBrk="1" latinLnBrk="0" hangingPunct="1">
              <a:lnSpc>
                <a:spcPct val="90000"/>
              </a:lnSpc>
              <a:spcBef>
                <a:spcPts val="750"/>
              </a:spcBef>
              <a:buFont typeface="Arial" panose="020B0604020202020204" pitchFamily="34" charset="0"/>
              <a:buChar char="•"/>
              <a:defRPr sz="2800" b="1" i="0" kern="1200">
                <a:solidFill>
                  <a:srgbClr val="003B70"/>
                </a:solidFill>
                <a:latin typeface="Arial" panose="020B0604020202020204" pitchFamily="34" charset="0"/>
                <a:ea typeface="Arial" panose="020B0604020202020204" pitchFamily="34" charset="0"/>
                <a:cs typeface="Arial" panose="020B0604020202020204" pitchFamily="34" charset="0"/>
              </a:defRPr>
            </a:lvl1pPr>
            <a:lvl2pPr marL="576263" indent="-233363" algn="l" defTabSz="685800" rtl="0" eaLnBrk="1" latinLnBrk="0" hangingPunct="1">
              <a:lnSpc>
                <a:spcPct val="90000"/>
              </a:lnSpc>
              <a:spcBef>
                <a:spcPts val="375"/>
              </a:spcBef>
              <a:buFont typeface="Franklin Gothic Medium" panose="020B0603020102020204" pitchFamily="34" charset="0"/>
              <a:buChar char="–"/>
              <a:defRPr sz="2400" b="1" i="0" kern="1200">
                <a:solidFill>
                  <a:srgbClr val="003B70"/>
                </a:solidFill>
                <a:latin typeface="Arial" panose="020B0604020202020204" pitchFamily="34" charset="0"/>
                <a:ea typeface="Arial" panose="020B0604020202020204" pitchFamily="34" charset="0"/>
                <a:cs typeface="Arial" panose="020B0604020202020204" pitchFamily="34" charset="0"/>
              </a:defRPr>
            </a:lvl2pPr>
            <a:lvl3pPr marL="857250" indent="-171450" algn="l" defTabSz="685800" rtl="0" eaLnBrk="1" latinLnBrk="0" hangingPunct="1">
              <a:lnSpc>
                <a:spcPct val="90000"/>
              </a:lnSpc>
              <a:spcBef>
                <a:spcPts val="375"/>
              </a:spcBef>
              <a:buFont typeface="Arial" panose="020B0604020202020204" pitchFamily="34" charset="0"/>
              <a:buChar char="•"/>
              <a:defRPr sz="2000" b="1" i="0" kern="1200">
                <a:solidFill>
                  <a:srgbClr val="003B70"/>
                </a:solidFill>
                <a:latin typeface="Arial" panose="020B0604020202020204" pitchFamily="34" charset="0"/>
                <a:ea typeface="Arial" panose="020B0604020202020204" pitchFamily="34" charset="0"/>
                <a:cs typeface="Arial" panose="020B0604020202020204" pitchFamily="34" charset="0"/>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Franklin Gothic Medium" panose="020B0603020102020204" pitchFamily="34" charset="0"/>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Franklin Gothic Medium" panose="020B0603020102020204" pitchFamily="34" charset="0"/>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marL="0" indent="0">
              <a:buFont typeface="Arial" panose="020B0604020202020204" pitchFamily="34" charset="0"/>
              <a:buNone/>
            </a:pPr>
            <a:endParaRPr lang="en-US">
              <a:latin typeface="Arial"/>
              <a:cs typeface="Arial"/>
            </a:endParaRPr>
          </a:p>
        </p:txBody>
      </p:sp>
      <p:pic>
        <p:nvPicPr>
          <p:cNvPr id="6" name="Picture 5">
            <a:extLst>
              <a:ext uri="{FF2B5EF4-FFF2-40B4-BE49-F238E27FC236}">
                <a16:creationId xmlns:a16="http://schemas.microsoft.com/office/drawing/2014/main" id="{1932301E-EC9B-C059-19E6-B85324BABC3E}"/>
              </a:ext>
            </a:extLst>
          </p:cNvPr>
          <p:cNvPicPr>
            <a:picLocks noChangeAspect="1"/>
          </p:cNvPicPr>
          <p:nvPr/>
        </p:nvPicPr>
        <p:blipFill>
          <a:blip r:embed="rId4"/>
          <a:stretch>
            <a:fillRect/>
          </a:stretch>
        </p:blipFill>
        <p:spPr>
          <a:xfrm>
            <a:off x="475724" y="1034296"/>
            <a:ext cx="3083905" cy="5057173"/>
          </a:xfrm>
          <a:prstGeom prst="rect">
            <a:avLst/>
          </a:prstGeom>
        </p:spPr>
      </p:pic>
      <p:sp>
        <p:nvSpPr>
          <p:cNvPr id="7" name="TextBox 6">
            <a:extLst>
              <a:ext uri="{FF2B5EF4-FFF2-40B4-BE49-F238E27FC236}">
                <a16:creationId xmlns:a16="http://schemas.microsoft.com/office/drawing/2014/main" id="{13E73943-FCA9-14E1-155A-A89F5E8C348E}"/>
              </a:ext>
            </a:extLst>
          </p:cNvPr>
          <p:cNvSpPr txBox="1"/>
          <p:nvPr/>
        </p:nvSpPr>
        <p:spPr>
          <a:xfrm>
            <a:off x="4041847" y="1217856"/>
            <a:ext cx="4626429" cy="4801314"/>
          </a:xfrm>
          <a:prstGeom prst="rect">
            <a:avLst/>
          </a:prstGeom>
          <a:noFill/>
        </p:spPr>
        <p:txBody>
          <a:bodyPr wrap="square" rtlCol="0">
            <a:spAutoFit/>
          </a:bodyPr>
          <a:lstStyle/>
          <a:p>
            <a:r>
              <a:rPr lang="en-US" b="1">
                <a:solidFill>
                  <a:srgbClr val="002060"/>
                </a:solidFill>
              </a:rPr>
              <a:t>Section 3. Duties:</a:t>
            </a:r>
          </a:p>
          <a:p>
            <a:endParaRPr lang="en-US" b="1">
              <a:solidFill>
                <a:srgbClr val="002060"/>
              </a:solidFill>
            </a:endParaRPr>
          </a:p>
          <a:p>
            <a:pPr marL="342900" indent="-342900">
              <a:buFont typeface="Arial" panose="020B0604020202020204" pitchFamily="34" charset="0"/>
              <a:buChar char="•"/>
            </a:pPr>
            <a:r>
              <a:rPr lang="en-US">
                <a:solidFill>
                  <a:srgbClr val="002060"/>
                </a:solidFill>
              </a:rPr>
              <a:t>Protecting our youth, including laws regarding age limits, advertising directed at youth, packaging that appeals to children, and child-resistant packaging.</a:t>
            </a:r>
          </a:p>
          <a:p>
            <a:pPr marL="285750" indent="-285750">
              <a:buFont typeface="Arial" panose="020B0604020202020204" pitchFamily="34" charset="0"/>
              <a:buChar char="•"/>
            </a:pPr>
            <a:endParaRPr lang="en-US">
              <a:solidFill>
                <a:srgbClr val="002060"/>
              </a:solidFill>
            </a:endParaRPr>
          </a:p>
          <a:p>
            <a:pPr marL="342900" indent="-342900">
              <a:buFont typeface="Arial" panose="020B0604020202020204" pitchFamily="34" charset="0"/>
              <a:buChar char="•"/>
            </a:pPr>
            <a:r>
              <a:rPr lang="en-US">
                <a:solidFill>
                  <a:srgbClr val="002060"/>
                </a:solidFill>
              </a:rPr>
              <a:t>Ensuring adequate cannabis use prevention models for youth and cannabis treatment models for youth and adults are available in community.</a:t>
            </a:r>
          </a:p>
          <a:p>
            <a:pPr marL="285750" indent="-285750">
              <a:buFont typeface="Arial" panose="020B0604020202020204" pitchFamily="34" charset="0"/>
              <a:buChar char="•"/>
            </a:pPr>
            <a:endParaRPr lang="en-US">
              <a:solidFill>
                <a:srgbClr val="002060"/>
              </a:solidFill>
            </a:endParaRPr>
          </a:p>
          <a:p>
            <a:pPr marL="342900" indent="-342900">
              <a:buFont typeface="Arial" panose="020B0604020202020204" pitchFamily="34" charset="0"/>
              <a:buChar char="•"/>
            </a:pPr>
            <a:r>
              <a:rPr lang="en-US">
                <a:solidFill>
                  <a:srgbClr val="002060"/>
                </a:solidFill>
              </a:rPr>
              <a:t>Supporting public safety, including enforcement of laws against impaired driving and additional tools for law enforcement. </a:t>
            </a:r>
          </a:p>
        </p:txBody>
      </p:sp>
    </p:spTree>
    <p:custDataLst>
      <p:tags r:id="rId1"/>
    </p:custDataLst>
    <p:extLst>
      <p:ext uri="{BB962C8B-B14F-4D97-AF65-F5344CB8AC3E}">
        <p14:creationId xmlns:p14="http://schemas.microsoft.com/office/powerpoint/2010/main" val="228837303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9EFFB77-5981-424A-2CC5-456372103A6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3090C51-2296-3ECD-C5D7-A11EDB78495D}"/>
              </a:ext>
            </a:extLst>
          </p:cNvPr>
          <p:cNvSpPr>
            <a:spLocks noGrp="1"/>
          </p:cNvSpPr>
          <p:nvPr>
            <p:ph type="title"/>
          </p:nvPr>
        </p:nvSpPr>
        <p:spPr>
          <a:xfrm>
            <a:off x="261889" y="121332"/>
            <a:ext cx="9160017" cy="592562"/>
          </a:xfrm>
        </p:spPr>
        <p:txBody>
          <a:bodyPr>
            <a:normAutofit/>
          </a:bodyPr>
          <a:lstStyle/>
          <a:p>
            <a:r>
              <a:rPr lang="en-US" sz="2100">
                <a:solidFill>
                  <a:srgbClr val="002060"/>
                </a:solidFill>
                <a:latin typeface="Avenir Next LT Pro"/>
                <a:ea typeface="Verdana"/>
                <a:cs typeface="Arial"/>
              </a:rPr>
              <a:t>Executive Order 16: Duties Cont.</a:t>
            </a:r>
            <a:endParaRPr lang="en-US"/>
          </a:p>
        </p:txBody>
      </p:sp>
      <p:sp>
        <p:nvSpPr>
          <p:cNvPr id="3" name="Content Placeholder 2">
            <a:extLst>
              <a:ext uri="{FF2B5EF4-FFF2-40B4-BE49-F238E27FC236}">
                <a16:creationId xmlns:a16="http://schemas.microsoft.com/office/drawing/2014/main" id="{7DF86252-5C31-4F14-A4C5-2A63D772C94E}"/>
              </a:ext>
            </a:extLst>
          </p:cNvPr>
          <p:cNvSpPr txBox="1">
            <a:spLocks/>
          </p:cNvSpPr>
          <p:nvPr/>
        </p:nvSpPr>
        <p:spPr>
          <a:xfrm>
            <a:off x="0" y="1375658"/>
            <a:ext cx="8610600" cy="4208713"/>
          </a:xfrm>
          <a:prstGeom prst="rect">
            <a:avLst/>
          </a:prstGeom>
        </p:spPr>
        <p:txBody>
          <a:bodyPr vert="horz" lIns="68580" tIns="34290" rIns="68580" bIns="34290" rtlCol="0" anchor="t">
            <a:noAutofit/>
          </a:bodyPr>
          <a:lstStyle>
            <a:lvl1pPr marL="228600" indent="-228600" algn="l" defTabSz="685800" rtl="0" eaLnBrk="1" latinLnBrk="0" hangingPunct="1">
              <a:lnSpc>
                <a:spcPct val="90000"/>
              </a:lnSpc>
              <a:spcBef>
                <a:spcPts val="750"/>
              </a:spcBef>
              <a:buFont typeface="Arial" panose="020B0604020202020204" pitchFamily="34" charset="0"/>
              <a:buChar char="•"/>
              <a:defRPr sz="2800" b="1" i="0" kern="1200">
                <a:solidFill>
                  <a:srgbClr val="003B70"/>
                </a:solidFill>
                <a:latin typeface="Arial" panose="020B0604020202020204" pitchFamily="34" charset="0"/>
                <a:ea typeface="Arial" panose="020B0604020202020204" pitchFamily="34" charset="0"/>
                <a:cs typeface="Arial" panose="020B0604020202020204" pitchFamily="34" charset="0"/>
              </a:defRPr>
            </a:lvl1pPr>
            <a:lvl2pPr marL="576263" indent="-233363" algn="l" defTabSz="685800" rtl="0" eaLnBrk="1" latinLnBrk="0" hangingPunct="1">
              <a:lnSpc>
                <a:spcPct val="90000"/>
              </a:lnSpc>
              <a:spcBef>
                <a:spcPts val="375"/>
              </a:spcBef>
              <a:buFont typeface="Franklin Gothic Medium" panose="020B0603020102020204" pitchFamily="34" charset="0"/>
              <a:buChar char="–"/>
              <a:defRPr sz="2400" b="1" i="0" kern="1200">
                <a:solidFill>
                  <a:srgbClr val="003B70"/>
                </a:solidFill>
                <a:latin typeface="Arial" panose="020B0604020202020204" pitchFamily="34" charset="0"/>
                <a:ea typeface="Arial" panose="020B0604020202020204" pitchFamily="34" charset="0"/>
                <a:cs typeface="Arial" panose="020B0604020202020204" pitchFamily="34" charset="0"/>
              </a:defRPr>
            </a:lvl2pPr>
            <a:lvl3pPr marL="857250" indent="-171450" algn="l" defTabSz="685800" rtl="0" eaLnBrk="1" latinLnBrk="0" hangingPunct="1">
              <a:lnSpc>
                <a:spcPct val="90000"/>
              </a:lnSpc>
              <a:spcBef>
                <a:spcPts val="375"/>
              </a:spcBef>
              <a:buFont typeface="Arial" panose="020B0604020202020204" pitchFamily="34" charset="0"/>
              <a:buChar char="•"/>
              <a:defRPr sz="2000" b="1" i="0" kern="1200">
                <a:solidFill>
                  <a:srgbClr val="003B70"/>
                </a:solidFill>
                <a:latin typeface="Arial" panose="020B0604020202020204" pitchFamily="34" charset="0"/>
                <a:ea typeface="Arial" panose="020B0604020202020204" pitchFamily="34" charset="0"/>
                <a:cs typeface="Arial" panose="020B0604020202020204" pitchFamily="34" charset="0"/>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Franklin Gothic Medium" panose="020B0603020102020204" pitchFamily="34" charset="0"/>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Franklin Gothic Medium" panose="020B0603020102020204" pitchFamily="34" charset="0"/>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algn="just">
              <a:buFont typeface="Arial" panose="020B0604020202020204" pitchFamily="34" charset="0"/>
              <a:buNone/>
            </a:pPr>
            <a:endParaRPr lang="en-US" sz="1200">
              <a:latin typeface="Arial"/>
              <a:cs typeface="Arial"/>
            </a:endParaRPr>
          </a:p>
        </p:txBody>
      </p:sp>
      <p:sp>
        <p:nvSpPr>
          <p:cNvPr id="4" name="Content Placeholder 2">
            <a:extLst>
              <a:ext uri="{FF2B5EF4-FFF2-40B4-BE49-F238E27FC236}">
                <a16:creationId xmlns:a16="http://schemas.microsoft.com/office/drawing/2014/main" id="{9F51BCEF-6015-8082-B730-B3A50225A958}"/>
              </a:ext>
            </a:extLst>
          </p:cNvPr>
          <p:cNvSpPr txBox="1">
            <a:spLocks/>
          </p:cNvSpPr>
          <p:nvPr/>
        </p:nvSpPr>
        <p:spPr>
          <a:xfrm>
            <a:off x="351824" y="2058782"/>
            <a:ext cx="8316452" cy="3089148"/>
          </a:xfrm>
          <a:prstGeom prst="rect">
            <a:avLst/>
          </a:prstGeom>
        </p:spPr>
        <p:txBody>
          <a:bodyPr vert="horz" lIns="68580" tIns="34290" rIns="68580" bIns="34290" rtlCol="0" anchor="t">
            <a:noAutofit/>
          </a:bodyPr>
          <a:lstStyle>
            <a:lvl1pPr marL="228600" indent="-228600" algn="l" defTabSz="685800" rtl="0" eaLnBrk="1" latinLnBrk="0" hangingPunct="1">
              <a:lnSpc>
                <a:spcPct val="90000"/>
              </a:lnSpc>
              <a:spcBef>
                <a:spcPts val="750"/>
              </a:spcBef>
              <a:buFont typeface="Arial" panose="020B0604020202020204" pitchFamily="34" charset="0"/>
              <a:buChar char="•"/>
              <a:defRPr sz="2800" b="1" i="0" kern="1200">
                <a:solidFill>
                  <a:srgbClr val="003B70"/>
                </a:solidFill>
                <a:latin typeface="Arial" panose="020B0604020202020204" pitchFamily="34" charset="0"/>
                <a:ea typeface="Arial" panose="020B0604020202020204" pitchFamily="34" charset="0"/>
                <a:cs typeface="Arial" panose="020B0604020202020204" pitchFamily="34" charset="0"/>
              </a:defRPr>
            </a:lvl1pPr>
            <a:lvl2pPr marL="576263" indent="-233363" algn="l" defTabSz="685800" rtl="0" eaLnBrk="1" latinLnBrk="0" hangingPunct="1">
              <a:lnSpc>
                <a:spcPct val="90000"/>
              </a:lnSpc>
              <a:spcBef>
                <a:spcPts val="375"/>
              </a:spcBef>
              <a:buFont typeface="Franklin Gothic Medium" panose="020B0603020102020204" pitchFamily="34" charset="0"/>
              <a:buChar char="–"/>
              <a:defRPr sz="2400" b="1" i="0" kern="1200">
                <a:solidFill>
                  <a:srgbClr val="003B70"/>
                </a:solidFill>
                <a:latin typeface="Arial" panose="020B0604020202020204" pitchFamily="34" charset="0"/>
                <a:ea typeface="Arial" panose="020B0604020202020204" pitchFamily="34" charset="0"/>
                <a:cs typeface="Arial" panose="020B0604020202020204" pitchFamily="34" charset="0"/>
              </a:defRPr>
            </a:lvl2pPr>
            <a:lvl3pPr marL="857250" indent="-171450" algn="l" defTabSz="685800" rtl="0" eaLnBrk="1" latinLnBrk="0" hangingPunct="1">
              <a:lnSpc>
                <a:spcPct val="90000"/>
              </a:lnSpc>
              <a:spcBef>
                <a:spcPts val="375"/>
              </a:spcBef>
              <a:buFont typeface="Arial" panose="020B0604020202020204" pitchFamily="34" charset="0"/>
              <a:buChar char="•"/>
              <a:defRPr sz="2000" b="1" i="0" kern="1200">
                <a:solidFill>
                  <a:srgbClr val="003B70"/>
                </a:solidFill>
                <a:latin typeface="Arial" panose="020B0604020202020204" pitchFamily="34" charset="0"/>
                <a:ea typeface="Arial" panose="020B0604020202020204" pitchFamily="34" charset="0"/>
                <a:cs typeface="Arial" panose="020B0604020202020204" pitchFamily="34" charset="0"/>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Franklin Gothic Medium" panose="020B0603020102020204" pitchFamily="34" charset="0"/>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Franklin Gothic Medium" panose="020B0603020102020204" pitchFamily="34" charset="0"/>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marL="0" indent="0">
              <a:buFont typeface="Arial" panose="020B0604020202020204" pitchFamily="34" charset="0"/>
              <a:buNone/>
            </a:pPr>
            <a:endParaRPr lang="en-US">
              <a:latin typeface="Arial"/>
              <a:cs typeface="Arial"/>
            </a:endParaRPr>
          </a:p>
        </p:txBody>
      </p:sp>
      <p:sp>
        <p:nvSpPr>
          <p:cNvPr id="5" name="TextBox 4">
            <a:extLst>
              <a:ext uri="{FF2B5EF4-FFF2-40B4-BE49-F238E27FC236}">
                <a16:creationId xmlns:a16="http://schemas.microsoft.com/office/drawing/2014/main" id="{2A2EAB81-B397-33E5-0B4A-6D9D610E8654}"/>
              </a:ext>
            </a:extLst>
          </p:cNvPr>
          <p:cNvSpPr txBox="1"/>
          <p:nvPr/>
        </p:nvSpPr>
        <p:spPr>
          <a:xfrm>
            <a:off x="322986" y="1166842"/>
            <a:ext cx="8316452" cy="4524315"/>
          </a:xfrm>
          <a:prstGeom prst="rect">
            <a:avLst/>
          </a:prstGeom>
          <a:noFill/>
        </p:spPr>
        <p:txBody>
          <a:bodyPr wrap="square" rtlCol="0">
            <a:spAutoFit/>
          </a:bodyPr>
          <a:lstStyle/>
          <a:p>
            <a:r>
              <a:rPr lang="en-US" b="1">
                <a:solidFill>
                  <a:srgbClr val="002060"/>
                </a:solidFill>
              </a:rPr>
              <a:t>Section 3. Duties, Continued:</a:t>
            </a:r>
          </a:p>
          <a:p>
            <a:endParaRPr lang="en-US">
              <a:solidFill>
                <a:srgbClr val="002060"/>
              </a:solidFill>
            </a:endParaRPr>
          </a:p>
          <a:p>
            <a:pPr marL="285750" indent="-285750">
              <a:buFont typeface="Arial" panose="020B0604020202020204" pitchFamily="34" charset="0"/>
              <a:buChar char="•"/>
            </a:pPr>
            <a:r>
              <a:rPr lang="en-US">
                <a:solidFill>
                  <a:srgbClr val="002060"/>
                </a:solidFill>
              </a:rPr>
              <a:t>Promoting public health considerations, including public education campaigns, surveillance to monitor public health harms, and potential marijuana prescriptions for treatment. </a:t>
            </a:r>
          </a:p>
          <a:p>
            <a:pPr marL="285750" indent="-285750">
              <a:buFont typeface="Arial" panose="020B0604020202020204" pitchFamily="34" charset="0"/>
              <a:buChar char="•"/>
            </a:pPr>
            <a:endParaRPr lang="en-US">
              <a:solidFill>
                <a:srgbClr val="002060"/>
              </a:solidFill>
            </a:endParaRPr>
          </a:p>
          <a:p>
            <a:pPr marL="285750" indent="-285750">
              <a:buFont typeface="Arial" panose="020B0604020202020204" pitchFamily="34" charset="0"/>
              <a:buChar char="•"/>
            </a:pPr>
            <a:r>
              <a:rPr lang="en-US">
                <a:solidFill>
                  <a:srgbClr val="002060"/>
                </a:solidFill>
              </a:rPr>
              <a:t>Elevating regulatory considerations such as potency and flavor limits, purity standards, and retail restrictions. </a:t>
            </a:r>
          </a:p>
          <a:p>
            <a:pPr marL="285750" indent="-285750">
              <a:buFont typeface="Arial" panose="020B0604020202020204" pitchFamily="34" charset="0"/>
              <a:buChar char="•"/>
            </a:pPr>
            <a:endParaRPr lang="en-US">
              <a:solidFill>
                <a:srgbClr val="002060"/>
              </a:solidFill>
            </a:endParaRPr>
          </a:p>
          <a:p>
            <a:pPr marL="285750" indent="-285750">
              <a:buFont typeface="Arial" panose="020B0604020202020204" pitchFamily="34" charset="0"/>
              <a:buChar char="•"/>
            </a:pPr>
            <a:r>
              <a:rPr lang="en-US">
                <a:solidFill>
                  <a:srgbClr val="002060"/>
                </a:solidFill>
              </a:rPr>
              <a:t>Advancing justice, including expunging past convictions that do not align with the recommendations of the Council, including for simple possession of marijuana.</a:t>
            </a:r>
          </a:p>
          <a:p>
            <a:pPr marL="285750" indent="-285750">
              <a:buFont typeface="Arial" panose="020B0604020202020204" pitchFamily="34" charset="0"/>
              <a:buChar char="•"/>
            </a:pPr>
            <a:endParaRPr lang="en-US">
              <a:solidFill>
                <a:srgbClr val="002060"/>
              </a:solidFill>
            </a:endParaRPr>
          </a:p>
          <a:p>
            <a:pPr marL="285750" indent="-285750">
              <a:buFont typeface="Arial" panose="020B0604020202020204" pitchFamily="34" charset="0"/>
              <a:buChar char="•"/>
            </a:pPr>
            <a:r>
              <a:rPr lang="en-US">
                <a:solidFill>
                  <a:srgbClr val="002060"/>
                </a:solidFill>
              </a:rPr>
              <a:t>Recommending appropriate government regulatory structure, including sales restrictions and taxation, and staffing to effectively implement the Council's recommendations to the benefit of the state. </a:t>
            </a:r>
          </a:p>
        </p:txBody>
      </p:sp>
    </p:spTree>
    <p:custDataLst>
      <p:tags r:id="rId1"/>
    </p:custDataLst>
    <p:extLst>
      <p:ext uri="{BB962C8B-B14F-4D97-AF65-F5344CB8AC3E}">
        <p14:creationId xmlns:p14="http://schemas.microsoft.com/office/powerpoint/2010/main" val="310534412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A6E7C35-7F89-084C-F72D-18DF2901B19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F1E7E91-10E2-109F-E789-F7ADCB04AA15}"/>
              </a:ext>
            </a:extLst>
          </p:cNvPr>
          <p:cNvSpPr>
            <a:spLocks noGrp="1"/>
          </p:cNvSpPr>
          <p:nvPr>
            <p:ph type="title"/>
          </p:nvPr>
        </p:nvSpPr>
        <p:spPr>
          <a:xfrm>
            <a:off x="261889" y="121332"/>
            <a:ext cx="9160017" cy="592562"/>
          </a:xfrm>
        </p:spPr>
        <p:txBody>
          <a:bodyPr>
            <a:normAutofit/>
          </a:bodyPr>
          <a:lstStyle/>
          <a:p>
            <a:r>
              <a:rPr lang="en-US" sz="2100">
                <a:solidFill>
                  <a:srgbClr val="002060"/>
                </a:solidFill>
                <a:latin typeface="Avenir Next LT Pro"/>
                <a:ea typeface="Verdana"/>
                <a:cs typeface="Arial"/>
              </a:rPr>
              <a:t>Executive Order 1: Timeline</a:t>
            </a:r>
            <a:endParaRPr lang="en-US"/>
          </a:p>
        </p:txBody>
      </p:sp>
      <p:sp>
        <p:nvSpPr>
          <p:cNvPr id="3" name="Content Placeholder 2">
            <a:extLst>
              <a:ext uri="{FF2B5EF4-FFF2-40B4-BE49-F238E27FC236}">
                <a16:creationId xmlns:a16="http://schemas.microsoft.com/office/drawing/2014/main" id="{CA03B859-BACB-EA85-7BEF-FAC97CFF80E5}"/>
              </a:ext>
            </a:extLst>
          </p:cNvPr>
          <p:cNvSpPr txBox="1">
            <a:spLocks/>
          </p:cNvSpPr>
          <p:nvPr/>
        </p:nvSpPr>
        <p:spPr>
          <a:xfrm>
            <a:off x="0" y="1375658"/>
            <a:ext cx="8610600" cy="4208713"/>
          </a:xfrm>
          <a:prstGeom prst="rect">
            <a:avLst/>
          </a:prstGeom>
        </p:spPr>
        <p:txBody>
          <a:bodyPr vert="horz" lIns="68580" tIns="34290" rIns="68580" bIns="34290" rtlCol="0" anchor="t">
            <a:noAutofit/>
          </a:bodyPr>
          <a:lstStyle>
            <a:lvl1pPr marL="228600" indent="-228600" algn="l" defTabSz="685800" rtl="0" eaLnBrk="1" latinLnBrk="0" hangingPunct="1">
              <a:lnSpc>
                <a:spcPct val="90000"/>
              </a:lnSpc>
              <a:spcBef>
                <a:spcPts val="750"/>
              </a:spcBef>
              <a:buFont typeface="Arial" panose="020B0604020202020204" pitchFamily="34" charset="0"/>
              <a:buChar char="•"/>
              <a:defRPr sz="2800" b="1" i="0" kern="1200">
                <a:solidFill>
                  <a:srgbClr val="003B70"/>
                </a:solidFill>
                <a:latin typeface="Arial" panose="020B0604020202020204" pitchFamily="34" charset="0"/>
                <a:ea typeface="Arial" panose="020B0604020202020204" pitchFamily="34" charset="0"/>
                <a:cs typeface="Arial" panose="020B0604020202020204" pitchFamily="34" charset="0"/>
              </a:defRPr>
            </a:lvl1pPr>
            <a:lvl2pPr marL="576263" indent="-233363" algn="l" defTabSz="685800" rtl="0" eaLnBrk="1" latinLnBrk="0" hangingPunct="1">
              <a:lnSpc>
                <a:spcPct val="90000"/>
              </a:lnSpc>
              <a:spcBef>
                <a:spcPts val="375"/>
              </a:spcBef>
              <a:buFont typeface="Franklin Gothic Medium" panose="020B0603020102020204" pitchFamily="34" charset="0"/>
              <a:buChar char="–"/>
              <a:defRPr sz="2400" b="1" i="0" kern="1200">
                <a:solidFill>
                  <a:srgbClr val="003B70"/>
                </a:solidFill>
                <a:latin typeface="Arial" panose="020B0604020202020204" pitchFamily="34" charset="0"/>
                <a:ea typeface="Arial" panose="020B0604020202020204" pitchFamily="34" charset="0"/>
                <a:cs typeface="Arial" panose="020B0604020202020204" pitchFamily="34" charset="0"/>
              </a:defRPr>
            </a:lvl2pPr>
            <a:lvl3pPr marL="857250" indent="-171450" algn="l" defTabSz="685800" rtl="0" eaLnBrk="1" latinLnBrk="0" hangingPunct="1">
              <a:lnSpc>
                <a:spcPct val="90000"/>
              </a:lnSpc>
              <a:spcBef>
                <a:spcPts val="375"/>
              </a:spcBef>
              <a:buFont typeface="Arial" panose="020B0604020202020204" pitchFamily="34" charset="0"/>
              <a:buChar char="•"/>
              <a:defRPr sz="2000" b="1" i="0" kern="1200">
                <a:solidFill>
                  <a:srgbClr val="003B70"/>
                </a:solidFill>
                <a:latin typeface="Arial" panose="020B0604020202020204" pitchFamily="34" charset="0"/>
                <a:ea typeface="Arial" panose="020B0604020202020204" pitchFamily="34" charset="0"/>
                <a:cs typeface="Arial" panose="020B0604020202020204" pitchFamily="34" charset="0"/>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Franklin Gothic Medium" panose="020B0603020102020204" pitchFamily="34" charset="0"/>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Franklin Gothic Medium" panose="020B0603020102020204" pitchFamily="34" charset="0"/>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algn="just">
              <a:buFont typeface="Arial" panose="020B0604020202020204" pitchFamily="34" charset="0"/>
              <a:buNone/>
            </a:pPr>
            <a:endParaRPr lang="en-US" sz="1200">
              <a:latin typeface="Arial"/>
              <a:cs typeface="Arial"/>
            </a:endParaRPr>
          </a:p>
        </p:txBody>
      </p:sp>
      <p:sp>
        <p:nvSpPr>
          <p:cNvPr id="4" name="Content Placeholder 2">
            <a:extLst>
              <a:ext uri="{FF2B5EF4-FFF2-40B4-BE49-F238E27FC236}">
                <a16:creationId xmlns:a16="http://schemas.microsoft.com/office/drawing/2014/main" id="{8610C603-E3BF-5AEF-6B0A-85B392272B8F}"/>
              </a:ext>
            </a:extLst>
          </p:cNvPr>
          <p:cNvSpPr txBox="1">
            <a:spLocks/>
          </p:cNvSpPr>
          <p:nvPr/>
        </p:nvSpPr>
        <p:spPr>
          <a:xfrm>
            <a:off x="351824" y="2058782"/>
            <a:ext cx="8316452" cy="3089148"/>
          </a:xfrm>
          <a:prstGeom prst="rect">
            <a:avLst/>
          </a:prstGeom>
        </p:spPr>
        <p:txBody>
          <a:bodyPr vert="horz" lIns="68580" tIns="34290" rIns="68580" bIns="34290" rtlCol="0" anchor="t">
            <a:noAutofit/>
          </a:bodyPr>
          <a:lstStyle>
            <a:lvl1pPr marL="228600" indent="-228600" algn="l" defTabSz="685800" rtl="0" eaLnBrk="1" latinLnBrk="0" hangingPunct="1">
              <a:lnSpc>
                <a:spcPct val="90000"/>
              </a:lnSpc>
              <a:spcBef>
                <a:spcPts val="750"/>
              </a:spcBef>
              <a:buFont typeface="Arial" panose="020B0604020202020204" pitchFamily="34" charset="0"/>
              <a:buChar char="•"/>
              <a:defRPr sz="2800" b="1" i="0" kern="1200">
                <a:solidFill>
                  <a:srgbClr val="003B70"/>
                </a:solidFill>
                <a:latin typeface="Arial" panose="020B0604020202020204" pitchFamily="34" charset="0"/>
                <a:ea typeface="Arial" panose="020B0604020202020204" pitchFamily="34" charset="0"/>
                <a:cs typeface="Arial" panose="020B0604020202020204" pitchFamily="34" charset="0"/>
              </a:defRPr>
            </a:lvl1pPr>
            <a:lvl2pPr marL="576263" indent="-233363" algn="l" defTabSz="685800" rtl="0" eaLnBrk="1" latinLnBrk="0" hangingPunct="1">
              <a:lnSpc>
                <a:spcPct val="90000"/>
              </a:lnSpc>
              <a:spcBef>
                <a:spcPts val="375"/>
              </a:spcBef>
              <a:buFont typeface="Franklin Gothic Medium" panose="020B0603020102020204" pitchFamily="34" charset="0"/>
              <a:buChar char="–"/>
              <a:defRPr sz="2400" b="1" i="0" kern="1200">
                <a:solidFill>
                  <a:srgbClr val="003B70"/>
                </a:solidFill>
                <a:latin typeface="Arial" panose="020B0604020202020204" pitchFamily="34" charset="0"/>
                <a:ea typeface="Arial" panose="020B0604020202020204" pitchFamily="34" charset="0"/>
                <a:cs typeface="Arial" panose="020B0604020202020204" pitchFamily="34" charset="0"/>
              </a:defRPr>
            </a:lvl2pPr>
            <a:lvl3pPr marL="857250" indent="-171450" algn="l" defTabSz="685800" rtl="0" eaLnBrk="1" latinLnBrk="0" hangingPunct="1">
              <a:lnSpc>
                <a:spcPct val="90000"/>
              </a:lnSpc>
              <a:spcBef>
                <a:spcPts val="375"/>
              </a:spcBef>
              <a:buFont typeface="Arial" panose="020B0604020202020204" pitchFamily="34" charset="0"/>
              <a:buChar char="•"/>
              <a:defRPr sz="2000" b="1" i="0" kern="1200">
                <a:solidFill>
                  <a:srgbClr val="003B70"/>
                </a:solidFill>
                <a:latin typeface="Arial" panose="020B0604020202020204" pitchFamily="34" charset="0"/>
                <a:ea typeface="Arial" panose="020B0604020202020204" pitchFamily="34" charset="0"/>
                <a:cs typeface="Arial" panose="020B0604020202020204" pitchFamily="34" charset="0"/>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Franklin Gothic Medium" panose="020B0603020102020204" pitchFamily="34" charset="0"/>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Franklin Gothic Medium" panose="020B0603020102020204" pitchFamily="34" charset="0"/>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marL="0" indent="0">
              <a:buFont typeface="Arial" panose="020B0604020202020204" pitchFamily="34" charset="0"/>
              <a:buNone/>
            </a:pPr>
            <a:endParaRPr lang="en-US">
              <a:latin typeface="Arial"/>
              <a:cs typeface="Arial"/>
            </a:endParaRPr>
          </a:p>
        </p:txBody>
      </p:sp>
      <p:sp>
        <p:nvSpPr>
          <p:cNvPr id="5" name="TextBox 4">
            <a:extLst>
              <a:ext uri="{FF2B5EF4-FFF2-40B4-BE49-F238E27FC236}">
                <a16:creationId xmlns:a16="http://schemas.microsoft.com/office/drawing/2014/main" id="{F2D29EF3-1766-CE01-AA84-C40F64025759}"/>
              </a:ext>
            </a:extLst>
          </p:cNvPr>
          <p:cNvSpPr txBox="1"/>
          <p:nvPr/>
        </p:nvSpPr>
        <p:spPr>
          <a:xfrm>
            <a:off x="475724" y="1772552"/>
            <a:ext cx="7913914" cy="2554545"/>
          </a:xfrm>
          <a:prstGeom prst="rect">
            <a:avLst/>
          </a:prstGeom>
          <a:noFill/>
        </p:spPr>
        <p:txBody>
          <a:bodyPr wrap="square" rtlCol="0">
            <a:spAutoFit/>
          </a:bodyPr>
          <a:lstStyle/>
          <a:p>
            <a:pPr marL="342900" indent="-342900">
              <a:buFont typeface="Arial" panose="020B0604020202020204" pitchFamily="34" charset="0"/>
              <a:buChar char="•"/>
            </a:pPr>
            <a:r>
              <a:rPr lang="en-US" sz="2000">
                <a:solidFill>
                  <a:srgbClr val="002060"/>
                </a:solidFill>
              </a:rPr>
              <a:t>Beginning in July 2025, the Council shall meet as a body of the whole at least </a:t>
            </a:r>
            <a:r>
              <a:rPr lang="en-US" sz="2000" b="1">
                <a:solidFill>
                  <a:srgbClr val="002060"/>
                </a:solidFill>
              </a:rPr>
              <a:t>every other month through December 2026 </a:t>
            </a:r>
            <a:r>
              <a:rPr lang="en-US" sz="2000">
                <a:solidFill>
                  <a:srgbClr val="002060"/>
                </a:solidFill>
              </a:rPr>
              <a:t>and at other times at the call of the chair or the Governor. </a:t>
            </a:r>
          </a:p>
          <a:p>
            <a:pPr marL="342900" indent="-342900">
              <a:buFont typeface="Arial" panose="020B0604020202020204" pitchFamily="34" charset="0"/>
              <a:buChar char="•"/>
            </a:pPr>
            <a:endParaRPr lang="en-US" sz="2000">
              <a:solidFill>
                <a:srgbClr val="002060"/>
              </a:solidFill>
            </a:endParaRPr>
          </a:p>
          <a:p>
            <a:pPr marL="342900" indent="-342900">
              <a:buFont typeface="Arial" panose="020B0604020202020204" pitchFamily="34" charset="0"/>
              <a:buChar char="•"/>
            </a:pPr>
            <a:r>
              <a:rPr lang="en-US" sz="2000">
                <a:solidFill>
                  <a:srgbClr val="002060"/>
                </a:solidFill>
              </a:rPr>
              <a:t>The Council shall submit its preliminary recommendations for a comprehensive cannabis policy, including any proposed legislation, to the Governor by </a:t>
            </a:r>
            <a:r>
              <a:rPr lang="en-US" sz="2000" b="1">
                <a:solidFill>
                  <a:srgbClr val="002060"/>
                </a:solidFill>
              </a:rPr>
              <a:t>March 15, 2026, and its final recommendations by December 31, 2026. </a:t>
            </a:r>
          </a:p>
        </p:txBody>
      </p:sp>
      <p:sp>
        <p:nvSpPr>
          <p:cNvPr id="6" name="TextBox 5">
            <a:extLst>
              <a:ext uri="{FF2B5EF4-FFF2-40B4-BE49-F238E27FC236}">
                <a16:creationId xmlns:a16="http://schemas.microsoft.com/office/drawing/2014/main" id="{2436B809-FDB7-8DAB-7995-0EE16709B7C4}"/>
              </a:ext>
            </a:extLst>
          </p:cNvPr>
          <p:cNvSpPr txBox="1"/>
          <p:nvPr/>
        </p:nvSpPr>
        <p:spPr>
          <a:xfrm>
            <a:off x="533400" y="1066232"/>
            <a:ext cx="7913914" cy="400110"/>
          </a:xfrm>
          <a:prstGeom prst="rect">
            <a:avLst/>
          </a:prstGeom>
          <a:noFill/>
        </p:spPr>
        <p:txBody>
          <a:bodyPr wrap="square" rtlCol="0">
            <a:spAutoFit/>
          </a:bodyPr>
          <a:lstStyle/>
          <a:p>
            <a:r>
              <a:rPr lang="en-US" sz="2000" b="1">
                <a:solidFill>
                  <a:srgbClr val="002060"/>
                </a:solidFill>
              </a:rPr>
              <a:t>Section 4. Meetings and Deliverables</a:t>
            </a:r>
          </a:p>
        </p:txBody>
      </p:sp>
    </p:spTree>
    <p:custDataLst>
      <p:tags r:id="rId1"/>
    </p:custDataLst>
    <p:extLst>
      <p:ext uri="{BB962C8B-B14F-4D97-AF65-F5344CB8AC3E}">
        <p14:creationId xmlns:p14="http://schemas.microsoft.com/office/powerpoint/2010/main" val="3427000392"/>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SLIDE_COUNT" val="18"/>
  <p:tag name="ARTICULATE_PROJECT_OPEN" val="0"/>
</p:tagLst>
</file>

<file path=ppt/tags/tag1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theme1.xml><?xml version="1.0" encoding="utf-8"?>
<a:theme xmlns:a="http://schemas.openxmlformats.org/drawingml/2006/main" name="2_Office Theme">
  <a:themeElements>
    <a:clrScheme name="NC Brand PPT 04.23.15">
      <a:dk1>
        <a:sysClr val="windowText" lastClr="000000"/>
      </a:dk1>
      <a:lt1>
        <a:srgbClr val="FFFFFF"/>
      </a:lt1>
      <a:dk2>
        <a:srgbClr val="1F497D"/>
      </a:dk2>
      <a:lt2>
        <a:srgbClr val="EEECE1"/>
      </a:lt2>
      <a:accent1>
        <a:srgbClr val="7F9E3F"/>
      </a:accent1>
      <a:accent2>
        <a:srgbClr val="52849C"/>
      </a:accent2>
      <a:accent3>
        <a:srgbClr val="1F497D"/>
      </a:accent3>
      <a:accent4>
        <a:srgbClr val="71C9C5"/>
      </a:accent4>
      <a:accent5>
        <a:srgbClr val="6D2E75"/>
      </a:accent5>
      <a:accent6>
        <a:srgbClr val="F6D888"/>
      </a:accent6>
      <a:hlink>
        <a:srgbClr val="52849C"/>
      </a:hlink>
      <a:folHlink>
        <a:srgbClr val="52849C"/>
      </a:folHlink>
    </a:clrScheme>
    <a:fontScheme name="TNR/Arial">
      <a:majorFont>
        <a:latin typeface="Times New Roman"/>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8_Office Theme">
  <a:themeElements>
    <a:clrScheme name="NC Brand PPT 04.23.15">
      <a:dk1>
        <a:sysClr val="windowText" lastClr="000000"/>
      </a:dk1>
      <a:lt1>
        <a:srgbClr val="FFFFFF"/>
      </a:lt1>
      <a:dk2>
        <a:srgbClr val="1F497D"/>
      </a:dk2>
      <a:lt2>
        <a:srgbClr val="EEECE1"/>
      </a:lt2>
      <a:accent1>
        <a:srgbClr val="7F9E3F"/>
      </a:accent1>
      <a:accent2>
        <a:srgbClr val="52849C"/>
      </a:accent2>
      <a:accent3>
        <a:srgbClr val="1F497D"/>
      </a:accent3>
      <a:accent4>
        <a:srgbClr val="71C9C5"/>
      </a:accent4>
      <a:accent5>
        <a:srgbClr val="6D2E75"/>
      </a:accent5>
      <a:accent6>
        <a:srgbClr val="F6D888"/>
      </a:accent6>
      <a:hlink>
        <a:srgbClr val="52849C"/>
      </a:hlink>
      <a:folHlink>
        <a:srgbClr val="52849C"/>
      </a:folHlink>
    </a:clrScheme>
    <a:fontScheme name="TNR/Arial">
      <a:majorFont>
        <a:latin typeface="Times New Roman"/>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_activity xmlns="a9b2578a-9626-4370-a602-2e9b3d8fa146" xsi:nil="true"/>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503BA84604ACA0459D1C56AB6B994A21" ma:contentTypeVersion="10" ma:contentTypeDescription="Create a new document." ma:contentTypeScope="" ma:versionID="23518c546df0492b818d326c54639ae0">
  <xsd:schema xmlns:xsd="http://www.w3.org/2001/XMLSchema" xmlns:xs="http://www.w3.org/2001/XMLSchema" xmlns:p="http://schemas.microsoft.com/office/2006/metadata/properties" xmlns:ns3="a9b2578a-9626-4370-a602-2e9b3d8fa146" xmlns:ns4="5111bdaa-5198-4283-8ed9-db8a9b636183" targetNamespace="http://schemas.microsoft.com/office/2006/metadata/properties" ma:root="true" ma:fieldsID="9074144f12f22cdbc5280e32a6b03b7f" ns3:_="" ns4:_="">
    <xsd:import namespace="a9b2578a-9626-4370-a602-2e9b3d8fa146"/>
    <xsd:import namespace="5111bdaa-5198-4283-8ed9-db8a9b636183"/>
    <xsd:element name="properties">
      <xsd:complexType>
        <xsd:sequence>
          <xsd:element name="documentManagement">
            <xsd:complexType>
              <xsd:all>
                <xsd:element ref="ns3:MediaServiceMetadata" minOccurs="0"/>
                <xsd:element ref="ns3:MediaServiceFastMetadata" minOccurs="0"/>
                <xsd:element ref="ns4:SharedWithUsers" minOccurs="0"/>
                <xsd:element ref="ns4:SharedWithDetails" minOccurs="0"/>
                <xsd:element ref="ns4:SharingHintHash" minOccurs="0"/>
                <xsd:element ref="ns3:MediaServiceDateTaken" minOccurs="0"/>
                <xsd:element ref="ns3:MediaLengthInSeconds" minOccurs="0"/>
                <xsd:element ref="ns3:_activity" minOccurs="0"/>
                <xsd:element ref="ns3:MediaServiceObjectDetectorVersions" minOccurs="0"/>
                <xsd:element ref="ns3: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9b2578a-9626-4370-a602-2e9b3d8fa146"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3" nillable="true" ma:displayName="MediaServiceDateTaken" ma:hidden="true" ma:internalName="MediaServiceDateTaken" ma:readOnly="true">
      <xsd:simpleType>
        <xsd:restriction base="dms:Text"/>
      </xsd:simpleType>
    </xsd:element>
    <xsd:element name="MediaLengthInSeconds" ma:index="14" nillable="true" ma:displayName="MediaLengthInSeconds" ma:hidden="true" ma:internalName="MediaLengthInSeconds" ma:readOnly="true">
      <xsd:simpleType>
        <xsd:restriction base="dms:Unknown"/>
      </xsd:simpleType>
    </xsd:element>
    <xsd:element name="_activity" ma:index="15" nillable="true" ma:displayName="_activity" ma:hidden="true" ma:internalName="_activity">
      <xsd:simpleType>
        <xsd:restriction base="dms:Note"/>
      </xsd:simpleType>
    </xsd:element>
    <xsd:element name="MediaServiceObjectDetectorVersions" ma:index="16" nillable="true" ma:displayName="MediaServiceObjectDetectorVersions" ma:hidden="true" ma:indexed="true" ma:internalName="MediaServiceObjectDetectorVersions" ma:readOnly="true">
      <xsd:simpleType>
        <xsd:restriction base="dms:Text"/>
      </xsd:simpleType>
    </xsd:element>
    <xsd:element name="MediaServiceSearchProperties" ma:index="17"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5111bdaa-5198-4283-8ed9-db8a9b636183"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element name="SharingHintHash" ma:index="12"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5F93D88C-3348-45EB-B075-20445B0EED91}">
  <ds:schemaRefs>
    <ds:schemaRef ds:uri="5111bdaa-5198-4283-8ed9-db8a9b636183"/>
    <ds:schemaRef ds:uri="a9b2578a-9626-4370-a602-2e9b3d8fa146"/>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2.xml><?xml version="1.0" encoding="utf-8"?>
<ds:datastoreItem xmlns:ds="http://schemas.openxmlformats.org/officeDocument/2006/customXml" ds:itemID="{00AAA4D7-6F1C-4E45-B6E8-52638283CDF3}">
  <ds:schemaRefs>
    <ds:schemaRef ds:uri="5111bdaa-5198-4283-8ed9-db8a9b636183"/>
    <ds:schemaRef ds:uri="a9b2578a-9626-4370-a602-2e9b3d8fa146"/>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3.xml><?xml version="1.0" encoding="utf-8"?>
<ds:datastoreItem xmlns:ds="http://schemas.openxmlformats.org/officeDocument/2006/customXml" ds:itemID="{73281F3B-BF70-4553-B5B6-51CCDF4704D7}">
  <ds:schemaRefs>
    <ds:schemaRef ds:uri="http://schemas.microsoft.com/sharepoint/v3/contenttype/forms"/>
  </ds:schemaRefs>
</ds:datastoreItem>
</file>

<file path=docMetadata/LabelInfo.xml><?xml version="1.0" encoding="utf-8"?>
<clbl:labelList xmlns:clbl="http://schemas.microsoft.com/office/2020/mipLabelMetadata">
  <clbl:label id="{7a7681dc-b9d0-449a-85c3-ecc26cd7ed19}" enabled="0" method="" siteId="{7a7681dc-b9d0-449a-85c3-ecc26cd7ed19}" removed="1"/>
</clbl:labelList>
</file>

<file path=docProps/app.xml><?xml version="1.0" encoding="utf-8"?>
<Properties xmlns="http://schemas.openxmlformats.org/officeDocument/2006/extended-properties" xmlns:vt="http://schemas.openxmlformats.org/officeDocument/2006/docPropsVTypes">
  <Template/>
  <TotalTime>0</TotalTime>
  <Words>1604</Words>
  <Application>Microsoft Office PowerPoint</Application>
  <PresentationFormat>On-screen Show (4:3)</PresentationFormat>
  <Paragraphs>249</Paragraphs>
  <Slides>21</Slides>
  <Notes>21</Notes>
  <HiddenSlides>0</HiddenSlides>
  <MMClips>0</MMClips>
  <ScaleCrop>false</ScaleCrop>
  <HeadingPairs>
    <vt:vector size="6" baseType="variant">
      <vt:variant>
        <vt:lpstr>Fonts Used</vt:lpstr>
      </vt:variant>
      <vt:variant>
        <vt:i4>7</vt:i4>
      </vt:variant>
      <vt:variant>
        <vt:lpstr>Theme</vt:lpstr>
      </vt:variant>
      <vt:variant>
        <vt:i4>2</vt:i4>
      </vt:variant>
      <vt:variant>
        <vt:lpstr>Slide Titles</vt:lpstr>
      </vt:variant>
      <vt:variant>
        <vt:i4>21</vt:i4>
      </vt:variant>
    </vt:vector>
  </HeadingPairs>
  <TitlesOfParts>
    <vt:vector size="30" baseType="lpstr">
      <vt:lpstr>Arial</vt:lpstr>
      <vt:lpstr>Avenir Next LT Pro</vt:lpstr>
      <vt:lpstr>Calibri</vt:lpstr>
      <vt:lpstr>EYInterstate</vt:lpstr>
      <vt:lpstr>Franklin Gothic Demi Cond</vt:lpstr>
      <vt:lpstr>Franklin Gothic Medium</vt:lpstr>
      <vt:lpstr>Verdana</vt:lpstr>
      <vt:lpstr>2_Office Theme</vt:lpstr>
      <vt:lpstr>8_Office Theme</vt:lpstr>
      <vt:lpstr>PowerPoint Presentation</vt:lpstr>
      <vt:lpstr>Public Records, Ethics Awareness &amp; Conflict of Interest </vt:lpstr>
      <vt:lpstr>Public Records, Ethics Awareness &amp; Conflict of Interest Cont.  </vt:lpstr>
      <vt:lpstr>PowerPoint Presentation</vt:lpstr>
      <vt:lpstr>Agenda</vt:lpstr>
      <vt:lpstr>PowerPoint Presentation</vt:lpstr>
      <vt:lpstr>Executive Order 16: Duties </vt:lpstr>
      <vt:lpstr>Executive Order 16: Duties Cont.</vt:lpstr>
      <vt:lpstr>Executive Order 1: Timeline</vt:lpstr>
      <vt:lpstr>PowerPoint Presentation</vt:lpstr>
      <vt:lpstr>Legal Landscape of Cannabis</vt:lpstr>
      <vt:lpstr>The North Carolina Cannabis Landscape: Law Enforcement Perspective</vt:lpstr>
      <vt:lpstr>National Landscape of Cannabis Regulation</vt:lpstr>
      <vt:lpstr>PowerPoint Presentation</vt:lpstr>
      <vt:lpstr>PowerPoint Presentation</vt:lpstr>
      <vt:lpstr>Proposed Structure for the Work Going Forward </vt:lpstr>
      <vt:lpstr>Phase 1 Subcommittees </vt:lpstr>
      <vt:lpstr>Phase 2 Subcommittees </vt:lpstr>
      <vt:lpstr>PowerPoint Presentation</vt:lpstr>
      <vt:lpstr>Next Steps </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Taryn Dietrich</dc:creator>
  <cp:lastModifiedBy>Deen, Kaycee L</cp:lastModifiedBy>
  <cp:revision>18</cp:revision>
  <cp:lastPrinted>2025-05-02T16:36:20Z</cp:lastPrinted>
  <dcterms:created xsi:type="dcterms:W3CDTF">2015-07-07T20:02:11Z</dcterms:created>
  <dcterms:modified xsi:type="dcterms:W3CDTF">2025-09-30T13:48:08Z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0x010100503BA84604ACA0459D1C56AB6B994A21</vt:lpwstr>
  </property>
  <property fmtid="{D5CDD505-2E9C-101B-9397-08002B2CF9AE}" pid="3" name="ArticulateGUID">
    <vt:lpwstr>93007CD9-D193-4DF6-AE56-F229AA51C2C1</vt:lpwstr>
  </property>
  <property fmtid="{D5CDD505-2E9C-101B-9397-08002B2CF9AE}" pid="4" name="ArticulatePath">
    <vt:lpwstr>Making our money go farther_Feb 2023_v3.3</vt:lpwstr>
  </property>
  <property fmtid="{D5CDD505-2E9C-101B-9397-08002B2CF9AE}" pid="5" name="MediaServiceImageTags">
    <vt:lpwstr/>
  </property>
</Properties>
</file>