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458" r:id="rId3"/>
    <p:sldId id="508" r:id="rId4"/>
    <p:sldId id="485" r:id="rId5"/>
    <p:sldId id="516" r:id="rId6"/>
    <p:sldId id="517" r:id="rId7"/>
    <p:sldId id="515" r:id="rId8"/>
    <p:sldId id="5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86114" autoAdjust="0"/>
  </p:normalViewPr>
  <p:slideViewPr>
    <p:cSldViewPr snapToGrid="0">
      <p:cViewPr varScale="1">
        <p:scale>
          <a:sx n="82" d="100"/>
          <a:sy n="82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9B55F-1C5D-4EB8-A473-6E470B44252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C391-3E6F-4956-A670-A4906D58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1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0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C391-3E6F-4956-A670-A4906D5887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C391-3E6F-4956-A670-A4906D5887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2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C391-3E6F-4956-A670-A4906D5887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9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ED2B-338E-4674-A117-D71347C98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E64A3-8ABB-411F-B91B-E2C24AC9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FAAC-E449-4065-8113-3CFC08F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20EB-7640-493F-9187-776DAF0C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D2C9-E563-4702-9BA3-607C4FD2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8C8D-82D3-40FE-A89D-DA2E898D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711A3-79F5-4B7B-BF38-C6BE17C46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ED545-553D-4103-B414-8DFBC195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A118-C3E1-4D1B-BD34-ADCB3C8F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8E826-DE86-4000-A037-D0162C53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6C16DD-5742-42B3-8B50-DC98DB510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813AE-2EE9-455C-8CFB-F9B9F71D2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65647-AC97-45DF-B1F4-7A10D151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0BBE3-2215-490F-A911-02D127F2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8A632-05DD-482E-B346-40E24753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4310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92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" y="2067905"/>
            <a:ext cx="2689348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7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" y="2067905"/>
            <a:ext cx="2689348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12192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" y="230730"/>
            <a:ext cx="2433261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82" y="232219"/>
            <a:ext cx="2427068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87" y="230097"/>
            <a:ext cx="2157071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15" y="231327"/>
            <a:ext cx="2431536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31" y="231327"/>
            <a:ext cx="2431500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88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" y="2067905"/>
            <a:ext cx="2689348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6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" y="2061986"/>
            <a:ext cx="2698311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5191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4310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8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35573"/>
            <a:ext cx="10517717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2548467"/>
            <a:ext cx="10526184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4945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1335573"/>
            <a:ext cx="10526184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9A48-5479-4029-9BE5-B62F9203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03B0E-5DC2-41F8-A77B-D56BAED30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7FFFD-928F-4144-9A54-2024A48E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D93D4-D352-44B9-B6C2-64FEF323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1D1A5-4970-4D19-B358-1100B88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44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4945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2" y="1845731"/>
            <a:ext cx="512064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20176" y="1845731"/>
            <a:ext cx="512064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9733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15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34" y="1849439"/>
            <a:ext cx="5120217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9733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20600" y="1840560"/>
            <a:ext cx="5120217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6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6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29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C4AB-9819-4272-B2A0-9D06C0BE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9DA0B-A811-4F54-83E1-850EA30D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00592-2740-4269-B699-68E7BAB7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5FE9E-6B03-4A12-870F-80DB9DEF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7BE1D-7888-4710-B941-74CBB75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1BF7-6840-4367-A3E5-4A7ADEEC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79F1-8F2F-4418-A1F5-72C9D2FFB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5F9D7-C091-4549-B07C-4D520F501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7ABAA-0020-46C2-9E5E-4ACA8A53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27900-4A8E-4D12-998E-9E208D52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0C220-D51F-4D82-AA24-19CD4216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A67F-FAC9-4242-942C-83471EF3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95DCE-2086-4BC1-B5AD-C8564A7DE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CE8A0-1C66-4934-989C-4B8B7D13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93F77-62B2-46E4-A4BE-AD3068BF1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56C1A-8FA7-489C-86F4-963DD92D9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B08D8-F369-4C63-AEFB-CC974646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9F0A9-0C4B-4A27-8FB2-9FD3E120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159D9-9C76-423E-857C-E7D4F9E5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0025-551D-4471-B2A0-A5571DF0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2DAFB-DAB6-40D9-AEED-D2E7BC7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4DB95-487E-4D9B-870E-451BC8C8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2398E-17F4-4838-8E53-18562424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7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136D3-5036-4811-89F6-6A119486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EE4BF-432A-4914-90E4-670BEFD1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3019E-5E0F-4AC0-8C13-3989C9D2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2D26-7C22-42F4-A410-E69ABA1D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4D69-F8CD-4BD7-A5D8-55862DA9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96D1B-92E8-463A-B3F3-53B681073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D1ACD-4C7A-4148-B0B4-CD059B98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BEB67-B765-44C8-8397-933A61CE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78C12-BD04-4AA9-92A7-DA948C01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8FE9-BADF-4F5A-8B08-62758877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CF594-29EC-457C-AD66-F1A7EE5B5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B0450-C604-405A-80E2-4914C4863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E0CC2-21BA-402F-97F4-BF087403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6B20A-97F6-449F-B53A-0282A5F6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C5F42-2221-4C5C-904E-AE2A6E2D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F5574-9D36-47E3-B99D-9D74591E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BAEC-4493-4829-866C-A05BFA47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5188-603E-4EB6-9E2B-58BBE0E07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35780-F7E4-4449-9E49-C1429A6CE3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D765C-707E-46A5-842F-E246797DC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28A53-B9FB-4E20-9E91-95EF9543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2782-71E7-47C7-8F9A-E77315D3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696383" y="6603332"/>
            <a:ext cx="10659535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DSS | RIS Overview Training | Fall 2021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11503025" y="6600158"/>
            <a:ext cx="541867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7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hyperlink" Target="mailto:Kimberly.Saunders@dhhs.nc.gov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Refugee Information System  RIS Upload Training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292596" y="3884546"/>
            <a:ext cx="5774267" cy="948752"/>
          </a:xfrm>
        </p:spPr>
        <p:txBody>
          <a:bodyPr/>
          <a:lstStyle/>
          <a:p>
            <a:r>
              <a:rPr lang="en-US" dirty="0"/>
              <a:t>Kimberly Saunders </a:t>
            </a:r>
          </a:p>
          <a:p>
            <a:r>
              <a:rPr lang="en-US" sz="2400" dirty="0"/>
              <a:t>Refugee Program Consultant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Fall 2021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EE2B2D4-5629-415B-B77A-CE6487D6FF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51"/>
    </mc:Choice>
    <mc:Fallback>
      <p:transition spd="slow" advTm="2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C778-E13E-4C1B-953F-7B349540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RIS: Uploading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59C37-3C8F-4EB0-B0A7-E653C1674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513" y="4811317"/>
            <a:ext cx="9144000" cy="6437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592C-3D7F-440E-86C6-7DFC265D3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8369" y="1508991"/>
            <a:ext cx="7888288" cy="315801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Upload ANY of the following documents available to the Client Information Screen</a:t>
            </a:r>
          </a:p>
          <a:p>
            <a:pPr lvl="1"/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Immigration Documents</a:t>
            </a:r>
          </a:p>
          <a:p>
            <a:pPr lvl="1"/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SSI Documents</a:t>
            </a:r>
          </a:p>
          <a:p>
            <a:pPr lvl="1"/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DSS 6247</a:t>
            </a:r>
          </a:p>
          <a:p>
            <a:pPr lvl="1"/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DSS 8108</a:t>
            </a:r>
          </a:p>
          <a:p>
            <a:pPr lvl="1"/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DSS 8110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2416D-64AF-48F8-9677-DA840C4E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F9D262E-0D4C-4F0B-931B-685E2DA1FA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9"/>
    </mc:Choice>
    <mc:Fallback xmlns="">
      <p:transition spd="slow" advTm="1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3EE3-4D70-4C45-ABEA-CDB27BB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024" y="605193"/>
            <a:ext cx="10457689" cy="5486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RIS: Uploading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A2C8F-CC31-4CFD-92D8-6B4FB12D0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6287" y="1447801"/>
            <a:ext cx="8377164" cy="4795307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How to Upload: </a:t>
            </a:r>
          </a:p>
          <a:p>
            <a:endParaRPr lang="en-US" sz="1600" b="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6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1. Click </a:t>
            </a:r>
            <a:r>
              <a:rPr lang="en-US" b="0" i="1" dirty="0">
                <a:solidFill>
                  <a:schemeClr val="accent1">
                    <a:lumMod val="75000"/>
                  </a:schemeClr>
                </a:solidFill>
              </a:rPr>
              <a:t>Browse</a:t>
            </a: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 and select document to upload</a:t>
            </a:r>
          </a:p>
          <a:p>
            <a:pPr marL="342900" lvl="1" indent="0">
              <a:buNone/>
            </a:pPr>
            <a:endParaRPr lang="en-US" sz="8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2. Click </a:t>
            </a:r>
            <a:r>
              <a:rPr lang="en-US" b="0" i="1" dirty="0">
                <a:solidFill>
                  <a:schemeClr val="accent1">
                    <a:lumMod val="75000"/>
                  </a:schemeClr>
                </a:solidFill>
              </a:rPr>
              <a:t>Upload Document Icon</a:t>
            </a:r>
          </a:p>
          <a:p>
            <a:pPr lvl="2"/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Square with circle at bottom right</a:t>
            </a:r>
          </a:p>
          <a:p>
            <a:pPr lvl="1"/>
            <a:endParaRPr lang="en-US" b="0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CFF92-ACF4-485E-A145-6F12EDD87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C89C1-D42D-450B-B58F-20E74DAB8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924" y="4807398"/>
            <a:ext cx="2453640" cy="914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832E71-D314-4A20-83D2-7683DD834218}"/>
              </a:ext>
            </a:extLst>
          </p:cNvPr>
          <p:cNvCxnSpPr>
            <a:cxnSpLocks/>
          </p:cNvCxnSpPr>
          <p:nvPr/>
        </p:nvCxnSpPr>
        <p:spPr>
          <a:xfrm>
            <a:off x="7550744" y="4380116"/>
            <a:ext cx="0" cy="88448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1ABABC-81EC-4916-AE98-C895636D5071}"/>
              </a:ext>
            </a:extLst>
          </p:cNvPr>
          <p:cNvCxnSpPr/>
          <p:nvPr/>
        </p:nvCxnSpPr>
        <p:spPr>
          <a:xfrm>
            <a:off x="5117773" y="5144498"/>
            <a:ext cx="106430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3ED92DC-3153-44B1-B772-F1C388FEF5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r="61965"/>
          <a:stretch/>
        </p:blipFill>
        <p:spPr>
          <a:xfrm>
            <a:off x="4749223" y="1453922"/>
            <a:ext cx="4208316" cy="822960"/>
          </a:xfrm>
          <a:prstGeom prst="rect">
            <a:avLst/>
          </a:prstGeom>
        </p:spPr>
      </p:pic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0AECAAB4-B1F0-4EB8-BAC0-F24ABFE63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75011" y="3792179"/>
            <a:ext cx="548640" cy="548640"/>
          </a:xfrm>
          <a:prstGeom prst="rect">
            <a:avLst/>
          </a:prstGeom>
        </p:spPr>
      </p:pic>
      <p:pic>
        <p:nvPicPr>
          <p:cNvPr id="12" name="Graphic 11" descr="Badge outline">
            <a:extLst>
              <a:ext uri="{FF2B5EF4-FFF2-40B4-BE49-F238E27FC236}">
                <a16:creationId xmlns:a16="http://schemas.microsoft.com/office/drawing/2014/main" id="{DC704998-B0B5-4E77-BB89-52E622AC02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5865" y="4855288"/>
            <a:ext cx="548640" cy="54864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CF372DF-9706-4F23-A638-01E3BA058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3"/>
    </mc:Choice>
    <mc:Fallback xmlns="">
      <p:transition spd="slow" advTm="15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0B00-18E4-412E-96A0-4A17D2F6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624054"/>
            <a:ext cx="10457689" cy="5486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RIS: Uploading </a:t>
            </a:r>
            <a:r>
              <a:rPr lang="en-US" dirty="0"/>
              <a:t>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F8A28-2DC9-42B5-BEFD-C16A3F1E4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73163"/>
            <a:ext cx="10517717" cy="5520714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Uploading a 5022</a:t>
            </a:r>
          </a:p>
          <a:p>
            <a:pPr lvl="1"/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Upload function is at bottom of Provider Reference Detail Page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E09231-18D0-4516-9CA1-F43E95322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B1024-EFE9-47C2-8BF6-C95FE7094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267" y="2121877"/>
            <a:ext cx="8129827" cy="457200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3E4AFBC-48C6-45B9-AF19-2B2A61047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8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46"/>
    </mc:Choice>
    <mc:Fallback>
      <p:transition spd="slow" advTm="10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F410-3E99-49DB-BF61-08486A6E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RIS: Uploading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E0FCE-4CE1-4D6F-96C2-089F374F0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How to upload DSS-5022</a:t>
            </a:r>
          </a:p>
          <a:p>
            <a:pPr lvl="1"/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Choose File and then click upload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F8CF8-F0BF-4F7B-B62B-185F7745C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942C4-79F6-4162-83B8-DC55982EEF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874" r="7503" b="-316"/>
          <a:stretch/>
        </p:blipFill>
        <p:spPr>
          <a:xfrm>
            <a:off x="1230804" y="3169812"/>
            <a:ext cx="7948364" cy="107617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506FFF4-165F-4B4E-BB3B-B05FDC52E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1"/>
    </mc:Choice>
    <mc:Fallback>
      <p:transition spd="slow" advTm="22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E07C-6F7B-4D86-92BD-744BECCD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RIS: Uploading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349E1-0708-4F71-BA81-EA1D0D957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Uploading Tips</a:t>
            </a:r>
          </a:p>
          <a:p>
            <a:pPr lvl="1"/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If the wrong document is uploaded, you can upload another document to replace (override) it</a:t>
            </a:r>
          </a:p>
          <a:p>
            <a:pPr marL="342900" lvl="1" indent="0">
              <a:buNone/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If you have a newer version of a document, you can override what is currently there with the new version.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7ACCD-F22A-4641-802D-DD8380D23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19050A8-EF1D-4624-AD4E-0299F1707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9"/>
    </mc:Choice>
    <mc:Fallback xmlns="">
      <p:transition spd="slow" advTm="18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DDF9-59C6-4AF7-81E6-7156FB66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RIS: Uploading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27A07-4255-46C3-A880-E67C9F04E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Contact me with any Questions/Problems: </a:t>
            </a:r>
          </a:p>
          <a:p>
            <a:pPr marL="0" indent="0" algn="ctr">
              <a:buNone/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Kimberly Saunders </a:t>
            </a:r>
          </a:p>
          <a:p>
            <a:pPr marL="0" indent="0" algn="ctr">
              <a:buNone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Refugee Program Consultant </a:t>
            </a:r>
          </a:p>
          <a:p>
            <a:pPr marL="0" indent="0" algn="ctr">
              <a:buNone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NC State Refugee Office</a:t>
            </a:r>
          </a:p>
          <a:p>
            <a:pPr marL="0" indent="0" algn="ctr">
              <a:buNone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Kimberly.Saunders@dhhs.nc.gov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BC88D-0B39-41BF-98BD-B21620E130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0A29F3C-1624-4321-B50A-E412CBC499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0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71"/>
    </mc:Choice>
    <mc:Fallback>
      <p:transition spd="slow" advTm="9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183</Words>
  <Application>Microsoft Office PowerPoint</Application>
  <PresentationFormat>Widescreen</PresentationFormat>
  <Paragraphs>46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Office Theme</vt:lpstr>
      <vt:lpstr>3_Office Theme</vt:lpstr>
      <vt:lpstr>PowerPoint Presentation</vt:lpstr>
      <vt:lpstr>RIS: Uploading</vt:lpstr>
      <vt:lpstr>RIS: Uploading</vt:lpstr>
      <vt:lpstr>RIS: Uploading  </vt:lpstr>
      <vt:lpstr>RIS: Uploading</vt:lpstr>
      <vt:lpstr>RIS: Uploading</vt:lpstr>
      <vt:lpstr>RIS: Uploading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Saunders, Kimberly R</dc:creator>
  <cp:lastModifiedBy>Saunders, Kimberly R</cp:lastModifiedBy>
  <cp:revision>7</cp:revision>
  <dcterms:created xsi:type="dcterms:W3CDTF">2021-11-03T14:48:17Z</dcterms:created>
  <dcterms:modified xsi:type="dcterms:W3CDTF">2021-11-03T18:59:31Z</dcterms:modified>
</cp:coreProperties>
</file>