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64A31_37C85A0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38"/>
  </p:notesMasterIdLst>
  <p:sldIdLst>
    <p:sldId id="2146847277" r:id="rId5"/>
    <p:sldId id="2146847278" r:id="rId6"/>
    <p:sldId id="2146847292" r:id="rId7"/>
    <p:sldId id="2146847283" r:id="rId8"/>
    <p:sldId id="2146847280" r:id="rId9"/>
    <p:sldId id="2146847293" r:id="rId10"/>
    <p:sldId id="2146847294" r:id="rId11"/>
    <p:sldId id="2146847281" r:id="rId12"/>
    <p:sldId id="2146847295" r:id="rId13"/>
    <p:sldId id="2146847285" r:id="rId14"/>
    <p:sldId id="2146847296" r:id="rId15"/>
    <p:sldId id="2146847297" r:id="rId16"/>
    <p:sldId id="2146847298" r:id="rId17"/>
    <p:sldId id="2146847299" r:id="rId18"/>
    <p:sldId id="2146847300" r:id="rId19"/>
    <p:sldId id="2146847301" r:id="rId20"/>
    <p:sldId id="2146847302" r:id="rId21"/>
    <p:sldId id="2146847303" r:id="rId22"/>
    <p:sldId id="2146847304" r:id="rId23"/>
    <p:sldId id="2146847305" r:id="rId24"/>
    <p:sldId id="2146847306" r:id="rId25"/>
    <p:sldId id="2146847307" r:id="rId26"/>
    <p:sldId id="2146847308" r:id="rId27"/>
    <p:sldId id="2146847309" r:id="rId28"/>
    <p:sldId id="2146847310" r:id="rId29"/>
    <p:sldId id="2146847311" r:id="rId30"/>
    <p:sldId id="2146847312" r:id="rId31"/>
    <p:sldId id="2146847313" r:id="rId32"/>
    <p:sldId id="2146847314" r:id="rId33"/>
    <p:sldId id="2146847291" r:id="rId34"/>
    <p:sldId id="2146847315" r:id="rId35"/>
    <p:sldId id="2146847316" r:id="rId36"/>
    <p:sldId id="214684731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502E2A-E504-44F9-B276-B3F6FA5774B2}">
          <p14:sldIdLst>
            <p14:sldId id="2146847277"/>
            <p14:sldId id="2146847278"/>
            <p14:sldId id="2146847292"/>
            <p14:sldId id="2146847283"/>
            <p14:sldId id="2146847280"/>
            <p14:sldId id="2146847293"/>
            <p14:sldId id="2146847294"/>
            <p14:sldId id="2146847281"/>
            <p14:sldId id="2146847295"/>
            <p14:sldId id="2146847285"/>
            <p14:sldId id="2146847296"/>
            <p14:sldId id="2146847297"/>
            <p14:sldId id="2146847298"/>
            <p14:sldId id="2146847299"/>
            <p14:sldId id="2146847300"/>
            <p14:sldId id="2146847301"/>
            <p14:sldId id="2146847302"/>
            <p14:sldId id="2146847303"/>
            <p14:sldId id="2146847304"/>
            <p14:sldId id="2146847305"/>
            <p14:sldId id="2146847306"/>
            <p14:sldId id="2146847307"/>
            <p14:sldId id="2146847308"/>
            <p14:sldId id="2146847309"/>
            <p14:sldId id="2146847310"/>
            <p14:sldId id="2146847311"/>
            <p14:sldId id="2146847312"/>
            <p14:sldId id="2146847313"/>
            <p14:sldId id="2146847314"/>
          </p14:sldIdLst>
        </p14:section>
        <p14:section name="Appendix" id="{324946B8-6F0B-40F5-B36A-C30574905A9F}">
          <p14:sldIdLst>
            <p14:sldId id="2146847291"/>
            <p14:sldId id="2146847315"/>
            <p14:sldId id="2146847316"/>
            <p14:sldId id="2146847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A7B0F-BDD0-CB3B-08D7-E779ED7B4E7C}" name="Sydney Pedraza" initials="SP" userId="S::spedraza@guidehouse.com::aa6dd36e-5f7a-4dd2-bda6-c4b5934f0f5e" providerId="AD"/>
  <p188:author id="{EB9B062A-89CE-B16B-A3EE-8D49F6E4109E}" name="Connor, Melissa" initials="CM" userId="S::Melissa.Connor_ACN@dhhs.nc.gov::73231f98-1458-4153-87f9-a30c4d410029" providerId="AD"/>
  <p188:author id="{C59D1760-D7C2-B213-362E-915648D9A379}" name="Goodwin, Jamon" initials="GJ" userId="S::Jamon.Goodwin_ACN@dhhs.nc.gov::e06b250f-2633-4328-9b60-ef2f1671faae" providerId="AD"/>
  <p188:author id="{8A8B986C-A37C-94F0-D276-6C091C59BC45}" name="Picone, Lauren" initials="PL" userId="S::lauren.picone_acn@dhhs.nc.gov::9336c1a6-3e29-4fa3-8a95-df2126f656b8" providerId="AD"/>
  <p188:author id="{CA691870-B7D0-F097-26B2-0535DFA7790C}" name="Lauren Picone" initials="LP" userId="Lauren Picone" providerId="None"/>
  <p188:author id="{1DF03189-AE37-0062-386D-80F883826DE4}" name="Batton, Kathleen" initials="BK" userId="S::kathleen.batton@dhhs.nc.gov::4ef56f2e-b55a-4668-b86f-e44055726add" providerId="AD"/>
  <p188:author id="{09A2A9C0-C878-1188-1BA6-E63366A25D12}" name="Guy, Dan" initials="GD" userId="S::dan.guy@dhhs.nc.gov::296e1cde-e7cb-4eb7-872a-2c7272bce1df" providerId="AD"/>
  <p188:author id="{6F4DF7C8-4F20-44B6-6DE1-E9BFEBEA88CB}" name="Sandoe, Emma" initials="SE" userId="S::emma.sandoe@dhhs.nc.gov::361a3d7a-108a-4ed4-af87-158378b2850f" providerId="AD"/>
  <p188:author id="{378260D4-A8DD-C176-3736-6CCA868C6469}" name="Pitsor, Jack" initials="PJ" userId="S::Jack.Pitsor@dhhs.nc.gov::f9574aa9-ad15-4853-ba01-1f696fa53ce2" providerId="AD"/>
  <p188:author id="{FF4FB1D5-FCE2-8E81-398A-1B34F5012F1E}" name="Santiago-Cordero, Victor" initials="SCV" userId="S::victor.santiago.cordero_acn@dhhs.nc.gov::f9f60be6-6552-496d-92a1-eaedaa0bb5d1" providerId="AD"/>
  <p188:author id="{5DF3D7E2-2E11-E7C7-D9B1-CAF2D14241A8}" name="Ludlam, Jay" initials="LJ" userId="S::jay.ludlam@dhhs.nc.gov::6c1fc5a2-b90b-4bfa-b0c8-82f1a808e666" providerId="AD"/>
  <p188:author id="{A651A0E7-0DE8-67CF-4DF8-4C388E0FEDC9}" name="Kamin, Mandi L" initials="KML" userId="S::Mandi.Kamin_ACN@dhhs.nc.gov::4040c0ef-1b84-4dc1-afad-50ff96d40e99" providerId="AD"/>
  <p188:author id="{2D0BBEEA-4F59-0BD1-0882-CC7BF30CEEBF}" name="Batton, Kathleen" initials="BK" userId="S::Kathleen.Batton@dhhs.nc.gov::4ef56f2e-b55a-4668-b86f-e44055726add" providerId="AD"/>
  <p188:author id="{E5F031F8-63AA-0AEB-C4AC-08A5E3AC229B}" name="Connor, Melissa" initials="CM" userId="S::melissa.connor@accenturefederal.com::1c6040ce-85fd-4c00-81b0-36e9a53469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 Jackson" initials="MLJ" lastIdx="33" clrIdx="0">
    <p:extLst>
      <p:ext uri="{19B8F6BF-5375-455C-9EA6-DF929625EA0E}">
        <p15:presenceInfo xmlns:p15="http://schemas.microsoft.com/office/powerpoint/2012/main" userId="Michael L Jackson" providerId="None"/>
      </p:ext>
    </p:extLst>
  </p:cmAuthor>
  <p:cmAuthor id="2" name="Pasley, Kelsey K." initials="PKK" lastIdx="5" clrIdx="1">
    <p:extLst>
      <p:ext uri="{19B8F6BF-5375-455C-9EA6-DF929625EA0E}">
        <p15:presenceInfo xmlns:p15="http://schemas.microsoft.com/office/powerpoint/2012/main" userId="S::kelsey.k.pasley@accenture.com::e2286ac3-7078-4dfa-92fe-4cda40aed934" providerId="AD"/>
      </p:ext>
    </p:extLst>
  </p:cmAuthor>
  <p:cmAuthor id="3" name="Marimar Barreto" initials="MB" lastIdx="8" clrIdx="2">
    <p:extLst>
      <p:ext uri="{19B8F6BF-5375-455C-9EA6-DF929625EA0E}">
        <p15:presenceInfo xmlns:p15="http://schemas.microsoft.com/office/powerpoint/2012/main" userId="Marimar Barreto" providerId="None"/>
      </p:ext>
    </p:extLst>
  </p:cmAuthor>
  <p:cmAuthor id="4" name="Barreto, Marimar" initials="BM" lastIdx="2" clrIdx="3">
    <p:extLst>
      <p:ext uri="{19B8F6BF-5375-455C-9EA6-DF929625EA0E}">
        <p15:presenceInfo xmlns:p15="http://schemas.microsoft.com/office/powerpoint/2012/main" userId="Barreto, Mari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A5D"/>
    <a:srgbClr val="5C93D5"/>
    <a:srgbClr val="1F497D"/>
    <a:srgbClr val="C6D9F1"/>
    <a:srgbClr val="558ED5"/>
    <a:srgbClr val="41ABA6"/>
    <a:srgbClr val="8EB4E3"/>
    <a:srgbClr val="10253F"/>
    <a:srgbClr val="17375E"/>
    <a:srgbClr val="DB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D9092-29E5-4DA2-BE68-119A77C4CAD4}" v="55" dt="2024-10-10T17:41:33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5"/>
    <p:restoredTop sz="94699"/>
  </p:normalViewPr>
  <p:slideViewPr>
    <p:cSldViewPr snapToGrid="0">
      <p:cViewPr varScale="1">
        <p:scale>
          <a:sx n="108" d="100"/>
          <a:sy n="108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 Pedraza" userId="aa6dd36e-5f7a-4dd2-bda6-c4b5934f0f5e" providerId="ADAL" clId="{AF0D9092-29E5-4DA2-BE68-119A77C4CAD4}"/>
    <pc:docChg chg="undo custSel addSld delSld modSld sldOrd addSection modSection">
      <pc:chgData name="Sydney Pedraza" userId="aa6dd36e-5f7a-4dd2-bda6-c4b5934f0f5e" providerId="ADAL" clId="{AF0D9092-29E5-4DA2-BE68-119A77C4CAD4}" dt="2024-10-10T17:41:40.224" v="2664" actId="1076"/>
      <pc:docMkLst>
        <pc:docMk/>
      </pc:docMkLst>
      <pc:sldChg chg="modSp mod">
        <pc:chgData name="Sydney Pedraza" userId="aa6dd36e-5f7a-4dd2-bda6-c4b5934f0f5e" providerId="ADAL" clId="{AF0D9092-29E5-4DA2-BE68-119A77C4CAD4}" dt="2024-10-10T16:53:09.799" v="127" actId="20577"/>
        <pc:sldMkLst>
          <pc:docMk/>
          <pc:sldMk cId="1349466506" sldId="2146847277"/>
        </pc:sldMkLst>
        <pc:spChg chg="mod">
          <ac:chgData name="Sydney Pedraza" userId="aa6dd36e-5f7a-4dd2-bda6-c4b5934f0f5e" providerId="ADAL" clId="{AF0D9092-29E5-4DA2-BE68-119A77C4CAD4}" dt="2024-10-10T16:52:56.870" v="72" actId="20577"/>
          <ac:spMkLst>
            <pc:docMk/>
            <pc:sldMk cId="1349466506" sldId="2146847277"/>
            <ac:spMk id="5" creationId="{3255EE36-3396-0ACA-0E43-BA191F77646F}"/>
          </ac:spMkLst>
        </pc:spChg>
        <pc:spChg chg="mod">
          <ac:chgData name="Sydney Pedraza" userId="aa6dd36e-5f7a-4dd2-bda6-c4b5934f0f5e" providerId="ADAL" clId="{AF0D9092-29E5-4DA2-BE68-119A77C4CAD4}" dt="2024-10-10T16:53:04.802" v="105" actId="20577"/>
          <ac:spMkLst>
            <pc:docMk/>
            <pc:sldMk cId="1349466506" sldId="2146847277"/>
            <ac:spMk id="6" creationId="{D451FE8F-E5EA-4466-760E-79CEC896612F}"/>
          </ac:spMkLst>
        </pc:spChg>
        <pc:spChg chg="mod">
          <ac:chgData name="Sydney Pedraza" userId="aa6dd36e-5f7a-4dd2-bda6-c4b5934f0f5e" providerId="ADAL" clId="{AF0D9092-29E5-4DA2-BE68-119A77C4CAD4}" dt="2024-10-10T16:53:09.799" v="127" actId="20577"/>
          <ac:spMkLst>
            <pc:docMk/>
            <pc:sldMk cId="1349466506" sldId="2146847277"/>
            <ac:spMk id="7" creationId="{447616DF-32BD-A51C-AF76-F17F6897242C}"/>
          </ac:spMkLst>
        </pc:spChg>
      </pc:sldChg>
      <pc:sldChg chg="delSp modSp mod">
        <pc:chgData name="Sydney Pedraza" userId="aa6dd36e-5f7a-4dd2-bda6-c4b5934f0f5e" providerId="ADAL" clId="{AF0D9092-29E5-4DA2-BE68-119A77C4CAD4}" dt="2024-10-10T16:53:37.607" v="183" actId="478"/>
        <pc:sldMkLst>
          <pc:docMk/>
          <pc:sldMk cId="2888946110" sldId="2146847278"/>
        </pc:sldMkLst>
        <pc:spChg chg="mod">
          <ac:chgData name="Sydney Pedraza" userId="aa6dd36e-5f7a-4dd2-bda6-c4b5934f0f5e" providerId="ADAL" clId="{AF0D9092-29E5-4DA2-BE68-119A77C4CAD4}" dt="2024-10-10T16:53:30.064" v="152" actId="20577"/>
          <ac:spMkLst>
            <pc:docMk/>
            <pc:sldMk cId="2888946110" sldId="2146847278"/>
            <ac:spMk id="5" creationId="{8C42C6DC-3788-94B4-8435-6DB189CF43F4}"/>
          </ac:spMkLst>
        </pc:spChg>
        <pc:spChg chg="mod">
          <ac:chgData name="Sydney Pedraza" userId="aa6dd36e-5f7a-4dd2-bda6-c4b5934f0f5e" providerId="ADAL" clId="{AF0D9092-29E5-4DA2-BE68-119A77C4CAD4}" dt="2024-10-10T16:53:35.479" v="182" actId="20577"/>
          <ac:spMkLst>
            <pc:docMk/>
            <pc:sldMk cId="2888946110" sldId="2146847278"/>
            <ac:spMk id="6" creationId="{F9C203B4-44C5-AC8F-D77B-EEA5BCA961CF}"/>
          </ac:spMkLst>
        </pc:spChg>
        <pc:spChg chg="del">
          <ac:chgData name="Sydney Pedraza" userId="aa6dd36e-5f7a-4dd2-bda6-c4b5934f0f5e" providerId="ADAL" clId="{AF0D9092-29E5-4DA2-BE68-119A77C4CAD4}" dt="2024-10-10T16:53:37.607" v="183" actId="478"/>
          <ac:spMkLst>
            <pc:docMk/>
            <pc:sldMk cId="2888946110" sldId="2146847278"/>
            <ac:spMk id="7" creationId="{32545D59-871D-4397-5BF0-533EDBCF162F}"/>
          </ac:spMkLst>
        </pc:spChg>
      </pc:sldChg>
      <pc:sldChg chg="del">
        <pc:chgData name="Sydney Pedraza" userId="aa6dd36e-5f7a-4dd2-bda6-c4b5934f0f5e" providerId="ADAL" clId="{AF0D9092-29E5-4DA2-BE68-119A77C4CAD4}" dt="2024-10-10T16:53:44.967" v="184" actId="47"/>
        <pc:sldMkLst>
          <pc:docMk/>
          <pc:sldMk cId="421742863" sldId="2146847279"/>
        </pc:sldMkLst>
      </pc:sldChg>
      <pc:sldChg chg="addSp delSp modSp mod">
        <pc:chgData name="Sydney Pedraza" userId="aa6dd36e-5f7a-4dd2-bda6-c4b5934f0f5e" providerId="ADAL" clId="{AF0D9092-29E5-4DA2-BE68-119A77C4CAD4}" dt="2024-10-10T17:00:18.041" v="457" actId="1076"/>
        <pc:sldMkLst>
          <pc:docMk/>
          <pc:sldMk cId="1975162139" sldId="2146847280"/>
        </pc:sldMkLst>
        <pc:spChg chg="add mod">
          <ac:chgData name="Sydney Pedraza" userId="aa6dd36e-5f7a-4dd2-bda6-c4b5934f0f5e" providerId="ADAL" clId="{AF0D9092-29E5-4DA2-BE68-119A77C4CAD4}" dt="2024-10-10T16:58:27.975" v="439" actId="1076"/>
          <ac:spMkLst>
            <pc:docMk/>
            <pc:sldMk cId="1975162139" sldId="2146847280"/>
            <ac:spMk id="2" creationId="{2AA3C56E-3F69-D590-E90D-A2529FADB48E}"/>
          </ac:spMkLst>
        </pc:spChg>
        <pc:spChg chg="mod">
          <ac:chgData name="Sydney Pedraza" userId="aa6dd36e-5f7a-4dd2-bda6-c4b5934f0f5e" providerId="ADAL" clId="{AF0D9092-29E5-4DA2-BE68-119A77C4CAD4}" dt="2024-10-10T16:56:59.386" v="410"/>
          <ac:spMkLst>
            <pc:docMk/>
            <pc:sldMk cId="1975162139" sldId="2146847280"/>
            <ac:spMk id="5" creationId="{FAB46503-3FD9-6A8B-357A-B7702AE84E90}"/>
          </ac:spMkLst>
        </pc:spChg>
        <pc:spChg chg="mod">
          <ac:chgData name="Sydney Pedraza" userId="aa6dd36e-5f7a-4dd2-bda6-c4b5934f0f5e" providerId="ADAL" clId="{AF0D9092-29E5-4DA2-BE68-119A77C4CAD4}" dt="2024-10-10T17:00:07.881" v="453" actId="1076"/>
          <ac:spMkLst>
            <pc:docMk/>
            <pc:sldMk cId="1975162139" sldId="2146847280"/>
            <ac:spMk id="6" creationId="{BD248E61-B13B-EE2F-1CBF-310EE45CC9F7}"/>
          </ac:spMkLst>
        </pc:spChg>
        <pc:spChg chg="del">
          <ac:chgData name="Sydney Pedraza" userId="aa6dd36e-5f7a-4dd2-bda6-c4b5934f0f5e" providerId="ADAL" clId="{AF0D9092-29E5-4DA2-BE68-119A77C4CAD4}" dt="2024-10-10T16:58:20.388" v="437" actId="478"/>
          <ac:spMkLst>
            <pc:docMk/>
            <pc:sldMk cId="1975162139" sldId="2146847280"/>
            <ac:spMk id="7" creationId="{5B4F46B0-7E85-1BBB-7C1D-26A512943E47}"/>
          </ac:spMkLst>
        </pc:spChg>
        <pc:picChg chg="add mod">
          <ac:chgData name="Sydney Pedraza" userId="aa6dd36e-5f7a-4dd2-bda6-c4b5934f0f5e" providerId="ADAL" clId="{AF0D9092-29E5-4DA2-BE68-119A77C4CAD4}" dt="2024-10-10T17:00:12.818" v="455" actId="1076"/>
          <ac:picMkLst>
            <pc:docMk/>
            <pc:sldMk cId="1975162139" sldId="2146847280"/>
            <ac:picMk id="3" creationId="{126C03DB-BD05-72EB-CD25-7541F709FEF1}"/>
          </ac:picMkLst>
        </pc:picChg>
        <pc:picChg chg="add mod">
          <ac:chgData name="Sydney Pedraza" userId="aa6dd36e-5f7a-4dd2-bda6-c4b5934f0f5e" providerId="ADAL" clId="{AF0D9092-29E5-4DA2-BE68-119A77C4CAD4}" dt="2024-10-10T17:00:15.749" v="456" actId="1076"/>
          <ac:picMkLst>
            <pc:docMk/>
            <pc:sldMk cId="1975162139" sldId="2146847280"/>
            <ac:picMk id="4" creationId="{5C50AF2A-3845-F061-330A-1D6E5FA5F010}"/>
          </ac:picMkLst>
        </pc:picChg>
        <pc:picChg chg="add mod">
          <ac:chgData name="Sydney Pedraza" userId="aa6dd36e-5f7a-4dd2-bda6-c4b5934f0f5e" providerId="ADAL" clId="{AF0D9092-29E5-4DA2-BE68-119A77C4CAD4}" dt="2024-10-10T17:00:18.041" v="457" actId="1076"/>
          <ac:picMkLst>
            <pc:docMk/>
            <pc:sldMk cId="1975162139" sldId="2146847280"/>
            <ac:picMk id="8" creationId="{A068AD5E-5404-41C7-5678-610FF682BC45}"/>
          </ac:picMkLst>
        </pc:picChg>
        <pc:picChg chg="add mod">
          <ac:chgData name="Sydney Pedraza" userId="aa6dd36e-5f7a-4dd2-bda6-c4b5934f0f5e" providerId="ADAL" clId="{AF0D9092-29E5-4DA2-BE68-119A77C4CAD4}" dt="2024-10-10T17:00:10.318" v="454" actId="1076"/>
          <ac:picMkLst>
            <pc:docMk/>
            <pc:sldMk cId="1975162139" sldId="2146847280"/>
            <ac:picMk id="9" creationId="{8C65E934-65DA-111C-2EC6-68E9B1E2AEB1}"/>
          </ac:picMkLst>
        </pc:picChg>
      </pc:sldChg>
      <pc:sldChg chg="addSp delSp modSp mod addCm">
        <pc:chgData name="Sydney Pedraza" userId="aa6dd36e-5f7a-4dd2-bda6-c4b5934f0f5e" providerId="ADAL" clId="{AF0D9092-29E5-4DA2-BE68-119A77C4CAD4}" dt="2024-10-10T17:04:53.211" v="996" actId="1076"/>
        <pc:sldMkLst>
          <pc:docMk/>
          <pc:sldMk cId="935877120" sldId="2146847281"/>
        </pc:sldMkLst>
        <pc:spChg chg="add mod">
          <ac:chgData name="Sydney Pedraza" userId="aa6dd36e-5f7a-4dd2-bda6-c4b5934f0f5e" providerId="ADAL" clId="{AF0D9092-29E5-4DA2-BE68-119A77C4CAD4}" dt="2024-10-10T17:03:44.140" v="982" actId="208"/>
          <ac:spMkLst>
            <pc:docMk/>
            <pc:sldMk cId="935877120" sldId="2146847281"/>
            <ac:spMk id="3" creationId="{343DA016-36C9-79B7-5D46-9DFD0017D909}"/>
          </ac:spMkLst>
        </pc:spChg>
        <pc:spChg chg="mod">
          <ac:chgData name="Sydney Pedraza" userId="aa6dd36e-5f7a-4dd2-bda6-c4b5934f0f5e" providerId="ADAL" clId="{AF0D9092-29E5-4DA2-BE68-119A77C4CAD4}" dt="2024-10-10T17:03:04.111" v="971" actId="20577"/>
          <ac:spMkLst>
            <pc:docMk/>
            <pc:sldMk cId="935877120" sldId="2146847281"/>
            <ac:spMk id="5" creationId="{EC48FFBD-4966-B435-BD73-ECEBC5C9AE28}"/>
          </ac:spMkLst>
        </pc:spChg>
        <pc:spChg chg="del">
          <ac:chgData name="Sydney Pedraza" userId="aa6dd36e-5f7a-4dd2-bda6-c4b5934f0f5e" providerId="ADAL" clId="{AF0D9092-29E5-4DA2-BE68-119A77C4CAD4}" dt="2024-10-10T17:03:10.225" v="972" actId="478"/>
          <ac:spMkLst>
            <pc:docMk/>
            <pc:sldMk cId="935877120" sldId="2146847281"/>
            <ac:spMk id="6" creationId="{08D1CA6F-CBB1-4817-B5AB-6E934CBE378A}"/>
          </ac:spMkLst>
        </pc:spChg>
        <pc:spChg chg="del">
          <ac:chgData name="Sydney Pedraza" userId="aa6dd36e-5f7a-4dd2-bda6-c4b5934f0f5e" providerId="ADAL" clId="{AF0D9092-29E5-4DA2-BE68-119A77C4CAD4}" dt="2024-10-10T17:03:29.966" v="979" actId="478"/>
          <ac:spMkLst>
            <pc:docMk/>
            <pc:sldMk cId="935877120" sldId="2146847281"/>
            <ac:spMk id="7" creationId="{4FC7E2EA-0741-6A29-C37C-7612854A9C2E}"/>
          </ac:spMkLst>
        </pc:spChg>
        <pc:spChg chg="add mod">
          <ac:chgData name="Sydney Pedraza" userId="aa6dd36e-5f7a-4dd2-bda6-c4b5934f0f5e" providerId="ADAL" clId="{AF0D9092-29E5-4DA2-BE68-119A77C4CAD4}" dt="2024-10-10T17:04:53.211" v="996" actId="1076"/>
          <ac:spMkLst>
            <pc:docMk/>
            <pc:sldMk cId="935877120" sldId="2146847281"/>
            <ac:spMk id="9" creationId="{08BBD394-07C8-92E9-26EC-76F8EDFB22A1}"/>
          </ac:spMkLst>
        </pc:spChg>
        <pc:graphicFrameChg chg="add mod">
          <ac:chgData name="Sydney Pedraza" userId="aa6dd36e-5f7a-4dd2-bda6-c4b5934f0f5e" providerId="ADAL" clId="{AF0D9092-29E5-4DA2-BE68-119A77C4CAD4}" dt="2024-10-10T17:03:49.130" v="983" actId="12100"/>
          <ac:graphicFrameMkLst>
            <pc:docMk/>
            <pc:sldMk cId="935877120" sldId="2146847281"/>
            <ac:graphicFrameMk id="2" creationId="{43F41C1F-9F9C-10DC-CB2B-09EA6470E360}"/>
          </ac:graphicFrameMkLst>
        </pc:graphicFrameChg>
        <pc:picChg chg="add mod">
          <ac:chgData name="Sydney Pedraza" userId="aa6dd36e-5f7a-4dd2-bda6-c4b5934f0f5e" providerId="ADAL" clId="{AF0D9092-29E5-4DA2-BE68-119A77C4CAD4}" dt="2024-10-10T17:04:27.514" v="992" actId="1076"/>
          <ac:picMkLst>
            <pc:docMk/>
            <pc:sldMk cId="935877120" sldId="2146847281"/>
            <ac:picMk id="4" creationId="{1CE43E65-275D-1754-49E8-DD61EA81B12C}"/>
          </ac:picMkLst>
        </pc:picChg>
        <pc:picChg chg="add mod">
          <ac:chgData name="Sydney Pedraza" userId="aa6dd36e-5f7a-4dd2-bda6-c4b5934f0f5e" providerId="ADAL" clId="{AF0D9092-29E5-4DA2-BE68-119A77C4CAD4}" dt="2024-10-10T17:04:25.542" v="991" actId="1076"/>
          <ac:picMkLst>
            <pc:docMk/>
            <pc:sldMk cId="935877120" sldId="2146847281"/>
            <ac:picMk id="8" creationId="{1800F57D-3021-E11C-64BC-77C0FB5B5B1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ydney Pedraza" userId="aa6dd36e-5f7a-4dd2-bda6-c4b5934f0f5e" providerId="ADAL" clId="{AF0D9092-29E5-4DA2-BE68-119A77C4CAD4}" dt="2024-10-10T17:04:34.571" v="993"/>
              <pc2:cmMkLst xmlns:pc2="http://schemas.microsoft.com/office/powerpoint/2019/9/main/command">
                <pc:docMk/>
                <pc:sldMk cId="935877120" sldId="2146847281"/>
                <pc2:cmMk id="{23725F9A-65A1-46A7-9CBF-21040FB7288E}"/>
              </pc2:cmMkLst>
            </pc226:cmChg>
          </p:ext>
        </pc:extLst>
      </pc:sldChg>
      <pc:sldChg chg="del ord">
        <pc:chgData name="Sydney Pedraza" userId="aa6dd36e-5f7a-4dd2-bda6-c4b5934f0f5e" providerId="ADAL" clId="{AF0D9092-29E5-4DA2-BE68-119A77C4CAD4}" dt="2024-10-10T16:54:26.168" v="207" actId="47"/>
        <pc:sldMkLst>
          <pc:docMk/>
          <pc:sldMk cId="1186808278" sldId="2146847282"/>
        </pc:sldMkLst>
      </pc:sldChg>
      <pc:sldChg chg="addSp delSp modSp mod ord">
        <pc:chgData name="Sydney Pedraza" userId="aa6dd36e-5f7a-4dd2-bda6-c4b5934f0f5e" providerId="ADAL" clId="{AF0D9092-29E5-4DA2-BE68-119A77C4CAD4}" dt="2024-10-10T16:56:41.435" v="372" actId="1076"/>
        <pc:sldMkLst>
          <pc:docMk/>
          <pc:sldMk cId="3195379771" sldId="2146847283"/>
        </pc:sldMkLst>
        <pc:spChg chg="mod">
          <ac:chgData name="Sydney Pedraza" userId="aa6dd36e-5f7a-4dd2-bda6-c4b5934f0f5e" providerId="ADAL" clId="{AF0D9092-29E5-4DA2-BE68-119A77C4CAD4}" dt="2024-10-10T16:54:47.207" v="232" actId="12789"/>
          <ac:spMkLst>
            <pc:docMk/>
            <pc:sldMk cId="3195379771" sldId="2146847283"/>
            <ac:spMk id="2" creationId="{9349B47D-9807-7332-9086-9439B2D53B3E}"/>
          </ac:spMkLst>
        </pc:spChg>
        <pc:spChg chg="del">
          <ac:chgData name="Sydney Pedraza" userId="aa6dd36e-5f7a-4dd2-bda6-c4b5934f0f5e" providerId="ADAL" clId="{AF0D9092-29E5-4DA2-BE68-119A77C4CAD4}" dt="2024-10-10T16:54:36.512" v="228" actId="478"/>
          <ac:spMkLst>
            <pc:docMk/>
            <pc:sldMk cId="3195379771" sldId="2146847283"/>
            <ac:spMk id="3" creationId="{47629C29-18BA-E0C6-84A9-F80C13CE2B90}"/>
          </ac:spMkLst>
        </pc:spChg>
        <pc:spChg chg="mod">
          <ac:chgData name="Sydney Pedraza" userId="aa6dd36e-5f7a-4dd2-bda6-c4b5934f0f5e" providerId="ADAL" clId="{AF0D9092-29E5-4DA2-BE68-119A77C4CAD4}" dt="2024-10-10T16:55:16.220" v="254" actId="12789"/>
          <ac:spMkLst>
            <pc:docMk/>
            <pc:sldMk cId="3195379771" sldId="2146847283"/>
            <ac:spMk id="4" creationId="{5698CFD0-501F-0F42-4413-3AD8DA32B678}"/>
          </ac:spMkLst>
        </pc:spChg>
        <pc:spChg chg="del">
          <ac:chgData name="Sydney Pedraza" userId="aa6dd36e-5f7a-4dd2-bda6-c4b5934f0f5e" providerId="ADAL" clId="{AF0D9092-29E5-4DA2-BE68-119A77C4CAD4}" dt="2024-10-10T16:55:12.840" v="253" actId="478"/>
          <ac:spMkLst>
            <pc:docMk/>
            <pc:sldMk cId="3195379771" sldId="2146847283"/>
            <ac:spMk id="5" creationId="{46941FEB-B9E0-8954-9B92-2A3EECBE95D3}"/>
          </ac:spMkLst>
        </pc:spChg>
        <pc:spChg chg="add mod">
          <ac:chgData name="Sydney Pedraza" userId="aa6dd36e-5f7a-4dd2-bda6-c4b5934f0f5e" providerId="ADAL" clId="{AF0D9092-29E5-4DA2-BE68-119A77C4CAD4}" dt="2024-10-10T16:56:41.435" v="372" actId="1076"/>
          <ac:spMkLst>
            <pc:docMk/>
            <pc:sldMk cId="3195379771" sldId="2146847283"/>
            <ac:spMk id="8" creationId="{9934EEBC-374A-82E9-1162-B395F73AB938}"/>
          </ac:spMkLst>
        </pc:spChg>
        <pc:cxnChg chg="add del">
          <ac:chgData name="Sydney Pedraza" userId="aa6dd36e-5f7a-4dd2-bda6-c4b5934f0f5e" providerId="ADAL" clId="{AF0D9092-29E5-4DA2-BE68-119A77C4CAD4}" dt="2024-10-10T16:54:50.566" v="234" actId="478"/>
          <ac:cxnSpMkLst>
            <pc:docMk/>
            <pc:sldMk cId="3195379771" sldId="2146847283"/>
            <ac:cxnSpMk id="7" creationId="{9B64814E-DA5D-B89F-4C28-932DDDB189AE}"/>
          </ac:cxnSpMkLst>
        </pc:cxnChg>
      </pc:sldChg>
      <pc:sldChg chg="del">
        <pc:chgData name="Sydney Pedraza" userId="aa6dd36e-5f7a-4dd2-bda6-c4b5934f0f5e" providerId="ADAL" clId="{AF0D9092-29E5-4DA2-BE68-119A77C4CAD4}" dt="2024-10-10T17:13:26.500" v="1771" actId="47"/>
        <pc:sldMkLst>
          <pc:docMk/>
          <pc:sldMk cId="3551969433" sldId="2146847284"/>
        </pc:sldMkLst>
      </pc:sldChg>
      <pc:sldChg chg="addSp delSp modSp mod ord">
        <pc:chgData name="Sydney Pedraza" userId="aa6dd36e-5f7a-4dd2-bda6-c4b5934f0f5e" providerId="ADAL" clId="{AF0D9092-29E5-4DA2-BE68-119A77C4CAD4}" dt="2024-10-10T17:07:06.127" v="1160" actId="1076"/>
        <pc:sldMkLst>
          <pc:docMk/>
          <pc:sldMk cId="913900399" sldId="2146847285"/>
        </pc:sldMkLst>
        <pc:spChg chg="add mod">
          <ac:chgData name="Sydney Pedraza" userId="aa6dd36e-5f7a-4dd2-bda6-c4b5934f0f5e" providerId="ADAL" clId="{AF0D9092-29E5-4DA2-BE68-119A77C4CAD4}" dt="2024-10-10T17:06:07.971" v="1140" actId="207"/>
          <ac:spMkLst>
            <pc:docMk/>
            <pc:sldMk cId="913900399" sldId="2146847285"/>
            <ac:spMk id="2" creationId="{3C0A976F-DAC3-6D2B-801A-06E16C53B444}"/>
          </ac:spMkLst>
        </pc:spChg>
        <pc:spChg chg="add mod">
          <ac:chgData name="Sydney Pedraza" userId="aa6dd36e-5f7a-4dd2-bda6-c4b5934f0f5e" providerId="ADAL" clId="{AF0D9092-29E5-4DA2-BE68-119A77C4CAD4}" dt="2024-10-10T17:06:36.832" v="1150" actId="207"/>
          <ac:spMkLst>
            <pc:docMk/>
            <pc:sldMk cId="913900399" sldId="2146847285"/>
            <ac:spMk id="3" creationId="{FB7C1894-AC5D-D28F-A7A9-FADD62FBF742}"/>
          </ac:spMkLst>
        </pc:spChg>
        <pc:spChg chg="add mod">
          <ac:chgData name="Sydney Pedraza" userId="aa6dd36e-5f7a-4dd2-bda6-c4b5934f0f5e" providerId="ADAL" clId="{AF0D9092-29E5-4DA2-BE68-119A77C4CAD4}" dt="2024-10-10T17:06:50.291" v="1154" actId="207"/>
          <ac:spMkLst>
            <pc:docMk/>
            <pc:sldMk cId="913900399" sldId="2146847285"/>
            <ac:spMk id="4" creationId="{DDCA7F16-C134-983D-5A76-ED58F7EEFD79}"/>
          </ac:spMkLst>
        </pc:spChg>
        <pc:spChg chg="mod">
          <ac:chgData name="Sydney Pedraza" userId="aa6dd36e-5f7a-4dd2-bda6-c4b5934f0f5e" providerId="ADAL" clId="{AF0D9092-29E5-4DA2-BE68-119A77C4CAD4}" dt="2024-10-10T17:05:39.280" v="1135" actId="20577"/>
          <ac:spMkLst>
            <pc:docMk/>
            <pc:sldMk cId="913900399" sldId="2146847285"/>
            <ac:spMk id="5" creationId="{EC68BB39-CA41-F14D-68D5-C98AB7EE81FA}"/>
          </ac:spMkLst>
        </pc:spChg>
        <pc:spChg chg="del">
          <ac:chgData name="Sydney Pedraza" userId="aa6dd36e-5f7a-4dd2-bda6-c4b5934f0f5e" providerId="ADAL" clId="{AF0D9092-29E5-4DA2-BE68-119A77C4CAD4}" dt="2024-10-10T17:05:42.223" v="1136" actId="478"/>
          <ac:spMkLst>
            <pc:docMk/>
            <pc:sldMk cId="913900399" sldId="2146847285"/>
            <ac:spMk id="6" creationId="{17ABBB9D-2F37-DC4F-1261-77E2B38CF2EA}"/>
          </ac:spMkLst>
        </pc:spChg>
        <pc:spChg chg="del">
          <ac:chgData name="Sydney Pedraza" userId="aa6dd36e-5f7a-4dd2-bda6-c4b5934f0f5e" providerId="ADAL" clId="{AF0D9092-29E5-4DA2-BE68-119A77C4CAD4}" dt="2024-10-10T17:06:57.578" v="1158" actId="478"/>
          <ac:spMkLst>
            <pc:docMk/>
            <pc:sldMk cId="913900399" sldId="2146847285"/>
            <ac:spMk id="7" creationId="{34346866-7127-6D52-A274-DB0CEF0EF5CD}"/>
          </ac:spMkLst>
        </pc:spChg>
        <pc:spChg chg="add mod">
          <ac:chgData name="Sydney Pedraza" userId="aa6dd36e-5f7a-4dd2-bda6-c4b5934f0f5e" providerId="ADAL" clId="{AF0D9092-29E5-4DA2-BE68-119A77C4CAD4}" dt="2024-10-10T17:05:53.180" v="1139" actId="2711"/>
          <ac:spMkLst>
            <pc:docMk/>
            <pc:sldMk cId="913900399" sldId="2146847285"/>
            <ac:spMk id="8" creationId="{0A66D4AA-D945-A4DC-5992-725F2DAE20F4}"/>
          </ac:spMkLst>
        </pc:spChg>
        <pc:spChg chg="add mod">
          <ac:chgData name="Sydney Pedraza" userId="aa6dd36e-5f7a-4dd2-bda6-c4b5934f0f5e" providerId="ADAL" clId="{AF0D9092-29E5-4DA2-BE68-119A77C4CAD4}" dt="2024-10-10T17:06:33.329" v="1149" actId="1076"/>
          <ac:spMkLst>
            <pc:docMk/>
            <pc:sldMk cId="913900399" sldId="2146847285"/>
            <ac:spMk id="9" creationId="{DF9CC479-2C37-C9FF-F824-7DE366110D88}"/>
          </ac:spMkLst>
        </pc:spChg>
        <pc:spChg chg="add mod">
          <ac:chgData name="Sydney Pedraza" userId="aa6dd36e-5f7a-4dd2-bda6-c4b5934f0f5e" providerId="ADAL" clId="{AF0D9092-29E5-4DA2-BE68-119A77C4CAD4}" dt="2024-10-10T17:05:53.180" v="1139" actId="2711"/>
          <ac:spMkLst>
            <pc:docMk/>
            <pc:sldMk cId="913900399" sldId="2146847285"/>
            <ac:spMk id="10" creationId="{2174A73B-7838-7A40-CDE9-86EF5C91E49A}"/>
          </ac:spMkLst>
        </pc:spChg>
        <pc:spChg chg="add mod">
          <ac:chgData name="Sydney Pedraza" userId="aa6dd36e-5f7a-4dd2-bda6-c4b5934f0f5e" providerId="ADAL" clId="{AF0D9092-29E5-4DA2-BE68-119A77C4CAD4}" dt="2024-10-10T17:06:30.991" v="1148" actId="1076"/>
          <ac:spMkLst>
            <pc:docMk/>
            <pc:sldMk cId="913900399" sldId="2146847285"/>
            <ac:spMk id="11" creationId="{BCAD8B5F-43AB-066E-0231-95C1CB71A65D}"/>
          </ac:spMkLst>
        </pc:spChg>
        <pc:spChg chg="add mod">
          <ac:chgData name="Sydney Pedraza" userId="aa6dd36e-5f7a-4dd2-bda6-c4b5934f0f5e" providerId="ADAL" clId="{AF0D9092-29E5-4DA2-BE68-119A77C4CAD4}" dt="2024-10-10T17:06:30.991" v="1148" actId="1076"/>
          <ac:spMkLst>
            <pc:docMk/>
            <pc:sldMk cId="913900399" sldId="2146847285"/>
            <ac:spMk id="12" creationId="{D3BC3243-49C4-A3A8-0047-8F59F0B24D4A}"/>
          </ac:spMkLst>
        </pc:spChg>
        <pc:spChg chg="add mod">
          <ac:chgData name="Sydney Pedraza" userId="aa6dd36e-5f7a-4dd2-bda6-c4b5934f0f5e" providerId="ADAL" clId="{AF0D9092-29E5-4DA2-BE68-119A77C4CAD4}" dt="2024-10-10T17:06:46.909" v="1153" actId="12789"/>
          <ac:spMkLst>
            <pc:docMk/>
            <pc:sldMk cId="913900399" sldId="2146847285"/>
            <ac:spMk id="13" creationId="{2BF2E702-55D8-2B40-C00D-79DE3591CAE1}"/>
          </ac:spMkLst>
        </pc:spChg>
        <pc:spChg chg="add mod">
          <ac:chgData name="Sydney Pedraza" userId="aa6dd36e-5f7a-4dd2-bda6-c4b5934f0f5e" providerId="ADAL" clId="{AF0D9092-29E5-4DA2-BE68-119A77C4CAD4}" dt="2024-10-10T17:06:46.909" v="1153" actId="12789"/>
          <ac:spMkLst>
            <pc:docMk/>
            <pc:sldMk cId="913900399" sldId="2146847285"/>
            <ac:spMk id="14" creationId="{49C862CF-9DA3-FD39-478F-A9A41AAF6F52}"/>
          </ac:spMkLst>
        </pc:spChg>
        <pc:spChg chg="add mod">
          <ac:chgData name="Sydney Pedraza" userId="aa6dd36e-5f7a-4dd2-bda6-c4b5934f0f5e" providerId="ADAL" clId="{AF0D9092-29E5-4DA2-BE68-119A77C4CAD4}" dt="2024-10-10T17:06:55.795" v="1157" actId="207"/>
          <ac:spMkLst>
            <pc:docMk/>
            <pc:sldMk cId="913900399" sldId="2146847285"/>
            <ac:spMk id="15" creationId="{E0D28867-A806-9564-D11C-AE75783AFEB6}"/>
          </ac:spMkLst>
        </pc:spChg>
        <pc:spChg chg="add mod">
          <ac:chgData name="Sydney Pedraza" userId="aa6dd36e-5f7a-4dd2-bda6-c4b5934f0f5e" providerId="ADAL" clId="{AF0D9092-29E5-4DA2-BE68-119A77C4CAD4}" dt="2024-10-10T17:05:53.180" v="1139" actId="2711"/>
          <ac:spMkLst>
            <pc:docMk/>
            <pc:sldMk cId="913900399" sldId="2146847285"/>
            <ac:spMk id="16" creationId="{07EED428-DB28-6597-7BD0-4960B172EADD}"/>
          </ac:spMkLst>
        </pc:spChg>
        <pc:spChg chg="add mod">
          <ac:chgData name="Sydney Pedraza" userId="aa6dd36e-5f7a-4dd2-bda6-c4b5934f0f5e" providerId="ADAL" clId="{AF0D9092-29E5-4DA2-BE68-119A77C4CAD4}" dt="2024-10-10T17:07:06.127" v="1160" actId="1076"/>
          <ac:spMkLst>
            <pc:docMk/>
            <pc:sldMk cId="913900399" sldId="2146847285"/>
            <ac:spMk id="17" creationId="{0607B070-A462-503E-DA58-684DEC142D80}"/>
          </ac:spMkLst>
        </pc:spChg>
      </pc:sldChg>
      <pc:sldChg chg="del">
        <pc:chgData name="Sydney Pedraza" userId="aa6dd36e-5f7a-4dd2-bda6-c4b5934f0f5e" providerId="ADAL" clId="{AF0D9092-29E5-4DA2-BE68-119A77C4CAD4}" dt="2024-10-10T17:13:29.108" v="1772" actId="47"/>
        <pc:sldMkLst>
          <pc:docMk/>
          <pc:sldMk cId="2774130619" sldId="2146847286"/>
        </pc:sldMkLst>
      </pc:sldChg>
      <pc:sldChg chg="del">
        <pc:chgData name="Sydney Pedraza" userId="aa6dd36e-5f7a-4dd2-bda6-c4b5934f0f5e" providerId="ADAL" clId="{AF0D9092-29E5-4DA2-BE68-119A77C4CAD4}" dt="2024-10-10T17:13:30.501" v="1773" actId="47"/>
        <pc:sldMkLst>
          <pc:docMk/>
          <pc:sldMk cId="3817331984" sldId="2146847287"/>
        </pc:sldMkLst>
      </pc:sldChg>
      <pc:sldChg chg="del">
        <pc:chgData name="Sydney Pedraza" userId="aa6dd36e-5f7a-4dd2-bda6-c4b5934f0f5e" providerId="ADAL" clId="{AF0D9092-29E5-4DA2-BE68-119A77C4CAD4}" dt="2024-10-10T17:39:04.604" v="2639" actId="47"/>
        <pc:sldMkLst>
          <pc:docMk/>
          <pc:sldMk cId="1594612470" sldId="2146847289"/>
        </pc:sldMkLst>
      </pc:sldChg>
      <pc:sldChg chg="addSp delSp modSp del mod">
        <pc:chgData name="Sydney Pedraza" userId="aa6dd36e-5f7a-4dd2-bda6-c4b5934f0f5e" providerId="ADAL" clId="{AF0D9092-29E5-4DA2-BE68-119A77C4CAD4}" dt="2024-10-10T17:16:37.184" v="2004" actId="47"/>
        <pc:sldMkLst>
          <pc:docMk/>
          <pc:sldMk cId="2972216258" sldId="2146847290"/>
        </pc:sldMkLst>
        <pc:spChg chg="del">
          <ac:chgData name="Sydney Pedraza" userId="aa6dd36e-5f7a-4dd2-bda6-c4b5934f0f5e" providerId="ADAL" clId="{AF0D9092-29E5-4DA2-BE68-119A77C4CAD4}" dt="2024-10-10T17:16:22.823" v="2001" actId="478"/>
          <ac:spMkLst>
            <pc:docMk/>
            <pc:sldMk cId="2972216258" sldId="2146847290"/>
            <ac:spMk id="2" creationId="{07AF39D4-5832-0F0F-F19E-DB6FD3E6C747}"/>
          </ac:spMkLst>
        </pc:spChg>
        <pc:spChg chg="del mod">
          <ac:chgData name="Sydney Pedraza" userId="aa6dd36e-5f7a-4dd2-bda6-c4b5934f0f5e" providerId="ADAL" clId="{AF0D9092-29E5-4DA2-BE68-119A77C4CAD4}" dt="2024-10-10T17:16:20.471" v="1999" actId="478"/>
          <ac:spMkLst>
            <pc:docMk/>
            <pc:sldMk cId="2972216258" sldId="2146847290"/>
            <ac:spMk id="3" creationId="{4745F347-6146-9CB8-BED4-D4F698FFE332}"/>
          </ac:spMkLst>
        </pc:spChg>
        <pc:spChg chg="del">
          <ac:chgData name="Sydney Pedraza" userId="aa6dd36e-5f7a-4dd2-bda6-c4b5934f0f5e" providerId="ADAL" clId="{AF0D9092-29E5-4DA2-BE68-119A77C4CAD4}" dt="2024-10-10T17:16:24.789" v="2002" actId="478"/>
          <ac:spMkLst>
            <pc:docMk/>
            <pc:sldMk cId="2972216258" sldId="2146847290"/>
            <ac:spMk id="4" creationId="{19249B85-7107-E667-AEE0-0CE0FB36D42B}"/>
          </ac:spMkLst>
        </pc:spChg>
        <pc:spChg chg="mod">
          <ac:chgData name="Sydney Pedraza" userId="aa6dd36e-5f7a-4dd2-bda6-c4b5934f0f5e" providerId="ADAL" clId="{AF0D9092-29E5-4DA2-BE68-119A77C4CAD4}" dt="2024-10-10T17:16:12.902" v="1960" actId="20577"/>
          <ac:spMkLst>
            <pc:docMk/>
            <pc:sldMk cId="2972216258" sldId="2146847290"/>
            <ac:spMk id="6" creationId="{7229FC1B-5786-DAC4-8F67-96BF2724D4B8}"/>
          </ac:spMkLst>
        </pc:spChg>
        <pc:spChg chg="add del mod">
          <ac:chgData name="Sydney Pedraza" userId="aa6dd36e-5f7a-4dd2-bda6-c4b5934f0f5e" providerId="ADAL" clId="{AF0D9092-29E5-4DA2-BE68-119A77C4CAD4}" dt="2024-10-10T17:16:21.604" v="2000" actId="478"/>
          <ac:spMkLst>
            <pc:docMk/>
            <pc:sldMk cId="2972216258" sldId="2146847290"/>
            <ac:spMk id="8" creationId="{5C802A50-D175-9319-8DDC-9FF262B549EF}"/>
          </ac:spMkLst>
        </pc:spChg>
        <pc:spChg chg="add 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9" creationId="{BFCE1FCE-490D-EF35-6DAF-479DAD0C9B5D}"/>
          </ac:spMkLst>
        </pc:spChg>
        <pc:spChg chg="add 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10" creationId="{CA32248C-F8BA-763C-4D18-62442F0A9F36}"/>
          </ac:spMkLst>
        </pc:spChg>
        <pc:spChg chg="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12" creationId="{C015A7DF-03ED-42CC-5402-668E6E24C807}"/>
          </ac:spMkLst>
        </pc:spChg>
        <pc:spChg chg="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13" creationId="{EC588125-89D4-2F9C-A9B3-BCC461C2A298}"/>
          </ac:spMkLst>
        </pc:spChg>
        <pc:spChg chg="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14" creationId="{1C2E9B62-3551-3E69-007E-A76F973F077A}"/>
          </ac:spMkLst>
        </pc:spChg>
        <pc:spChg chg="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15" creationId="{E2404CCA-19C4-68D0-5245-8D8789A6C473}"/>
          </ac:spMkLst>
        </pc:spChg>
        <pc:spChg chg="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16" creationId="{111BCF78-F8B4-AFA3-22D4-AB797925768C}"/>
          </ac:spMkLst>
        </pc:spChg>
        <pc:spChg chg="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17" creationId="{5BCE3139-D130-19C7-7BC9-48B0D0480C67}"/>
          </ac:spMkLst>
        </pc:spChg>
        <pc:spChg chg="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18" creationId="{748D3FA8-5592-7F62-7600-0CAA126E05D2}"/>
          </ac:spMkLst>
        </pc:spChg>
        <pc:spChg chg="add mod">
          <ac:chgData name="Sydney Pedraza" userId="aa6dd36e-5f7a-4dd2-bda6-c4b5934f0f5e" providerId="ADAL" clId="{AF0D9092-29E5-4DA2-BE68-119A77C4CAD4}" dt="2024-10-10T17:16:31.099" v="2003"/>
          <ac:spMkLst>
            <pc:docMk/>
            <pc:sldMk cId="2972216258" sldId="2146847290"/>
            <ac:spMk id="23" creationId="{068F1BAE-26F7-983A-565C-8A506AB241A1}"/>
          </ac:spMkLst>
        </pc:spChg>
        <pc:grpChg chg="add mod">
          <ac:chgData name="Sydney Pedraza" userId="aa6dd36e-5f7a-4dd2-bda6-c4b5934f0f5e" providerId="ADAL" clId="{AF0D9092-29E5-4DA2-BE68-119A77C4CAD4}" dt="2024-10-10T17:16:31.099" v="2003"/>
          <ac:grpSpMkLst>
            <pc:docMk/>
            <pc:sldMk cId="2972216258" sldId="2146847290"/>
            <ac:grpSpMk id="11" creationId="{38D4B763-4CFD-D506-1BEF-CA568FC7FD9E}"/>
          </ac:grpSpMkLst>
        </pc:grpChg>
        <pc:picChg chg="add mod">
          <ac:chgData name="Sydney Pedraza" userId="aa6dd36e-5f7a-4dd2-bda6-c4b5934f0f5e" providerId="ADAL" clId="{AF0D9092-29E5-4DA2-BE68-119A77C4CAD4}" dt="2024-10-10T17:16:31.099" v="2003"/>
          <ac:picMkLst>
            <pc:docMk/>
            <pc:sldMk cId="2972216258" sldId="2146847290"/>
            <ac:picMk id="19" creationId="{D4285DFF-3921-EFC8-2EE1-3517211B11B3}"/>
          </ac:picMkLst>
        </pc:picChg>
        <pc:picChg chg="add mod">
          <ac:chgData name="Sydney Pedraza" userId="aa6dd36e-5f7a-4dd2-bda6-c4b5934f0f5e" providerId="ADAL" clId="{AF0D9092-29E5-4DA2-BE68-119A77C4CAD4}" dt="2024-10-10T17:16:31.099" v="2003"/>
          <ac:picMkLst>
            <pc:docMk/>
            <pc:sldMk cId="2972216258" sldId="2146847290"/>
            <ac:picMk id="20" creationId="{537BC98B-2BF2-84EF-A238-1FD27187BFC3}"/>
          </ac:picMkLst>
        </pc:picChg>
        <pc:picChg chg="add mod">
          <ac:chgData name="Sydney Pedraza" userId="aa6dd36e-5f7a-4dd2-bda6-c4b5934f0f5e" providerId="ADAL" clId="{AF0D9092-29E5-4DA2-BE68-119A77C4CAD4}" dt="2024-10-10T17:16:31.099" v="2003"/>
          <ac:picMkLst>
            <pc:docMk/>
            <pc:sldMk cId="2972216258" sldId="2146847290"/>
            <ac:picMk id="21" creationId="{A893B5F5-8AD9-B833-207E-88F754DF3D3C}"/>
          </ac:picMkLst>
        </pc:picChg>
        <pc:cxnChg chg="add mod">
          <ac:chgData name="Sydney Pedraza" userId="aa6dd36e-5f7a-4dd2-bda6-c4b5934f0f5e" providerId="ADAL" clId="{AF0D9092-29E5-4DA2-BE68-119A77C4CAD4}" dt="2024-10-10T17:16:31.099" v="2003"/>
          <ac:cxnSpMkLst>
            <pc:docMk/>
            <pc:sldMk cId="2972216258" sldId="2146847290"/>
            <ac:cxnSpMk id="22" creationId="{8DAAEE9D-4184-6966-005E-726C57E0395B}"/>
          </ac:cxnSpMkLst>
        </pc:cxnChg>
      </pc:sldChg>
      <pc:sldChg chg="addSp delSp modSp mod ord">
        <pc:chgData name="Sydney Pedraza" userId="aa6dd36e-5f7a-4dd2-bda6-c4b5934f0f5e" providerId="ADAL" clId="{AF0D9092-29E5-4DA2-BE68-119A77C4CAD4}" dt="2024-10-10T17:39:35.498" v="2646" actId="207"/>
        <pc:sldMkLst>
          <pc:docMk/>
          <pc:sldMk cId="2971407152" sldId="2146847291"/>
        </pc:sldMkLst>
        <pc:spChg chg="add mod">
          <ac:chgData name="Sydney Pedraza" userId="aa6dd36e-5f7a-4dd2-bda6-c4b5934f0f5e" providerId="ADAL" clId="{AF0D9092-29E5-4DA2-BE68-119A77C4CAD4}" dt="2024-10-10T17:39:35.498" v="2646" actId="207"/>
          <ac:spMkLst>
            <pc:docMk/>
            <pc:sldMk cId="2971407152" sldId="2146847291"/>
            <ac:spMk id="3" creationId="{26BD87F2-E689-11B6-EC2D-B72DBF5F40F3}"/>
          </ac:spMkLst>
        </pc:spChg>
        <pc:spChg chg="add mod">
          <ac:chgData name="Sydney Pedraza" userId="aa6dd36e-5f7a-4dd2-bda6-c4b5934f0f5e" providerId="ADAL" clId="{AF0D9092-29E5-4DA2-BE68-119A77C4CAD4}" dt="2024-10-10T17:39:35.498" v="2646" actId="207"/>
          <ac:spMkLst>
            <pc:docMk/>
            <pc:sldMk cId="2971407152" sldId="2146847291"/>
            <ac:spMk id="4" creationId="{8F73C6E8-D2BC-7C71-2050-34C5A68F9001}"/>
          </ac:spMkLst>
        </pc:spChg>
        <pc:spChg chg="mod">
          <ac:chgData name="Sydney Pedraza" userId="aa6dd36e-5f7a-4dd2-bda6-c4b5934f0f5e" providerId="ADAL" clId="{AF0D9092-29E5-4DA2-BE68-119A77C4CAD4}" dt="2024-10-10T17:39:21.029" v="2643" actId="1076"/>
          <ac:spMkLst>
            <pc:docMk/>
            <pc:sldMk cId="2971407152" sldId="2146847291"/>
            <ac:spMk id="5" creationId="{18A3F57C-CECC-5A73-873C-3F2CB7B02EF9}"/>
          </ac:spMkLst>
        </pc:spChg>
        <pc:spChg chg="add mod">
          <ac:chgData name="Sydney Pedraza" userId="aa6dd36e-5f7a-4dd2-bda6-c4b5934f0f5e" providerId="ADAL" clId="{AF0D9092-29E5-4DA2-BE68-119A77C4CAD4}" dt="2024-10-10T17:39:31.554" v="2645" actId="1076"/>
          <ac:spMkLst>
            <pc:docMk/>
            <pc:sldMk cId="2971407152" sldId="2146847291"/>
            <ac:spMk id="6" creationId="{5113A9CE-C00C-6784-3D20-7719883E360D}"/>
          </ac:spMkLst>
        </pc:spChg>
        <pc:spChg chg="del mod">
          <ac:chgData name="Sydney Pedraza" userId="aa6dd36e-5f7a-4dd2-bda6-c4b5934f0f5e" providerId="ADAL" clId="{AF0D9092-29E5-4DA2-BE68-119A77C4CAD4}" dt="2024-10-10T17:39:16.142" v="2642" actId="478"/>
          <ac:spMkLst>
            <pc:docMk/>
            <pc:sldMk cId="2971407152" sldId="2146847291"/>
            <ac:spMk id="7" creationId="{03672DAC-9D48-DC43-87B7-4B1B9CEB54BC}"/>
          </ac:spMkLst>
        </pc:spChg>
        <pc:picChg chg="add mod">
          <ac:chgData name="Sydney Pedraza" userId="aa6dd36e-5f7a-4dd2-bda6-c4b5934f0f5e" providerId="ADAL" clId="{AF0D9092-29E5-4DA2-BE68-119A77C4CAD4}" dt="2024-10-10T17:39:31.554" v="2645" actId="1076"/>
          <ac:picMkLst>
            <pc:docMk/>
            <pc:sldMk cId="2971407152" sldId="2146847291"/>
            <ac:picMk id="2" creationId="{4686F9F2-827F-B4B6-8A1C-6338187AF025}"/>
          </ac:picMkLst>
        </pc:picChg>
      </pc:sldChg>
      <pc:sldChg chg="addSp delSp modSp add mod">
        <pc:chgData name="Sydney Pedraza" userId="aa6dd36e-5f7a-4dd2-bda6-c4b5934f0f5e" providerId="ADAL" clId="{AF0D9092-29E5-4DA2-BE68-119A77C4CAD4}" dt="2024-10-10T16:54:21.679" v="204" actId="478"/>
        <pc:sldMkLst>
          <pc:docMk/>
          <pc:sldMk cId="3735742113" sldId="2146847292"/>
        </pc:sldMkLst>
        <pc:spChg chg="add del mod">
          <ac:chgData name="Sydney Pedraza" userId="aa6dd36e-5f7a-4dd2-bda6-c4b5934f0f5e" providerId="ADAL" clId="{AF0D9092-29E5-4DA2-BE68-119A77C4CAD4}" dt="2024-10-10T16:54:21.679" v="204" actId="478"/>
          <ac:spMkLst>
            <pc:docMk/>
            <pc:sldMk cId="3735742113" sldId="2146847292"/>
            <ac:spMk id="3" creationId="{2DBBEA3B-9B92-1307-7177-BFDFEDFA24F4}"/>
          </ac:spMkLst>
        </pc:spChg>
        <pc:spChg chg="mod">
          <ac:chgData name="Sydney Pedraza" userId="aa6dd36e-5f7a-4dd2-bda6-c4b5934f0f5e" providerId="ADAL" clId="{AF0D9092-29E5-4DA2-BE68-119A77C4CAD4}" dt="2024-10-10T16:54:13.623" v="202" actId="20577"/>
          <ac:spMkLst>
            <pc:docMk/>
            <pc:sldMk cId="3735742113" sldId="2146847292"/>
            <ac:spMk id="5" creationId="{8C42C6DC-3788-94B4-8435-6DB189CF43F4}"/>
          </ac:spMkLst>
        </pc:spChg>
        <pc:spChg chg="del">
          <ac:chgData name="Sydney Pedraza" userId="aa6dd36e-5f7a-4dd2-bda6-c4b5934f0f5e" providerId="ADAL" clId="{AF0D9092-29E5-4DA2-BE68-119A77C4CAD4}" dt="2024-10-10T16:54:16.056" v="203" actId="478"/>
          <ac:spMkLst>
            <pc:docMk/>
            <pc:sldMk cId="3735742113" sldId="2146847292"/>
            <ac:spMk id="6" creationId="{F9C203B4-44C5-AC8F-D77B-EEA5BCA961CF}"/>
          </ac:spMkLst>
        </pc:spChg>
      </pc:sldChg>
      <pc:sldChg chg="modSp mod">
        <pc:chgData name="Sydney Pedraza" userId="aa6dd36e-5f7a-4dd2-bda6-c4b5934f0f5e" providerId="ADAL" clId="{AF0D9092-29E5-4DA2-BE68-119A77C4CAD4}" dt="2024-10-10T17:02:21.364" v="898" actId="15"/>
        <pc:sldMkLst>
          <pc:docMk/>
          <pc:sldMk cId="3332042467" sldId="2146847293"/>
        </pc:sldMkLst>
        <pc:spChg chg="mod">
          <ac:chgData name="Sydney Pedraza" userId="aa6dd36e-5f7a-4dd2-bda6-c4b5934f0f5e" providerId="ADAL" clId="{AF0D9092-29E5-4DA2-BE68-119A77C4CAD4}" dt="2024-10-10T17:00:43.379" v="463" actId="20577"/>
          <ac:spMkLst>
            <pc:docMk/>
            <pc:sldMk cId="3332042467" sldId="2146847293"/>
            <ac:spMk id="2" creationId="{9349B47D-9807-7332-9086-9439B2D53B3E}"/>
          </ac:spMkLst>
        </pc:spChg>
        <pc:spChg chg="mod">
          <ac:chgData name="Sydney Pedraza" userId="aa6dd36e-5f7a-4dd2-bda6-c4b5934f0f5e" providerId="ADAL" clId="{AF0D9092-29E5-4DA2-BE68-119A77C4CAD4}" dt="2024-10-10T17:02:21.364" v="898" actId="15"/>
          <ac:spMkLst>
            <pc:docMk/>
            <pc:sldMk cId="3332042467" sldId="2146847293"/>
            <ac:spMk id="4" creationId="{5698CFD0-501F-0F42-4413-3AD8DA32B678}"/>
          </ac:spMkLst>
        </pc:spChg>
      </pc:sldChg>
      <pc:sldChg chg="addSp delSp modSp add mod">
        <pc:chgData name="Sydney Pedraza" userId="aa6dd36e-5f7a-4dd2-bda6-c4b5934f0f5e" providerId="ADAL" clId="{AF0D9092-29E5-4DA2-BE68-119A77C4CAD4}" dt="2024-10-10T17:02:46.363" v="947" actId="478"/>
        <pc:sldMkLst>
          <pc:docMk/>
          <pc:sldMk cId="2747099442" sldId="2146847294"/>
        </pc:sldMkLst>
        <pc:spChg chg="add del mod">
          <ac:chgData name="Sydney Pedraza" userId="aa6dd36e-5f7a-4dd2-bda6-c4b5934f0f5e" providerId="ADAL" clId="{AF0D9092-29E5-4DA2-BE68-119A77C4CAD4}" dt="2024-10-10T17:02:46.363" v="947" actId="478"/>
          <ac:spMkLst>
            <pc:docMk/>
            <pc:sldMk cId="2747099442" sldId="2146847294"/>
            <ac:spMk id="3" creationId="{7B0CDF91-4E1C-1395-D4DD-1A9E047A00A3}"/>
          </ac:spMkLst>
        </pc:spChg>
        <pc:spChg chg="mod">
          <ac:chgData name="Sydney Pedraza" userId="aa6dd36e-5f7a-4dd2-bda6-c4b5934f0f5e" providerId="ADAL" clId="{AF0D9092-29E5-4DA2-BE68-119A77C4CAD4}" dt="2024-10-10T17:02:42.323" v="945" actId="20577"/>
          <ac:spMkLst>
            <pc:docMk/>
            <pc:sldMk cId="2747099442" sldId="2146847294"/>
            <ac:spMk id="5" creationId="{8C42C6DC-3788-94B4-8435-6DB189CF43F4}"/>
          </ac:spMkLst>
        </pc:spChg>
        <pc:spChg chg="del">
          <ac:chgData name="Sydney Pedraza" userId="aa6dd36e-5f7a-4dd2-bda6-c4b5934f0f5e" providerId="ADAL" clId="{AF0D9092-29E5-4DA2-BE68-119A77C4CAD4}" dt="2024-10-10T17:02:44.848" v="946" actId="478"/>
          <ac:spMkLst>
            <pc:docMk/>
            <pc:sldMk cId="2747099442" sldId="2146847294"/>
            <ac:spMk id="6" creationId="{F9C203B4-44C5-AC8F-D77B-EEA5BCA961CF}"/>
          </ac:spMkLst>
        </pc:spChg>
      </pc:sldChg>
      <pc:sldChg chg="modSp add del mod ord">
        <pc:chgData name="Sydney Pedraza" userId="aa6dd36e-5f7a-4dd2-bda6-c4b5934f0f5e" providerId="ADAL" clId="{AF0D9092-29E5-4DA2-BE68-119A77C4CAD4}" dt="2024-10-10T17:05:08.435" v="1020" actId="47"/>
        <pc:sldMkLst>
          <pc:docMk/>
          <pc:sldMk cId="380104895" sldId="2146847295"/>
        </pc:sldMkLst>
        <pc:spChg chg="mod">
          <ac:chgData name="Sydney Pedraza" userId="aa6dd36e-5f7a-4dd2-bda6-c4b5934f0f5e" providerId="ADAL" clId="{AF0D9092-29E5-4DA2-BE68-119A77C4CAD4}" dt="2024-10-10T17:05:06.550" v="1019" actId="20577"/>
          <ac:spMkLst>
            <pc:docMk/>
            <pc:sldMk cId="380104895" sldId="2146847295"/>
            <ac:spMk id="5" creationId="{8C42C6DC-3788-94B4-8435-6DB189CF43F4}"/>
          </ac:spMkLst>
        </pc:spChg>
      </pc:sldChg>
      <pc:sldChg chg="delSp modSp new mod ord">
        <pc:chgData name="Sydney Pedraza" userId="aa6dd36e-5f7a-4dd2-bda6-c4b5934f0f5e" providerId="ADAL" clId="{AF0D9092-29E5-4DA2-BE68-119A77C4CAD4}" dt="2024-10-10T17:09:31.659" v="1162"/>
        <pc:sldMkLst>
          <pc:docMk/>
          <pc:sldMk cId="3361034630" sldId="2146847295"/>
        </pc:sldMkLst>
        <pc:spChg chg="mod">
          <ac:chgData name="Sydney Pedraza" userId="aa6dd36e-5f7a-4dd2-bda6-c4b5934f0f5e" providerId="ADAL" clId="{AF0D9092-29E5-4DA2-BE68-119A77C4CAD4}" dt="2024-10-10T17:05:18.405" v="1065" actId="20577"/>
          <ac:spMkLst>
            <pc:docMk/>
            <pc:sldMk cId="3361034630" sldId="2146847295"/>
            <ac:spMk id="2" creationId="{4FA24363-F588-6D42-CF69-B23F4C8589EC}"/>
          </ac:spMkLst>
        </pc:spChg>
        <pc:spChg chg="mod">
          <ac:chgData name="Sydney Pedraza" userId="aa6dd36e-5f7a-4dd2-bda6-c4b5934f0f5e" providerId="ADAL" clId="{AF0D9092-29E5-4DA2-BE68-119A77C4CAD4}" dt="2024-10-10T17:05:22.653" v="1087" actId="20577"/>
          <ac:spMkLst>
            <pc:docMk/>
            <pc:sldMk cId="3361034630" sldId="2146847295"/>
            <ac:spMk id="3" creationId="{4050757D-CDE3-20FA-D596-AEB6CB7A9C37}"/>
          </ac:spMkLst>
        </pc:spChg>
        <pc:spChg chg="del">
          <ac:chgData name="Sydney Pedraza" userId="aa6dd36e-5f7a-4dd2-bda6-c4b5934f0f5e" providerId="ADAL" clId="{AF0D9092-29E5-4DA2-BE68-119A77C4CAD4}" dt="2024-10-10T17:05:25.285" v="1088" actId="478"/>
          <ac:spMkLst>
            <pc:docMk/>
            <pc:sldMk cId="3361034630" sldId="2146847295"/>
            <ac:spMk id="4" creationId="{68D8B80C-F3A8-ECAE-3FAE-2D31AA8C248C}"/>
          </ac:spMkLst>
        </pc:spChg>
      </pc:sldChg>
      <pc:sldChg chg="delSp modSp new mod">
        <pc:chgData name="Sydney Pedraza" userId="aa6dd36e-5f7a-4dd2-bda6-c4b5934f0f5e" providerId="ADAL" clId="{AF0D9092-29E5-4DA2-BE68-119A77C4CAD4}" dt="2024-10-10T17:11:21.703" v="1527" actId="1076"/>
        <pc:sldMkLst>
          <pc:docMk/>
          <pc:sldMk cId="3751252840" sldId="2146847296"/>
        </pc:sldMkLst>
        <pc:spChg chg="mod">
          <ac:chgData name="Sydney Pedraza" userId="aa6dd36e-5f7a-4dd2-bda6-c4b5934f0f5e" providerId="ADAL" clId="{AF0D9092-29E5-4DA2-BE68-119A77C4CAD4}" dt="2024-10-10T17:09:49.693" v="1232" actId="20577"/>
          <ac:spMkLst>
            <pc:docMk/>
            <pc:sldMk cId="3751252840" sldId="2146847296"/>
            <ac:spMk id="2" creationId="{739AE793-EF77-3028-270A-83A001EE2A70}"/>
          </ac:spMkLst>
        </pc:spChg>
        <pc:spChg chg="mod">
          <ac:chgData name="Sydney Pedraza" userId="aa6dd36e-5f7a-4dd2-bda6-c4b5934f0f5e" providerId="ADAL" clId="{AF0D9092-29E5-4DA2-BE68-119A77C4CAD4}" dt="2024-10-10T17:11:21.703" v="1527" actId="1076"/>
          <ac:spMkLst>
            <pc:docMk/>
            <pc:sldMk cId="3751252840" sldId="2146847296"/>
            <ac:spMk id="3" creationId="{B304DA6A-E706-47A5-9EF1-AE7276533A21}"/>
          </ac:spMkLst>
        </pc:spChg>
        <pc:spChg chg="del">
          <ac:chgData name="Sydney Pedraza" userId="aa6dd36e-5f7a-4dd2-bda6-c4b5934f0f5e" providerId="ADAL" clId="{AF0D9092-29E5-4DA2-BE68-119A77C4CAD4}" dt="2024-10-10T17:10:40.543" v="1399" actId="478"/>
          <ac:spMkLst>
            <pc:docMk/>
            <pc:sldMk cId="3751252840" sldId="2146847296"/>
            <ac:spMk id="4" creationId="{80AE5D26-6B8B-B7BB-FA2D-4725D34ACF9A}"/>
          </ac:spMkLst>
        </pc:spChg>
      </pc:sldChg>
      <pc:sldChg chg="delSp modSp new mod">
        <pc:chgData name="Sydney Pedraza" userId="aa6dd36e-5f7a-4dd2-bda6-c4b5934f0f5e" providerId="ADAL" clId="{AF0D9092-29E5-4DA2-BE68-119A77C4CAD4}" dt="2024-10-10T17:12:02.983" v="1715" actId="313"/>
        <pc:sldMkLst>
          <pc:docMk/>
          <pc:sldMk cId="3329847836" sldId="2146847297"/>
        </pc:sldMkLst>
        <pc:spChg chg="mod">
          <ac:chgData name="Sydney Pedraza" userId="aa6dd36e-5f7a-4dd2-bda6-c4b5934f0f5e" providerId="ADAL" clId="{AF0D9092-29E5-4DA2-BE68-119A77C4CAD4}" dt="2024-10-10T17:11:38.887" v="1582" actId="20577"/>
          <ac:spMkLst>
            <pc:docMk/>
            <pc:sldMk cId="3329847836" sldId="2146847297"/>
            <ac:spMk id="2" creationId="{AAC57109-1BAF-2BE8-8F0E-97BE4D2E689A}"/>
          </ac:spMkLst>
        </pc:spChg>
        <pc:spChg chg="mod">
          <ac:chgData name="Sydney Pedraza" userId="aa6dd36e-5f7a-4dd2-bda6-c4b5934f0f5e" providerId="ADAL" clId="{AF0D9092-29E5-4DA2-BE68-119A77C4CAD4}" dt="2024-10-10T17:12:02.983" v="1715" actId="313"/>
          <ac:spMkLst>
            <pc:docMk/>
            <pc:sldMk cId="3329847836" sldId="2146847297"/>
            <ac:spMk id="3" creationId="{601ACD05-872E-9059-CD27-06D23F9B8ED6}"/>
          </ac:spMkLst>
        </pc:spChg>
        <pc:spChg chg="del">
          <ac:chgData name="Sydney Pedraza" userId="aa6dd36e-5f7a-4dd2-bda6-c4b5934f0f5e" providerId="ADAL" clId="{AF0D9092-29E5-4DA2-BE68-119A77C4CAD4}" dt="2024-10-10T17:12:01.350" v="1714" actId="478"/>
          <ac:spMkLst>
            <pc:docMk/>
            <pc:sldMk cId="3329847836" sldId="2146847297"/>
            <ac:spMk id="4" creationId="{D3A1C04C-0571-CB9E-E2AB-913DF2E0AC5F}"/>
          </ac:spMkLst>
        </pc:spChg>
      </pc:sldChg>
      <pc:sldChg chg="delSp modSp new mod">
        <pc:chgData name="Sydney Pedraza" userId="aa6dd36e-5f7a-4dd2-bda6-c4b5934f0f5e" providerId="ADAL" clId="{AF0D9092-29E5-4DA2-BE68-119A77C4CAD4}" dt="2024-10-10T17:13:20.745" v="1770" actId="478"/>
        <pc:sldMkLst>
          <pc:docMk/>
          <pc:sldMk cId="1145938390" sldId="2146847298"/>
        </pc:sldMkLst>
        <pc:spChg chg="mod">
          <ac:chgData name="Sydney Pedraza" userId="aa6dd36e-5f7a-4dd2-bda6-c4b5934f0f5e" providerId="ADAL" clId="{AF0D9092-29E5-4DA2-BE68-119A77C4CAD4}" dt="2024-10-10T17:13:16.879" v="1766" actId="20577"/>
          <ac:spMkLst>
            <pc:docMk/>
            <pc:sldMk cId="1145938390" sldId="2146847298"/>
            <ac:spMk id="2" creationId="{4ED73CA1-2D5C-D4FA-5783-D13123541F46}"/>
          </ac:spMkLst>
        </pc:spChg>
        <pc:spChg chg="del">
          <ac:chgData name="Sydney Pedraza" userId="aa6dd36e-5f7a-4dd2-bda6-c4b5934f0f5e" providerId="ADAL" clId="{AF0D9092-29E5-4DA2-BE68-119A77C4CAD4}" dt="2024-10-10T17:13:20.745" v="1770" actId="478"/>
          <ac:spMkLst>
            <pc:docMk/>
            <pc:sldMk cId="1145938390" sldId="2146847298"/>
            <ac:spMk id="3" creationId="{876FA926-F764-C7FF-067F-2D1E64AE1892}"/>
          </ac:spMkLst>
        </pc:spChg>
        <pc:spChg chg="del mod">
          <ac:chgData name="Sydney Pedraza" userId="aa6dd36e-5f7a-4dd2-bda6-c4b5934f0f5e" providerId="ADAL" clId="{AF0D9092-29E5-4DA2-BE68-119A77C4CAD4}" dt="2024-10-10T17:13:20.244" v="1769" actId="478"/>
          <ac:spMkLst>
            <pc:docMk/>
            <pc:sldMk cId="1145938390" sldId="2146847298"/>
            <ac:spMk id="4" creationId="{35800B83-BF3A-9AFE-20E4-21A80869B0C4}"/>
          </ac:spMkLst>
        </pc:spChg>
      </pc:sldChg>
      <pc:sldChg chg="addSp delSp modSp new mod">
        <pc:chgData name="Sydney Pedraza" userId="aa6dd36e-5f7a-4dd2-bda6-c4b5934f0f5e" providerId="ADAL" clId="{AF0D9092-29E5-4DA2-BE68-119A77C4CAD4}" dt="2024-10-10T17:14:11.001" v="1855"/>
        <pc:sldMkLst>
          <pc:docMk/>
          <pc:sldMk cId="3362230633" sldId="2146847299"/>
        </pc:sldMkLst>
        <pc:spChg chg="mod">
          <ac:chgData name="Sydney Pedraza" userId="aa6dd36e-5f7a-4dd2-bda6-c4b5934f0f5e" providerId="ADAL" clId="{AF0D9092-29E5-4DA2-BE68-119A77C4CAD4}" dt="2024-10-10T17:14:02.813" v="1853" actId="207"/>
          <ac:spMkLst>
            <pc:docMk/>
            <pc:sldMk cId="3362230633" sldId="2146847299"/>
            <ac:spMk id="2" creationId="{08C2CE2D-436C-864A-BBF1-EEBBCD7AEBF2}"/>
          </ac:spMkLst>
        </pc:spChg>
        <pc:spChg chg="del">
          <ac:chgData name="Sydney Pedraza" userId="aa6dd36e-5f7a-4dd2-bda6-c4b5934f0f5e" providerId="ADAL" clId="{AF0D9092-29E5-4DA2-BE68-119A77C4CAD4}" dt="2024-10-10T17:14:05.852" v="1854" actId="478"/>
          <ac:spMkLst>
            <pc:docMk/>
            <pc:sldMk cId="3362230633" sldId="2146847299"/>
            <ac:spMk id="3" creationId="{E1A49BB7-4D05-86A7-F608-D7882CEA4A1B}"/>
          </ac:spMkLst>
        </pc:spChg>
        <pc:spChg chg="mod">
          <ac:chgData name="Sydney Pedraza" userId="aa6dd36e-5f7a-4dd2-bda6-c4b5934f0f5e" providerId="ADAL" clId="{AF0D9092-29E5-4DA2-BE68-119A77C4CAD4}" dt="2024-10-10T17:13:43.051" v="1782" actId="20577"/>
          <ac:spMkLst>
            <pc:docMk/>
            <pc:sldMk cId="3362230633" sldId="2146847299"/>
            <ac:spMk id="5" creationId="{347A3E73-37D1-F644-E1EE-770AB4834AFF}"/>
          </ac:spMkLst>
        </pc:spChg>
        <pc:spChg chg="add mod">
          <ac:chgData name="Sydney Pedraza" userId="aa6dd36e-5f7a-4dd2-bda6-c4b5934f0f5e" providerId="ADAL" clId="{AF0D9092-29E5-4DA2-BE68-119A77C4CAD4}" dt="2024-10-10T17:14:11.001" v="1855"/>
          <ac:spMkLst>
            <pc:docMk/>
            <pc:sldMk cId="3362230633" sldId="2146847299"/>
            <ac:spMk id="6" creationId="{87968322-F434-E367-3498-C9D08B23002E}"/>
          </ac:spMkLst>
        </pc:spChg>
      </pc:sldChg>
      <pc:sldChg chg="addSp delSp modSp add mod">
        <pc:chgData name="Sydney Pedraza" userId="aa6dd36e-5f7a-4dd2-bda6-c4b5934f0f5e" providerId="ADAL" clId="{AF0D9092-29E5-4DA2-BE68-119A77C4CAD4}" dt="2024-10-10T17:14:55.283" v="1876" actId="207"/>
        <pc:sldMkLst>
          <pc:docMk/>
          <pc:sldMk cId="2313462364" sldId="2146847300"/>
        </pc:sldMkLst>
        <pc:spChg chg="del">
          <ac:chgData name="Sydney Pedraza" userId="aa6dd36e-5f7a-4dd2-bda6-c4b5934f0f5e" providerId="ADAL" clId="{AF0D9092-29E5-4DA2-BE68-119A77C4CAD4}" dt="2024-10-10T17:14:30.975" v="1868" actId="478"/>
          <ac:spMkLst>
            <pc:docMk/>
            <pc:sldMk cId="2313462364" sldId="2146847300"/>
            <ac:spMk id="2" creationId="{08C2CE2D-436C-864A-BBF1-EEBBCD7AEBF2}"/>
          </ac:spMkLst>
        </pc:spChg>
        <pc:spChg chg="mod">
          <ac:chgData name="Sydney Pedraza" userId="aa6dd36e-5f7a-4dd2-bda6-c4b5934f0f5e" providerId="ADAL" clId="{AF0D9092-29E5-4DA2-BE68-119A77C4CAD4}" dt="2024-10-10T17:14:23.963" v="1867" actId="20577"/>
          <ac:spMkLst>
            <pc:docMk/>
            <pc:sldMk cId="2313462364" sldId="2146847300"/>
            <ac:spMk id="5" creationId="{347A3E73-37D1-F644-E1EE-770AB4834AFF}"/>
          </ac:spMkLst>
        </pc:spChg>
        <pc:spChg chg="add del mod">
          <ac:chgData name="Sydney Pedraza" userId="aa6dd36e-5f7a-4dd2-bda6-c4b5934f0f5e" providerId="ADAL" clId="{AF0D9092-29E5-4DA2-BE68-119A77C4CAD4}" dt="2024-10-10T17:14:31.741" v="1869" actId="478"/>
          <ac:spMkLst>
            <pc:docMk/>
            <pc:sldMk cId="2313462364" sldId="2146847300"/>
            <ac:spMk id="7" creationId="{DBAEAEFE-C3D7-34D8-056E-86869B86CBA2}"/>
          </ac:spMkLst>
        </pc:spChg>
        <pc:spChg chg="add mod">
          <ac:chgData name="Sydney Pedraza" userId="aa6dd36e-5f7a-4dd2-bda6-c4b5934f0f5e" providerId="ADAL" clId="{AF0D9092-29E5-4DA2-BE68-119A77C4CAD4}" dt="2024-10-10T17:14:55.283" v="1876" actId="207"/>
          <ac:spMkLst>
            <pc:docMk/>
            <pc:sldMk cId="2313462364" sldId="2146847300"/>
            <ac:spMk id="9" creationId="{AB7CF51A-1C64-7C11-FB41-DB28C5B28008}"/>
          </ac:spMkLst>
        </pc:spChg>
        <pc:picChg chg="add mod">
          <ac:chgData name="Sydney Pedraza" userId="aa6dd36e-5f7a-4dd2-bda6-c4b5934f0f5e" providerId="ADAL" clId="{AF0D9092-29E5-4DA2-BE68-119A77C4CAD4}" dt="2024-10-10T17:14:39.121" v="1872" actId="12788"/>
          <ac:picMkLst>
            <pc:docMk/>
            <pc:sldMk cId="2313462364" sldId="2146847300"/>
            <ac:picMk id="8" creationId="{7ABA02FC-604A-A23E-D6BE-AEB506DBB5F0}"/>
          </ac:picMkLst>
        </pc:picChg>
      </pc:sldChg>
      <pc:sldChg chg="addSp modSp new mod">
        <pc:chgData name="Sydney Pedraza" userId="aa6dd36e-5f7a-4dd2-bda6-c4b5934f0f5e" providerId="ADAL" clId="{AF0D9092-29E5-4DA2-BE68-119A77C4CAD4}" dt="2024-10-10T17:15:54.601" v="1941"/>
        <pc:sldMkLst>
          <pc:docMk/>
          <pc:sldMk cId="458881065" sldId="2146847301"/>
        </pc:sldMkLst>
        <pc:spChg chg="mod">
          <ac:chgData name="Sydney Pedraza" userId="aa6dd36e-5f7a-4dd2-bda6-c4b5934f0f5e" providerId="ADAL" clId="{AF0D9092-29E5-4DA2-BE68-119A77C4CAD4}" dt="2024-10-10T17:15:46.672" v="1940" actId="1076"/>
          <ac:spMkLst>
            <pc:docMk/>
            <pc:sldMk cId="458881065" sldId="2146847301"/>
            <ac:spMk id="2" creationId="{BE47D8A8-0745-7DE5-8C5C-352BBFF27632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3" creationId="{839DEA3E-7BE0-160A-2A3D-8BDBEAA2EB24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4" creationId="{EBB51BB3-AA52-5013-C944-1423D7844DF4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5" creationId="{6C5B6AFB-8E35-23A0-8A5D-AA4A23C3D0CB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6" creationId="{DC33C825-B410-9050-88A3-FF9CDE364223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7" creationId="{D5CDC702-F207-5249-4885-2E0FD18C7D24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8" creationId="{A6EA7C8D-8135-9358-4472-F619964FF913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9" creationId="{5C8800D5-8135-DC0D-5B02-019F360FC758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0" creationId="{DA6FE3A5-1464-2BCB-1FDA-C44675897BB9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1" creationId="{5F00698C-DD82-E227-E9D0-D18D80781DA2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2" creationId="{35049A93-8D03-66C9-92CF-402BBF0BDC37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3" creationId="{3B26181A-8E78-842B-0D88-1C0EA2C1CAC6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4" creationId="{2BECCB5F-3A0D-4683-A816-66ACE7D8977F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5" creationId="{5E5B2720-8460-30AA-63A8-B8D1282FEFBB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6" creationId="{F44820F1-F3E7-34F8-B5EC-B43B0B405A99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7" creationId="{DA78A1BA-8DF5-01A3-BDA8-7EDE51D9DE89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8" creationId="{9A1A7B82-6092-A556-8868-8F85DF3DA2D8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19" creationId="{4219B192-8009-4562-C28C-1391B84A850C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0" creationId="{70E7446B-B332-8632-ADED-6BF65A7039FA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1" creationId="{D33A9704-128C-168D-543E-EB831AB09B62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2" creationId="{6D8764F1-910C-18A2-B4E3-80EA6BA8DA5D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3" creationId="{7F1E9BAE-0512-1A6A-6335-A37412F385D3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4" creationId="{30E8AD3E-6581-1432-1C0F-7E4A3DE28F0E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5" creationId="{45933756-16E0-A06B-45FE-56171B475A3C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6" creationId="{8F8563D9-B1EA-2295-4A31-92CA78B9343A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7" creationId="{A9E24189-2434-5931-0520-A523318C68E2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8" creationId="{240B7787-C8B3-AB52-2805-6410F041B775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29" creationId="{5CF2ABC6-6F31-AD81-2F5C-7E5E81A6487C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30" creationId="{B8223E65-CEA3-B842-C8ED-6D46B473BE83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31" creationId="{DF265999-57C5-1140-84C9-CB2212E8A7DB}"/>
          </ac:spMkLst>
        </pc:spChg>
        <pc:spChg chg="add mod">
          <ac:chgData name="Sydney Pedraza" userId="aa6dd36e-5f7a-4dd2-bda6-c4b5934f0f5e" providerId="ADAL" clId="{AF0D9092-29E5-4DA2-BE68-119A77C4CAD4}" dt="2024-10-10T17:15:54.601" v="1941"/>
          <ac:spMkLst>
            <pc:docMk/>
            <pc:sldMk cId="458881065" sldId="2146847301"/>
            <ac:spMk id="32" creationId="{94F1C001-CD46-F7A7-9392-2C986D5547AD}"/>
          </ac:spMkLst>
        </pc:spChg>
        <pc:picChg chg="add mod">
          <ac:chgData name="Sydney Pedraza" userId="aa6dd36e-5f7a-4dd2-bda6-c4b5934f0f5e" providerId="ADAL" clId="{AF0D9092-29E5-4DA2-BE68-119A77C4CAD4}" dt="2024-10-10T17:15:54.601" v="1941"/>
          <ac:picMkLst>
            <pc:docMk/>
            <pc:sldMk cId="458881065" sldId="2146847301"/>
            <ac:picMk id="33" creationId="{DA16C20D-469D-7423-8F17-A276FA420BAB}"/>
          </ac:picMkLst>
        </pc:picChg>
        <pc:picChg chg="add mod">
          <ac:chgData name="Sydney Pedraza" userId="aa6dd36e-5f7a-4dd2-bda6-c4b5934f0f5e" providerId="ADAL" clId="{AF0D9092-29E5-4DA2-BE68-119A77C4CAD4}" dt="2024-10-10T17:15:54.601" v="1941"/>
          <ac:picMkLst>
            <pc:docMk/>
            <pc:sldMk cId="458881065" sldId="2146847301"/>
            <ac:picMk id="34" creationId="{4717460A-3C1D-0C98-AC80-C9B073A2584D}"/>
          </ac:picMkLst>
        </pc:picChg>
        <pc:picChg chg="add mod">
          <ac:chgData name="Sydney Pedraza" userId="aa6dd36e-5f7a-4dd2-bda6-c4b5934f0f5e" providerId="ADAL" clId="{AF0D9092-29E5-4DA2-BE68-119A77C4CAD4}" dt="2024-10-10T17:15:54.601" v="1941"/>
          <ac:picMkLst>
            <pc:docMk/>
            <pc:sldMk cId="458881065" sldId="2146847301"/>
            <ac:picMk id="35" creationId="{38F73052-1969-1527-F4A5-56CBD686E838}"/>
          </ac:picMkLst>
        </pc:picChg>
        <pc:picChg chg="add mod">
          <ac:chgData name="Sydney Pedraza" userId="aa6dd36e-5f7a-4dd2-bda6-c4b5934f0f5e" providerId="ADAL" clId="{AF0D9092-29E5-4DA2-BE68-119A77C4CAD4}" dt="2024-10-10T17:15:54.601" v="1941"/>
          <ac:picMkLst>
            <pc:docMk/>
            <pc:sldMk cId="458881065" sldId="2146847301"/>
            <ac:picMk id="36" creationId="{7D352D30-B022-408A-3FDA-B9BFEDEA673E}"/>
          </ac:picMkLst>
        </pc:picChg>
        <pc:picChg chg="add mod">
          <ac:chgData name="Sydney Pedraza" userId="aa6dd36e-5f7a-4dd2-bda6-c4b5934f0f5e" providerId="ADAL" clId="{AF0D9092-29E5-4DA2-BE68-119A77C4CAD4}" dt="2024-10-10T17:15:54.601" v="1941"/>
          <ac:picMkLst>
            <pc:docMk/>
            <pc:sldMk cId="458881065" sldId="2146847301"/>
            <ac:picMk id="37" creationId="{1A31799E-85E7-31CE-8423-48C3B34904A7}"/>
          </ac:picMkLst>
        </pc:picChg>
        <pc:picChg chg="add mod">
          <ac:chgData name="Sydney Pedraza" userId="aa6dd36e-5f7a-4dd2-bda6-c4b5934f0f5e" providerId="ADAL" clId="{AF0D9092-29E5-4DA2-BE68-119A77C4CAD4}" dt="2024-10-10T17:15:54.601" v="1941"/>
          <ac:picMkLst>
            <pc:docMk/>
            <pc:sldMk cId="458881065" sldId="2146847301"/>
            <ac:picMk id="38" creationId="{684AA7C4-BC16-A08D-891C-291014DA7A0E}"/>
          </ac:picMkLst>
        </pc:picChg>
      </pc:sldChg>
      <pc:sldChg chg="addSp delSp modSp new mod">
        <pc:chgData name="Sydney Pedraza" userId="aa6dd36e-5f7a-4dd2-bda6-c4b5934f0f5e" providerId="ADAL" clId="{AF0D9092-29E5-4DA2-BE68-119A77C4CAD4}" dt="2024-10-10T17:21:32.852" v="2061"/>
        <pc:sldMkLst>
          <pc:docMk/>
          <pc:sldMk cId="1640291151" sldId="2146847302"/>
        </pc:sldMkLst>
        <pc:spChg chg="del">
          <ac:chgData name="Sydney Pedraza" userId="aa6dd36e-5f7a-4dd2-bda6-c4b5934f0f5e" providerId="ADAL" clId="{AF0D9092-29E5-4DA2-BE68-119A77C4CAD4}" dt="2024-10-10T17:17:20.737" v="2027" actId="478"/>
          <ac:spMkLst>
            <pc:docMk/>
            <pc:sldMk cId="1640291151" sldId="2146847302"/>
            <ac:spMk id="2" creationId="{48801666-B4EB-BE11-E735-DE68035D56D2}"/>
          </ac:spMkLst>
        </pc:spChg>
        <pc:spChg chg="mod">
          <ac:chgData name="Sydney Pedraza" userId="aa6dd36e-5f7a-4dd2-bda6-c4b5934f0f5e" providerId="ADAL" clId="{AF0D9092-29E5-4DA2-BE68-119A77C4CAD4}" dt="2024-10-10T17:17:38.556" v="2031" actId="404"/>
          <ac:spMkLst>
            <pc:docMk/>
            <pc:sldMk cId="1640291151" sldId="2146847302"/>
            <ac:spMk id="3" creationId="{17636BF0-55BE-AB2C-6B24-D32D26AD6981}"/>
          </ac:spMkLst>
        </pc:spChg>
        <pc:spChg chg="mod">
          <ac:chgData name="Sydney Pedraza" userId="aa6dd36e-5f7a-4dd2-bda6-c4b5934f0f5e" providerId="ADAL" clId="{AF0D9092-29E5-4DA2-BE68-119A77C4CAD4}" dt="2024-10-10T17:16:42.583" v="2012" actId="20577"/>
          <ac:spMkLst>
            <pc:docMk/>
            <pc:sldMk cId="1640291151" sldId="2146847302"/>
            <ac:spMk id="5" creationId="{BBA2FAF6-1B49-96F0-7BD4-DF277A0D5ED8}"/>
          </ac:spMkLst>
        </pc:spChg>
        <pc:spChg chg="add del mod">
          <ac:chgData name="Sydney Pedraza" userId="aa6dd36e-5f7a-4dd2-bda6-c4b5934f0f5e" providerId="ADAL" clId="{AF0D9092-29E5-4DA2-BE68-119A77C4CAD4}" dt="2024-10-10T17:16:47.213" v="2014" actId="478"/>
          <ac:spMkLst>
            <pc:docMk/>
            <pc:sldMk cId="1640291151" sldId="2146847302"/>
            <ac:spMk id="6" creationId="{FCEC761F-9E01-9EC4-D151-11CE7BF57E69}"/>
          </ac:spMkLst>
        </pc:spChg>
        <pc:spChg chg="add del mod">
          <ac:chgData name="Sydney Pedraza" userId="aa6dd36e-5f7a-4dd2-bda6-c4b5934f0f5e" providerId="ADAL" clId="{AF0D9092-29E5-4DA2-BE68-119A77C4CAD4}" dt="2024-10-10T17:17:05.025" v="2021" actId="478"/>
          <ac:spMkLst>
            <pc:docMk/>
            <pc:sldMk cId="1640291151" sldId="2146847302"/>
            <ac:spMk id="7" creationId="{92472D86-F4C2-85BB-6F80-DA30AA77CC11}"/>
          </ac:spMkLst>
        </pc:spChg>
        <pc:spChg chg="mod">
          <ac:chgData name="Sydney Pedraza" userId="aa6dd36e-5f7a-4dd2-bda6-c4b5934f0f5e" providerId="ADAL" clId="{AF0D9092-29E5-4DA2-BE68-119A77C4CAD4}" dt="2024-10-10T17:18:56.501" v="2045" actId="207"/>
          <ac:spMkLst>
            <pc:docMk/>
            <pc:sldMk cId="1640291151" sldId="2146847302"/>
            <ac:spMk id="9" creationId="{648945F2-0756-AE24-F755-AC94B78238FD}"/>
          </ac:spMkLst>
        </pc:spChg>
        <pc:spChg chg="mod">
          <ac:chgData name="Sydney Pedraza" userId="aa6dd36e-5f7a-4dd2-bda6-c4b5934f0f5e" providerId="ADAL" clId="{AF0D9092-29E5-4DA2-BE68-119A77C4CAD4}" dt="2024-10-10T17:18:50.714" v="2044" actId="207"/>
          <ac:spMkLst>
            <pc:docMk/>
            <pc:sldMk cId="1640291151" sldId="2146847302"/>
            <ac:spMk id="10" creationId="{27A63812-4D17-C5E6-91FF-3BD772422ABC}"/>
          </ac:spMkLst>
        </pc:spChg>
        <pc:spChg chg="mod">
          <ac:chgData name="Sydney Pedraza" userId="aa6dd36e-5f7a-4dd2-bda6-c4b5934f0f5e" providerId="ADAL" clId="{AF0D9092-29E5-4DA2-BE68-119A77C4CAD4}" dt="2024-10-10T17:18:06.743" v="2039" actId="20577"/>
          <ac:spMkLst>
            <pc:docMk/>
            <pc:sldMk cId="1640291151" sldId="2146847302"/>
            <ac:spMk id="11" creationId="{E5272D8A-ECFB-DC84-3F1E-D49DA07D0896}"/>
          </ac:spMkLst>
        </pc:spChg>
        <pc:spChg chg="mod">
          <ac:chgData name="Sydney Pedraza" userId="aa6dd36e-5f7a-4dd2-bda6-c4b5934f0f5e" providerId="ADAL" clId="{AF0D9092-29E5-4DA2-BE68-119A77C4CAD4}" dt="2024-10-10T17:17:49.638" v="2033" actId="207"/>
          <ac:spMkLst>
            <pc:docMk/>
            <pc:sldMk cId="1640291151" sldId="2146847302"/>
            <ac:spMk id="12" creationId="{4A52E847-2BA9-51BA-CD06-20AC58FEF705}"/>
          </ac:spMkLst>
        </pc:spChg>
        <pc:spChg chg="mod">
          <ac:chgData name="Sydney Pedraza" userId="aa6dd36e-5f7a-4dd2-bda6-c4b5934f0f5e" providerId="ADAL" clId="{AF0D9092-29E5-4DA2-BE68-119A77C4CAD4}" dt="2024-10-10T17:18:36.393" v="2041" actId="207"/>
          <ac:spMkLst>
            <pc:docMk/>
            <pc:sldMk cId="1640291151" sldId="2146847302"/>
            <ac:spMk id="13" creationId="{060C1F42-3612-40B1-65ED-FC7F92B743D5}"/>
          </ac:spMkLst>
        </pc:spChg>
        <pc:spChg chg="mod">
          <ac:chgData name="Sydney Pedraza" userId="aa6dd36e-5f7a-4dd2-bda6-c4b5934f0f5e" providerId="ADAL" clId="{AF0D9092-29E5-4DA2-BE68-119A77C4CAD4}" dt="2024-10-10T17:18:32.012" v="2040" actId="207"/>
          <ac:spMkLst>
            <pc:docMk/>
            <pc:sldMk cId="1640291151" sldId="2146847302"/>
            <ac:spMk id="14" creationId="{C9DB807A-508F-3D70-A3D0-702F72AB0B46}"/>
          </ac:spMkLst>
        </pc:spChg>
        <pc:spChg chg="mod">
          <ac:chgData name="Sydney Pedraza" userId="aa6dd36e-5f7a-4dd2-bda6-c4b5934f0f5e" providerId="ADAL" clId="{AF0D9092-29E5-4DA2-BE68-119A77C4CAD4}" dt="2024-10-10T17:16:44.234" v="2013"/>
          <ac:spMkLst>
            <pc:docMk/>
            <pc:sldMk cId="1640291151" sldId="2146847302"/>
            <ac:spMk id="15" creationId="{D627E9F3-E403-4F12-2E53-DFEF2620B253}"/>
          </ac:spMkLst>
        </pc:spChg>
        <pc:spChg chg="add mod">
          <ac:chgData name="Sydney Pedraza" userId="aa6dd36e-5f7a-4dd2-bda6-c4b5934f0f5e" providerId="ADAL" clId="{AF0D9092-29E5-4DA2-BE68-119A77C4CAD4}" dt="2024-10-10T17:19:45.059" v="2060" actId="12788"/>
          <ac:spMkLst>
            <pc:docMk/>
            <pc:sldMk cId="1640291151" sldId="2146847302"/>
            <ac:spMk id="20" creationId="{89128737-2247-26F5-F315-0F43E91D1787}"/>
          </ac:spMkLst>
        </pc:spChg>
        <pc:spChg chg="add mod">
          <ac:chgData name="Sydney Pedraza" userId="aa6dd36e-5f7a-4dd2-bda6-c4b5934f0f5e" providerId="ADAL" clId="{AF0D9092-29E5-4DA2-BE68-119A77C4CAD4}" dt="2024-10-10T17:21:32.852" v="2061"/>
          <ac:spMkLst>
            <pc:docMk/>
            <pc:sldMk cId="1640291151" sldId="2146847302"/>
            <ac:spMk id="21" creationId="{C0AEBAE2-2D8F-F7B8-7A36-B0FDCB9BFD6B}"/>
          </ac:spMkLst>
        </pc:spChg>
        <pc:grpChg chg="add mod">
          <ac:chgData name="Sydney Pedraza" userId="aa6dd36e-5f7a-4dd2-bda6-c4b5934f0f5e" providerId="ADAL" clId="{AF0D9092-29E5-4DA2-BE68-119A77C4CAD4}" dt="2024-10-10T17:17:45.185" v="2032" actId="1076"/>
          <ac:grpSpMkLst>
            <pc:docMk/>
            <pc:sldMk cId="1640291151" sldId="2146847302"/>
            <ac:grpSpMk id="8" creationId="{062B70FE-AE2A-44C0-0200-1C05E0EAF45D}"/>
          </ac:grpSpMkLst>
        </pc:grpChg>
        <pc:picChg chg="add mod">
          <ac:chgData name="Sydney Pedraza" userId="aa6dd36e-5f7a-4dd2-bda6-c4b5934f0f5e" providerId="ADAL" clId="{AF0D9092-29E5-4DA2-BE68-119A77C4CAD4}" dt="2024-10-10T17:19:30.953" v="2056" actId="1076"/>
          <ac:picMkLst>
            <pc:docMk/>
            <pc:sldMk cId="1640291151" sldId="2146847302"/>
            <ac:picMk id="16" creationId="{8987BB20-DBE9-4633-7DFE-BAFFE44C1E60}"/>
          </ac:picMkLst>
        </pc:picChg>
        <pc:picChg chg="add mod">
          <ac:chgData name="Sydney Pedraza" userId="aa6dd36e-5f7a-4dd2-bda6-c4b5934f0f5e" providerId="ADAL" clId="{AF0D9092-29E5-4DA2-BE68-119A77C4CAD4}" dt="2024-10-10T17:19:40.419" v="2058" actId="1076"/>
          <ac:picMkLst>
            <pc:docMk/>
            <pc:sldMk cId="1640291151" sldId="2146847302"/>
            <ac:picMk id="17" creationId="{11DEFD3A-B9A5-2073-8C5E-2230439B1F37}"/>
          </ac:picMkLst>
        </pc:picChg>
        <pc:picChg chg="add mod">
          <ac:chgData name="Sydney Pedraza" userId="aa6dd36e-5f7a-4dd2-bda6-c4b5934f0f5e" providerId="ADAL" clId="{AF0D9092-29E5-4DA2-BE68-119A77C4CAD4}" dt="2024-10-10T17:19:32.812" v="2057" actId="1076"/>
          <ac:picMkLst>
            <pc:docMk/>
            <pc:sldMk cId="1640291151" sldId="2146847302"/>
            <ac:picMk id="18" creationId="{03319AD5-0DD7-2582-7437-868EF36BDB68}"/>
          </ac:picMkLst>
        </pc:picChg>
        <pc:cxnChg chg="add del mod">
          <ac:chgData name="Sydney Pedraza" userId="aa6dd36e-5f7a-4dd2-bda6-c4b5934f0f5e" providerId="ADAL" clId="{AF0D9092-29E5-4DA2-BE68-119A77C4CAD4}" dt="2024-10-10T17:17:23.592" v="2028" actId="478"/>
          <ac:cxnSpMkLst>
            <pc:docMk/>
            <pc:sldMk cId="1640291151" sldId="2146847302"/>
            <ac:cxnSpMk id="19" creationId="{E90B913A-1952-F548-F3DC-D11E104B952F}"/>
          </ac:cxnSpMkLst>
        </pc:cxnChg>
      </pc:sldChg>
      <pc:sldChg chg="addSp delSp modSp new mod">
        <pc:chgData name="Sydney Pedraza" userId="aa6dd36e-5f7a-4dd2-bda6-c4b5934f0f5e" providerId="ADAL" clId="{AF0D9092-29E5-4DA2-BE68-119A77C4CAD4}" dt="2024-10-10T17:22:33.218" v="2089"/>
        <pc:sldMkLst>
          <pc:docMk/>
          <pc:sldMk cId="3552803314" sldId="2146847303"/>
        </pc:sldMkLst>
        <pc:spChg chg="del">
          <ac:chgData name="Sydney Pedraza" userId="aa6dd36e-5f7a-4dd2-bda6-c4b5934f0f5e" providerId="ADAL" clId="{AF0D9092-29E5-4DA2-BE68-119A77C4CAD4}" dt="2024-10-10T17:21:43" v="2076" actId="478"/>
          <ac:spMkLst>
            <pc:docMk/>
            <pc:sldMk cId="3552803314" sldId="2146847303"/>
            <ac:spMk id="2" creationId="{ACE3D120-FCF4-E389-DC53-BA3629A04136}"/>
          </ac:spMkLst>
        </pc:spChg>
        <pc:spChg chg="del">
          <ac:chgData name="Sydney Pedraza" userId="aa6dd36e-5f7a-4dd2-bda6-c4b5934f0f5e" providerId="ADAL" clId="{AF0D9092-29E5-4DA2-BE68-119A77C4CAD4}" dt="2024-10-10T17:21:44.951" v="2077" actId="478"/>
          <ac:spMkLst>
            <pc:docMk/>
            <pc:sldMk cId="3552803314" sldId="2146847303"/>
            <ac:spMk id="3" creationId="{81810BEF-1C59-AEFE-8438-5E970F3125BC}"/>
          </ac:spMkLst>
        </pc:spChg>
        <pc:spChg chg="mod">
          <ac:chgData name="Sydney Pedraza" userId="aa6dd36e-5f7a-4dd2-bda6-c4b5934f0f5e" providerId="ADAL" clId="{AF0D9092-29E5-4DA2-BE68-119A77C4CAD4}" dt="2024-10-10T17:21:39.588" v="2075" actId="20577"/>
          <ac:spMkLst>
            <pc:docMk/>
            <pc:sldMk cId="3552803314" sldId="2146847303"/>
            <ac:spMk id="5" creationId="{55E66FEA-FB3B-039B-ADE8-B1DA97ADE152}"/>
          </ac:spMkLst>
        </pc:spChg>
        <pc:spChg chg="add mod">
          <ac:chgData name="Sydney Pedraza" userId="aa6dd36e-5f7a-4dd2-bda6-c4b5934f0f5e" providerId="ADAL" clId="{AF0D9092-29E5-4DA2-BE68-119A77C4CAD4}" dt="2024-10-10T17:22:28.315" v="2088" actId="1076"/>
          <ac:spMkLst>
            <pc:docMk/>
            <pc:sldMk cId="3552803314" sldId="2146847303"/>
            <ac:spMk id="7" creationId="{209BB6C5-10EF-2339-A76B-F9DEF1ACF30C}"/>
          </ac:spMkLst>
        </pc:spChg>
        <pc:spChg chg="add mod">
          <ac:chgData name="Sydney Pedraza" userId="aa6dd36e-5f7a-4dd2-bda6-c4b5934f0f5e" providerId="ADAL" clId="{AF0D9092-29E5-4DA2-BE68-119A77C4CAD4}" dt="2024-10-10T17:22:23.303" v="2086" actId="1076"/>
          <ac:spMkLst>
            <pc:docMk/>
            <pc:sldMk cId="3552803314" sldId="2146847303"/>
            <ac:spMk id="8" creationId="{9A873292-8504-DCB2-F808-B8CE21595698}"/>
          </ac:spMkLst>
        </pc:spChg>
        <pc:spChg chg="add mod">
          <ac:chgData name="Sydney Pedraza" userId="aa6dd36e-5f7a-4dd2-bda6-c4b5934f0f5e" providerId="ADAL" clId="{AF0D9092-29E5-4DA2-BE68-119A77C4CAD4}" dt="2024-10-10T17:22:19.070" v="2085" actId="1076"/>
          <ac:spMkLst>
            <pc:docMk/>
            <pc:sldMk cId="3552803314" sldId="2146847303"/>
            <ac:spMk id="9" creationId="{04791738-5A16-D63B-0234-1559B8ED0AFE}"/>
          </ac:spMkLst>
        </pc:spChg>
        <pc:spChg chg="add mod">
          <ac:chgData name="Sydney Pedraza" userId="aa6dd36e-5f7a-4dd2-bda6-c4b5934f0f5e" providerId="ADAL" clId="{AF0D9092-29E5-4DA2-BE68-119A77C4CAD4}" dt="2024-10-10T17:22:33.218" v="2089"/>
          <ac:spMkLst>
            <pc:docMk/>
            <pc:sldMk cId="3552803314" sldId="2146847303"/>
            <ac:spMk id="10" creationId="{E236BB27-313A-B6FE-DC9B-02D2E44D8F3F}"/>
          </ac:spMkLst>
        </pc:spChg>
        <pc:picChg chg="add mod">
          <ac:chgData name="Sydney Pedraza" userId="aa6dd36e-5f7a-4dd2-bda6-c4b5934f0f5e" providerId="ADAL" clId="{AF0D9092-29E5-4DA2-BE68-119A77C4CAD4}" dt="2024-10-10T17:22:25.144" v="2087" actId="1076"/>
          <ac:picMkLst>
            <pc:docMk/>
            <pc:sldMk cId="3552803314" sldId="2146847303"/>
            <ac:picMk id="6" creationId="{3BBE493D-3F48-5F43-3D85-DC8B0669F4AF}"/>
          </ac:picMkLst>
        </pc:picChg>
      </pc:sldChg>
      <pc:sldChg chg="addSp delSp modSp new mod">
        <pc:chgData name="Sydney Pedraza" userId="aa6dd36e-5f7a-4dd2-bda6-c4b5934f0f5e" providerId="ADAL" clId="{AF0D9092-29E5-4DA2-BE68-119A77C4CAD4}" dt="2024-10-10T17:23:52.795" v="2178" actId="1076"/>
        <pc:sldMkLst>
          <pc:docMk/>
          <pc:sldMk cId="3528562567" sldId="2146847304"/>
        </pc:sldMkLst>
        <pc:spChg chg="del">
          <ac:chgData name="Sydney Pedraza" userId="aa6dd36e-5f7a-4dd2-bda6-c4b5934f0f5e" providerId="ADAL" clId="{AF0D9092-29E5-4DA2-BE68-119A77C4CAD4}" dt="2024-10-10T17:23:00.616" v="2159" actId="478"/>
          <ac:spMkLst>
            <pc:docMk/>
            <pc:sldMk cId="3528562567" sldId="2146847304"/>
            <ac:spMk id="2" creationId="{50079EF9-9674-5243-6113-F2BAE18DFE38}"/>
          </ac:spMkLst>
        </pc:spChg>
        <pc:spChg chg="del">
          <ac:chgData name="Sydney Pedraza" userId="aa6dd36e-5f7a-4dd2-bda6-c4b5934f0f5e" providerId="ADAL" clId="{AF0D9092-29E5-4DA2-BE68-119A77C4CAD4}" dt="2024-10-10T17:23:21.004" v="2170" actId="478"/>
          <ac:spMkLst>
            <pc:docMk/>
            <pc:sldMk cId="3528562567" sldId="2146847304"/>
            <ac:spMk id="3" creationId="{24960D71-4D84-01C7-59B3-D63537F5F148}"/>
          </ac:spMkLst>
        </pc:spChg>
        <pc:spChg chg="mod">
          <ac:chgData name="Sydney Pedraza" userId="aa6dd36e-5f7a-4dd2-bda6-c4b5934f0f5e" providerId="ADAL" clId="{AF0D9092-29E5-4DA2-BE68-119A77C4CAD4}" dt="2024-10-10T17:23:32.234" v="2173" actId="1076"/>
          <ac:spMkLst>
            <pc:docMk/>
            <pc:sldMk cId="3528562567" sldId="2146847304"/>
            <ac:spMk id="5" creationId="{945B48A7-BEF2-7DA8-349A-98D7BEF6DA36}"/>
          </ac:spMkLst>
        </pc:spChg>
        <pc:spChg chg="add mod">
          <ac:chgData name="Sydney Pedraza" userId="aa6dd36e-5f7a-4dd2-bda6-c4b5934f0f5e" providerId="ADAL" clId="{AF0D9092-29E5-4DA2-BE68-119A77C4CAD4}" dt="2024-10-10T17:23:03.281" v="2163"/>
          <ac:spMkLst>
            <pc:docMk/>
            <pc:sldMk cId="3528562567" sldId="2146847304"/>
            <ac:spMk id="6" creationId="{664FB381-7EDA-EC93-31F6-59665C0B8A28}"/>
          </ac:spMkLst>
        </pc:spChg>
        <pc:spChg chg="add mod">
          <ac:chgData name="Sydney Pedraza" userId="aa6dd36e-5f7a-4dd2-bda6-c4b5934f0f5e" providerId="ADAL" clId="{AF0D9092-29E5-4DA2-BE68-119A77C4CAD4}" dt="2024-10-10T17:23:52.795" v="2178" actId="1076"/>
          <ac:spMkLst>
            <pc:docMk/>
            <pc:sldMk cId="3528562567" sldId="2146847304"/>
            <ac:spMk id="7" creationId="{710157AD-08E4-559D-9A90-DEB83F41E6A3}"/>
          </ac:spMkLst>
        </pc:spChg>
        <pc:spChg chg="add mod">
          <ac:chgData name="Sydney Pedraza" userId="aa6dd36e-5f7a-4dd2-bda6-c4b5934f0f5e" providerId="ADAL" clId="{AF0D9092-29E5-4DA2-BE68-119A77C4CAD4}" dt="2024-10-10T17:23:50.253" v="2177" actId="207"/>
          <ac:spMkLst>
            <pc:docMk/>
            <pc:sldMk cId="3528562567" sldId="2146847304"/>
            <ac:spMk id="8" creationId="{FFD941AA-46B5-3551-A289-EE54A154B5E6}"/>
          </ac:spMkLst>
        </pc:spChg>
        <pc:spChg chg="add mod">
          <ac:chgData name="Sydney Pedraza" userId="aa6dd36e-5f7a-4dd2-bda6-c4b5934f0f5e" providerId="ADAL" clId="{AF0D9092-29E5-4DA2-BE68-119A77C4CAD4}" dt="2024-10-10T17:23:27.826" v="2172"/>
          <ac:spMkLst>
            <pc:docMk/>
            <pc:sldMk cId="3528562567" sldId="2146847304"/>
            <ac:spMk id="9" creationId="{B88607FB-DD91-CD80-BA80-AC70654FFD0B}"/>
          </ac:spMkLst>
        </pc:spChg>
      </pc:sldChg>
      <pc:sldChg chg="addSp delSp modSp new mod">
        <pc:chgData name="Sydney Pedraza" userId="aa6dd36e-5f7a-4dd2-bda6-c4b5934f0f5e" providerId="ADAL" clId="{AF0D9092-29E5-4DA2-BE68-119A77C4CAD4}" dt="2024-10-10T17:24:38.839" v="2208"/>
        <pc:sldMkLst>
          <pc:docMk/>
          <pc:sldMk cId="714194616" sldId="2146847305"/>
        </pc:sldMkLst>
        <pc:spChg chg="mod">
          <ac:chgData name="Sydney Pedraza" userId="aa6dd36e-5f7a-4dd2-bda6-c4b5934f0f5e" providerId="ADAL" clId="{AF0D9092-29E5-4DA2-BE68-119A77C4CAD4}" dt="2024-10-10T17:24:25.963" v="2205" actId="113"/>
          <ac:spMkLst>
            <pc:docMk/>
            <pc:sldMk cId="714194616" sldId="2146847305"/>
            <ac:spMk id="2" creationId="{F079B617-60E2-299D-278A-ED3B6A669A6B}"/>
          </ac:spMkLst>
        </pc:spChg>
        <pc:spChg chg="del">
          <ac:chgData name="Sydney Pedraza" userId="aa6dd36e-5f7a-4dd2-bda6-c4b5934f0f5e" providerId="ADAL" clId="{AF0D9092-29E5-4DA2-BE68-119A77C4CAD4}" dt="2024-10-10T17:24:18.329" v="2199" actId="478"/>
          <ac:spMkLst>
            <pc:docMk/>
            <pc:sldMk cId="714194616" sldId="2146847305"/>
            <ac:spMk id="3" creationId="{90E7B19F-6C52-E5D2-6B6C-D4A19E670027}"/>
          </ac:spMkLst>
        </pc:spChg>
        <pc:spChg chg="mod">
          <ac:chgData name="Sydney Pedraza" userId="aa6dd36e-5f7a-4dd2-bda6-c4b5934f0f5e" providerId="ADAL" clId="{AF0D9092-29E5-4DA2-BE68-119A77C4CAD4}" dt="2024-10-10T17:24:11.035" v="2195"/>
          <ac:spMkLst>
            <pc:docMk/>
            <pc:sldMk cId="714194616" sldId="2146847305"/>
            <ac:spMk id="5" creationId="{07CA677E-C647-4D2A-69E5-D202325474B7}"/>
          </ac:spMkLst>
        </pc:spChg>
        <pc:spChg chg="add mod">
          <ac:chgData name="Sydney Pedraza" userId="aa6dd36e-5f7a-4dd2-bda6-c4b5934f0f5e" providerId="ADAL" clId="{AF0D9092-29E5-4DA2-BE68-119A77C4CAD4}" dt="2024-10-10T17:24:38.839" v="2208"/>
          <ac:spMkLst>
            <pc:docMk/>
            <pc:sldMk cId="714194616" sldId="2146847305"/>
            <ac:spMk id="7" creationId="{99EAB687-675B-4CD1-CA69-36D3E18B25EF}"/>
          </ac:spMkLst>
        </pc:spChg>
        <pc:picChg chg="add mod">
          <ac:chgData name="Sydney Pedraza" userId="aa6dd36e-5f7a-4dd2-bda6-c4b5934f0f5e" providerId="ADAL" clId="{AF0D9092-29E5-4DA2-BE68-119A77C4CAD4}" dt="2024-10-10T17:24:34.089" v="2207" actId="1076"/>
          <ac:picMkLst>
            <pc:docMk/>
            <pc:sldMk cId="714194616" sldId="2146847305"/>
            <ac:picMk id="6" creationId="{C21D1C10-4CB5-F422-FC40-EEBA0659E172}"/>
          </ac:picMkLst>
        </pc:picChg>
      </pc:sldChg>
      <pc:sldChg chg="addSp delSp modSp new mod">
        <pc:chgData name="Sydney Pedraza" userId="aa6dd36e-5f7a-4dd2-bda6-c4b5934f0f5e" providerId="ADAL" clId="{AF0D9092-29E5-4DA2-BE68-119A77C4CAD4}" dt="2024-10-10T17:35:18.899" v="2439"/>
        <pc:sldMkLst>
          <pc:docMk/>
          <pc:sldMk cId="2706074553" sldId="2146847306"/>
        </pc:sldMkLst>
        <pc:spChg chg="del">
          <ac:chgData name="Sydney Pedraza" userId="aa6dd36e-5f7a-4dd2-bda6-c4b5934f0f5e" providerId="ADAL" clId="{AF0D9092-29E5-4DA2-BE68-119A77C4CAD4}" dt="2024-10-10T17:32:16.594" v="2222" actId="478"/>
          <ac:spMkLst>
            <pc:docMk/>
            <pc:sldMk cId="2706074553" sldId="2146847306"/>
            <ac:spMk id="2" creationId="{AD73662A-A6E2-1E1B-3398-0325E9117E01}"/>
          </ac:spMkLst>
        </pc:spChg>
        <pc:spChg chg="del">
          <ac:chgData name="Sydney Pedraza" userId="aa6dd36e-5f7a-4dd2-bda6-c4b5934f0f5e" providerId="ADAL" clId="{AF0D9092-29E5-4DA2-BE68-119A77C4CAD4}" dt="2024-10-10T17:32:17.937" v="2223" actId="478"/>
          <ac:spMkLst>
            <pc:docMk/>
            <pc:sldMk cId="2706074553" sldId="2146847306"/>
            <ac:spMk id="3" creationId="{FE2F5F60-3051-CD28-545C-22DE77E1ABCD}"/>
          </ac:spMkLst>
        </pc:spChg>
        <pc:spChg chg="mod">
          <ac:chgData name="Sydney Pedraza" userId="aa6dd36e-5f7a-4dd2-bda6-c4b5934f0f5e" providerId="ADAL" clId="{AF0D9092-29E5-4DA2-BE68-119A77C4CAD4}" dt="2024-10-10T17:32:14.465" v="2221" actId="20577"/>
          <ac:spMkLst>
            <pc:docMk/>
            <pc:sldMk cId="2706074553" sldId="2146847306"/>
            <ac:spMk id="5" creationId="{0EF59904-3F8A-947E-EAF8-C389CFEE82DD}"/>
          </ac:spMkLst>
        </pc:spChg>
        <pc:spChg chg="add mod">
          <ac:chgData name="Sydney Pedraza" userId="aa6dd36e-5f7a-4dd2-bda6-c4b5934f0f5e" providerId="ADAL" clId="{AF0D9092-29E5-4DA2-BE68-119A77C4CAD4}" dt="2024-10-10T17:32:23.814" v="2225" actId="1076"/>
          <ac:spMkLst>
            <pc:docMk/>
            <pc:sldMk cId="2706074553" sldId="2146847306"/>
            <ac:spMk id="6" creationId="{2ACC6CB6-FE30-1C52-6594-637439625A8B}"/>
          </ac:spMkLst>
        </pc:spChg>
        <pc:spChg chg="add mod">
          <ac:chgData name="Sydney Pedraza" userId="aa6dd36e-5f7a-4dd2-bda6-c4b5934f0f5e" providerId="ADAL" clId="{AF0D9092-29E5-4DA2-BE68-119A77C4CAD4}" dt="2024-10-10T17:35:18.899" v="2439"/>
          <ac:spMkLst>
            <pc:docMk/>
            <pc:sldMk cId="2706074553" sldId="2146847306"/>
            <ac:spMk id="8" creationId="{69DCB0A5-AD0E-81B4-7D47-259124D7026F}"/>
          </ac:spMkLst>
        </pc:spChg>
        <pc:picChg chg="add mod modCrop">
          <ac:chgData name="Sydney Pedraza" userId="aa6dd36e-5f7a-4dd2-bda6-c4b5934f0f5e" providerId="ADAL" clId="{AF0D9092-29E5-4DA2-BE68-119A77C4CAD4}" dt="2024-10-10T17:32:36.357" v="2229" actId="1076"/>
          <ac:picMkLst>
            <pc:docMk/>
            <pc:sldMk cId="2706074553" sldId="2146847306"/>
            <ac:picMk id="7" creationId="{59CC5F9B-2706-4E9B-8B00-DF383CFC24ED}"/>
          </ac:picMkLst>
        </pc:picChg>
      </pc:sldChg>
      <pc:sldChg chg="delSp modSp new mod">
        <pc:chgData name="Sydney Pedraza" userId="aa6dd36e-5f7a-4dd2-bda6-c4b5934f0f5e" providerId="ADAL" clId="{AF0D9092-29E5-4DA2-BE68-119A77C4CAD4}" dt="2024-10-10T17:33:00.113" v="2297" actId="478"/>
        <pc:sldMkLst>
          <pc:docMk/>
          <pc:sldMk cId="292604600" sldId="2146847307"/>
        </pc:sldMkLst>
        <pc:spChg chg="mod">
          <ac:chgData name="Sydney Pedraza" userId="aa6dd36e-5f7a-4dd2-bda6-c4b5934f0f5e" providerId="ADAL" clId="{AF0D9092-29E5-4DA2-BE68-119A77C4CAD4}" dt="2024-10-10T17:32:57.593" v="2295" actId="20577"/>
          <ac:spMkLst>
            <pc:docMk/>
            <pc:sldMk cId="292604600" sldId="2146847307"/>
            <ac:spMk id="2" creationId="{2B908F45-5859-6B4C-2A46-8B9E8BCB5F93}"/>
          </ac:spMkLst>
        </pc:spChg>
        <pc:spChg chg="del">
          <ac:chgData name="Sydney Pedraza" userId="aa6dd36e-5f7a-4dd2-bda6-c4b5934f0f5e" providerId="ADAL" clId="{AF0D9092-29E5-4DA2-BE68-119A77C4CAD4}" dt="2024-10-10T17:32:59.441" v="2296" actId="478"/>
          <ac:spMkLst>
            <pc:docMk/>
            <pc:sldMk cId="292604600" sldId="2146847307"/>
            <ac:spMk id="3" creationId="{245AF4C1-AF35-06F7-7623-A9AE9E4BD7A5}"/>
          </ac:spMkLst>
        </pc:spChg>
        <pc:spChg chg="del">
          <ac:chgData name="Sydney Pedraza" userId="aa6dd36e-5f7a-4dd2-bda6-c4b5934f0f5e" providerId="ADAL" clId="{AF0D9092-29E5-4DA2-BE68-119A77C4CAD4}" dt="2024-10-10T17:33:00.113" v="2297" actId="478"/>
          <ac:spMkLst>
            <pc:docMk/>
            <pc:sldMk cId="292604600" sldId="2146847307"/>
            <ac:spMk id="4" creationId="{ED462F90-07C9-5200-5342-C91C1C25D5D3}"/>
          </ac:spMkLst>
        </pc:spChg>
      </pc:sldChg>
      <pc:sldChg chg="addSp delSp modSp new mod">
        <pc:chgData name="Sydney Pedraza" userId="aa6dd36e-5f7a-4dd2-bda6-c4b5934f0f5e" providerId="ADAL" clId="{AF0D9092-29E5-4DA2-BE68-119A77C4CAD4}" dt="2024-10-10T17:35:20.752" v="2440"/>
        <pc:sldMkLst>
          <pc:docMk/>
          <pc:sldMk cId="183155204" sldId="2146847308"/>
        </pc:sldMkLst>
        <pc:spChg chg="del">
          <ac:chgData name="Sydney Pedraza" userId="aa6dd36e-5f7a-4dd2-bda6-c4b5934f0f5e" providerId="ADAL" clId="{AF0D9092-29E5-4DA2-BE68-119A77C4CAD4}" dt="2024-10-10T17:33:17.804" v="2320" actId="478"/>
          <ac:spMkLst>
            <pc:docMk/>
            <pc:sldMk cId="183155204" sldId="2146847308"/>
            <ac:spMk id="2" creationId="{4D2BCC8B-DEF2-FA92-96FC-71730BE30555}"/>
          </ac:spMkLst>
        </pc:spChg>
        <pc:spChg chg="add del mod">
          <ac:chgData name="Sydney Pedraza" userId="aa6dd36e-5f7a-4dd2-bda6-c4b5934f0f5e" providerId="ADAL" clId="{AF0D9092-29E5-4DA2-BE68-119A77C4CAD4}" dt="2024-10-10T17:34:26.106" v="2398" actId="1076"/>
          <ac:spMkLst>
            <pc:docMk/>
            <pc:sldMk cId="183155204" sldId="2146847308"/>
            <ac:spMk id="3" creationId="{E233A0F5-D5E8-7C24-F42E-5F46616C3E03}"/>
          </ac:spMkLst>
        </pc:spChg>
        <pc:spChg chg="add del mod">
          <ac:chgData name="Sydney Pedraza" userId="aa6dd36e-5f7a-4dd2-bda6-c4b5934f0f5e" providerId="ADAL" clId="{AF0D9092-29E5-4DA2-BE68-119A77C4CAD4}" dt="2024-10-10T17:34:54.533" v="2407" actId="1076"/>
          <ac:spMkLst>
            <pc:docMk/>
            <pc:sldMk cId="183155204" sldId="2146847308"/>
            <ac:spMk id="5" creationId="{F5D7B9B0-82A2-00DD-3E56-994FF0BBE936}"/>
          </ac:spMkLst>
        </pc:spChg>
        <pc:spChg chg="add del mod">
          <ac:chgData name="Sydney Pedraza" userId="aa6dd36e-5f7a-4dd2-bda6-c4b5934f0f5e" providerId="ADAL" clId="{AF0D9092-29E5-4DA2-BE68-119A77C4CAD4}" dt="2024-10-10T17:33:16.237" v="2319" actId="478"/>
          <ac:spMkLst>
            <pc:docMk/>
            <pc:sldMk cId="183155204" sldId="2146847308"/>
            <ac:spMk id="7" creationId="{8766C442-7212-ADFC-2F77-05B622E9BB16}"/>
          </ac:spMkLst>
        </pc:spChg>
        <pc:spChg chg="add mod">
          <ac:chgData name="Sydney Pedraza" userId="aa6dd36e-5f7a-4dd2-bda6-c4b5934f0f5e" providerId="ADAL" clId="{AF0D9092-29E5-4DA2-BE68-119A77C4CAD4}" dt="2024-10-10T17:34:47.694" v="2405" actId="1076"/>
          <ac:spMkLst>
            <pc:docMk/>
            <pc:sldMk cId="183155204" sldId="2146847308"/>
            <ac:spMk id="8" creationId="{7623AFA7-BD95-3866-E850-271F82ED9833}"/>
          </ac:spMkLst>
        </pc:spChg>
        <pc:spChg chg="add mod">
          <ac:chgData name="Sydney Pedraza" userId="aa6dd36e-5f7a-4dd2-bda6-c4b5934f0f5e" providerId="ADAL" clId="{AF0D9092-29E5-4DA2-BE68-119A77C4CAD4}" dt="2024-10-10T17:34:52.262" v="2406" actId="1076"/>
          <ac:spMkLst>
            <pc:docMk/>
            <pc:sldMk cId="183155204" sldId="2146847308"/>
            <ac:spMk id="9" creationId="{FA22E2BA-CE71-F7E8-18BE-412B62949291}"/>
          </ac:spMkLst>
        </pc:spChg>
        <pc:spChg chg="add mod">
          <ac:chgData name="Sydney Pedraza" userId="aa6dd36e-5f7a-4dd2-bda6-c4b5934f0f5e" providerId="ADAL" clId="{AF0D9092-29E5-4DA2-BE68-119A77C4CAD4}" dt="2024-10-10T17:34:22.918" v="2397" actId="1076"/>
          <ac:spMkLst>
            <pc:docMk/>
            <pc:sldMk cId="183155204" sldId="2146847308"/>
            <ac:spMk id="10" creationId="{C6D6EC57-F107-0FD2-6F8B-88D2656C812D}"/>
          </ac:spMkLst>
        </pc:spChg>
        <pc:spChg chg="add mod">
          <ac:chgData name="Sydney Pedraza" userId="aa6dd36e-5f7a-4dd2-bda6-c4b5934f0f5e" providerId="ADAL" clId="{AF0D9092-29E5-4DA2-BE68-119A77C4CAD4}" dt="2024-10-10T17:34:20.346" v="2396" actId="1076"/>
          <ac:spMkLst>
            <pc:docMk/>
            <pc:sldMk cId="183155204" sldId="2146847308"/>
            <ac:spMk id="11" creationId="{55348DEE-B0F5-234F-B386-398352B402F9}"/>
          </ac:spMkLst>
        </pc:spChg>
        <pc:spChg chg="add mod">
          <ac:chgData name="Sydney Pedraza" userId="aa6dd36e-5f7a-4dd2-bda6-c4b5934f0f5e" providerId="ADAL" clId="{AF0D9092-29E5-4DA2-BE68-119A77C4CAD4}" dt="2024-10-10T17:33:41.160" v="2323"/>
          <ac:spMkLst>
            <pc:docMk/>
            <pc:sldMk cId="183155204" sldId="2146847308"/>
            <ac:spMk id="13" creationId="{3949AF4E-9F7D-1D49-ED35-E3CADB287CF8}"/>
          </ac:spMkLst>
        </pc:spChg>
        <pc:spChg chg="add mod">
          <ac:chgData name="Sydney Pedraza" userId="aa6dd36e-5f7a-4dd2-bda6-c4b5934f0f5e" providerId="ADAL" clId="{AF0D9092-29E5-4DA2-BE68-119A77C4CAD4}" dt="2024-10-10T17:34:47.694" v="2405" actId="1076"/>
          <ac:spMkLst>
            <pc:docMk/>
            <pc:sldMk cId="183155204" sldId="2146847308"/>
            <ac:spMk id="14" creationId="{1437E78E-11B2-F230-634C-747A43E0A6D8}"/>
          </ac:spMkLst>
        </pc:spChg>
        <pc:spChg chg="add mod">
          <ac:chgData name="Sydney Pedraza" userId="aa6dd36e-5f7a-4dd2-bda6-c4b5934f0f5e" providerId="ADAL" clId="{AF0D9092-29E5-4DA2-BE68-119A77C4CAD4}" dt="2024-10-10T17:33:41.160" v="2323"/>
          <ac:spMkLst>
            <pc:docMk/>
            <pc:sldMk cId="183155204" sldId="2146847308"/>
            <ac:spMk id="16" creationId="{052472FC-2BE2-19DD-28FE-22214C1EFA3F}"/>
          </ac:spMkLst>
        </pc:spChg>
        <pc:spChg chg="add mod">
          <ac:chgData name="Sydney Pedraza" userId="aa6dd36e-5f7a-4dd2-bda6-c4b5934f0f5e" providerId="ADAL" clId="{AF0D9092-29E5-4DA2-BE68-119A77C4CAD4}" dt="2024-10-10T17:33:41.160" v="2323"/>
          <ac:spMkLst>
            <pc:docMk/>
            <pc:sldMk cId="183155204" sldId="2146847308"/>
            <ac:spMk id="18" creationId="{08822667-071E-7F7D-AE33-6EF7DEFF98DD}"/>
          </ac:spMkLst>
        </pc:spChg>
        <pc:spChg chg="add mod">
          <ac:chgData name="Sydney Pedraza" userId="aa6dd36e-5f7a-4dd2-bda6-c4b5934f0f5e" providerId="ADAL" clId="{AF0D9092-29E5-4DA2-BE68-119A77C4CAD4}" dt="2024-10-10T17:35:20.752" v="2440"/>
          <ac:spMkLst>
            <pc:docMk/>
            <pc:sldMk cId="183155204" sldId="2146847308"/>
            <ac:spMk id="19" creationId="{4EB3B326-89D7-5351-6D0A-53CB7624A4C0}"/>
          </ac:spMkLst>
        </pc:spChg>
        <pc:picChg chg="add mod">
          <ac:chgData name="Sydney Pedraza" userId="aa6dd36e-5f7a-4dd2-bda6-c4b5934f0f5e" providerId="ADAL" clId="{AF0D9092-29E5-4DA2-BE68-119A77C4CAD4}" dt="2024-10-10T17:33:41.160" v="2323"/>
          <ac:picMkLst>
            <pc:docMk/>
            <pc:sldMk cId="183155204" sldId="2146847308"/>
            <ac:picMk id="12" creationId="{E1FF9D6F-1982-A63B-3C6F-C22A787FE86C}"/>
          </ac:picMkLst>
        </pc:picChg>
        <pc:picChg chg="add mod">
          <ac:chgData name="Sydney Pedraza" userId="aa6dd36e-5f7a-4dd2-bda6-c4b5934f0f5e" providerId="ADAL" clId="{AF0D9092-29E5-4DA2-BE68-119A77C4CAD4}" dt="2024-10-10T17:33:41.160" v="2323"/>
          <ac:picMkLst>
            <pc:docMk/>
            <pc:sldMk cId="183155204" sldId="2146847308"/>
            <ac:picMk id="15" creationId="{B1D6963E-BE46-70A9-084B-BD3984BA49D7}"/>
          </ac:picMkLst>
        </pc:picChg>
        <pc:picChg chg="add mod">
          <ac:chgData name="Sydney Pedraza" userId="aa6dd36e-5f7a-4dd2-bda6-c4b5934f0f5e" providerId="ADAL" clId="{AF0D9092-29E5-4DA2-BE68-119A77C4CAD4}" dt="2024-10-10T17:33:41.160" v="2323"/>
          <ac:picMkLst>
            <pc:docMk/>
            <pc:sldMk cId="183155204" sldId="2146847308"/>
            <ac:picMk id="17" creationId="{7B25E117-D466-8651-1937-E2FD57A71840}"/>
          </ac:picMkLst>
        </pc:picChg>
      </pc:sldChg>
      <pc:sldChg chg="addSp delSp modSp new mod">
        <pc:chgData name="Sydney Pedraza" userId="aa6dd36e-5f7a-4dd2-bda6-c4b5934f0f5e" providerId="ADAL" clId="{AF0D9092-29E5-4DA2-BE68-119A77C4CAD4}" dt="2024-10-10T17:36:21.556" v="2454" actId="207"/>
        <pc:sldMkLst>
          <pc:docMk/>
          <pc:sldMk cId="3337571571" sldId="2146847309"/>
        </pc:sldMkLst>
        <pc:spChg chg="del">
          <ac:chgData name="Sydney Pedraza" userId="aa6dd36e-5f7a-4dd2-bda6-c4b5934f0f5e" providerId="ADAL" clId="{AF0D9092-29E5-4DA2-BE68-119A77C4CAD4}" dt="2024-10-10T17:35:10.521" v="2437" actId="478"/>
          <ac:spMkLst>
            <pc:docMk/>
            <pc:sldMk cId="3337571571" sldId="2146847309"/>
            <ac:spMk id="2" creationId="{9D1A184B-AD47-1737-8730-E0DA7D54B351}"/>
          </ac:spMkLst>
        </pc:spChg>
        <pc:spChg chg="del">
          <ac:chgData name="Sydney Pedraza" userId="aa6dd36e-5f7a-4dd2-bda6-c4b5934f0f5e" providerId="ADAL" clId="{AF0D9092-29E5-4DA2-BE68-119A77C4CAD4}" dt="2024-10-10T17:35:09.690" v="2436" actId="478"/>
          <ac:spMkLst>
            <pc:docMk/>
            <pc:sldMk cId="3337571571" sldId="2146847309"/>
            <ac:spMk id="3" creationId="{49069AFA-2E8D-515C-4FD4-500ECEBE4669}"/>
          </ac:spMkLst>
        </pc:spChg>
        <pc:spChg chg="del">
          <ac:chgData name="Sydney Pedraza" userId="aa6dd36e-5f7a-4dd2-bda6-c4b5934f0f5e" providerId="ADAL" clId="{AF0D9092-29E5-4DA2-BE68-119A77C4CAD4}" dt="2024-10-10T17:35:11.401" v="2438" actId="478"/>
          <ac:spMkLst>
            <pc:docMk/>
            <pc:sldMk cId="3337571571" sldId="2146847309"/>
            <ac:spMk id="4" creationId="{A0274EF3-D77B-7B97-E8CD-9044BE3ED3C5}"/>
          </ac:spMkLst>
        </pc:spChg>
        <pc:spChg chg="mod">
          <ac:chgData name="Sydney Pedraza" userId="aa6dd36e-5f7a-4dd2-bda6-c4b5934f0f5e" providerId="ADAL" clId="{AF0D9092-29E5-4DA2-BE68-119A77C4CAD4}" dt="2024-10-10T17:36:21.556" v="2454" actId="207"/>
          <ac:spMkLst>
            <pc:docMk/>
            <pc:sldMk cId="3337571571" sldId="2146847309"/>
            <ac:spMk id="6" creationId="{FCB64187-FB0F-9306-9F25-9350E5613B5B}"/>
          </ac:spMkLst>
        </pc:spChg>
        <pc:spChg chg="add mod">
          <ac:chgData name="Sydney Pedraza" userId="aa6dd36e-5f7a-4dd2-bda6-c4b5934f0f5e" providerId="ADAL" clId="{AF0D9092-29E5-4DA2-BE68-119A77C4CAD4}" dt="2024-10-10T17:36:11.917" v="2452" actId="1076"/>
          <ac:spMkLst>
            <pc:docMk/>
            <pc:sldMk cId="3337571571" sldId="2146847309"/>
            <ac:spMk id="7" creationId="{40CF7281-4DDA-2EFB-ECE6-CF6E10FF068B}"/>
          </ac:spMkLst>
        </pc:spChg>
        <pc:spChg chg="add mod">
          <ac:chgData name="Sydney Pedraza" userId="aa6dd36e-5f7a-4dd2-bda6-c4b5934f0f5e" providerId="ADAL" clId="{AF0D9092-29E5-4DA2-BE68-119A77C4CAD4}" dt="2024-10-10T17:36:07.467" v="2451" actId="1076"/>
          <ac:spMkLst>
            <pc:docMk/>
            <pc:sldMk cId="3337571571" sldId="2146847309"/>
            <ac:spMk id="8" creationId="{63932551-6ADB-4770-7DB1-1175E2F6E36D}"/>
          </ac:spMkLst>
        </pc:spChg>
        <pc:spChg chg="add del mod">
          <ac:chgData name="Sydney Pedraza" userId="aa6dd36e-5f7a-4dd2-bda6-c4b5934f0f5e" providerId="ADAL" clId="{AF0D9092-29E5-4DA2-BE68-119A77C4CAD4}" dt="2024-10-10T17:35:33.210" v="2443" actId="478"/>
          <ac:spMkLst>
            <pc:docMk/>
            <pc:sldMk cId="3337571571" sldId="2146847309"/>
            <ac:spMk id="9" creationId="{DDEE3145-7219-0C40-CAAC-8AD0F60B8CDE}"/>
          </ac:spMkLst>
        </pc:spChg>
        <pc:spChg chg="add mod">
          <ac:chgData name="Sydney Pedraza" userId="aa6dd36e-5f7a-4dd2-bda6-c4b5934f0f5e" providerId="ADAL" clId="{AF0D9092-29E5-4DA2-BE68-119A77C4CAD4}" dt="2024-10-10T17:36:07.467" v="2451" actId="1076"/>
          <ac:spMkLst>
            <pc:docMk/>
            <pc:sldMk cId="3337571571" sldId="2146847309"/>
            <ac:spMk id="10" creationId="{CC954B3E-8FB2-D085-DB6B-CAE6755D46F5}"/>
          </ac:spMkLst>
        </pc:spChg>
        <pc:spChg chg="add mod">
          <ac:chgData name="Sydney Pedraza" userId="aa6dd36e-5f7a-4dd2-bda6-c4b5934f0f5e" providerId="ADAL" clId="{AF0D9092-29E5-4DA2-BE68-119A77C4CAD4}" dt="2024-10-10T17:36:07.467" v="2451" actId="1076"/>
          <ac:spMkLst>
            <pc:docMk/>
            <pc:sldMk cId="3337571571" sldId="2146847309"/>
            <ac:spMk id="12" creationId="{B300C857-1B13-A830-5053-DEC85264FE1B}"/>
          </ac:spMkLst>
        </pc:spChg>
        <pc:spChg chg="add mod">
          <ac:chgData name="Sydney Pedraza" userId="aa6dd36e-5f7a-4dd2-bda6-c4b5934f0f5e" providerId="ADAL" clId="{AF0D9092-29E5-4DA2-BE68-119A77C4CAD4}" dt="2024-10-10T17:36:17.951" v="2453" actId="1076"/>
          <ac:spMkLst>
            <pc:docMk/>
            <pc:sldMk cId="3337571571" sldId="2146847309"/>
            <ac:spMk id="13" creationId="{F224B92A-C609-1201-ABF6-CB672562B708}"/>
          </ac:spMkLst>
        </pc:spChg>
        <pc:spChg chg="add mod">
          <ac:chgData name="Sydney Pedraza" userId="aa6dd36e-5f7a-4dd2-bda6-c4b5934f0f5e" providerId="ADAL" clId="{AF0D9092-29E5-4DA2-BE68-119A77C4CAD4}" dt="2024-10-10T17:36:17.951" v="2453" actId="1076"/>
          <ac:spMkLst>
            <pc:docMk/>
            <pc:sldMk cId="3337571571" sldId="2146847309"/>
            <ac:spMk id="14" creationId="{AD021482-E491-BD34-3FF8-5C9379B3E5C2}"/>
          </ac:spMkLst>
        </pc:spChg>
        <pc:spChg chg="add mod">
          <ac:chgData name="Sydney Pedraza" userId="aa6dd36e-5f7a-4dd2-bda6-c4b5934f0f5e" providerId="ADAL" clId="{AF0D9092-29E5-4DA2-BE68-119A77C4CAD4}" dt="2024-10-10T17:36:17.951" v="2453" actId="1076"/>
          <ac:spMkLst>
            <pc:docMk/>
            <pc:sldMk cId="3337571571" sldId="2146847309"/>
            <ac:spMk id="15" creationId="{DFCE6458-3469-0A35-79DD-186AC581C5EA}"/>
          </ac:spMkLst>
        </pc:spChg>
        <pc:spChg chg="add mod">
          <ac:chgData name="Sydney Pedraza" userId="aa6dd36e-5f7a-4dd2-bda6-c4b5934f0f5e" providerId="ADAL" clId="{AF0D9092-29E5-4DA2-BE68-119A77C4CAD4}" dt="2024-10-10T17:36:17.951" v="2453" actId="1076"/>
          <ac:spMkLst>
            <pc:docMk/>
            <pc:sldMk cId="3337571571" sldId="2146847309"/>
            <ac:spMk id="16" creationId="{733CE1F8-3D86-5370-BAA5-94095A0C56E9}"/>
          </ac:spMkLst>
        </pc:spChg>
        <pc:spChg chg="add mod">
          <ac:chgData name="Sydney Pedraza" userId="aa6dd36e-5f7a-4dd2-bda6-c4b5934f0f5e" providerId="ADAL" clId="{AF0D9092-29E5-4DA2-BE68-119A77C4CAD4}" dt="2024-10-10T17:36:07.467" v="2451" actId="1076"/>
          <ac:spMkLst>
            <pc:docMk/>
            <pc:sldMk cId="3337571571" sldId="2146847309"/>
            <ac:spMk id="17" creationId="{5045E75C-68FB-8586-D905-71052CC6C88B}"/>
          </ac:spMkLst>
        </pc:spChg>
        <pc:spChg chg="add mod">
          <ac:chgData name="Sydney Pedraza" userId="aa6dd36e-5f7a-4dd2-bda6-c4b5934f0f5e" providerId="ADAL" clId="{AF0D9092-29E5-4DA2-BE68-119A77C4CAD4}" dt="2024-10-10T17:36:07.467" v="2451" actId="1076"/>
          <ac:spMkLst>
            <pc:docMk/>
            <pc:sldMk cId="3337571571" sldId="2146847309"/>
            <ac:spMk id="18" creationId="{EE45BA94-64BC-284C-E60D-53D83B2988AD}"/>
          </ac:spMkLst>
        </pc:spChg>
        <pc:graphicFrameChg chg="add mod">
          <ac:chgData name="Sydney Pedraza" userId="aa6dd36e-5f7a-4dd2-bda6-c4b5934f0f5e" providerId="ADAL" clId="{AF0D9092-29E5-4DA2-BE68-119A77C4CAD4}" dt="2024-10-10T17:36:07.467" v="2451" actId="1076"/>
          <ac:graphicFrameMkLst>
            <pc:docMk/>
            <pc:sldMk cId="3337571571" sldId="2146847309"/>
            <ac:graphicFrameMk id="11" creationId="{3DC41B78-AABF-5408-A0F3-0BB8977FD3F3}"/>
          </ac:graphicFrameMkLst>
        </pc:graphicFrameChg>
      </pc:sldChg>
      <pc:sldChg chg="addSp delSp modSp new mod">
        <pc:chgData name="Sydney Pedraza" userId="aa6dd36e-5f7a-4dd2-bda6-c4b5934f0f5e" providerId="ADAL" clId="{AF0D9092-29E5-4DA2-BE68-119A77C4CAD4}" dt="2024-10-10T17:36:49.695" v="2484"/>
        <pc:sldMkLst>
          <pc:docMk/>
          <pc:sldMk cId="1952779693" sldId="2146847310"/>
        </pc:sldMkLst>
        <pc:spChg chg="del">
          <ac:chgData name="Sydney Pedraza" userId="aa6dd36e-5f7a-4dd2-bda6-c4b5934f0f5e" providerId="ADAL" clId="{AF0D9092-29E5-4DA2-BE68-119A77C4CAD4}" dt="2024-10-10T17:36:37.016" v="2480" actId="478"/>
          <ac:spMkLst>
            <pc:docMk/>
            <pc:sldMk cId="1952779693" sldId="2146847310"/>
            <ac:spMk id="2" creationId="{3C793BEA-B890-2CDE-2D6F-F082D3CAF2A8}"/>
          </ac:spMkLst>
        </pc:spChg>
        <pc:spChg chg="del">
          <ac:chgData name="Sydney Pedraza" userId="aa6dd36e-5f7a-4dd2-bda6-c4b5934f0f5e" providerId="ADAL" clId="{AF0D9092-29E5-4DA2-BE68-119A77C4CAD4}" dt="2024-10-10T17:36:38.398" v="2481" actId="478"/>
          <ac:spMkLst>
            <pc:docMk/>
            <pc:sldMk cId="1952779693" sldId="2146847310"/>
            <ac:spMk id="3" creationId="{1D7BEB54-C6E5-4320-8423-B4F08680C1FE}"/>
          </ac:spMkLst>
        </pc:spChg>
        <pc:spChg chg="add del mod">
          <ac:chgData name="Sydney Pedraza" userId="aa6dd36e-5f7a-4dd2-bda6-c4b5934f0f5e" providerId="ADAL" clId="{AF0D9092-29E5-4DA2-BE68-119A77C4CAD4}" dt="2024-10-10T17:36:35.899" v="2479" actId="478"/>
          <ac:spMkLst>
            <pc:docMk/>
            <pc:sldMk cId="1952779693" sldId="2146847310"/>
            <ac:spMk id="5" creationId="{7CF04A91-D304-ABC9-91BE-A0E87226EBF6}"/>
          </ac:spMkLst>
        </pc:spChg>
        <pc:spChg chg="add del mod">
          <ac:chgData name="Sydney Pedraza" userId="aa6dd36e-5f7a-4dd2-bda6-c4b5934f0f5e" providerId="ADAL" clId="{AF0D9092-29E5-4DA2-BE68-119A77C4CAD4}" dt="2024-10-10T17:36:35.899" v="2479" actId="478"/>
          <ac:spMkLst>
            <pc:docMk/>
            <pc:sldMk cId="1952779693" sldId="2146847310"/>
            <ac:spMk id="7" creationId="{C1B29BF7-9608-EA77-1E13-A9A8A5FD6D8C}"/>
          </ac:spMkLst>
        </pc:spChg>
        <pc:spChg chg="add mod">
          <ac:chgData name="Sydney Pedraza" userId="aa6dd36e-5f7a-4dd2-bda6-c4b5934f0f5e" providerId="ADAL" clId="{AF0D9092-29E5-4DA2-BE68-119A77C4CAD4}" dt="2024-10-10T17:36:49.695" v="2484"/>
          <ac:spMkLst>
            <pc:docMk/>
            <pc:sldMk cId="1952779693" sldId="2146847310"/>
            <ac:spMk id="9" creationId="{8E8E09A2-B11A-0147-437E-2F6F7ED408E2}"/>
          </ac:spMkLst>
        </pc:spChg>
        <pc:graphicFrameChg chg="add mod">
          <ac:chgData name="Sydney Pedraza" userId="aa6dd36e-5f7a-4dd2-bda6-c4b5934f0f5e" providerId="ADAL" clId="{AF0D9092-29E5-4DA2-BE68-119A77C4CAD4}" dt="2024-10-10T17:36:46.028" v="2483" actId="1076"/>
          <ac:graphicFrameMkLst>
            <pc:docMk/>
            <pc:sldMk cId="1952779693" sldId="2146847310"/>
            <ac:graphicFrameMk id="8" creationId="{C0CE4D03-962E-A9E7-6FD2-1FA0C389AE4C}"/>
          </ac:graphicFrameMkLst>
        </pc:graphicFrameChg>
      </pc:sldChg>
      <pc:sldChg chg="delSp modSp new mod">
        <pc:chgData name="Sydney Pedraza" userId="aa6dd36e-5f7a-4dd2-bda6-c4b5934f0f5e" providerId="ADAL" clId="{AF0D9092-29E5-4DA2-BE68-119A77C4CAD4}" dt="2024-10-10T17:37:07.424" v="2552" actId="478"/>
        <pc:sldMkLst>
          <pc:docMk/>
          <pc:sldMk cId="1016975574" sldId="2146847311"/>
        </pc:sldMkLst>
        <pc:spChg chg="mod">
          <ac:chgData name="Sydney Pedraza" userId="aa6dd36e-5f7a-4dd2-bda6-c4b5934f0f5e" providerId="ADAL" clId="{AF0D9092-29E5-4DA2-BE68-119A77C4CAD4}" dt="2024-10-10T17:37:04.454" v="2550" actId="20577"/>
          <ac:spMkLst>
            <pc:docMk/>
            <pc:sldMk cId="1016975574" sldId="2146847311"/>
            <ac:spMk id="2" creationId="{0FD0EDC7-03A9-E03D-227A-13809A0C79B9}"/>
          </ac:spMkLst>
        </pc:spChg>
        <pc:spChg chg="del">
          <ac:chgData name="Sydney Pedraza" userId="aa6dd36e-5f7a-4dd2-bda6-c4b5934f0f5e" providerId="ADAL" clId="{AF0D9092-29E5-4DA2-BE68-119A77C4CAD4}" dt="2024-10-10T17:37:06.410" v="2551" actId="478"/>
          <ac:spMkLst>
            <pc:docMk/>
            <pc:sldMk cId="1016975574" sldId="2146847311"/>
            <ac:spMk id="3" creationId="{2AE6004C-9120-D203-3789-5E13030E7CEC}"/>
          </ac:spMkLst>
        </pc:spChg>
        <pc:spChg chg="del">
          <ac:chgData name="Sydney Pedraza" userId="aa6dd36e-5f7a-4dd2-bda6-c4b5934f0f5e" providerId="ADAL" clId="{AF0D9092-29E5-4DA2-BE68-119A77C4CAD4}" dt="2024-10-10T17:37:07.424" v="2552" actId="478"/>
          <ac:spMkLst>
            <pc:docMk/>
            <pc:sldMk cId="1016975574" sldId="2146847311"/>
            <ac:spMk id="4" creationId="{DFF163A9-D724-EE3E-3631-846507BC1BA5}"/>
          </ac:spMkLst>
        </pc:spChg>
      </pc:sldChg>
      <pc:sldChg chg="addSp delSp modSp new mod">
        <pc:chgData name="Sydney Pedraza" userId="aa6dd36e-5f7a-4dd2-bda6-c4b5934f0f5e" providerId="ADAL" clId="{AF0D9092-29E5-4DA2-BE68-119A77C4CAD4}" dt="2024-10-10T17:37:43.189" v="2584"/>
        <pc:sldMkLst>
          <pc:docMk/>
          <pc:sldMk cId="3241092889" sldId="2146847312"/>
        </pc:sldMkLst>
        <pc:spChg chg="del">
          <ac:chgData name="Sydney Pedraza" userId="aa6dd36e-5f7a-4dd2-bda6-c4b5934f0f5e" providerId="ADAL" clId="{AF0D9092-29E5-4DA2-BE68-119A77C4CAD4}" dt="2024-10-10T17:37:23.815" v="2577" actId="478"/>
          <ac:spMkLst>
            <pc:docMk/>
            <pc:sldMk cId="3241092889" sldId="2146847312"/>
            <ac:spMk id="2" creationId="{4635B791-E154-36CE-5585-B8322D149D3D}"/>
          </ac:spMkLst>
        </pc:spChg>
        <pc:spChg chg="del">
          <ac:chgData name="Sydney Pedraza" userId="aa6dd36e-5f7a-4dd2-bda6-c4b5934f0f5e" providerId="ADAL" clId="{AF0D9092-29E5-4DA2-BE68-119A77C4CAD4}" dt="2024-10-10T17:37:25.054" v="2578" actId="478"/>
          <ac:spMkLst>
            <pc:docMk/>
            <pc:sldMk cId="3241092889" sldId="2146847312"/>
            <ac:spMk id="3" creationId="{0900143C-B80C-3F5E-1DB8-9F0ECE860C72}"/>
          </ac:spMkLst>
        </pc:spChg>
        <pc:spChg chg="mod">
          <ac:chgData name="Sydney Pedraza" userId="aa6dd36e-5f7a-4dd2-bda6-c4b5934f0f5e" providerId="ADAL" clId="{AF0D9092-29E5-4DA2-BE68-119A77C4CAD4}" dt="2024-10-10T17:37:37.474" v="2583" actId="1076"/>
          <ac:spMkLst>
            <pc:docMk/>
            <pc:sldMk cId="3241092889" sldId="2146847312"/>
            <ac:spMk id="5" creationId="{0E5E0518-26CF-6132-97F3-7A9D72D71E2B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6" creationId="{057B137D-E774-ACDB-B4B7-18B2359E54D9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7" creationId="{64CEF592-4741-3483-1A1F-458B182A1798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8" creationId="{11AB7C92-2ACA-F73B-FFAF-4B7F8466B944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13" creationId="{564E8AC6-5580-B87A-3F6C-7FFC43A3376A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14" creationId="{E2ABF5F4-68DA-2090-F0A9-DB0F8B9F81ED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15" creationId="{6C548CD2-8D9E-42C2-7873-FF12E8AF33D1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16" creationId="{4AD9A465-F298-BEC9-F542-B23BD21F28AE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17" creationId="{80FE695D-60DE-2403-B125-3EBF64EF4743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18" creationId="{650714D9-1A53-AC05-8E66-EACD0B44975E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19" creationId="{25D52DD8-AC55-C1A7-D845-68EB29DA1557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0" creationId="{909CFD2B-3019-A64F-58AC-E7F7B4B124C0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1" creationId="{9F6A7C05-73CF-C8A4-1574-F22FBBC446C4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2" creationId="{4B8CE71F-C4DD-1A01-658F-A2243E94FFDA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3" creationId="{D8FCF90D-B8E1-2CAB-A568-10E6986E4672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4" creationId="{CCA8577F-32CC-9873-B2D2-3ED5F68C1632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5" creationId="{36C102BC-A649-0DF3-4242-36BD023B5600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6" creationId="{6B96C6A1-03CA-34C4-5D14-087D68F285A0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7" creationId="{25002BDF-2BC7-D815-09A2-223B341715CE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8" creationId="{6CEDC303-267C-D815-4E0A-F95E67940482}"/>
          </ac:spMkLst>
        </pc:spChg>
        <pc:spChg chg="add mod">
          <ac:chgData name="Sydney Pedraza" userId="aa6dd36e-5f7a-4dd2-bda6-c4b5934f0f5e" providerId="ADAL" clId="{AF0D9092-29E5-4DA2-BE68-119A77C4CAD4}" dt="2024-10-10T17:37:31.057" v="2580" actId="1076"/>
          <ac:spMkLst>
            <pc:docMk/>
            <pc:sldMk cId="3241092889" sldId="2146847312"/>
            <ac:spMk id="29" creationId="{69CC2B4F-378B-F706-8A28-32644A7D0144}"/>
          </ac:spMkLst>
        </pc:spChg>
        <pc:spChg chg="add mod">
          <ac:chgData name="Sydney Pedraza" userId="aa6dd36e-5f7a-4dd2-bda6-c4b5934f0f5e" providerId="ADAL" clId="{AF0D9092-29E5-4DA2-BE68-119A77C4CAD4}" dt="2024-10-10T17:37:43.189" v="2584"/>
          <ac:spMkLst>
            <pc:docMk/>
            <pc:sldMk cId="3241092889" sldId="2146847312"/>
            <ac:spMk id="30" creationId="{94AE6DB2-A904-2581-8244-E98425EF7F3D}"/>
          </ac:spMkLst>
        </pc:spChg>
        <pc:picChg chg="add mod">
          <ac:chgData name="Sydney Pedraza" userId="aa6dd36e-5f7a-4dd2-bda6-c4b5934f0f5e" providerId="ADAL" clId="{AF0D9092-29E5-4DA2-BE68-119A77C4CAD4}" dt="2024-10-10T17:37:31.057" v="2580" actId="1076"/>
          <ac:picMkLst>
            <pc:docMk/>
            <pc:sldMk cId="3241092889" sldId="2146847312"/>
            <ac:picMk id="9" creationId="{9DB8E537-88E3-A768-F2E1-D39BBFF3642E}"/>
          </ac:picMkLst>
        </pc:picChg>
        <pc:picChg chg="add mod">
          <ac:chgData name="Sydney Pedraza" userId="aa6dd36e-5f7a-4dd2-bda6-c4b5934f0f5e" providerId="ADAL" clId="{AF0D9092-29E5-4DA2-BE68-119A77C4CAD4}" dt="2024-10-10T17:37:31.057" v="2580" actId="1076"/>
          <ac:picMkLst>
            <pc:docMk/>
            <pc:sldMk cId="3241092889" sldId="2146847312"/>
            <ac:picMk id="10" creationId="{12FA2569-C1EA-FE00-93BB-39137F964C68}"/>
          </ac:picMkLst>
        </pc:picChg>
        <pc:picChg chg="add mod">
          <ac:chgData name="Sydney Pedraza" userId="aa6dd36e-5f7a-4dd2-bda6-c4b5934f0f5e" providerId="ADAL" clId="{AF0D9092-29E5-4DA2-BE68-119A77C4CAD4}" dt="2024-10-10T17:37:31.057" v="2580" actId="1076"/>
          <ac:picMkLst>
            <pc:docMk/>
            <pc:sldMk cId="3241092889" sldId="2146847312"/>
            <ac:picMk id="11" creationId="{D1F85BDB-58E6-E0E5-1630-5EDF74A56585}"/>
          </ac:picMkLst>
        </pc:picChg>
        <pc:picChg chg="add mod">
          <ac:chgData name="Sydney Pedraza" userId="aa6dd36e-5f7a-4dd2-bda6-c4b5934f0f5e" providerId="ADAL" clId="{AF0D9092-29E5-4DA2-BE68-119A77C4CAD4}" dt="2024-10-10T17:37:31.057" v="2580" actId="1076"/>
          <ac:picMkLst>
            <pc:docMk/>
            <pc:sldMk cId="3241092889" sldId="2146847312"/>
            <ac:picMk id="12" creationId="{5663189E-C015-2D5E-C4EC-E7A551431344}"/>
          </ac:picMkLst>
        </pc:picChg>
      </pc:sldChg>
      <pc:sldChg chg="new del">
        <pc:chgData name="Sydney Pedraza" userId="aa6dd36e-5f7a-4dd2-bda6-c4b5934f0f5e" providerId="ADAL" clId="{AF0D9092-29E5-4DA2-BE68-119A77C4CAD4}" dt="2024-10-10T17:37:55.151" v="2586" actId="47"/>
        <pc:sldMkLst>
          <pc:docMk/>
          <pc:sldMk cId="1683879111" sldId="2146847313"/>
        </pc:sldMkLst>
      </pc:sldChg>
      <pc:sldChg chg="modSp mod">
        <pc:chgData name="Sydney Pedraza" userId="aa6dd36e-5f7a-4dd2-bda6-c4b5934f0f5e" providerId="ADAL" clId="{AF0D9092-29E5-4DA2-BE68-119A77C4CAD4}" dt="2024-10-10T17:38:10.876" v="2603" actId="5793"/>
        <pc:sldMkLst>
          <pc:docMk/>
          <pc:sldMk cId="2492541867" sldId="2146847313"/>
        </pc:sldMkLst>
        <pc:spChg chg="mod">
          <ac:chgData name="Sydney Pedraza" userId="aa6dd36e-5f7a-4dd2-bda6-c4b5934f0f5e" providerId="ADAL" clId="{AF0D9092-29E5-4DA2-BE68-119A77C4CAD4}" dt="2024-10-10T17:38:10.876" v="2603" actId="5793"/>
          <ac:spMkLst>
            <pc:docMk/>
            <pc:sldMk cId="2492541867" sldId="2146847313"/>
            <ac:spMk id="2" creationId="{9349B47D-9807-7332-9086-9439B2D53B3E}"/>
          </ac:spMkLst>
        </pc:spChg>
      </pc:sldChg>
      <pc:sldChg chg="addSp delSp modSp new mod">
        <pc:chgData name="Sydney Pedraza" userId="aa6dd36e-5f7a-4dd2-bda6-c4b5934f0f5e" providerId="ADAL" clId="{AF0D9092-29E5-4DA2-BE68-119A77C4CAD4}" dt="2024-10-10T17:41:40.224" v="2664" actId="1076"/>
        <pc:sldMkLst>
          <pc:docMk/>
          <pc:sldMk cId="1193671549" sldId="2146847314"/>
        </pc:sldMkLst>
        <pc:spChg chg="del mod">
          <ac:chgData name="Sydney Pedraza" userId="aa6dd36e-5f7a-4dd2-bda6-c4b5934f0f5e" providerId="ADAL" clId="{AF0D9092-29E5-4DA2-BE68-119A77C4CAD4}" dt="2024-10-10T17:38:52.533" v="2635" actId="478"/>
          <ac:spMkLst>
            <pc:docMk/>
            <pc:sldMk cId="1193671549" sldId="2146847314"/>
            <ac:spMk id="2" creationId="{0433CE69-1DC5-1AB8-1CE2-D78C9C3755D3}"/>
          </ac:spMkLst>
        </pc:spChg>
        <pc:spChg chg="del">
          <ac:chgData name="Sydney Pedraza" userId="aa6dd36e-5f7a-4dd2-bda6-c4b5934f0f5e" providerId="ADAL" clId="{AF0D9092-29E5-4DA2-BE68-119A77C4CAD4}" dt="2024-10-10T17:38:54.862" v="2636" actId="478"/>
          <ac:spMkLst>
            <pc:docMk/>
            <pc:sldMk cId="1193671549" sldId="2146847314"/>
            <ac:spMk id="3" creationId="{F2D69DC4-F0B9-1DF3-3DAF-704CEE9E458D}"/>
          </ac:spMkLst>
        </pc:spChg>
        <pc:spChg chg="mod">
          <ac:chgData name="Sydney Pedraza" userId="aa6dd36e-5f7a-4dd2-bda6-c4b5934f0f5e" providerId="ADAL" clId="{AF0D9092-29E5-4DA2-BE68-119A77C4CAD4}" dt="2024-10-10T17:41:40.224" v="2664" actId="1076"/>
          <ac:spMkLst>
            <pc:docMk/>
            <pc:sldMk cId="1193671549" sldId="2146847314"/>
            <ac:spMk id="4" creationId="{4225D02D-C9FD-2E06-6829-081C34AF9728}"/>
          </ac:spMkLst>
        </pc:spChg>
        <pc:spChg chg="del">
          <ac:chgData name="Sydney Pedraza" userId="aa6dd36e-5f7a-4dd2-bda6-c4b5934f0f5e" providerId="ADAL" clId="{AF0D9092-29E5-4DA2-BE68-119A77C4CAD4}" dt="2024-10-10T17:38:51.258" v="2633" actId="478"/>
          <ac:spMkLst>
            <pc:docMk/>
            <pc:sldMk cId="1193671549" sldId="2146847314"/>
            <ac:spMk id="5" creationId="{EAE43CE8-CEDF-DF75-4B57-E43A78AC6375}"/>
          </ac:spMkLst>
        </pc:spChg>
        <pc:spChg chg="mod">
          <ac:chgData name="Sydney Pedraza" userId="aa6dd36e-5f7a-4dd2-bda6-c4b5934f0f5e" providerId="ADAL" clId="{AF0D9092-29E5-4DA2-BE68-119A77C4CAD4}" dt="2024-10-10T17:38:45.322" v="2632" actId="20577"/>
          <ac:spMkLst>
            <pc:docMk/>
            <pc:sldMk cId="1193671549" sldId="2146847314"/>
            <ac:spMk id="6" creationId="{1B30E54C-9532-568A-C7E7-04E4C1BB0ECA}"/>
          </ac:spMkLst>
        </pc:spChg>
        <pc:spChg chg="mod">
          <ac:chgData name="Sydney Pedraza" userId="aa6dd36e-5f7a-4dd2-bda6-c4b5934f0f5e" providerId="ADAL" clId="{AF0D9092-29E5-4DA2-BE68-119A77C4CAD4}" dt="2024-10-10T17:38:25.890" v="2627" actId="20577"/>
          <ac:spMkLst>
            <pc:docMk/>
            <pc:sldMk cId="1193671549" sldId="2146847314"/>
            <ac:spMk id="7" creationId="{33CB8355-0157-FF63-0594-803621D18391}"/>
          </ac:spMkLst>
        </pc:spChg>
        <pc:spChg chg="add mod">
          <ac:chgData name="Sydney Pedraza" userId="aa6dd36e-5f7a-4dd2-bda6-c4b5934f0f5e" providerId="ADAL" clId="{AF0D9092-29E5-4DA2-BE68-119A77C4CAD4}" dt="2024-10-10T17:41:36.286" v="2663" actId="1076"/>
          <ac:spMkLst>
            <pc:docMk/>
            <pc:sldMk cId="1193671549" sldId="2146847314"/>
            <ac:spMk id="9" creationId="{2D903064-A860-108F-2D49-3DA867800C4A}"/>
          </ac:spMkLst>
        </pc:spChg>
        <pc:picChg chg="add mod">
          <ac:chgData name="Sydney Pedraza" userId="aa6dd36e-5f7a-4dd2-bda6-c4b5934f0f5e" providerId="ADAL" clId="{AF0D9092-29E5-4DA2-BE68-119A77C4CAD4}" dt="2024-10-10T17:38:58.855" v="2638" actId="1076"/>
          <ac:picMkLst>
            <pc:docMk/>
            <pc:sldMk cId="1193671549" sldId="2146847314"/>
            <ac:picMk id="8" creationId="{0606DA97-DC0F-23AB-80B8-36169A64FAD1}"/>
          </ac:picMkLst>
        </pc:picChg>
      </pc:sldChg>
      <pc:sldChg chg="addSp delSp modSp new mod">
        <pc:chgData name="Sydney Pedraza" userId="aa6dd36e-5f7a-4dd2-bda6-c4b5934f0f5e" providerId="ADAL" clId="{AF0D9092-29E5-4DA2-BE68-119A77C4CAD4}" dt="2024-10-10T17:39:54.505" v="2651" actId="207"/>
        <pc:sldMkLst>
          <pc:docMk/>
          <pc:sldMk cId="2556786117" sldId="2146847315"/>
        </pc:sldMkLst>
        <pc:spChg chg="del">
          <ac:chgData name="Sydney Pedraza" userId="aa6dd36e-5f7a-4dd2-bda6-c4b5934f0f5e" providerId="ADAL" clId="{AF0D9092-29E5-4DA2-BE68-119A77C4CAD4}" dt="2024-10-10T17:39:41.043" v="2648" actId="478"/>
          <ac:spMkLst>
            <pc:docMk/>
            <pc:sldMk cId="2556786117" sldId="2146847315"/>
            <ac:spMk id="2" creationId="{6FE00130-972A-2A21-E6C6-314BA8CB539B}"/>
          </ac:spMkLst>
        </pc:spChg>
        <pc:spChg chg="add mod">
          <ac:chgData name="Sydney Pedraza" userId="aa6dd36e-5f7a-4dd2-bda6-c4b5934f0f5e" providerId="ADAL" clId="{AF0D9092-29E5-4DA2-BE68-119A77C4CAD4}" dt="2024-10-10T17:39:50.951" v="2650" actId="1076"/>
          <ac:spMkLst>
            <pc:docMk/>
            <pc:sldMk cId="2556786117" sldId="2146847315"/>
            <ac:spMk id="4" creationId="{92DF5571-C2C8-53FF-56B8-9E7DF5877B72}"/>
          </ac:spMkLst>
        </pc:spChg>
        <pc:spChg chg="add mod">
          <ac:chgData name="Sydney Pedraza" userId="aa6dd36e-5f7a-4dd2-bda6-c4b5934f0f5e" providerId="ADAL" clId="{AF0D9092-29E5-4DA2-BE68-119A77C4CAD4}" dt="2024-10-10T17:39:54.505" v="2651" actId="207"/>
          <ac:spMkLst>
            <pc:docMk/>
            <pc:sldMk cId="2556786117" sldId="2146847315"/>
            <ac:spMk id="5" creationId="{DCFF27E4-7DE4-E8A1-A084-3D14F95C01F3}"/>
          </ac:spMkLst>
        </pc:spChg>
        <pc:spChg chg="add mod">
          <ac:chgData name="Sydney Pedraza" userId="aa6dd36e-5f7a-4dd2-bda6-c4b5934f0f5e" providerId="ADAL" clId="{AF0D9092-29E5-4DA2-BE68-119A77C4CAD4}" dt="2024-10-10T17:39:54.505" v="2651" actId="207"/>
          <ac:spMkLst>
            <pc:docMk/>
            <pc:sldMk cId="2556786117" sldId="2146847315"/>
            <ac:spMk id="6" creationId="{1DB6D083-6C2F-2061-E16B-A73953629496}"/>
          </ac:spMkLst>
        </pc:spChg>
        <pc:picChg chg="add mod">
          <ac:chgData name="Sydney Pedraza" userId="aa6dd36e-5f7a-4dd2-bda6-c4b5934f0f5e" providerId="ADAL" clId="{AF0D9092-29E5-4DA2-BE68-119A77C4CAD4}" dt="2024-10-10T17:39:50.951" v="2650" actId="1076"/>
          <ac:picMkLst>
            <pc:docMk/>
            <pc:sldMk cId="2556786117" sldId="2146847315"/>
            <ac:picMk id="3" creationId="{508761E2-9278-8F12-49EE-36812FC43955}"/>
          </ac:picMkLst>
        </pc:picChg>
      </pc:sldChg>
      <pc:sldChg chg="addSp delSp modSp new mod">
        <pc:chgData name="Sydney Pedraza" userId="aa6dd36e-5f7a-4dd2-bda6-c4b5934f0f5e" providerId="ADAL" clId="{AF0D9092-29E5-4DA2-BE68-119A77C4CAD4}" dt="2024-10-10T17:40:11.730" v="2656" actId="207"/>
        <pc:sldMkLst>
          <pc:docMk/>
          <pc:sldMk cId="2023412328" sldId="2146847316"/>
        </pc:sldMkLst>
        <pc:spChg chg="del">
          <ac:chgData name="Sydney Pedraza" userId="aa6dd36e-5f7a-4dd2-bda6-c4b5934f0f5e" providerId="ADAL" clId="{AF0D9092-29E5-4DA2-BE68-119A77C4CAD4}" dt="2024-10-10T17:40:01.116" v="2653" actId="478"/>
          <ac:spMkLst>
            <pc:docMk/>
            <pc:sldMk cId="2023412328" sldId="2146847316"/>
            <ac:spMk id="2" creationId="{279FD9D4-A4C6-153F-E77F-E1B3B0BCDF4F}"/>
          </ac:spMkLst>
        </pc:spChg>
        <pc:spChg chg="add mod">
          <ac:chgData name="Sydney Pedraza" userId="aa6dd36e-5f7a-4dd2-bda6-c4b5934f0f5e" providerId="ADAL" clId="{AF0D9092-29E5-4DA2-BE68-119A77C4CAD4}" dt="2024-10-10T17:40:08.410" v="2655" actId="1076"/>
          <ac:spMkLst>
            <pc:docMk/>
            <pc:sldMk cId="2023412328" sldId="2146847316"/>
            <ac:spMk id="4" creationId="{E5B8362F-A758-34D3-DE3C-669898513DCA}"/>
          </ac:spMkLst>
        </pc:spChg>
        <pc:spChg chg="add mod">
          <ac:chgData name="Sydney Pedraza" userId="aa6dd36e-5f7a-4dd2-bda6-c4b5934f0f5e" providerId="ADAL" clId="{AF0D9092-29E5-4DA2-BE68-119A77C4CAD4}" dt="2024-10-10T17:40:11.730" v="2656" actId="207"/>
          <ac:spMkLst>
            <pc:docMk/>
            <pc:sldMk cId="2023412328" sldId="2146847316"/>
            <ac:spMk id="5" creationId="{630C8E3C-FF4F-6CE5-7FB8-2B9B68D95851}"/>
          </ac:spMkLst>
        </pc:spChg>
        <pc:spChg chg="add mod">
          <ac:chgData name="Sydney Pedraza" userId="aa6dd36e-5f7a-4dd2-bda6-c4b5934f0f5e" providerId="ADAL" clId="{AF0D9092-29E5-4DA2-BE68-119A77C4CAD4}" dt="2024-10-10T17:40:11.730" v="2656" actId="207"/>
          <ac:spMkLst>
            <pc:docMk/>
            <pc:sldMk cId="2023412328" sldId="2146847316"/>
            <ac:spMk id="6" creationId="{6D0DD7E1-2415-322C-C519-B5BF1B547D53}"/>
          </ac:spMkLst>
        </pc:spChg>
        <pc:picChg chg="add mod">
          <ac:chgData name="Sydney Pedraza" userId="aa6dd36e-5f7a-4dd2-bda6-c4b5934f0f5e" providerId="ADAL" clId="{AF0D9092-29E5-4DA2-BE68-119A77C4CAD4}" dt="2024-10-10T17:40:08.410" v="2655" actId="1076"/>
          <ac:picMkLst>
            <pc:docMk/>
            <pc:sldMk cId="2023412328" sldId="2146847316"/>
            <ac:picMk id="3" creationId="{0BCB7FDB-F813-EBBF-314B-E15A159BC3BA}"/>
          </ac:picMkLst>
        </pc:picChg>
      </pc:sldChg>
      <pc:sldChg chg="addSp delSp modSp new mod">
        <pc:chgData name="Sydney Pedraza" userId="aa6dd36e-5f7a-4dd2-bda6-c4b5934f0f5e" providerId="ADAL" clId="{AF0D9092-29E5-4DA2-BE68-119A77C4CAD4}" dt="2024-10-10T17:40:25.264" v="2661" actId="207"/>
        <pc:sldMkLst>
          <pc:docMk/>
          <pc:sldMk cId="4269264541" sldId="2146847317"/>
        </pc:sldMkLst>
        <pc:spChg chg="del">
          <ac:chgData name="Sydney Pedraza" userId="aa6dd36e-5f7a-4dd2-bda6-c4b5934f0f5e" providerId="ADAL" clId="{AF0D9092-29E5-4DA2-BE68-119A77C4CAD4}" dt="2024-10-10T17:40:16.153" v="2658" actId="478"/>
          <ac:spMkLst>
            <pc:docMk/>
            <pc:sldMk cId="4269264541" sldId="2146847317"/>
            <ac:spMk id="2" creationId="{2553971A-BD7C-AD43-59A4-511808E9EDAC}"/>
          </ac:spMkLst>
        </pc:spChg>
        <pc:spChg chg="add mod">
          <ac:chgData name="Sydney Pedraza" userId="aa6dd36e-5f7a-4dd2-bda6-c4b5934f0f5e" providerId="ADAL" clId="{AF0D9092-29E5-4DA2-BE68-119A77C4CAD4}" dt="2024-10-10T17:40:22.031" v="2660" actId="1076"/>
          <ac:spMkLst>
            <pc:docMk/>
            <pc:sldMk cId="4269264541" sldId="2146847317"/>
            <ac:spMk id="4" creationId="{57AFD06B-15B1-D507-4F0F-058B62AEF8A0}"/>
          </ac:spMkLst>
        </pc:spChg>
        <pc:spChg chg="add mod">
          <ac:chgData name="Sydney Pedraza" userId="aa6dd36e-5f7a-4dd2-bda6-c4b5934f0f5e" providerId="ADAL" clId="{AF0D9092-29E5-4DA2-BE68-119A77C4CAD4}" dt="2024-10-10T17:40:25.264" v="2661" actId="207"/>
          <ac:spMkLst>
            <pc:docMk/>
            <pc:sldMk cId="4269264541" sldId="2146847317"/>
            <ac:spMk id="5" creationId="{069BD1B2-DFE0-6B1C-D5E3-BDE6A2D5F8DD}"/>
          </ac:spMkLst>
        </pc:spChg>
        <pc:picChg chg="add mod">
          <ac:chgData name="Sydney Pedraza" userId="aa6dd36e-5f7a-4dd2-bda6-c4b5934f0f5e" providerId="ADAL" clId="{AF0D9092-29E5-4DA2-BE68-119A77C4CAD4}" dt="2024-10-10T17:40:22.031" v="2660" actId="1076"/>
          <ac:picMkLst>
            <pc:docMk/>
            <pc:sldMk cId="4269264541" sldId="2146847317"/>
            <ac:picMk id="3" creationId="{F31CC8F3-F92C-A068-F380-7BDF7D280AF2}"/>
          </ac:picMkLst>
        </pc:picChg>
      </pc:sldChg>
    </pc:docChg>
  </pc:docChgLst>
</pc:chgInfo>
</file>

<file path=ppt/comments/modernComment_7FF64A31_37C85A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725F9A-65A1-46A7-9CBF-21040FB7288E}" authorId="{A50A7B0F-BDD0-CB3B-08D7-E779ED7B4E7C}" created="2024-10-10T17:04:34.5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35877120" sldId="2146847281"/>
      <ac:picMk id="4" creationId="{1CE43E65-275D-1754-49E8-DD61EA81B12C}"/>
    </ac:deMkLst>
    <p188:txBody>
      <a:bodyPr/>
      <a:lstStyle/>
      <a:p>
        <a:r>
          <a:rPr lang="en-US"/>
          <a:t>Photos are taken from the following PA-2 approved NCDHHS Resource available to DHHS staff on the HEP Hive Site: 
https://ncconnect.sharepoint.com/:p:/r/sites/HEP/_layouts/15/Doc.aspx?sourcedoc=%7b4BFFC70F-16AC-4F3B-9371-F92EAB43AEA5%7d&amp;file=NCDHHS_CPEGraphics.pptx&amp;action=edit&amp;mobileredirect=true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E1945-F254-4CCD-AEA9-BDE672E6B795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CA7C58-A98D-4630-91CC-D1C324B52BB9}">
      <dgm:prSet phldrT="[Text]"/>
      <dgm:spPr/>
      <dgm:t>
        <a:bodyPr/>
        <a:lstStyle/>
        <a:p>
          <a:r>
            <a:rPr lang="en-US"/>
            <a:t>NCDHHS’s Impact Through Addressing Health Disparities</a:t>
          </a:r>
        </a:p>
      </dgm:t>
    </dgm:pt>
    <dgm:pt modelId="{4B92F220-05FA-409F-A118-AFBE8907445A}" type="parTrans" cxnId="{435ADC0F-1FDA-4FD9-94E7-AEBEAAC026F4}">
      <dgm:prSet/>
      <dgm:spPr/>
      <dgm:t>
        <a:bodyPr/>
        <a:lstStyle/>
        <a:p>
          <a:endParaRPr lang="en-US"/>
        </a:p>
      </dgm:t>
    </dgm:pt>
    <dgm:pt modelId="{855D3388-BD35-447D-947C-3AC38F70EB44}" type="sibTrans" cxnId="{435ADC0F-1FDA-4FD9-94E7-AEBEAAC026F4}">
      <dgm:prSet/>
      <dgm:spPr/>
      <dgm:t>
        <a:bodyPr/>
        <a:lstStyle/>
        <a:p>
          <a:endParaRPr lang="en-US"/>
        </a:p>
      </dgm:t>
    </dgm:pt>
    <dgm:pt modelId="{04FABDC0-E3A0-4B93-9C4C-961968EFE61D}">
      <dgm:prSet phldrT="[Text]"/>
      <dgm:spPr/>
      <dgm:t>
        <a:bodyPr/>
        <a:lstStyle/>
        <a:p>
          <a:r>
            <a:rPr lang="en-US"/>
            <a:t>The Office of Health Equity’s (OHE) Leadership and Expertise</a:t>
          </a:r>
        </a:p>
      </dgm:t>
    </dgm:pt>
    <dgm:pt modelId="{7B6CDE83-7AF3-4C7B-BB58-FB9685038D9F}" type="parTrans" cxnId="{4105EEFD-3438-491B-AAB1-0F3823612A0E}">
      <dgm:prSet/>
      <dgm:spPr/>
      <dgm:t>
        <a:bodyPr/>
        <a:lstStyle/>
        <a:p>
          <a:endParaRPr lang="en-US"/>
        </a:p>
      </dgm:t>
    </dgm:pt>
    <dgm:pt modelId="{F1AD64D0-0CE4-4E9E-8824-A4DD5FF62703}" type="sibTrans" cxnId="{4105EEFD-3438-491B-AAB1-0F3823612A0E}">
      <dgm:prSet/>
      <dgm:spPr/>
      <dgm:t>
        <a:bodyPr/>
        <a:lstStyle/>
        <a:p>
          <a:endParaRPr lang="en-US"/>
        </a:p>
      </dgm:t>
    </dgm:pt>
    <dgm:pt modelId="{543B086A-52D6-4A21-95CD-6FD956F3E5EA}">
      <dgm:prSet phldrT="[Text]"/>
      <dgm:spPr/>
      <dgm:t>
        <a:bodyPr/>
        <a:lstStyle/>
        <a:p>
          <a:r>
            <a:rPr lang="en-US"/>
            <a:t>Impact on the State of North Carolina </a:t>
          </a:r>
        </a:p>
      </dgm:t>
    </dgm:pt>
    <dgm:pt modelId="{969D0589-8D95-4C80-BB68-CB2A14D6D3E5}" type="parTrans" cxnId="{90370D85-A57F-4524-BBDB-3AB75498DAD0}">
      <dgm:prSet/>
      <dgm:spPr/>
      <dgm:t>
        <a:bodyPr/>
        <a:lstStyle/>
        <a:p>
          <a:endParaRPr lang="en-US"/>
        </a:p>
      </dgm:t>
    </dgm:pt>
    <dgm:pt modelId="{3DB1059A-AE62-4235-A56F-11D8DAD2094C}" type="sibTrans" cxnId="{90370D85-A57F-4524-BBDB-3AB75498DAD0}">
      <dgm:prSet/>
      <dgm:spPr/>
      <dgm:t>
        <a:bodyPr/>
        <a:lstStyle/>
        <a:p>
          <a:endParaRPr lang="en-US"/>
        </a:p>
      </dgm:t>
    </dgm:pt>
    <dgm:pt modelId="{F7A6B40E-CA53-4696-913E-15989ABB7854}" type="pres">
      <dgm:prSet presAssocID="{8F2E1945-F254-4CCD-AEA9-BDE672E6B795}" presName="outerComposite" presStyleCnt="0">
        <dgm:presLayoutVars>
          <dgm:chMax val="5"/>
          <dgm:dir/>
          <dgm:resizeHandles val="exact"/>
        </dgm:presLayoutVars>
      </dgm:prSet>
      <dgm:spPr/>
    </dgm:pt>
    <dgm:pt modelId="{09BC1F3A-B018-4817-B5F2-B2BEBF685134}" type="pres">
      <dgm:prSet presAssocID="{8F2E1945-F254-4CCD-AEA9-BDE672E6B795}" presName="dummyMaxCanvas" presStyleCnt="0">
        <dgm:presLayoutVars/>
      </dgm:prSet>
      <dgm:spPr/>
    </dgm:pt>
    <dgm:pt modelId="{F2850099-E5D6-4D6B-B459-C6DA96188E6F}" type="pres">
      <dgm:prSet presAssocID="{8F2E1945-F254-4CCD-AEA9-BDE672E6B795}" presName="ThreeNodes_1" presStyleLbl="node1" presStyleIdx="0" presStyleCnt="3">
        <dgm:presLayoutVars>
          <dgm:bulletEnabled val="1"/>
        </dgm:presLayoutVars>
      </dgm:prSet>
      <dgm:spPr/>
    </dgm:pt>
    <dgm:pt modelId="{A37C0B93-6007-4BF8-8F14-57CDD2AE46F9}" type="pres">
      <dgm:prSet presAssocID="{8F2E1945-F254-4CCD-AEA9-BDE672E6B795}" presName="ThreeNodes_2" presStyleLbl="node1" presStyleIdx="1" presStyleCnt="3">
        <dgm:presLayoutVars>
          <dgm:bulletEnabled val="1"/>
        </dgm:presLayoutVars>
      </dgm:prSet>
      <dgm:spPr/>
    </dgm:pt>
    <dgm:pt modelId="{77EF280E-4903-4075-8620-69890162AA16}" type="pres">
      <dgm:prSet presAssocID="{8F2E1945-F254-4CCD-AEA9-BDE672E6B795}" presName="ThreeNodes_3" presStyleLbl="node1" presStyleIdx="2" presStyleCnt="3">
        <dgm:presLayoutVars>
          <dgm:bulletEnabled val="1"/>
        </dgm:presLayoutVars>
      </dgm:prSet>
      <dgm:spPr/>
    </dgm:pt>
    <dgm:pt modelId="{EAA782C7-B6AC-4805-B399-5921958BA184}" type="pres">
      <dgm:prSet presAssocID="{8F2E1945-F254-4CCD-AEA9-BDE672E6B795}" presName="ThreeConn_1-2" presStyleLbl="fgAccFollowNode1" presStyleIdx="0" presStyleCnt="2">
        <dgm:presLayoutVars>
          <dgm:bulletEnabled val="1"/>
        </dgm:presLayoutVars>
      </dgm:prSet>
      <dgm:spPr/>
    </dgm:pt>
    <dgm:pt modelId="{29247A8D-9C8C-4B6A-A6AB-6FD40192C2CC}" type="pres">
      <dgm:prSet presAssocID="{8F2E1945-F254-4CCD-AEA9-BDE672E6B795}" presName="ThreeConn_2-3" presStyleLbl="fgAccFollowNode1" presStyleIdx="1" presStyleCnt="2">
        <dgm:presLayoutVars>
          <dgm:bulletEnabled val="1"/>
        </dgm:presLayoutVars>
      </dgm:prSet>
      <dgm:spPr/>
    </dgm:pt>
    <dgm:pt modelId="{A655FDE8-B9AF-448B-8029-ED7BDE9EE570}" type="pres">
      <dgm:prSet presAssocID="{8F2E1945-F254-4CCD-AEA9-BDE672E6B795}" presName="ThreeNodes_1_text" presStyleLbl="node1" presStyleIdx="2" presStyleCnt="3">
        <dgm:presLayoutVars>
          <dgm:bulletEnabled val="1"/>
        </dgm:presLayoutVars>
      </dgm:prSet>
      <dgm:spPr/>
    </dgm:pt>
    <dgm:pt modelId="{1DA2FB12-A3BD-4444-9B2A-A121983A34DD}" type="pres">
      <dgm:prSet presAssocID="{8F2E1945-F254-4CCD-AEA9-BDE672E6B795}" presName="ThreeNodes_2_text" presStyleLbl="node1" presStyleIdx="2" presStyleCnt="3">
        <dgm:presLayoutVars>
          <dgm:bulletEnabled val="1"/>
        </dgm:presLayoutVars>
      </dgm:prSet>
      <dgm:spPr/>
    </dgm:pt>
    <dgm:pt modelId="{D21ACACA-732E-4B22-BB93-8786B9927D80}" type="pres">
      <dgm:prSet presAssocID="{8F2E1945-F254-4CCD-AEA9-BDE672E6B79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0AC600D-62AA-49FE-9F4A-B1828F665528}" type="presOf" srcId="{F1AD64D0-0CE4-4E9E-8824-A4DD5FF62703}" destId="{29247A8D-9C8C-4B6A-A6AB-6FD40192C2CC}" srcOrd="0" destOrd="0" presId="urn:microsoft.com/office/officeart/2005/8/layout/vProcess5"/>
    <dgm:cxn modelId="{2F88370F-2E8A-461F-B091-6CBFCD8915DE}" type="presOf" srcId="{04FABDC0-E3A0-4B93-9C4C-961968EFE61D}" destId="{A37C0B93-6007-4BF8-8F14-57CDD2AE46F9}" srcOrd="0" destOrd="0" presId="urn:microsoft.com/office/officeart/2005/8/layout/vProcess5"/>
    <dgm:cxn modelId="{435ADC0F-1FDA-4FD9-94E7-AEBEAAC026F4}" srcId="{8F2E1945-F254-4CCD-AEA9-BDE672E6B795}" destId="{C5CA7C58-A98D-4630-91CC-D1C324B52BB9}" srcOrd="0" destOrd="0" parTransId="{4B92F220-05FA-409F-A118-AFBE8907445A}" sibTransId="{855D3388-BD35-447D-947C-3AC38F70EB44}"/>
    <dgm:cxn modelId="{6C3B9244-A127-4AB4-923B-1E2FF71B3AC9}" type="presOf" srcId="{855D3388-BD35-447D-947C-3AC38F70EB44}" destId="{EAA782C7-B6AC-4805-B399-5921958BA184}" srcOrd="0" destOrd="0" presId="urn:microsoft.com/office/officeart/2005/8/layout/vProcess5"/>
    <dgm:cxn modelId="{C39D214A-FD92-437B-BF0F-385F9CFEF52F}" type="presOf" srcId="{543B086A-52D6-4A21-95CD-6FD956F3E5EA}" destId="{77EF280E-4903-4075-8620-69890162AA16}" srcOrd="0" destOrd="0" presId="urn:microsoft.com/office/officeart/2005/8/layout/vProcess5"/>
    <dgm:cxn modelId="{F619426B-A868-4171-B193-E3E393B4F1B2}" type="presOf" srcId="{543B086A-52D6-4A21-95CD-6FD956F3E5EA}" destId="{D21ACACA-732E-4B22-BB93-8786B9927D80}" srcOrd="1" destOrd="0" presId="urn:microsoft.com/office/officeart/2005/8/layout/vProcess5"/>
    <dgm:cxn modelId="{90370D85-A57F-4524-BBDB-3AB75498DAD0}" srcId="{8F2E1945-F254-4CCD-AEA9-BDE672E6B795}" destId="{543B086A-52D6-4A21-95CD-6FD956F3E5EA}" srcOrd="2" destOrd="0" parTransId="{969D0589-8D95-4C80-BB68-CB2A14D6D3E5}" sibTransId="{3DB1059A-AE62-4235-A56F-11D8DAD2094C}"/>
    <dgm:cxn modelId="{A0F44F85-9DC4-4BA5-A0FB-C4BD4DB7776F}" type="presOf" srcId="{C5CA7C58-A98D-4630-91CC-D1C324B52BB9}" destId="{F2850099-E5D6-4D6B-B459-C6DA96188E6F}" srcOrd="0" destOrd="0" presId="urn:microsoft.com/office/officeart/2005/8/layout/vProcess5"/>
    <dgm:cxn modelId="{EE712286-7BB1-452A-9BB8-CEC8DC3D88DC}" type="presOf" srcId="{8F2E1945-F254-4CCD-AEA9-BDE672E6B795}" destId="{F7A6B40E-CA53-4696-913E-15989ABB7854}" srcOrd="0" destOrd="0" presId="urn:microsoft.com/office/officeart/2005/8/layout/vProcess5"/>
    <dgm:cxn modelId="{A5427ABD-536A-4013-B70E-7A9BC9CFCE0A}" type="presOf" srcId="{04FABDC0-E3A0-4B93-9C4C-961968EFE61D}" destId="{1DA2FB12-A3BD-4444-9B2A-A121983A34DD}" srcOrd="1" destOrd="0" presId="urn:microsoft.com/office/officeart/2005/8/layout/vProcess5"/>
    <dgm:cxn modelId="{7F8A82E9-C80E-47E2-A886-7AE64E86EF5D}" type="presOf" srcId="{C5CA7C58-A98D-4630-91CC-D1C324B52BB9}" destId="{A655FDE8-B9AF-448B-8029-ED7BDE9EE570}" srcOrd="1" destOrd="0" presId="urn:microsoft.com/office/officeart/2005/8/layout/vProcess5"/>
    <dgm:cxn modelId="{4105EEFD-3438-491B-AAB1-0F3823612A0E}" srcId="{8F2E1945-F254-4CCD-AEA9-BDE672E6B795}" destId="{04FABDC0-E3A0-4B93-9C4C-961968EFE61D}" srcOrd="1" destOrd="0" parTransId="{7B6CDE83-7AF3-4C7B-BB58-FB9685038D9F}" sibTransId="{F1AD64D0-0CE4-4E9E-8824-A4DD5FF62703}"/>
    <dgm:cxn modelId="{8C6B30A9-8AB4-43C4-BF8B-142625359EB9}" type="presParOf" srcId="{F7A6B40E-CA53-4696-913E-15989ABB7854}" destId="{09BC1F3A-B018-4817-B5F2-B2BEBF685134}" srcOrd="0" destOrd="0" presId="urn:microsoft.com/office/officeart/2005/8/layout/vProcess5"/>
    <dgm:cxn modelId="{9DFA331B-26FF-44F4-B049-FF9BE19D521D}" type="presParOf" srcId="{F7A6B40E-CA53-4696-913E-15989ABB7854}" destId="{F2850099-E5D6-4D6B-B459-C6DA96188E6F}" srcOrd="1" destOrd="0" presId="urn:microsoft.com/office/officeart/2005/8/layout/vProcess5"/>
    <dgm:cxn modelId="{1E00D8E0-EDBF-4FC7-B93B-5DD4524C059A}" type="presParOf" srcId="{F7A6B40E-CA53-4696-913E-15989ABB7854}" destId="{A37C0B93-6007-4BF8-8F14-57CDD2AE46F9}" srcOrd="2" destOrd="0" presId="urn:microsoft.com/office/officeart/2005/8/layout/vProcess5"/>
    <dgm:cxn modelId="{4516333C-1A25-431B-A17F-8AFA868CB8B5}" type="presParOf" srcId="{F7A6B40E-CA53-4696-913E-15989ABB7854}" destId="{77EF280E-4903-4075-8620-69890162AA16}" srcOrd="3" destOrd="0" presId="urn:microsoft.com/office/officeart/2005/8/layout/vProcess5"/>
    <dgm:cxn modelId="{9AA20724-6515-485C-9183-551B3F39B2B5}" type="presParOf" srcId="{F7A6B40E-CA53-4696-913E-15989ABB7854}" destId="{EAA782C7-B6AC-4805-B399-5921958BA184}" srcOrd="4" destOrd="0" presId="urn:microsoft.com/office/officeart/2005/8/layout/vProcess5"/>
    <dgm:cxn modelId="{2FA684FC-57D8-4429-8814-000D2657DA38}" type="presParOf" srcId="{F7A6B40E-CA53-4696-913E-15989ABB7854}" destId="{29247A8D-9C8C-4B6A-A6AB-6FD40192C2CC}" srcOrd="5" destOrd="0" presId="urn:microsoft.com/office/officeart/2005/8/layout/vProcess5"/>
    <dgm:cxn modelId="{B502B269-32AE-4D75-849A-C41D8E79090E}" type="presParOf" srcId="{F7A6B40E-CA53-4696-913E-15989ABB7854}" destId="{A655FDE8-B9AF-448B-8029-ED7BDE9EE570}" srcOrd="6" destOrd="0" presId="urn:microsoft.com/office/officeart/2005/8/layout/vProcess5"/>
    <dgm:cxn modelId="{C238D0D9-A6DD-46F3-8C16-D0F36F7F37BB}" type="presParOf" srcId="{F7A6B40E-CA53-4696-913E-15989ABB7854}" destId="{1DA2FB12-A3BD-4444-9B2A-A121983A34DD}" srcOrd="7" destOrd="0" presId="urn:microsoft.com/office/officeart/2005/8/layout/vProcess5"/>
    <dgm:cxn modelId="{D42917EB-7178-4DB3-BC6A-ABA9ABF318CC}" type="presParOf" srcId="{F7A6B40E-CA53-4696-913E-15989ABB7854}" destId="{D21ACACA-732E-4B22-BB93-8786B9927D8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AEDA7-709A-4426-8D39-BC4286A2F8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0C665-D88C-4D45-A631-BFBA93CB307E}">
      <dgm:prSet phldrT="[Text]"/>
      <dgm:spPr>
        <a:xfrm>
          <a:off x="2491" y="734174"/>
          <a:ext cx="1498404" cy="551731"/>
        </a:xfrm>
        <a:prstGeom prst="rect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Richmond County</a:t>
          </a:r>
        </a:p>
      </dgm:t>
    </dgm:pt>
    <dgm:pt modelId="{9F43935F-FA93-4D76-AC27-BAF74CF33D07}" type="parTrans" cxnId="{4BE05A29-3005-4E9D-AD5F-AC63A6B89EDD}">
      <dgm:prSet/>
      <dgm:spPr/>
      <dgm:t>
        <a:bodyPr/>
        <a:lstStyle/>
        <a:p>
          <a:endParaRPr lang="en-US"/>
        </a:p>
      </dgm:t>
    </dgm:pt>
    <dgm:pt modelId="{1C58F30A-5DFE-427B-B3CD-0B3F7D01F14E}" type="sibTrans" cxnId="{4BE05A29-3005-4E9D-AD5F-AC63A6B89EDD}">
      <dgm:prSet/>
      <dgm:spPr/>
      <dgm:t>
        <a:bodyPr/>
        <a:lstStyle/>
        <a:p>
          <a:endParaRPr lang="en-US"/>
        </a:p>
      </dgm:t>
    </dgm:pt>
    <dgm:pt modelId="{EDA2E84E-6C4A-490F-8F8F-7623C2065CEB}">
      <dgm:prSet phldrT="[Text]"/>
      <dgm:spPr>
        <a:xfrm>
          <a:off x="2491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Million Hearts Initiative  </a:t>
          </a:r>
        </a:p>
      </dgm:t>
    </dgm:pt>
    <dgm:pt modelId="{5373613E-E0EF-46DD-805D-243B3A1A0DD7}" type="parTrans" cxnId="{E3BF1EC5-15B8-460B-A021-F2E5023BB38E}">
      <dgm:prSet/>
      <dgm:spPr/>
      <dgm:t>
        <a:bodyPr/>
        <a:lstStyle/>
        <a:p>
          <a:endParaRPr lang="en-US"/>
        </a:p>
      </dgm:t>
    </dgm:pt>
    <dgm:pt modelId="{2887C1DB-B46C-41E0-857F-9E2A4BBE6A73}" type="sibTrans" cxnId="{E3BF1EC5-15B8-460B-A021-F2E5023BB38E}">
      <dgm:prSet/>
      <dgm:spPr/>
      <dgm:t>
        <a:bodyPr/>
        <a:lstStyle/>
        <a:p>
          <a:endParaRPr lang="en-US"/>
        </a:p>
      </dgm:t>
    </dgm:pt>
    <dgm:pt modelId="{C3290562-0019-4714-9E0B-234FA76C9DCF}">
      <dgm:prSet phldrT="[Text]"/>
      <dgm:spPr>
        <a:xfrm>
          <a:off x="1710673" y="734174"/>
          <a:ext cx="1498404" cy="551731"/>
        </a:xfrm>
        <a:prstGeom prst="rect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Alamance County</a:t>
          </a:r>
        </a:p>
      </dgm:t>
    </dgm:pt>
    <dgm:pt modelId="{17FB5DB4-F3BE-4776-A28C-CDD2878D4F4E}" type="parTrans" cxnId="{EFBF0333-283A-4E4B-8FF0-55AB4B7256B0}">
      <dgm:prSet/>
      <dgm:spPr/>
      <dgm:t>
        <a:bodyPr/>
        <a:lstStyle/>
        <a:p>
          <a:endParaRPr lang="en-US"/>
        </a:p>
      </dgm:t>
    </dgm:pt>
    <dgm:pt modelId="{BB5DF931-D1EE-4BDC-A06D-66C32CF16813}" type="sibTrans" cxnId="{EFBF0333-283A-4E4B-8FF0-55AB4B7256B0}">
      <dgm:prSet/>
      <dgm:spPr/>
      <dgm:t>
        <a:bodyPr/>
        <a:lstStyle/>
        <a:p>
          <a:endParaRPr lang="en-US"/>
        </a:p>
      </dgm:t>
    </dgm:pt>
    <dgm:pt modelId="{2467F6B3-8651-4852-96DA-01CC10EE5301}">
      <dgm:prSet phldrT="[Text]"/>
      <dgm:spPr>
        <a:xfrm>
          <a:off x="1710673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Ramseur Community Wellness Committee</a:t>
          </a:r>
        </a:p>
      </dgm:t>
    </dgm:pt>
    <dgm:pt modelId="{8161D428-3A46-491F-8AE7-8A64422C2BFB}" type="parTrans" cxnId="{A4290EA8-6540-4807-BB76-B1DFB593A4A2}">
      <dgm:prSet/>
      <dgm:spPr/>
      <dgm:t>
        <a:bodyPr/>
        <a:lstStyle/>
        <a:p>
          <a:endParaRPr lang="en-US"/>
        </a:p>
      </dgm:t>
    </dgm:pt>
    <dgm:pt modelId="{759BCFAA-E20C-4894-9C04-F228A1140A37}" type="sibTrans" cxnId="{A4290EA8-6540-4807-BB76-B1DFB593A4A2}">
      <dgm:prSet/>
      <dgm:spPr/>
      <dgm:t>
        <a:bodyPr/>
        <a:lstStyle/>
        <a:p>
          <a:endParaRPr lang="en-US"/>
        </a:p>
      </dgm:t>
    </dgm:pt>
    <dgm:pt modelId="{E7FE3674-2773-4985-95BD-38285383927C}">
      <dgm:prSet phldrT="[Text]"/>
      <dgm:spPr>
        <a:xfrm>
          <a:off x="2491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Pinehurst Resort Employees</a:t>
          </a:r>
        </a:p>
      </dgm:t>
    </dgm:pt>
    <dgm:pt modelId="{DC29B88D-DFC9-4A1E-AE2D-F27C2F351DB3}" type="parTrans" cxnId="{0EF39E07-AF59-4626-93AB-134A2F1DEFCB}">
      <dgm:prSet/>
      <dgm:spPr/>
      <dgm:t>
        <a:bodyPr/>
        <a:lstStyle/>
        <a:p>
          <a:endParaRPr lang="en-US"/>
        </a:p>
      </dgm:t>
    </dgm:pt>
    <dgm:pt modelId="{94E0BDA0-71EC-4D01-A6E6-66BB4F058111}" type="sibTrans" cxnId="{0EF39E07-AF59-4626-93AB-134A2F1DEFCB}">
      <dgm:prSet/>
      <dgm:spPr/>
      <dgm:t>
        <a:bodyPr/>
        <a:lstStyle/>
        <a:p>
          <a:endParaRPr lang="en-US"/>
        </a:p>
      </dgm:t>
    </dgm:pt>
    <dgm:pt modelId="{B53E2A9C-15B9-455E-88A7-F5A0D49E80EF}">
      <dgm:prSet phldrT="[Text]"/>
      <dgm:spPr>
        <a:xfrm>
          <a:off x="1710673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Alamance County Detention Center</a:t>
          </a:r>
        </a:p>
      </dgm:t>
    </dgm:pt>
    <dgm:pt modelId="{76362478-3E37-4060-8C85-57FA77BF2A1B}" type="parTrans" cxnId="{7091D91B-CD89-45CA-A8CC-FBEC468FC0FC}">
      <dgm:prSet/>
      <dgm:spPr/>
      <dgm:t>
        <a:bodyPr/>
        <a:lstStyle/>
        <a:p>
          <a:endParaRPr lang="en-US"/>
        </a:p>
      </dgm:t>
    </dgm:pt>
    <dgm:pt modelId="{2DE2B3D2-0739-434C-9E1A-8ED06F47CEFA}" type="sibTrans" cxnId="{7091D91B-CD89-45CA-A8CC-FBEC468FC0FC}">
      <dgm:prSet/>
      <dgm:spPr/>
      <dgm:t>
        <a:bodyPr/>
        <a:lstStyle/>
        <a:p>
          <a:endParaRPr lang="en-US"/>
        </a:p>
      </dgm:t>
    </dgm:pt>
    <dgm:pt modelId="{ABC30398-E86A-40CB-B6CC-7A5C8860B4B5}">
      <dgm:prSet phldrT="[Text]"/>
      <dgm:spPr>
        <a:xfrm>
          <a:off x="3418854" y="734174"/>
          <a:ext cx="1498404" cy="551731"/>
        </a:xfrm>
        <a:prstGeom prst="rect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Buncombe County</a:t>
          </a:r>
        </a:p>
      </dgm:t>
    </dgm:pt>
    <dgm:pt modelId="{60D75FDD-5DA0-45CE-8881-81B65BDB23D7}" type="parTrans" cxnId="{F2B2CD82-AC3E-40B4-AEC0-ED0E654C07E5}">
      <dgm:prSet/>
      <dgm:spPr/>
      <dgm:t>
        <a:bodyPr/>
        <a:lstStyle/>
        <a:p>
          <a:endParaRPr lang="en-US"/>
        </a:p>
      </dgm:t>
    </dgm:pt>
    <dgm:pt modelId="{FCDF8071-5F9A-46E5-8261-131ED9EE1246}" type="sibTrans" cxnId="{F2B2CD82-AC3E-40B4-AEC0-ED0E654C07E5}">
      <dgm:prSet/>
      <dgm:spPr/>
      <dgm:t>
        <a:bodyPr/>
        <a:lstStyle/>
        <a:p>
          <a:endParaRPr lang="en-US"/>
        </a:p>
      </dgm:t>
    </dgm:pt>
    <dgm:pt modelId="{31BFA235-0AAE-410D-90C0-01508AFBB624}">
      <dgm:prSet phldrT="[Text]"/>
      <dgm:spPr>
        <a:xfrm>
          <a:off x="3418854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Appalachian Mountain Health</a:t>
          </a:r>
        </a:p>
      </dgm:t>
    </dgm:pt>
    <dgm:pt modelId="{DD481006-1F6E-477B-B9E7-EF34C6D1357D}" type="parTrans" cxnId="{55C9CDAC-F63A-4D58-9A1D-BDA212F41AD3}">
      <dgm:prSet/>
      <dgm:spPr/>
      <dgm:t>
        <a:bodyPr/>
        <a:lstStyle/>
        <a:p>
          <a:endParaRPr lang="en-US"/>
        </a:p>
      </dgm:t>
    </dgm:pt>
    <dgm:pt modelId="{288BEA9E-4C65-4961-A709-AA1C0C9A997D}" type="sibTrans" cxnId="{55C9CDAC-F63A-4D58-9A1D-BDA212F41AD3}">
      <dgm:prSet/>
      <dgm:spPr/>
      <dgm:t>
        <a:bodyPr/>
        <a:lstStyle/>
        <a:p>
          <a:endParaRPr lang="en-US"/>
        </a:p>
      </dgm:t>
    </dgm:pt>
    <dgm:pt modelId="{7530A409-5306-4E04-B11C-0D892D5F031C}">
      <dgm:prSet phldrT="[Text]"/>
      <dgm:spPr>
        <a:xfrm>
          <a:off x="5127035" y="734174"/>
          <a:ext cx="1498404" cy="551731"/>
        </a:xfrm>
        <a:prstGeom prst="rect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All-State</a:t>
          </a:r>
        </a:p>
      </dgm:t>
    </dgm:pt>
    <dgm:pt modelId="{F90F8401-28BE-4A95-B3C3-CD9DB3A71619}" type="parTrans" cxnId="{B1CE5A37-63DA-4231-B012-6805B21E932C}">
      <dgm:prSet/>
      <dgm:spPr/>
      <dgm:t>
        <a:bodyPr/>
        <a:lstStyle/>
        <a:p>
          <a:endParaRPr lang="en-US"/>
        </a:p>
      </dgm:t>
    </dgm:pt>
    <dgm:pt modelId="{833BF127-C764-4688-ACEC-866113320AEA}" type="sibTrans" cxnId="{B1CE5A37-63DA-4231-B012-6805B21E932C}">
      <dgm:prSet/>
      <dgm:spPr/>
      <dgm:t>
        <a:bodyPr/>
        <a:lstStyle/>
        <a:p>
          <a:endParaRPr lang="en-US"/>
        </a:p>
      </dgm:t>
    </dgm:pt>
    <dgm:pt modelId="{6D1BE08E-DD87-4EBA-BA9A-13158AFEA583}">
      <dgm:prSet phldrT="[Text]"/>
      <dgm:spPr>
        <a:xfrm>
          <a:off x="5127035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American Diabetes Association – CDC Grant</a:t>
          </a:r>
        </a:p>
      </dgm:t>
    </dgm:pt>
    <dgm:pt modelId="{C8A6A2C1-563E-4850-BDDC-D38EE530D885}" type="parTrans" cxnId="{5B329ADF-39E9-44BE-8201-025FD7A8AFF9}">
      <dgm:prSet/>
      <dgm:spPr/>
      <dgm:t>
        <a:bodyPr/>
        <a:lstStyle/>
        <a:p>
          <a:endParaRPr lang="en-US"/>
        </a:p>
      </dgm:t>
    </dgm:pt>
    <dgm:pt modelId="{4C16AD0E-D89B-47CB-863E-12AF845612C0}" type="sibTrans" cxnId="{5B329ADF-39E9-44BE-8201-025FD7A8AFF9}">
      <dgm:prSet/>
      <dgm:spPr/>
      <dgm:t>
        <a:bodyPr/>
        <a:lstStyle/>
        <a:p>
          <a:endParaRPr lang="en-US"/>
        </a:p>
      </dgm:t>
    </dgm:pt>
    <dgm:pt modelId="{8A9DA280-354A-435B-B0DE-6FE99819300F}" type="pres">
      <dgm:prSet presAssocID="{1BAAEDA7-709A-4426-8D39-BC4286A2F82B}" presName="Name0" presStyleCnt="0">
        <dgm:presLayoutVars>
          <dgm:dir/>
          <dgm:animLvl val="lvl"/>
          <dgm:resizeHandles val="exact"/>
        </dgm:presLayoutVars>
      </dgm:prSet>
      <dgm:spPr/>
    </dgm:pt>
    <dgm:pt modelId="{279C890A-FF8A-417A-A4DF-1BC65862918F}" type="pres">
      <dgm:prSet presAssocID="{BD50C665-D88C-4D45-A631-BFBA93CB307E}" presName="composite" presStyleCnt="0"/>
      <dgm:spPr/>
    </dgm:pt>
    <dgm:pt modelId="{23D77C11-BDF2-48E5-BC3A-373707DA547F}" type="pres">
      <dgm:prSet presAssocID="{BD50C665-D88C-4D45-A631-BFBA93CB307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360B135-845D-4FEF-AE6D-F9F9BE744BB6}" type="pres">
      <dgm:prSet presAssocID="{BD50C665-D88C-4D45-A631-BFBA93CB307E}" presName="desTx" presStyleLbl="alignAccFollowNode1" presStyleIdx="0" presStyleCnt="4">
        <dgm:presLayoutVars>
          <dgm:bulletEnabled val="1"/>
        </dgm:presLayoutVars>
      </dgm:prSet>
      <dgm:spPr/>
    </dgm:pt>
    <dgm:pt modelId="{E25C4829-DD68-406A-A743-310356ED8318}" type="pres">
      <dgm:prSet presAssocID="{1C58F30A-5DFE-427B-B3CD-0B3F7D01F14E}" presName="space" presStyleCnt="0"/>
      <dgm:spPr/>
    </dgm:pt>
    <dgm:pt modelId="{13A55AC8-A0A6-4230-A87D-440D10A017EF}" type="pres">
      <dgm:prSet presAssocID="{C3290562-0019-4714-9E0B-234FA76C9DCF}" presName="composite" presStyleCnt="0"/>
      <dgm:spPr/>
    </dgm:pt>
    <dgm:pt modelId="{A2AEFD36-C1D6-4194-8ACA-3BDB825051AC}" type="pres">
      <dgm:prSet presAssocID="{C3290562-0019-4714-9E0B-234FA76C9DC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637FDE8-AC2F-4E3E-B6AC-F692A26AF955}" type="pres">
      <dgm:prSet presAssocID="{C3290562-0019-4714-9E0B-234FA76C9DCF}" presName="desTx" presStyleLbl="alignAccFollowNode1" presStyleIdx="1" presStyleCnt="4">
        <dgm:presLayoutVars>
          <dgm:bulletEnabled val="1"/>
        </dgm:presLayoutVars>
      </dgm:prSet>
      <dgm:spPr/>
    </dgm:pt>
    <dgm:pt modelId="{4F75E308-C1F7-4A33-AD55-D45B562AF84A}" type="pres">
      <dgm:prSet presAssocID="{BB5DF931-D1EE-4BDC-A06D-66C32CF16813}" presName="space" presStyleCnt="0"/>
      <dgm:spPr/>
    </dgm:pt>
    <dgm:pt modelId="{4AA414B6-DF05-4D71-8354-A4AFD53ECAA7}" type="pres">
      <dgm:prSet presAssocID="{ABC30398-E86A-40CB-B6CC-7A5C8860B4B5}" presName="composite" presStyleCnt="0"/>
      <dgm:spPr/>
    </dgm:pt>
    <dgm:pt modelId="{93BE2226-8772-4B08-98E8-063E3896EBBD}" type="pres">
      <dgm:prSet presAssocID="{ABC30398-E86A-40CB-B6CC-7A5C8860B4B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95C52A4-7D42-4E40-8B08-4F085D1FA6A1}" type="pres">
      <dgm:prSet presAssocID="{ABC30398-E86A-40CB-B6CC-7A5C8860B4B5}" presName="desTx" presStyleLbl="alignAccFollowNode1" presStyleIdx="2" presStyleCnt="4">
        <dgm:presLayoutVars>
          <dgm:bulletEnabled val="1"/>
        </dgm:presLayoutVars>
      </dgm:prSet>
      <dgm:spPr/>
    </dgm:pt>
    <dgm:pt modelId="{9EA58088-DDA8-4174-A2FB-D449F6CF62AF}" type="pres">
      <dgm:prSet presAssocID="{FCDF8071-5F9A-46E5-8261-131ED9EE1246}" presName="space" presStyleCnt="0"/>
      <dgm:spPr/>
    </dgm:pt>
    <dgm:pt modelId="{D86D7D1C-41B9-4C1E-A7AB-2FACA990AD07}" type="pres">
      <dgm:prSet presAssocID="{7530A409-5306-4E04-B11C-0D892D5F031C}" presName="composite" presStyleCnt="0"/>
      <dgm:spPr/>
    </dgm:pt>
    <dgm:pt modelId="{7D16CF6A-E6C9-4039-BBC4-F93E2E1764CB}" type="pres">
      <dgm:prSet presAssocID="{7530A409-5306-4E04-B11C-0D892D5F031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7B1E413-FF13-4976-86CB-EF398802EA1B}" type="pres">
      <dgm:prSet presAssocID="{7530A409-5306-4E04-B11C-0D892D5F031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EF39E07-AF59-4626-93AB-134A2F1DEFCB}" srcId="{BD50C665-D88C-4D45-A631-BFBA93CB307E}" destId="{E7FE3674-2773-4985-95BD-38285383927C}" srcOrd="1" destOrd="0" parTransId="{DC29B88D-DFC9-4A1E-AE2D-F27C2F351DB3}" sibTransId="{94E0BDA0-71EC-4D01-A6E6-66BB4F058111}"/>
    <dgm:cxn modelId="{6C9F9A15-890C-47E1-AFA5-44BF50B2144F}" type="presOf" srcId="{B53E2A9C-15B9-455E-88A7-F5A0D49E80EF}" destId="{4637FDE8-AC2F-4E3E-B6AC-F692A26AF955}" srcOrd="0" destOrd="1" presId="urn:microsoft.com/office/officeart/2005/8/layout/hList1"/>
    <dgm:cxn modelId="{7091D91B-CD89-45CA-A8CC-FBEC468FC0FC}" srcId="{C3290562-0019-4714-9E0B-234FA76C9DCF}" destId="{B53E2A9C-15B9-455E-88A7-F5A0D49E80EF}" srcOrd="1" destOrd="0" parTransId="{76362478-3E37-4060-8C85-57FA77BF2A1B}" sibTransId="{2DE2B3D2-0739-434C-9E1A-8ED06F47CEFA}"/>
    <dgm:cxn modelId="{4BE05A29-3005-4E9D-AD5F-AC63A6B89EDD}" srcId="{1BAAEDA7-709A-4426-8D39-BC4286A2F82B}" destId="{BD50C665-D88C-4D45-A631-BFBA93CB307E}" srcOrd="0" destOrd="0" parTransId="{9F43935F-FA93-4D76-AC27-BAF74CF33D07}" sibTransId="{1C58F30A-5DFE-427B-B3CD-0B3F7D01F14E}"/>
    <dgm:cxn modelId="{EFBF0333-283A-4E4B-8FF0-55AB4B7256B0}" srcId="{1BAAEDA7-709A-4426-8D39-BC4286A2F82B}" destId="{C3290562-0019-4714-9E0B-234FA76C9DCF}" srcOrd="1" destOrd="0" parTransId="{17FB5DB4-F3BE-4776-A28C-CDD2878D4F4E}" sibTransId="{BB5DF931-D1EE-4BDC-A06D-66C32CF16813}"/>
    <dgm:cxn modelId="{B1CE5A37-63DA-4231-B012-6805B21E932C}" srcId="{1BAAEDA7-709A-4426-8D39-BC4286A2F82B}" destId="{7530A409-5306-4E04-B11C-0D892D5F031C}" srcOrd="3" destOrd="0" parTransId="{F90F8401-28BE-4A95-B3C3-CD9DB3A71619}" sibTransId="{833BF127-C764-4688-ACEC-866113320AEA}"/>
    <dgm:cxn modelId="{C175C35B-66EA-444A-977B-FC53FD10DC50}" type="presOf" srcId="{BD50C665-D88C-4D45-A631-BFBA93CB307E}" destId="{23D77C11-BDF2-48E5-BC3A-373707DA547F}" srcOrd="0" destOrd="0" presId="urn:microsoft.com/office/officeart/2005/8/layout/hList1"/>
    <dgm:cxn modelId="{4387C963-54C0-4947-A7A3-C0124FF62783}" type="presOf" srcId="{6D1BE08E-DD87-4EBA-BA9A-13158AFEA583}" destId="{97B1E413-FF13-4976-86CB-EF398802EA1B}" srcOrd="0" destOrd="0" presId="urn:microsoft.com/office/officeart/2005/8/layout/hList1"/>
    <dgm:cxn modelId="{E2D76B55-430A-4CBD-A88F-C0D2BF4109BA}" type="presOf" srcId="{1BAAEDA7-709A-4426-8D39-BC4286A2F82B}" destId="{8A9DA280-354A-435B-B0DE-6FE99819300F}" srcOrd="0" destOrd="0" presId="urn:microsoft.com/office/officeart/2005/8/layout/hList1"/>
    <dgm:cxn modelId="{40778E57-913B-44A5-9EF6-21AF76BF4238}" type="presOf" srcId="{C3290562-0019-4714-9E0B-234FA76C9DCF}" destId="{A2AEFD36-C1D6-4194-8ACA-3BDB825051AC}" srcOrd="0" destOrd="0" presId="urn:microsoft.com/office/officeart/2005/8/layout/hList1"/>
    <dgm:cxn modelId="{F2B2CD82-AC3E-40B4-AEC0-ED0E654C07E5}" srcId="{1BAAEDA7-709A-4426-8D39-BC4286A2F82B}" destId="{ABC30398-E86A-40CB-B6CC-7A5C8860B4B5}" srcOrd="2" destOrd="0" parTransId="{60D75FDD-5DA0-45CE-8881-81B65BDB23D7}" sibTransId="{FCDF8071-5F9A-46E5-8261-131ED9EE1246}"/>
    <dgm:cxn modelId="{A4290EA8-6540-4807-BB76-B1DFB593A4A2}" srcId="{C3290562-0019-4714-9E0B-234FA76C9DCF}" destId="{2467F6B3-8651-4852-96DA-01CC10EE5301}" srcOrd="0" destOrd="0" parTransId="{8161D428-3A46-491F-8AE7-8A64422C2BFB}" sibTransId="{759BCFAA-E20C-4894-9C04-F228A1140A37}"/>
    <dgm:cxn modelId="{F2DAD3A8-FF3F-44EB-A16A-C6B29BA506E0}" type="presOf" srcId="{31BFA235-0AAE-410D-90C0-01508AFBB624}" destId="{195C52A4-7D42-4E40-8B08-4F085D1FA6A1}" srcOrd="0" destOrd="0" presId="urn:microsoft.com/office/officeart/2005/8/layout/hList1"/>
    <dgm:cxn modelId="{192509AB-96BD-4548-BC0A-6C9B5023D52D}" type="presOf" srcId="{7530A409-5306-4E04-B11C-0D892D5F031C}" destId="{7D16CF6A-E6C9-4039-BBC4-F93E2E1764CB}" srcOrd="0" destOrd="0" presId="urn:microsoft.com/office/officeart/2005/8/layout/hList1"/>
    <dgm:cxn modelId="{55C9CDAC-F63A-4D58-9A1D-BDA212F41AD3}" srcId="{ABC30398-E86A-40CB-B6CC-7A5C8860B4B5}" destId="{31BFA235-0AAE-410D-90C0-01508AFBB624}" srcOrd="0" destOrd="0" parTransId="{DD481006-1F6E-477B-B9E7-EF34C6D1357D}" sibTransId="{288BEA9E-4C65-4961-A709-AA1C0C9A997D}"/>
    <dgm:cxn modelId="{E3BF1EC5-15B8-460B-A021-F2E5023BB38E}" srcId="{BD50C665-D88C-4D45-A631-BFBA93CB307E}" destId="{EDA2E84E-6C4A-490F-8F8F-7623C2065CEB}" srcOrd="0" destOrd="0" parTransId="{5373613E-E0EF-46DD-805D-243B3A1A0DD7}" sibTransId="{2887C1DB-B46C-41E0-857F-9E2A4BBE6A73}"/>
    <dgm:cxn modelId="{15C500C9-E05B-4538-89C9-AF821BD3988B}" type="presOf" srcId="{EDA2E84E-6C4A-490F-8F8F-7623C2065CEB}" destId="{4360B135-845D-4FEF-AE6D-F9F9BE744BB6}" srcOrd="0" destOrd="0" presId="urn:microsoft.com/office/officeart/2005/8/layout/hList1"/>
    <dgm:cxn modelId="{F08274D6-A1B4-47DB-9806-DEF869989194}" type="presOf" srcId="{ABC30398-E86A-40CB-B6CC-7A5C8860B4B5}" destId="{93BE2226-8772-4B08-98E8-063E3896EBBD}" srcOrd="0" destOrd="0" presId="urn:microsoft.com/office/officeart/2005/8/layout/hList1"/>
    <dgm:cxn modelId="{5B329ADF-39E9-44BE-8201-025FD7A8AFF9}" srcId="{7530A409-5306-4E04-B11C-0D892D5F031C}" destId="{6D1BE08E-DD87-4EBA-BA9A-13158AFEA583}" srcOrd="0" destOrd="0" parTransId="{C8A6A2C1-563E-4850-BDDC-D38EE530D885}" sibTransId="{4C16AD0E-D89B-47CB-863E-12AF845612C0}"/>
    <dgm:cxn modelId="{9EB709E0-E85C-47A6-9098-318110E3F9F8}" type="presOf" srcId="{E7FE3674-2773-4985-95BD-38285383927C}" destId="{4360B135-845D-4FEF-AE6D-F9F9BE744BB6}" srcOrd="0" destOrd="1" presId="urn:microsoft.com/office/officeart/2005/8/layout/hList1"/>
    <dgm:cxn modelId="{F79171EC-827B-4819-B874-CD6CC3246989}" type="presOf" srcId="{2467F6B3-8651-4852-96DA-01CC10EE5301}" destId="{4637FDE8-AC2F-4E3E-B6AC-F692A26AF955}" srcOrd="0" destOrd="0" presId="urn:microsoft.com/office/officeart/2005/8/layout/hList1"/>
    <dgm:cxn modelId="{8BFA8745-715A-4087-AE7D-C18857F58FCB}" type="presParOf" srcId="{8A9DA280-354A-435B-B0DE-6FE99819300F}" destId="{279C890A-FF8A-417A-A4DF-1BC65862918F}" srcOrd="0" destOrd="0" presId="urn:microsoft.com/office/officeart/2005/8/layout/hList1"/>
    <dgm:cxn modelId="{19C46B4B-79A9-4007-8154-56651B3A4A6D}" type="presParOf" srcId="{279C890A-FF8A-417A-A4DF-1BC65862918F}" destId="{23D77C11-BDF2-48E5-BC3A-373707DA547F}" srcOrd="0" destOrd="0" presId="urn:microsoft.com/office/officeart/2005/8/layout/hList1"/>
    <dgm:cxn modelId="{B42307C2-09A1-453E-B0E6-18180BF38F9F}" type="presParOf" srcId="{279C890A-FF8A-417A-A4DF-1BC65862918F}" destId="{4360B135-845D-4FEF-AE6D-F9F9BE744BB6}" srcOrd="1" destOrd="0" presId="urn:microsoft.com/office/officeart/2005/8/layout/hList1"/>
    <dgm:cxn modelId="{6F207A03-6C9C-4ECD-A6EB-94FEBB8AB664}" type="presParOf" srcId="{8A9DA280-354A-435B-B0DE-6FE99819300F}" destId="{E25C4829-DD68-406A-A743-310356ED8318}" srcOrd="1" destOrd="0" presId="urn:microsoft.com/office/officeart/2005/8/layout/hList1"/>
    <dgm:cxn modelId="{6352E4F9-6951-4EFB-9282-2EC0768CC231}" type="presParOf" srcId="{8A9DA280-354A-435B-B0DE-6FE99819300F}" destId="{13A55AC8-A0A6-4230-A87D-440D10A017EF}" srcOrd="2" destOrd="0" presId="urn:microsoft.com/office/officeart/2005/8/layout/hList1"/>
    <dgm:cxn modelId="{201658B8-24B8-4183-995D-E7D49CAC85D7}" type="presParOf" srcId="{13A55AC8-A0A6-4230-A87D-440D10A017EF}" destId="{A2AEFD36-C1D6-4194-8ACA-3BDB825051AC}" srcOrd="0" destOrd="0" presId="urn:microsoft.com/office/officeart/2005/8/layout/hList1"/>
    <dgm:cxn modelId="{D4137F02-2101-4105-AD1C-4B4EECE123B7}" type="presParOf" srcId="{13A55AC8-A0A6-4230-A87D-440D10A017EF}" destId="{4637FDE8-AC2F-4E3E-B6AC-F692A26AF955}" srcOrd="1" destOrd="0" presId="urn:microsoft.com/office/officeart/2005/8/layout/hList1"/>
    <dgm:cxn modelId="{ACCF56EC-434C-4E2F-B77E-C946D363382D}" type="presParOf" srcId="{8A9DA280-354A-435B-B0DE-6FE99819300F}" destId="{4F75E308-C1F7-4A33-AD55-D45B562AF84A}" srcOrd="3" destOrd="0" presId="urn:microsoft.com/office/officeart/2005/8/layout/hList1"/>
    <dgm:cxn modelId="{BD4B7AD1-1A91-432D-B762-ED1062681FD3}" type="presParOf" srcId="{8A9DA280-354A-435B-B0DE-6FE99819300F}" destId="{4AA414B6-DF05-4D71-8354-A4AFD53ECAA7}" srcOrd="4" destOrd="0" presId="urn:microsoft.com/office/officeart/2005/8/layout/hList1"/>
    <dgm:cxn modelId="{2305E3D2-8474-47F8-86C1-43D3DDB7DBA4}" type="presParOf" srcId="{4AA414B6-DF05-4D71-8354-A4AFD53ECAA7}" destId="{93BE2226-8772-4B08-98E8-063E3896EBBD}" srcOrd="0" destOrd="0" presId="urn:microsoft.com/office/officeart/2005/8/layout/hList1"/>
    <dgm:cxn modelId="{4F09BD1D-7359-4B36-B500-8F942C42896A}" type="presParOf" srcId="{4AA414B6-DF05-4D71-8354-A4AFD53ECAA7}" destId="{195C52A4-7D42-4E40-8B08-4F085D1FA6A1}" srcOrd="1" destOrd="0" presId="urn:microsoft.com/office/officeart/2005/8/layout/hList1"/>
    <dgm:cxn modelId="{B52EAB2D-022A-492C-8BFA-59119C94D364}" type="presParOf" srcId="{8A9DA280-354A-435B-B0DE-6FE99819300F}" destId="{9EA58088-DDA8-4174-A2FB-D449F6CF62AF}" srcOrd="5" destOrd="0" presId="urn:microsoft.com/office/officeart/2005/8/layout/hList1"/>
    <dgm:cxn modelId="{588336F6-7D6E-464E-B244-2B4E5BC0F0AD}" type="presParOf" srcId="{8A9DA280-354A-435B-B0DE-6FE99819300F}" destId="{D86D7D1C-41B9-4C1E-A7AB-2FACA990AD07}" srcOrd="6" destOrd="0" presId="urn:microsoft.com/office/officeart/2005/8/layout/hList1"/>
    <dgm:cxn modelId="{A9C4FEE9-451E-4D38-AEDA-94FE638EFDC9}" type="presParOf" srcId="{D86D7D1C-41B9-4C1E-A7AB-2FACA990AD07}" destId="{7D16CF6A-E6C9-4039-BBC4-F93E2E1764CB}" srcOrd="0" destOrd="0" presId="urn:microsoft.com/office/officeart/2005/8/layout/hList1"/>
    <dgm:cxn modelId="{437BFD1F-2359-4629-9B43-3A7FA51037AE}" type="presParOf" srcId="{D86D7D1C-41B9-4C1E-A7AB-2FACA990AD07}" destId="{97B1E413-FF13-4976-86CB-EF398802EA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50099-E5D6-4D6B-B459-C6DA96188E6F}">
      <dsp:nvSpPr>
        <dsp:cNvPr id="0" name=""/>
        <dsp:cNvSpPr/>
      </dsp:nvSpPr>
      <dsp:spPr>
        <a:xfrm>
          <a:off x="0" y="0"/>
          <a:ext cx="4762113" cy="1197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NCDHHS’s Impact Through Addressing Health Disparities</a:t>
          </a:r>
        </a:p>
      </dsp:txBody>
      <dsp:txXfrm>
        <a:off x="35067" y="35067"/>
        <a:ext cx="3470165" cy="1127136"/>
      </dsp:txXfrm>
    </dsp:sp>
    <dsp:sp modelId="{A37C0B93-6007-4BF8-8F14-57CDD2AE46F9}">
      <dsp:nvSpPr>
        <dsp:cNvPr id="0" name=""/>
        <dsp:cNvSpPr/>
      </dsp:nvSpPr>
      <dsp:spPr>
        <a:xfrm>
          <a:off x="420186" y="1396814"/>
          <a:ext cx="4762113" cy="1197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Office of Health Equity’s (OHE) Leadership and Expertise</a:t>
          </a:r>
        </a:p>
      </dsp:txBody>
      <dsp:txXfrm>
        <a:off x="455253" y="1431881"/>
        <a:ext cx="3493567" cy="1127136"/>
      </dsp:txXfrm>
    </dsp:sp>
    <dsp:sp modelId="{77EF280E-4903-4075-8620-69890162AA16}">
      <dsp:nvSpPr>
        <dsp:cNvPr id="0" name=""/>
        <dsp:cNvSpPr/>
      </dsp:nvSpPr>
      <dsp:spPr>
        <a:xfrm>
          <a:off x="840372" y="2793629"/>
          <a:ext cx="4762113" cy="1197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Impact on the State of North Carolina </a:t>
          </a:r>
        </a:p>
      </dsp:txBody>
      <dsp:txXfrm>
        <a:off x="875439" y="2828696"/>
        <a:ext cx="3493567" cy="1127136"/>
      </dsp:txXfrm>
    </dsp:sp>
    <dsp:sp modelId="{EAA782C7-B6AC-4805-B399-5921958BA184}">
      <dsp:nvSpPr>
        <dsp:cNvPr id="0" name=""/>
        <dsp:cNvSpPr/>
      </dsp:nvSpPr>
      <dsp:spPr>
        <a:xfrm>
          <a:off x="3983887" y="907929"/>
          <a:ext cx="778225" cy="7782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158988" y="907929"/>
        <a:ext cx="428023" cy="585614"/>
      </dsp:txXfrm>
    </dsp:sp>
    <dsp:sp modelId="{29247A8D-9C8C-4B6A-A6AB-6FD40192C2CC}">
      <dsp:nvSpPr>
        <dsp:cNvPr id="0" name=""/>
        <dsp:cNvSpPr/>
      </dsp:nvSpPr>
      <dsp:spPr>
        <a:xfrm>
          <a:off x="4404074" y="2296762"/>
          <a:ext cx="778225" cy="7782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79175" y="2296762"/>
        <a:ext cx="428023" cy="585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77C11-BDF2-48E5-BC3A-373707DA547F}">
      <dsp:nvSpPr>
        <dsp:cNvPr id="0" name=""/>
        <dsp:cNvSpPr/>
      </dsp:nvSpPr>
      <dsp:spPr>
        <a:xfrm>
          <a:off x="2491" y="734174"/>
          <a:ext cx="1498404" cy="551731"/>
        </a:xfrm>
        <a:prstGeom prst="rect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Richmond County</a:t>
          </a:r>
        </a:p>
      </dsp:txBody>
      <dsp:txXfrm>
        <a:off x="2491" y="734174"/>
        <a:ext cx="1498404" cy="551731"/>
      </dsp:txXfrm>
    </dsp:sp>
    <dsp:sp modelId="{4360B135-845D-4FEF-AE6D-F9F9BE744BB6}">
      <dsp:nvSpPr>
        <dsp:cNvPr id="0" name=""/>
        <dsp:cNvSpPr/>
      </dsp:nvSpPr>
      <dsp:spPr>
        <a:xfrm>
          <a:off x="2491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Million Hearts Initiative 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Pinehurst Resort Employees</a:t>
          </a:r>
        </a:p>
      </dsp:txBody>
      <dsp:txXfrm>
        <a:off x="2491" y="1285905"/>
        <a:ext cx="1498404" cy="1969537"/>
      </dsp:txXfrm>
    </dsp:sp>
    <dsp:sp modelId="{A2AEFD36-C1D6-4194-8ACA-3BDB825051AC}">
      <dsp:nvSpPr>
        <dsp:cNvPr id="0" name=""/>
        <dsp:cNvSpPr/>
      </dsp:nvSpPr>
      <dsp:spPr>
        <a:xfrm>
          <a:off x="1710673" y="734174"/>
          <a:ext cx="1498404" cy="551731"/>
        </a:xfrm>
        <a:prstGeom prst="rect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Alamance County</a:t>
          </a:r>
        </a:p>
      </dsp:txBody>
      <dsp:txXfrm>
        <a:off x="1710673" y="734174"/>
        <a:ext cx="1498404" cy="551731"/>
      </dsp:txXfrm>
    </dsp:sp>
    <dsp:sp modelId="{4637FDE8-AC2F-4E3E-B6AC-F692A26AF955}">
      <dsp:nvSpPr>
        <dsp:cNvPr id="0" name=""/>
        <dsp:cNvSpPr/>
      </dsp:nvSpPr>
      <dsp:spPr>
        <a:xfrm>
          <a:off x="1710673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Ramseur Community Wellness Committee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Alamance County Detention Center</a:t>
          </a:r>
        </a:p>
      </dsp:txBody>
      <dsp:txXfrm>
        <a:off x="1710673" y="1285905"/>
        <a:ext cx="1498404" cy="1969537"/>
      </dsp:txXfrm>
    </dsp:sp>
    <dsp:sp modelId="{93BE2226-8772-4B08-98E8-063E3896EBBD}">
      <dsp:nvSpPr>
        <dsp:cNvPr id="0" name=""/>
        <dsp:cNvSpPr/>
      </dsp:nvSpPr>
      <dsp:spPr>
        <a:xfrm>
          <a:off x="3418854" y="734174"/>
          <a:ext cx="1498404" cy="551731"/>
        </a:xfrm>
        <a:prstGeom prst="rect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Buncombe County</a:t>
          </a:r>
        </a:p>
      </dsp:txBody>
      <dsp:txXfrm>
        <a:off x="3418854" y="734174"/>
        <a:ext cx="1498404" cy="551731"/>
      </dsp:txXfrm>
    </dsp:sp>
    <dsp:sp modelId="{195C52A4-7D42-4E40-8B08-4F085D1FA6A1}">
      <dsp:nvSpPr>
        <dsp:cNvPr id="0" name=""/>
        <dsp:cNvSpPr/>
      </dsp:nvSpPr>
      <dsp:spPr>
        <a:xfrm>
          <a:off x="3418854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Appalachian Mountain Health</a:t>
          </a:r>
        </a:p>
      </dsp:txBody>
      <dsp:txXfrm>
        <a:off x="3418854" y="1285905"/>
        <a:ext cx="1498404" cy="1969537"/>
      </dsp:txXfrm>
    </dsp:sp>
    <dsp:sp modelId="{7D16CF6A-E6C9-4039-BBC4-F93E2E1764CB}">
      <dsp:nvSpPr>
        <dsp:cNvPr id="0" name=""/>
        <dsp:cNvSpPr/>
      </dsp:nvSpPr>
      <dsp:spPr>
        <a:xfrm>
          <a:off x="5127035" y="734174"/>
          <a:ext cx="1498404" cy="551731"/>
        </a:xfrm>
        <a:prstGeom prst="rect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All-State</a:t>
          </a:r>
        </a:p>
      </dsp:txBody>
      <dsp:txXfrm>
        <a:off x="5127035" y="734174"/>
        <a:ext cx="1498404" cy="551731"/>
      </dsp:txXfrm>
    </dsp:sp>
    <dsp:sp modelId="{97B1E413-FF13-4976-86CB-EF398802EA1B}">
      <dsp:nvSpPr>
        <dsp:cNvPr id="0" name=""/>
        <dsp:cNvSpPr/>
      </dsp:nvSpPr>
      <dsp:spPr>
        <a:xfrm>
          <a:off x="5127035" y="1285905"/>
          <a:ext cx="1498404" cy="1969537"/>
        </a:xfrm>
        <a:prstGeom prst="rect">
          <a:avLst/>
        </a:prstGeom>
        <a:solidFill>
          <a:srgbClr val="3494BA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494B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American Diabetes Association – CDC Grant</a:t>
          </a:r>
        </a:p>
      </dsp:txBody>
      <dsp:txXfrm>
        <a:off x="5127035" y="1285905"/>
        <a:ext cx="1498404" cy="196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C1D6-297B-4706-93AC-A32EB621E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6F90-80EE-40CA-B5E8-3FF7D39E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4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B6F90-80EE-40CA-B5E8-3FF7D39E76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5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6F90-80EE-40CA-B5E8-3FF7D39E7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5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6F90-80EE-40CA-B5E8-3FF7D39E7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7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15CBE63-B4CC-ED46-B111-3AC6924C3A1B}"/>
              </a:ext>
            </a:extLst>
          </p:cNvPr>
          <p:cNvGrpSpPr/>
          <p:nvPr userDrawn="1"/>
        </p:nvGrpSpPr>
        <p:grpSpPr>
          <a:xfrm flipV="1">
            <a:off x="-1" y="0"/>
            <a:ext cx="2508208" cy="6858000"/>
            <a:chOff x="6734366" y="0"/>
            <a:chExt cx="1881156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453380-305C-084E-84AA-89398B79C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92203" y="0"/>
              <a:ext cx="1223319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C5402-E111-7F4F-B797-62B1ADAA1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734366" y="0"/>
              <a:ext cx="1189765" cy="6858000"/>
            </a:xfrm>
            <a:prstGeom prst="rect">
              <a:avLst/>
            </a:prstGeom>
          </p:spPr>
        </p:pic>
      </p:grpSp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91462" y="2051009"/>
            <a:ext cx="7699023" cy="2020824"/>
          </a:xfr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91462" y="4071833"/>
            <a:ext cx="7699023" cy="94875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91462" y="5020585"/>
            <a:ext cx="7699023" cy="488226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691462" y="1404678"/>
            <a:ext cx="778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0" i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NC DEPARTMENT OF HEALTH AND HUMAN SERVICES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15" y="527231"/>
            <a:ext cx="2535403" cy="24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8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8452E2-608E-7385-0B1A-59C76320C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/>
          <a:stretch/>
        </p:blipFill>
        <p:spPr>
          <a:xfrm flipH="1">
            <a:off x="7390987" y="0"/>
            <a:ext cx="163109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A86B39-3865-57BE-64FB-863D06D6C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 r="51867"/>
          <a:stretch/>
        </p:blipFill>
        <p:spPr>
          <a:xfrm>
            <a:off x="8833707" y="0"/>
            <a:ext cx="3358293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59029" y="1097280"/>
            <a:ext cx="3609451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59031" y="6155643"/>
            <a:ext cx="34031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359031" y="457200"/>
            <a:ext cx="3609451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3D52E7C-C5D2-1E94-11F9-A2BF674F5939}"/>
              </a:ext>
            </a:extLst>
          </p:cNvPr>
          <p:cNvSpPr txBox="1">
            <a:spLocks/>
          </p:cNvSpPr>
          <p:nvPr userDrawn="1"/>
        </p:nvSpPr>
        <p:spPr>
          <a:xfrm>
            <a:off x="402867" y="6583256"/>
            <a:ext cx="799465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5493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8452E2-608E-7385-0B1A-59C76320C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/>
          <a:stretch/>
        </p:blipFill>
        <p:spPr>
          <a:xfrm flipH="1">
            <a:off x="7390987" y="0"/>
            <a:ext cx="163109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A86B39-3865-57BE-64FB-863D06D6C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 r="51867"/>
          <a:stretch/>
        </p:blipFill>
        <p:spPr>
          <a:xfrm>
            <a:off x="8833707" y="0"/>
            <a:ext cx="3358293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59029" y="1097280"/>
            <a:ext cx="3609451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59031" y="6155643"/>
            <a:ext cx="34031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359031" y="457200"/>
            <a:ext cx="3609451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6B48B2-C16F-C55C-34B8-261CEA15F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070" y="1097280"/>
            <a:ext cx="6664738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C6A26D-3130-6FD1-2A27-F20A76CA3C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71" y="6155643"/>
            <a:ext cx="6664738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B207A6-10A0-500E-D5A2-536FE36063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4483" y="294640"/>
            <a:ext cx="6664325" cy="660400"/>
          </a:xfrm>
        </p:spPr>
        <p:txBody>
          <a:bodyPr/>
          <a:lstStyle>
            <a:lvl1pPr marL="0" indent="0">
              <a:buNone/>
              <a:defRPr sz="3200">
                <a:solidFill>
                  <a:srgbClr val="5C93D5"/>
                </a:solidFill>
              </a:defRPr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EA403F3-6261-C220-8321-B4DAC63CA19C}"/>
              </a:ext>
            </a:extLst>
          </p:cNvPr>
          <p:cNvSpPr txBox="1">
            <a:spLocks/>
          </p:cNvSpPr>
          <p:nvPr userDrawn="1"/>
        </p:nvSpPr>
        <p:spPr>
          <a:xfrm>
            <a:off x="402867" y="6583256"/>
            <a:ext cx="799465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58684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1744133" y="2514600"/>
            <a:ext cx="10085919" cy="3529013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05951D5-A53B-F748-B53B-411B88B3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0491" y="1097281"/>
            <a:ext cx="10050448" cy="128873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ED21797-25F7-3A44-9079-81482EE9D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0492" y="6155643"/>
            <a:ext cx="9475881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2C7BA782-DC5C-CB45-B48B-350EECAB45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74400" y="6603788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E406F2-C7C6-C748-8AF1-66707FF8A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492" y="457200"/>
            <a:ext cx="10050448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rgbClr val="5C93D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936F9F-3E18-8941-88E7-313AB075F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/>
          <a:stretch/>
        </p:blipFill>
        <p:spPr>
          <a:xfrm>
            <a:off x="0" y="0"/>
            <a:ext cx="1631093" cy="685800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B9F3500-AD15-CED5-AEBA-E9C113C19E7E}"/>
              </a:ext>
            </a:extLst>
          </p:cNvPr>
          <p:cNvSpPr txBox="1">
            <a:spLocks/>
          </p:cNvSpPr>
          <p:nvPr userDrawn="1"/>
        </p:nvSpPr>
        <p:spPr>
          <a:xfrm>
            <a:off x="1770491" y="6583256"/>
            <a:ext cx="799465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25235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2" y="1900238"/>
            <a:ext cx="5120640" cy="4086226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20176" y="1900238"/>
            <a:ext cx="5120640" cy="4086226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FCE86-664D-A446-BE06-01C8C24E9E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867" y="6155643"/>
            <a:ext cx="10765320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Slide Number Placeholder 21">
            <a:extLst>
              <a:ext uri="{FF2B5EF4-FFF2-40B4-BE49-F238E27FC236}">
                <a16:creationId xmlns:a16="http://schemas.microsoft.com/office/drawing/2014/main" id="{4D11D409-0A96-9B43-B5E9-8C9EBB3490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74400" y="6603788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17C0509-ABF8-A14C-9CCC-ACF4B2527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67" y="1180769"/>
            <a:ext cx="11418072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rgbClr val="5C93D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3D3DB-AB8F-794A-B493-317B10CC4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307"/>
          <a:stretch/>
        </p:blipFill>
        <p:spPr>
          <a:xfrm>
            <a:off x="0" y="0"/>
            <a:ext cx="12192000" cy="1119096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98917FB-4B06-A487-F05A-C1D4AB036720}"/>
              </a:ext>
            </a:extLst>
          </p:cNvPr>
          <p:cNvSpPr txBox="1">
            <a:spLocks/>
          </p:cNvSpPr>
          <p:nvPr userDrawn="1"/>
        </p:nvSpPr>
        <p:spPr>
          <a:xfrm>
            <a:off x="402867" y="6583256"/>
            <a:ext cx="799465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27676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A46A56-1AA3-AD8C-12C4-3C2B814CF4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93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21B6615-298E-E4C6-D8B5-89EF992C7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199"/>
            <a:ext cx="12192000" cy="59436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5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076C68-EF58-6343-9E56-5AD2020B2605}"/>
              </a:ext>
            </a:extLst>
          </p:cNvPr>
          <p:cNvGrpSpPr/>
          <p:nvPr userDrawn="1"/>
        </p:nvGrpSpPr>
        <p:grpSpPr>
          <a:xfrm flipV="1">
            <a:off x="0" y="0"/>
            <a:ext cx="11487363" cy="6858000"/>
            <a:chOff x="0" y="817927"/>
            <a:chExt cx="8615522" cy="60400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890F9C-A5DB-2646-9CEC-6E7CC41663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92203" y="817927"/>
              <a:ext cx="1223319" cy="604007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66C9A7-ABE5-C347-93C3-1B296BA73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817927"/>
              <a:ext cx="7924132" cy="6040073"/>
            </a:xfrm>
            <a:prstGeom prst="rect">
              <a:avLst/>
            </a:prstGeom>
          </p:spPr>
        </p:pic>
      </p:grpSp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33962" y="1536659"/>
            <a:ext cx="7699023" cy="2020824"/>
          </a:xfrm>
        </p:spPr>
        <p:txBody>
          <a:bodyPr anchor="t">
            <a:noAutofit/>
          </a:bodyPr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33962" y="4757633"/>
            <a:ext cx="7699023" cy="94875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33962" y="5706385"/>
            <a:ext cx="7699023" cy="488226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5E9A76-F149-A8C2-DF3C-C071C43BA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524" y="4156256"/>
            <a:ext cx="2535403" cy="24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415E447-67CB-38F0-7F39-21009ED2BF7B}"/>
              </a:ext>
            </a:extLst>
          </p:cNvPr>
          <p:cNvGrpSpPr/>
          <p:nvPr userDrawn="1"/>
        </p:nvGrpSpPr>
        <p:grpSpPr>
          <a:xfrm>
            <a:off x="0" y="0"/>
            <a:ext cx="11487363" cy="6858000"/>
            <a:chOff x="0" y="817927"/>
            <a:chExt cx="8615522" cy="60400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31FD75-6796-2534-1AB6-2922C3F0A7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92203" y="817927"/>
              <a:ext cx="1223319" cy="604007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45B209-2A84-9255-E14A-7DAE28C35D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817927"/>
              <a:ext cx="7924132" cy="604007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9F9FBB-A07E-2EBF-2B0B-CBF54BC4CD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524" y="4156256"/>
            <a:ext cx="2535403" cy="240170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33962" y="1508084"/>
            <a:ext cx="7699023" cy="2020824"/>
          </a:xfrm>
        </p:spPr>
        <p:txBody>
          <a:bodyPr anchor="t">
            <a:noAutofit/>
          </a:bodyPr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33962" y="4757633"/>
            <a:ext cx="7699023" cy="94875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33962" y="5706385"/>
            <a:ext cx="7699023" cy="488226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33962" y="490279"/>
            <a:ext cx="778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0" i="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NC DEPARTMENT OOF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62962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867" y="1913838"/>
            <a:ext cx="11418072" cy="4142629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2867" y="6155643"/>
            <a:ext cx="10765320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0" y="6603788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02867" y="1273757"/>
            <a:ext cx="11418072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rgbClr val="5C93D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221BC-4C4B-F888-1C4B-FDB6CC668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307"/>
          <a:stretch/>
        </p:blipFill>
        <p:spPr>
          <a:xfrm>
            <a:off x="0" y="0"/>
            <a:ext cx="12192000" cy="1119096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918343E-705A-9DD6-CA18-D461CA5D28DC}"/>
              </a:ext>
            </a:extLst>
          </p:cNvPr>
          <p:cNvSpPr txBox="1">
            <a:spLocks/>
          </p:cNvSpPr>
          <p:nvPr userDrawn="1"/>
        </p:nvSpPr>
        <p:spPr>
          <a:xfrm>
            <a:off x="402867" y="6583256"/>
            <a:ext cx="799465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1596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70491" y="1097280"/>
            <a:ext cx="10050448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70492" y="6155643"/>
            <a:ext cx="9475881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0" y="6603788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770492" y="457200"/>
            <a:ext cx="10050448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rgbClr val="5C93D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3BE3B-675C-6430-630F-9168279D8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/>
          <a:stretch/>
        </p:blipFill>
        <p:spPr>
          <a:xfrm>
            <a:off x="0" y="0"/>
            <a:ext cx="1631093" cy="685800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C34C55E-F852-2B58-3749-C118EA75E7C5}"/>
              </a:ext>
            </a:extLst>
          </p:cNvPr>
          <p:cNvSpPr txBox="1">
            <a:spLocks/>
          </p:cNvSpPr>
          <p:nvPr userDrawn="1"/>
        </p:nvSpPr>
        <p:spPr>
          <a:xfrm>
            <a:off x="1770491" y="6583256"/>
            <a:ext cx="799465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7945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14555" y="1097280"/>
            <a:ext cx="5206383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37630" y="6155643"/>
            <a:ext cx="4908743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0" y="6603788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614556" y="457200"/>
            <a:ext cx="5206383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rgbClr val="5C93D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3BE3B-675C-6430-630F-9168279D8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/>
          <a:stretch/>
        </p:blipFill>
        <p:spPr>
          <a:xfrm>
            <a:off x="4619501" y="0"/>
            <a:ext cx="163109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EFE423-D4C2-6B61-BA63-2EB1983062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 r="49989"/>
          <a:stretch/>
        </p:blipFill>
        <p:spPr>
          <a:xfrm rot="10800000">
            <a:off x="0" y="0"/>
            <a:ext cx="4619501" cy="6858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C72F141-0BC1-B771-D9EC-0F58A0971F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512" y="1097280"/>
            <a:ext cx="3218214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B2F84F-1A5F-4E7C-3E11-70A1494F5D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038" y="385763"/>
            <a:ext cx="3302000" cy="6207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69F25A-5693-B2DB-1318-5B22178C3B27}"/>
              </a:ext>
            </a:extLst>
          </p:cNvPr>
          <p:cNvSpPr txBox="1">
            <a:spLocks/>
          </p:cNvSpPr>
          <p:nvPr userDrawn="1"/>
        </p:nvSpPr>
        <p:spPr>
          <a:xfrm>
            <a:off x="6337630" y="6583256"/>
            <a:ext cx="4432803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76906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FE423-D4C2-6B61-BA63-2EB1983062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 r="49989"/>
          <a:stretch/>
        </p:blipFill>
        <p:spPr>
          <a:xfrm rot="10800000">
            <a:off x="-1" y="0"/>
            <a:ext cx="4203866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7512" y="1097280"/>
            <a:ext cx="3218214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0" y="6603788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3BE3B-675C-6430-630F-9168279D8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/>
          <a:stretch/>
        </p:blipFill>
        <p:spPr>
          <a:xfrm>
            <a:off x="3158837" y="0"/>
            <a:ext cx="1631093" cy="68580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27512" y="457200"/>
            <a:ext cx="3455719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6DBAB4-676D-52D0-B288-5A4126010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6201" y="1097280"/>
            <a:ext cx="6664738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7026D-4EE2-6748-20C0-8BE81DFAC4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1359" y="457200"/>
            <a:ext cx="6664325" cy="549275"/>
          </a:xfrm>
        </p:spPr>
        <p:txBody>
          <a:bodyPr/>
          <a:lstStyle>
            <a:lvl1pPr marL="0" indent="0">
              <a:buNone/>
              <a:defRPr sz="3200">
                <a:solidFill>
                  <a:srgbClr val="5C93D5"/>
                </a:solidFill>
              </a:defRPr>
            </a:lvl1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3907A57-D8CA-A514-7EAE-9C8B13E1F502}"/>
              </a:ext>
            </a:extLst>
          </p:cNvPr>
          <p:cNvSpPr txBox="1">
            <a:spLocks/>
          </p:cNvSpPr>
          <p:nvPr userDrawn="1"/>
        </p:nvSpPr>
        <p:spPr>
          <a:xfrm>
            <a:off x="5151359" y="6583256"/>
            <a:ext cx="579146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20255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FE423-D4C2-6B61-BA63-2EB1983062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 r="49989"/>
          <a:stretch/>
        </p:blipFill>
        <p:spPr>
          <a:xfrm rot="10800000">
            <a:off x="-1" y="0"/>
            <a:ext cx="4203866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7512" y="1097280"/>
            <a:ext cx="3218214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0" y="6603788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3BE3B-675C-6430-630F-9168279D8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/>
          <a:stretch/>
        </p:blipFill>
        <p:spPr>
          <a:xfrm>
            <a:off x="3158837" y="0"/>
            <a:ext cx="1631093" cy="68580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27512" y="457200"/>
            <a:ext cx="3455719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DC0FB71-458F-1E45-B189-C25C90157521}"/>
              </a:ext>
            </a:extLst>
          </p:cNvPr>
          <p:cNvSpPr txBox="1">
            <a:spLocks/>
          </p:cNvSpPr>
          <p:nvPr userDrawn="1"/>
        </p:nvSpPr>
        <p:spPr>
          <a:xfrm>
            <a:off x="402867" y="6583256"/>
            <a:ext cx="799465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E2C7608-5C80-4A70-A054-24979EC90757}"/>
              </a:ext>
            </a:extLst>
          </p:cNvPr>
          <p:cNvSpPr txBox="1">
            <a:spLocks/>
          </p:cNvSpPr>
          <p:nvPr userDrawn="1"/>
        </p:nvSpPr>
        <p:spPr>
          <a:xfrm>
            <a:off x="5151359" y="6583256"/>
            <a:ext cx="579146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15669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4069" y="1097280"/>
            <a:ext cx="10050448" cy="493776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4070" y="6155643"/>
            <a:ext cx="9475881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1" baseline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9727979" y="6603788"/>
            <a:ext cx="752131" cy="284692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00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24071" y="457200"/>
            <a:ext cx="10050448" cy="54864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rgbClr val="5C93D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452E2-608E-7385-0B1A-59C76320C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68"/>
          <a:stretch/>
        </p:blipFill>
        <p:spPr>
          <a:xfrm flipH="1">
            <a:off x="10560907" y="0"/>
            <a:ext cx="1631093" cy="685800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824DEC4-EC97-BFD6-73A4-669F9925574D}"/>
              </a:ext>
            </a:extLst>
          </p:cNvPr>
          <p:cNvSpPr txBox="1">
            <a:spLocks/>
          </p:cNvSpPr>
          <p:nvPr userDrawn="1"/>
        </p:nvSpPr>
        <p:spPr>
          <a:xfrm>
            <a:off x="402867" y="6583256"/>
            <a:ext cx="799465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85683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409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57" r:id="rId5"/>
    <p:sldLayoutId id="2147483749" r:id="rId6"/>
    <p:sldLayoutId id="2147483760" r:id="rId7"/>
    <p:sldLayoutId id="2147483758" r:id="rId8"/>
    <p:sldLayoutId id="2147483750" r:id="rId9"/>
    <p:sldLayoutId id="2147483759" r:id="rId10"/>
    <p:sldLayoutId id="2147483761" r:id="rId11"/>
    <p:sldLayoutId id="2147483751" r:id="rId12"/>
    <p:sldLayoutId id="2147483752" r:id="rId13"/>
    <p:sldLayoutId id="2147483762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7CA3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i="0" kern="1200">
          <a:solidFill>
            <a:srgbClr val="003B7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zy.Khachaturyan@dhhs.nc.gov" TargetMode="External"/><Relationship Id="rId2" Type="http://schemas.openxmlformats.org/officeDocument/2006/relationships/hyperlink" Target="mailto:Janssen.White@dhhs.nc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ncdhhs.gov/divisions/office-health-equity/data-resource-center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hyperlink" Target="https://ncconnect.sharepoint.com/sites/HEP/Shared%20Documents/Forms/AllItems.aspx?id=/sites/HEP/Shared%20Documents/NC%20DHHS%20Community%20and%20Partner%20Engagement%20Resources/Cultural%20Competency%20Checklist%20for%20Community%20Engagements.pdf&amp;viewid=ffb4780e-57f8-418a-8a14-83588e5f13a2&amp;parent=/sites/HEP/Shared%20Documents/NC%20DHHS%20Community%20and%20Partner%20Engagement%20Resources" TargetMode="External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hyperlink" Target="https://ncconnect.sharepoint.com/sites/HEP/Shared%20Documents/Forms/AllItems.aspx?id=/sites/HEP/Shared%20Documents/NC%20DHHS%20Community%20and%20Partner%20Engagement%20Resources/Cultural%20Competency%20Awareness%20Self-Assessment.pdf&amp;viewid=ffb4780e-57f8-418a-8a14-83588e5f13a2&amp;parent=/sites/HEP/Shared%20Documents/NC%20DHHS%20Community%20and%20Partner%20Engagement%20Resources" TargetMode="External"/><Relationship Id="rId2" Type="http://schemas.openxmlformats.org/officeDocument/2006/relationships/image" Target="../media/image36.png"/><Relationship Id="rId16" Type="http://schemas.openxmlformats.org/officeDocument/2006/relationships/hyperlink" Target="https://ncconnect.sharepoint.com/sites/HEP/Shared%20Documents/Forms/AllItems.aspx?id=/sites/HEP/Shared%20Documents/NC%20DHHS%20Community%20and%20Partner%20Engagement%20Resources/Planning%20A%20Community%20Engagement%20Checklist.pdf&amp;viewid=ffb4780e-57f8-418a-8a14-83588e5f13a2&amp;parent=/sites/HEP/Shared%20Documents/NC%20DHHS%20Community%20and%20Partner%20Engagement%20Resource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hyperlink" Target="https://ncconnect.sharepoint.com/:p:/r/sites/HEP/_layouts/15/Doc.aspx?sourcedoc=%7b6628D07C-9B42-4F16-B36E-F2E625230F6F%7d&amp;file=Cultural%20Competency%20Baseline%20Self%20Assessment.pptx&amp;action=edit&amp;mobileredirect=true" TargetMode="External"/><Relationship Id="rId5" Type="http://schemas.openxmlformats.org/officeDocument/2006/relationships/image" Target="../media/image39.svg"/><Relationship Id="rId15" Type="http://schemas.openxmlformats.org/officeDocument/2006/relationships/hyperlink" Target="https://ncconnect.sharepoint.com/sites/HEP/Shared%20Documents/Forms/AllItems.aspx?id=/sites/HEP/Shared%20Documents/NC%20DHHS%20Community%20and%20Partner%20Engagement%20Resources/Cultural%20Humility%20Practices%20for%20NCDHHS%20Staff.pdf&amp;viewid=ffb4780e-57f8-418a-8a14-83588e5f13a2&amp;parent=/sites/HEP/Shared%20Documents/NC%20DHHS%20Community%20and%20Partner%20Engagement%20Resources" TargetMode="External"/><Relationship Id="rId10" Type="http://schemas.openxmlformats.org/officeDocument/2006/relationships/hyperlink" Target="https://ncconnect.sharepoint.com/sites/HEP/Shared%20Documents/Forms/AllItems.aspx?id=/sites/HEP/Shared%20Documents/NC%20DHHS%20Community%20and%20Partner%20Engagement%20Resources/Cultural%20Competency%20Summary%20Document.pdf&amp;viewid=ffb4780e-57f8-418a-8a14-83588e5f13a2&amp;parent=/sites/HEP/Shared%20Documents/NC%20DHHS%20Community%20and%20Partner%20Engagement%20Resources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hyperlink" Target="https://ncconnect.sharepoint.com/:p:/r/sites/HEP/_layouts/15/Doc.aspx?sourcedoc=%7b4BFFC70F-16AC-4F3B-9371-F92EAB43AEA5%7d&amp;file=NCDHHS_CPEGraphics.pptx&amp;action=edit&amp;mobileredirect=tru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ww.ncdhhs.gov/divisions/office-health-equity" TargetMode="External"/><Relationship Id="rId7" Type="http://schemas.openxmlformats.org/officeDocument/2006/relationships/hyperlink" Target="https://www.ncdhhs.gov/divisions/office-health-equity/nc-minority-health-advisory-council" TargetMode="External"/><Relationship Id="rId2" Type="http://schemas.openxmlformats.org/officeDocument/2006/relationships/hyperlink" Target="mailto:Portia.D.Pope@dhhs.nc.go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cdhhs.gov/about/department-initiatives/community-and-partner-engagement/resources-and-tools" TargetMode="External"/><Relationship Id="rId5" Type="http://schemas.openxmlformats.org/officeDocument/2006/relationships/hyperlink" Target="https://www.ncdhhs.gov/about/department-initiatives/community-and-partner-engagement" TargetMode="External"/><Relationship Id="rId4" Type="http://schemas.openxmlformats.org/officeDocument/2006/relationships/hyperlink" Target="https://www.ncdhhs.gov/about/priority-goals/health-equity-portfoli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7FF64A31_37C85A0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5EE36-3396-0ACA-0E43-BA191F776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NC Minority Health Advisory Council Meeting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1FE8F-E5EA-4466-760E-79CEC8966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Office of Health Equity (OHE)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7616DF-32BD-A51C-AF76-F17F689724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 18, 2024</a:t>
            </a:r>
          </a:p>
        </p:txBody>
      </p:sp>
    </p:spTree>
    <p:extLst>
      <p:ext uri="{BB962C8B-B14F-4D97-AF65-F5344CB8AC3E}">
        <p14:creationId xmlns:p14="http://schemas.microsoft.com/office/powerpoint/2010/main" val="134946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68BB39-CA41-F14D-68D5-C98AB7EE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Equity Portfolio Updates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0A976F-DAC3-6D2B-801A-06E16C53B444}"/>
              </a:ext>
            </a:extLst>
          </p:cNvPr>
          <p:cNvSpPr/>
          <p:nvPr/>
        </p:nvSpPr>
        <p:spPr>
          <a:xfrm>
            <a:off x="1992055" y="1299258"/>
            <a:ext cx="8207890" cy="1230923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7C1894-AC5D-D28F-A7A9-FADD62FBF742}"/>
              </a:ext>
            </a:extLst>
          </p:cNvPr>
          <p:cNvSpPr/>
          <p:nvPr/>
        </p:nvSpPr>
        <p:spPr>
          <a:xfrm>
            <a:off x="1992054" y="2886319"/>
            <a:ext cx="8207889" cy="123092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A7F16-C134-983D-5A76-ED58F7EEFD79}"/>
              </a:ext>
            </a:extLst>
          </p:cNvPr>
          <p:cNvSpPr/>
          <p:nvPr/>
        </p:nvSpPr>
        <p:spPr>
          <a:xfrm>
            <a:off x="1992054" y="4473381"/>
            <a:ext cx="8207889" cy="1230923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6D4AA-D945-A4DC-5992-725F2DAE20F4}"/>
              </a:ext>
            </a:extLst>
          </p:cNvPr>
          <p:cNvSpPr txBox="1"/>
          <p:nvPr/>
        </p:nvSpPr>
        <p:spPr>
          <a:xfrm>
            <a:off x="2180057" y="1683886"/>
            <a:ext cx="78318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Transition Planning 2024/2025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CC479-2C37-C9FF-F824-7DE366110D88}"/>
              </a:ext>
            </a:extLst>
          </p:cNvPr>
          <p:cNvSpPr txBox="1"/>
          <p:nvPr/>
        </p:nvSpPr>
        <p:spPr>
          <a:xfrm>
            <a:off x="2180054" y="3277895"/>
            <a:ext cx="78318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Departmental 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4A73B-7838-7A40-CDE9-86EF5C91E49A}"/>
              </a:ext>
            </a:extLst>
          </p:cNvPr>
          <p:cNvSpPr txBox="1"/>
          <p:nvPr/>
        </p:nvSpPr>
        <p:spPr>
          <a:xfrm>
            <a:off x="2180054" y="4858009"/>
            <a:ext cx="783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Key Upcoming Priorities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AD8B5F-43AB-066E-0231-95C1CB71A65D}"/>
              </a:ext>
            </a:extLst>
          </p:cNvPr>
          <p:cNvSpPr/>
          <p:nvPr/>
        </p:nvSpPr>
        <p:spPr>
          <a:xfrm>
            <a:off x="842177" y="1508233"/>
            <a:ext cx="958267" cy="89954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C3243-49C4-A3A8-0047-8F59F0B24D4A}"/>
              </a:ext>
            </a:extLst>
          </p:cNvPr>
          <p:cNvSpPr txBox="1"/>
          <p:nvPr/>
        </p:nvSpPr>
        <p:spPr>
          <a:xfrm>
            <a:off x="842176" y="1542506"/>
            <a:ext cx="9582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F2E702-55D8-2B40-C00D-79DE3591CAE1}"/>
              </a:ext>
            </a:extLst>
          </p:cNvPr>
          <p:cNvSpPr/>
          <p:nvPr/>
        </p:nvSpPr>
        <p:spPr>
          <a:xfrm>
            <a:off x="842177" y="3075087"/>
            <a:ext cx="958267" cy="8995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C862CF-9DA3-FD39-478F-A9A41AAF6F52}"/>
              </a:ext>
            </a:extLst>
          </p:cNvPr>
          <p:cNvSpPr txBox="1"/>
          <p:nvPr/>
        </p:nvSpPr>
        <p:spPr>
          <a:xfrm>
            <a:off x="842175" y="3109360"/>
            <a:ext cx="9582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D28867-A806-9564-D11C-AE75783AFEB6}"/>
              </a:ext>
            </a:extLst>
          </p:cNvPr>
          <p:cNvSpPr/>
          <p:nvPr/>
        </p:nvSpPr>
        <p:spPr>
          <a:xfrm>
            <a:off x="843981" y="4669153"/>
            <a:ext cx="958267" cy="89954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ED428-DB28-6597-7BD0-4960B172EADD}"/>
              </a:ext>
            </a:extLst>
          </p:cNvPr>
          <p:cNvSpPr txBox="1"/>
          <p:nvPr/>
        </p:nvSpPr>
        <p:spPr>
          <a:xfrm>
            <a:off x="843981" y="4703426"/>
            <a:ext cx="9582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7B070-A462-503E-DA58-684DEC142D80}"/>
              </a:ext>
            </a:extLst>
          </p:cNvPr>
          <p:cNvSpPr txBox="1"/>
          <p:nvPr/>
        </p:nvSpPr>
        <p:spPr>
          <a:xfrm>
            <a:off x="424071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91390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AE793-EF77-3028-270A-83A001EE2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Legislative Updates From The Assistant Secretary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4DA6A-E706-47A5-9EF1-AE7276533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3962" y="4615590"/>
            <a:ext cx="7699023" cy="948752"/>
          </a:xfrm>
        </p:spPr>
        <p:txBody>
          <a:bodyPr/>
          <a:lstStyle/>
          <a:p>
            <a:r>
              <a:rPr lang="en-US" dirty="0"/>
              <a:t>Janssen White</a:t>
            </a:r>
          </a:p>
          <a:p>
            <a:r>
              <a:rPr lang="en-US" b="0" dirty="0"/>
              <a:t>Assistant Secretary for Government Affairs, NC Department of Health &amp; Human Services, </a:t>
            </a:r>
            <a:r>
              <a:rPr lang="en-US" b="0" dirty="0">
                <a:hlinkClick r:id="rId2"/>
              </a:rPr>
              <a:t>Janssen.White@dhhs.nc.gov</a:t>
            </a:r>
            <a:endParaRPr lang="en-US" b="0" dirty="0"/>
          </a:p>
          <a:p>
            <a:endParaRPr lang="en-US" b="0" dirty="0"/>
          </a:p>
          <a:p>
            <a:r>
              <a:rPr lang="en-US" dirty="0"/>
              <a:t>Suzy Khachaturyan</a:t>
            </a:r>
          </a:p>
          <a:p>
            <a:r>
              <a:rPr lang="en-US" b="0" dirty="0"/>
              <a:t>Legislative Liaison, NC Department of Health &amp; Human Services, </a:t>
            </a:r>
            <a:r>
              <a:rPr lang="en-US" b="0" dirty="0">
                <a:hlinkClick r:id="rId3"/>
              </a:rPr>
              <a:t>suzy.Khachaturyan@dhhs.nc.gov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5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57109-1BAF-2BE8-8F0E-97BE4D2E6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Health Equity 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ACD05-872E-9059-CD27-06D23F9B8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3962" y="4372589"/>
            <a:ext cx="7699023" cy="948752"/>
          </a:xfrm>
        </p:spPr>
        <p:txBody>
          <a:bodyPr/>
          <a:lstStyle/>
          <a:p>
            <a:r>
              <a:rPr lang="en-US" dirty="0"/>
              <a:t>Health Disparities Report </a:t>
            </a:r>
          </a:p>
          <a:p>
            <a:br>
              <a:rPr lang="en-US" dirty="0"/>
            </a:br>
            <a:r>
              <a:rPr lang="en-US" dirty="0"/>
              <a:t>Minority Diabetes Prevention Program </a:t>
            </a:r>
          </a:p>
          <a:p>
            <a:endParaRPr lang="en-US" dirty="0"/>
          </a:p>
          <a:p>
            <a:r>
              <a:rPr lang="en-US" dirty="0"/>
              <a:t>Community and Partner Engagement Initiative</a:t>
            </a:r>
          </a:p>
        </p:txBody>
      </p:sp>
    </p:spTree>
    <p:extLst>
      <p:ext uri="{BB962C8B-B14F-4D97-AF65-F5344CB8AC3E}">
        <p14:creationId xmlns:p14="http://schemas.microsoft.com/office/powerpoint/2010/main" val="332984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73CA1-2D5C-D4FA-5783-D13123541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Health Disparities Analysis Report</a:t>
            </a:r>
          </a:p>
        </p:txBody>
      </p:sp>
    </p:spTree>
    <p:extLst>
      <p:ext uri="{BB962C8B-B14F-4D97-AF65-F5344CB8AC3E}">
        <p14:creationId xmlns:p14="http://schemas.microsoft.com/office/powerpoint/2010/main" val="114593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2CE2D-436C-864A-BBF1-EEBBCD7AEB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North Carolina Health Disparities Analysis Report aims to: </a:t>
            </a:r>
          </a:p>
          <a:p>
            <a:pPr marL="60325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Highlight the most significant health disparities recognized by the North Carolina Department of Health and Human Services (NCDHHS) as opportunities to reduce disparities over the next three to five years.</a:t>
            </a:r>
          </a:p>
          <a:p>
            <a:pPr marL="60325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Provide measures and a starting point to track the </a:t>
            </a:r>
            <a:b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0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state’s progress in eliminating health gaps experienced by populations that have been historically marginalized.</a:t>
            </a:r>
          </a:p>
          <a:p>
            <a:pPr marL="60325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Describe the services, programs, and resources dedicated to addressing identified disparities by NCDHHS.</a:t>
            </a:r>
          </a:p>
          <a:p>
            <a:pPr marL="60325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Emphasize actionable strategies to reduce health disparities and seek solutions.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77BC4-DFFD-0F3D-F51A-B0BD959F3F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7A3E73-37D1-F644-E1EE-770AB483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68322-F434-E367-3498-C9D08B23002E}"/>
              </a:ext>
            </a:extLst>
          </p:cNvPr>
          <p:cNvSpPr txBox="1"/>
          <p:nvPr/>
        </p:nvSpPr>
        <p:spPr>
          <a:xfrm>
            <a:off x="402867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362230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77BC4-DFFD-0F3D-F51A-B0BD959F3F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7A3E73-37D1-F644-E1EE-770AB483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68322-F434-E367-3498-C9D08B23002E}"/>
              </a:ext>
            </a:extLst>
          </p:cNvPr>
          <p:cNvSpPr txBox="1"/>
          <p:nvPr/>
        </p:nvSpPr>
        <p:spPr>
          <a:xfrm>
            <a:off x="402867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  <p:pic>
        <p:nvPicPr>
          <p:cNvPr id="8" name="Picture 7" descr="A diagram of a person with their arms raised&#10;&#10;Description automatically generated">
            <a:extLst>
              <a:ext uri="{FF2B5EF4-FFF2-40B4-BE49-F238E27FC236}">
                <a16:creationId xmlns:a16="http://schemas.microsoft.com/office/drawing/2014/main" id="{7ABA02FC-604A-A23E-D6BE-AEB506DBB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35" y="2379520"/>
            <a:ext cx="8567530" cy="4224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7CF51A-1C64-7C11-FB41-DB28C5B28008}"/>
              </a:ext>
            </a:extLst>
          </p:cNvPr>
          <p:cNvSpPr txBox="1"/>
          <p:nvPr/>
        </p:nvSpPr>
        <p:spPr>
          <a:xfrm>
            <a:off x="1010478" y="1695610"/>
            <a:ext cx="10171043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cap="all" dirty="0">
                <a:solidFill>
                  <a:srgbClr val="0A3A5D"/>
                </a:solidFill>
                <a:cs typeface="Arial"/>
              </a:rPr>
              <a:t>THIS REPORT IDENTIFIES SIX KEY CATEGORIES</a:t>
            </a:r>
            <a:br>
              <a:rPr lang="en-US" sz="2000" b="1" cap="all" dirty="0">
                <a:solidFill>
                  <a:srgbClr val="0A3A5D"/>
                </a:solidFill>
                <a:cs typeface="Arial"/>
              </a:rPr>
            </a:br>
            <a:r>
              <a:rPr lang="en-US" sz="2000" b="1" cap="all" dirty="0">
                <a:solidFill>
                  <a:srgbClr val="0A3A5D"/>
                </a:solidFill>
                <a:cs typeface="Arial"/>
              </a:rPr>
              <a:t>IN HEALTH DISPARITIES</a:t>
            </a:r>
            <a:endParaRPr lang="en-US" sz="2000" dirty="0">
              <a:solidFill>
                <a:srgbClr val="0A3A5D"/>
              </a:solidFill>
              <a:cs typeface="Arial"/>
            </a:endParaRPr>
          </a:p>
          <a:p>
            <a:pPr algn="l"/>
            <a:endParaRPr lang="en-US" sz="1600" dirty="0">
              <a:solidFill>
                <a:srgbClr val="0A3A5D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46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47D8A8-0745-7DE5-8C5C-352BBFF276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76955"/>
            <a:ext cx="12192000" cy="882714"/>
          </a:xfrm>
        </p:spPr>
        <p:txBody>
          <a:bodyPr/>
          <a:lstStyle/>
          <a:p>
            <a:r>
              <a:rPr lang="en-US" sz="3600" dirty="0"/>
              <a:t>Quick Overview of Identified Disparities: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DEA3E-7BE0-160A-2A3D-8BDBEAA2EB24}"/>
              </a:ext>
            </a:extLst>
          </p:cNvPr>
          <p:cNvSpPr/>
          <p:nvPr/>
        </p:nvSpPr>
        <p:spPr>
          <a:xfrm>
            <a:off x="140275" y="1426306"/>
            <a:ext cx="1918432" cy="5350433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51BB3-AA52-5013-C944-1423D7844DF4}"/>
              </a:ext>
            </a:extLst>
          </p:cNvPr>
          <p:cNvSpPr/>
          <p:nvPr/>
        </p:nvSpPr>
        <p:spPr>
          <a:xfrm>
            <a:off x="140275" y="1426305"/>
            <a:ext cx="1918432" cy="720090"/>
          </a:xfrm>
          <a:prstGeom prst="rect">
            <a:avLst/>
          </a:prstGeom>
          <a:solidFill>
            <a:srgbClr val="28C4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5B6AFB-8E35-23A0-8A5D-AA4A23C3D0CB}"/>
              </a:ext>
            </a:extLst>
          </p:cNvPr>
          <p:cNvSpPr/>
          <p:nvPr/>
        </p:nvSpPr>
        <p:spPr>
          <a:xfrm>
            <a:off x="486381" y="813195"/>
            <a:ext cx="1226220" cy="1226220"/>
          </a:xfrm>
          <a:prstGeom prst="ellipse">
            <a:avLst/>
          </a:prstGeom>
          <a:solidFill>
            <a:srgbClr val="F2F2F2"/>
          </a:solidFill>
          <a:ln w="63500" cap="flat" cmpd="sng" algn="ctr">
            <a:solidFill>
              <a:srgbClr val="28C4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825-B410-9050-88A3-FF9CDE364223}"/>
              </a:ext>
            </a:extLst>
          </p:cNvPr>
          <p:cNvSpPr txBox="1"/>
          <p:nvPr/>
        </p:nvSpPr>
        <p:spPr>
          <a:xfrm>
            <a:off x="381617" y="2185941"/>
            <a:ext cx="15381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1400" b="1">
                <a:solidFill>
                  <a:srgbClr val="28C4CC"/>
                </a:solidFill>
                <a:cs typeface="Arial" panose="020B0604020202020204" pitchFamily="34" charset="0"/>
              </a:rPr>
              <a:t>Social Drivers of Health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CDC702-F207-5249-4885-2E0FD18C7D24}"/>
              </a:ext>
            </a:extLst>
          </p:cNvPr>
          <p:cNvSpPr txBox="1">
            <a:spLocks/>
          </p:cNvSpPr>
          <p:nvPr/>
        </p:nvSpPr>
        <p:spPr>
          <a:xfrm>
            <a:off x="154051" y="2684797"/>
            <a:ext cx="1918432" cy="308911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543818">
              <a:lnSpc>
                <a:spcPts val="1750"/>
              </a:lnSpc>
              <a:buFont typeface="+mj-lt"/>
              <a:buAutoNum type="arabicPeriod"/>
            </a:pPr>
            <a:r>
              <a:rPr lang="en-US" sz="110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Higher poverty and unemployment, in Black, American Indian, &amp; Latinx populations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/>
            </a:pPr>
            <a:r>
              <a:rPr lang="en-US" sz="110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Limited access to opportunities for physical activity, nutritious foods, &amp; safe housing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/>
            </a:pPr>
            <a:r>
              <a:rPr lang="en-US" sz="110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Disparities in historically marginalized populations (race, ethnicity, location, income, disability status, incarceration, etc. 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EA7C8D-8135-9358-4472-F619964FF913}"/>
              </a:ext>
            </a:extLst>
          </p:cNvPr>
          <p:cNvSpPr/>
          <p:nvPr/>
        </p:nvSpPr>
        <p:spPr>
          <a:xfrm>
            <a:off x="4150952" y="1426306"/>
            <a:ext cx="1918432" cy="5338647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8800D5-8135-DC0D-5B02-019F360FC758}"/>
              </a:ext>
            </a:extLst>
          </p:cNvPr>
          <p:cNvSpPr/>
          <p:nvPr/>
        </p:nvSpPr>
        <p:spPr>
          <a:xfrm>
            <a:off x="4150952" y="1426305"/>
            <a:ext cx="1918432" cy="720090"/>
          </a:xfrm>
          <a:prstGeom prst="rect">
            <a:avLst/>
          </a:prstGeom>
          <a:solidFill>
            <a:srgbClr val="29CE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6FE3A5-1464-2BCB-1FDA-C44675897BB9}"/>
              </a:ext>
            </a:extLst>
          </p:cNvPr>
          <p:cNvSpPr/>
          <p:nvPr/>
        </p:nvSpPr>
        <p:spPr>
          <a:xfrm>
            <a:off x="4497058" y="813195"/>
            <a:ext cx="1226220" cy="1226220"/>
          </a:xfrm>
          <a:prstGeom prst="ellipse">
            <a:avLst/>
          </a:prstGeom>
          <a:solidFill>
            <a:srgbClr val="F2F2F2"/>
          </a:solidFill>
          <a:ln w="63500" cap="flat" cmpd="sng" algn="ctr">
            <a:solidFill>
              <a:srgbClr val="29CED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0698C-DD82-E227-E9D0-D18D80781DA2}"/>
              </a:ext>
            </a:extLst>
          </p:cNvPr>
          <p:cNvSpPr txBox="1"/>
          <p:nvPr/>
        </p:nvSpPr>
        <p:spPr>
          <a:xfrm>
            <a:off x="4297976" y="2273168"/>
            <a:ext cx="163698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400" b="1">
                <a:solidFill>
                  <a:srgbClr val="29CEDC"/>
                </a:solidFill>
                <a:cs typeface="Arial" panose="020B0604020202020204" pitchFamily="34" charset="0"/>
              </a:rPr>
              <a:t>Chronic Disease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5049A93-8D03-66C9-92CF-402BBF0BDC37}"/>
              </a:ext>
            </a:extLst>
          </p:cNvPr>
          <p:cNvSpPr txBox="1">
            <a:spLocks/>
          </p:cNvSpPr>
          <p:nvPr/>
        </p:nvSpPr>
        <p:spPr>
          <a:xfrm>
            <a:off x="4259410" y="2684797"/>
            <a:ext cx="1729066" cy="378161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9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Lack of health care, unhealthy behaviors, environmental conditions, &amp; SDOH as contributors to heath disparities in chronic disease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9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Higher rates of chronic disease and death in Black, American Indian, and Latinx populations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9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Disease disparities in cancer, stroke diabetes, COPD, kidney, liver, and heart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6181A-8E78-842B-0D88-1C0EA2C1CAC6}"/>
              </a:ext>
            </a:extLst>
          </p:cNvPr>
          <p:cNvSpPr/>
          <p:nvPr/>
        </p:nvSpPr>
        <p:spPr>
          <a:xfrm>
            <a:off x="2147503" y="1426306"/>
            <a:ext cx="1918432" cy="5338647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ECCB5F-3A0D-4683-A816-66ACE7D8977F}"/>
              </a:ext>
            </a:extLst>
          </p:cNvPr>
          <p:cNvSpPr/>
          <p:nvPr/>
        </p:nvSpPr>
        <p:spPr>
          <a:xfrm>
            <a:off x="2147503" y="1426305"/>
            <a:ext cx="1918432" cy="720090"/>
          </a:xfrm>
          <a:prstGeom prst="rect">
            <a:avLst/>
          </a:prstGeom>
          <a:solidFill>
            <a:srgbClr val="29CE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5B2720-8460-30AA-63A8-B8D1282FEFBB}"/>
              </a:ext>
            </a:extLst>
          </p:cNvPr>
          <p:cNvSpPr/>
          <p:nvPr/>
        </p:nvSpPr>
        <p:spPr>
          <a:xfrm>
            <a:off x="2493609" y="813195"/>
            <a:ext cx="1226220" cy="1226220"/>
          </a:xfrm>
          <a:prstGeom prst="ellipse">
            <a:avLst/>
          </a:prstGeom>
          <a:solidFill>
            <a:srgbClr val="F2F2F2"/>
          </a:solidFill>
          <a:ln w="63500" cap="flat" cmpd="sng" algn="ctr">
            <a:solidFill>
              <a:srgbClr val="29CED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4820F1-F3E7-34F8-B5EC-B43B0B405A99}"/>
              </a:ext>
            </a:extLst>
          </p:cNvPr>
          <p:cNvSpPr txBox="1"/>
          <p:nvPr/>
        </p:nvSpPr>
        <p:spPr>
          <a:xfrm>
            <a:off x="2185130" y="2185941"/>
            <a:ext cx="19125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1400" b="1">
                <a:solidFill>
                  <a:srgbClr val="29CEDC"/>
                </a:solidFill>
                <a:cs typeface="Arial" panose="020B0604020202020204" pitchFamily="34" charset="0"/>
              </a:rPr>
              <a:t>Access to Healthcare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A78A1BA-8DF5-01A3-BDA8-7EDE51D9DE89}"/>
              </a:ext>
            </a:extLst>
          </p:cNvPr>
          <p:cNvSpPr txBox="1">
            <a:spLocks/>
          </p:cNvSpPr>
          <p:nvPr/>
        </p:nvSpPr>
        <p:spPr>
          <a:xfrm>
            <a:off x="2255962" y="2684797"/>
            <a:ext cx="1729066" cy="308911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4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Access &amp; affordability of health care for HMPs (Black, American Indian, Latinx, Disabled)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4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Access &amp; affordability of health care for HMPs (Immigrants, Farmworkers, and LGBTQ+)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4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Access to health care providers in rural areas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1A7B82-6092-A556-8868-8F85DF3DA2D8}"/>
              </a:ext>
            </a:extLst>
          </p:cNvPr>
          <p:cNvSpPr/>
          <p:nvPr/>
        </p:nvSpPr>
        <p:spPr>
          <a:xfrm>
            <a:off x="8177256" y="1426306"/>
            <a:ext cx="1918432" cy="5350433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19B192-8009-4562-C28C-1391B84A850C}"/>
              </a:ext>
            </a:extLst>
          </p:cNvPr>
          <p:cNvSpPr/>
          <p:nvPr/>
        </p:nvSpPr>
        <p:spPr>
          <a:xfrm>
            <a:off x="8177256" y="1426305"/>
            <a:ext cx="1918432" cy="720090"/>
          </a:xfrm>
          <a:prstGeom prst="rect">
            <a:avLst/>
          </a:prstGeom>
          <a:solidFill>
            <a:srgbClr val="5091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E7446B-B332-8632-ADED-6BF65A7039FA}"/>
              </a:ext>
            </a:extLst>
          </p:cNvPr>
          <p:cNvSpPr/>
          <p:nvPr/>
        </p:nvSpPr>
        <p:spPr>
          <a:xfrm>
            <a:off x="8523362" y="813195"/>
            <a:ext cx="1226220" cy="1226220"/>
          </a:xfrm>
          <a:prstGeom prst="ellipse">
            <a:avLst/>
          </a:prstGeom>
          <a:solidFill>
            <a:srgbClr val="F2F2F2"/>
          </a:solidFill>
          <a:ln w="63500" cap="flat" cmpd="sng" algn="ctr">
            <a:solidFill>
              <a:srgbClr val="5091E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3A9704-128C-168D-543E-EB831AB09B62}"/>
              </a:ext>
            </a:extLst>
          </p:cNvPr>
          <p:cNvSpPr txBox="1"/>
          <p:nvPr/>
        </p:nvSpPr>
        <p:spPr>
          <a:xfrm>
            <a:off x="8183006" y="2165447"/>
            <a:ext cx="177217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1400" b="1">
                <a:solidFill>
                  <a:srgbClr val="5091E7"/>
                </a:solidFill>
                <a:cs typeface="Arial" panose="020B0604020202020204" pitchFamily="34" charset="0"/>
              </a:rPr>
              <a:t>Mental and Behavioral Health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D8764F1-910C-18A2-B4E3-80EA6BA8DA5D}"/>
              </a:ext>
            </a:extLst>
          </p:cNvPr>
          <p:cNvSpPr txBox="1">
            <a:spLocks/>
          </p:cNvSpPr>
          <p:nvPr/>
        </p:nvSpPr>
        <p:spPr>
          <a:xfrm>
            <a:off x="8285200" y="2684797"/>
            <a:ext cx="1729066" cy="371390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15"/>
            </a:pPr>
            <a:r>
              <a:rPr lang="en-US" sz="110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Adverse experiences, financial struggles, ongoing hardships, &amp; lack of access to care contribute to mental health disparities in these populations: youth, justice-involved, housing insecure, Black, American Indian, Latinx, Asian, Rural communities, military &amp; veterans, people with disabilities, &amp; LGBTQ+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1E9BAE-0512-1A6A-6335-A37412F385D3}"/>
              </a:ext>
            </a:extLst>
          </p:cNvPr>
          <p:cNvSpPr/>
          <p:nvPr/>
        </p:nvSpPr>
        <p:spPr>
          <a:xfrm>
            <a:off x="6164104" y="1426306"/>
            <a:ext cx="1918432" cy="5338647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E8AD3E-6581-1432-1C0F-7E4A3DE28F0E}"/>
              </a:ext>
            </a:extLst>
          </p:cNvPr>
          <p:cNvSpPr/>
          <p:nvPr/>
        </p:nvSpPr>
        <p:spPr>
          <a:xfrm>
            <a:off x="6164104" y="1426305"/>
            <a:ext cx="1918432" cy="720090"/>
          </a:xfrm>
          <a:prstGeom prst="rect">
            <a:avLst/>
          </a:prstGeom>
          <a:solidFill>
            <a:srgbClr val="42A6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933756-16E0-A06B-45FE-56171B475A3C}"/>
              </a:ext>
            </a:extLst>
          </p:cNvPr>
          <p:cNvSpPr/>
          <p:nvPr/>
        </p:nvSpPr>
        <p:spPr>
          <a:xfrm>
            <a:off x="6510210" y="813195"/>
            <a:ext cx="1226220" cy="1226220"/>
          </a:xfrm>
          <a:prstGeom prst="ellipse">
            <a:avLst/>
          </a:prstGeom>
          <a:solidFill>
            <a:srgbClr val="F2F2F2"/>
          </a:solidFill>
          <a:ln w="63500" cap="flat" cmpd="sng" algn="ctr">
            <a:solidFill>
              <a:srgbClr val="42A6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8563D9-B1EA-2295-4A31-92CA78B9343A}"/>
              </a:ext>
            </a:extLst>
          </p:cNvPr>
          <p:cNvSpPr txBox="1"/>
          <p:nvPr/>
        </p:nvSpPr>
        <p:spPr>
          <a:xfrm>
            <a:off x="6169890" y="2165447"/>
            <a:ext cx="191843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1400" b="1">
                <a:solidFill>
                  <a:srgbClr val="42A6E3"/>
                </a:solidFill>
                <a:cs typeface="Arial" panose="020B0604020202020204" pitchFamily="34" charset="0"/>
              </a:rPr>
              <a:t>Communicable Disease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9E24189-2434-5931-0520-A523318C68E2}"/>
              </a:ext>
            </a:extLst>
          </p:cNvPr>
          <p:cNvSpPr txBox="1">
            <a:spLocks/>
          </p:cNvSpPr>
          <p:nvPr/>
        </p:nvSpPr>
        <p:spPr>
          <a:xfrm>
            <a:off x="6275848" y="2684797"/>
            <a:ext cx="1729066" cy="402155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12"/>
            </a:pPr>
            <a:r>
              <a:rPr lang="en-US" sz="110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Higher rates of syphilis and HIV in Black, American Indian, Latinx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12"/>
            </a:pPr>
            <a:r>
              <a:rPr lang="en-US" sz="110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Higher rates of communicable disease in LGBTQ+, youth, and substance users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12"/>
            </a:pPr>
            <a:r>
              <a:rPr lang="en-US" sz="110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Acute impact of communicable disease on people with existing problems (chronic disease, disability, aging, immuno-compromised)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0B7787-C8B3-AB52-2805-6410F041B775}"/>
              </a:ext>
            </a:extLst>
          </p:cNvPr>
          <p:cNvSpPr/>
          <p:nvPr/>
        </p:nvSpPr>
        <p:spPr>
          <a:xfrm>
            <a:off x="10190408" y="1426306"/>
            <a:ext cx="1918432" cy="5338647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F2ABC6-6F31-AD81-2F5C-7E5E81A6487C}"/>
              </a:ext>
            </a:extLst>
          </p:cNvPr>
          <p:cNvSpPr/>
          <p:nvPr/>
        </p:nvSpPr>
        <p:spPr>
          <a:xfrm>
            <a:off x="10190408" y="1426305"/>
            <a:ext cx="1918432" cy="720090"/>
          </a:xfrm>
          <a:prstGeom prst="rect">
            <a:avLst/>
          </a:prstGeom>
          <a:solidFill>
            <a:srgbClr val="58B6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8223E65-CEA3-B842-C8ED-6D46B473BE83}"/>
              </a:ext>
            </a:extLst>
          </p:cNvPr>
          <p:cNvSpPr/>
          <p:nvPr/>
        </p:nvSpPr>
        <p:spPr>
          <a:xfrm>
            <a:off x="10536514" y="813195"/>
            <a:ext cx="1226220" cy="1226220"/>
          </a:xfrm>
          <a:prstGeom prst="ellipse">
            <a:avLst/>
          </a:prstGeom>
          <a:solidFill>
            <a:srgbClr val="F2F2F2"/>
          </a:solidFill>
          <a:ln w="63500" cap="flat" cmpd="sng" algn="ctr">
            <a:solidFill>
              <a:srgbClr val="58B6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265999-57C5-1140-84C9-CB2212E8A7DB}"/>
              </a:ext>
            </a:extLst>
          </p:cNvPr>
          <p:cNvSpPr txBox="1"/>
          <p:nvPr/>
        </p:nvSpPr>
        <p:spPr>
          <a:xfrm>
            <a:off x="10290878" y="2165447"/>
            <a:ext cx="17290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1400" b="1">
                <a:solidFill>
                  <a:srgbClr val="58B6C0"/>
                </a:solidFill>
                <a:cs typeface="Arial" panose="020B0604020202020204" pitchFamily="34" charset="0"/>
              </a:rPr>
              <a:t>Health Across the Lifespan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94F1C001-CD46-F7A7-9392-2C986D5547AD}"/>
              </a:ext>
            </a:extLst>
          </p:cNvPr>
          <p:cNvSpPr txBox="1">
            <a:spLocks/>
          </p:cNvSpPr>
          <p:nvPr/>
        </p:nvSpPr>
        <p:spPr>
          <a:xfrm>
            <a:off x="10298352" y="2684797"/>
            <a:ext cx="1729066" cy="408015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16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Maternal mortality &amp; racial disparities 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16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Infant mortality, preterm birth, low birth weight &amp; racial disparities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16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Childcare costs &amp; availability &amp; meeting housing, food, &amp; health care needs for special needs children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16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Access to services &amp; support in in rural areas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 startAt="16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Rates of injury/illness &amp; lower income in 65+ pop. </a:t>
            </a: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A16C20D-469D-7423-8F17-A276FA42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0" b="95567" l="9955" r="90950">
                        <a14:foregroundMark x1="52489" y1="93103" x2="52489" y2="93103"/>
                        <a14:foregroundMark x1="50226" y1="96059" x2="50226" y2="96059"/>
                        <a14:foregroundMark x1="90950" y1="54187" x2="90950" y2="54187"/>
                        <a14:foregroundMark x1="41176" y1="74877" x2="41176" y2="748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5450" y="897328"/>
            <a:ext cx="1090551" cy="1001728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4717460A-3C1D-0C98-AC80-C9B073A25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31" b="90865" l="8676" r="90868">
                        <a14:foregroundMark x1="35160" y1="38462" x2="35160" y2="38462"/>
                        <a14:foregroundMark x1="39269" y1="37019" x2="39269" y2="37019"/>
                        <a14:foregroundMark x1="40183" y1="33173" x2="40183" y2="33173"/>
                        <a14:foregroundMark x1="21918" y1="25962" x2="21918" y2="25962"/>
                        <a14:foregroundMark x1="26027" y1="23077" x2="26027" y2="23077"/>
                        <a14:foregroundMark x1="48858" y1="88942" x2="48858" y2="88942"/>
                        <a14:foregroundMark x1="52055" y1="7692" x2="52055" y2="7692"/>
                        <a14:foregroundMark x1="91324" y1="50000" x2="91324" y2="50000"/>
                        <a14:foregroundMark x1="48402" y1="91346" x2="48402" y2="91346"/>
                        <a14:foregroundMark x1="21005" y1="76442" x2="21005" y2="76442"/>
                        <a14:foregroundMark x1="47032" y1="6731" x2="47032" y2="6731"/>
                        <a14:foregroundMark x1="46119" y1="7212" x2="46119" y2="7212"/>
                        <a14:foregroundMark x1="46119" y1="7212" x2="46119" y2="7212"/>
                        <a14:foregroundMark x1="46575" y1="7212" x2="46575" y2="7212"/>
                        <a14:foregroundMark x1="48402" y1="7212" x2="48402" y2="7212"/>
                        <a14:foregroundMark x1="46119" y1="6731" x2="46119" y2="6731"/>
                        <a14:foregroundMark x1="46119" y1="6731" x2="46119" y2="6731"/>
                        <a14:foregroundMark x1="47945" y1="6731" x2="47945" y2="6731"/>
                        <a14:foregroundMark x1="46575" y1="6731" x2="46575" y2="6731"/>
                        <a14:foregroundMark x1="45662" y1="6731" x2="45662" y2="6731"/>
                        <a14:foregroundMark x1="35616" y1="37981" x2="35616" y2="37981"/>
                        <a14:backgroundMark x1="27854" y1="5769" x2="27854" y2="5769"/>
                        <a14:backgroundMark x1="46575" y1="6250" x2="46575" y2="6250"/>
                        <a14:backgroundMark x1="47032" y1="5769" x2="47032" y2="5769"/>
                        <a14:backgroundMark x1="48402" y1="5769" x2="48402" y2="5769"/>
                        <a14:backgroundMark x1="39726" y1="37500" x2="39726" y2="37500"/>
                        <a14:backgroundMark x1="35616" y1="36058" x2="35616" y2="36058"/>
                        <a14:backgroundMark x1="35616" y1="37500" x2="35616" y2="37500"/>
                        <a14:backgroundMark x1="38356" y1="36058" x2="38356" y2="36058"/>
                        <a14:backgroundMark x1="38813" y1="36538" x2="38356" y2="36538"/>
                        <a14:backgroundMark x1="36986" y1="37981" x2="36986" y2="37981"/>
                        <a14:backgroundMark x1="35616" y1="37981" x2="35616" y2="37981"/>
                        <a14:backgroundMark x1="36530" y1="37981" x2="36530" y2="37981"/>
                        <a14:backgroundMark x1="36073" y1="37981" x2="36073" y2="37981"/>
                        <a14:backgroundMark x1="35616" y1="37981" x2="35616" y2="37981"/>
                        <a14:backgroundMark x1="35616" y1="37981" x2="35616" y2="37981"/>
                        <a14:backgroundMark x1="35160" y1="38462" x2="35160" y2="38462"/>
                        <a14:backgroundMark x1="35616" y1="39423" x2="35616" y2="39423"/>
                        <a14:backgroundMark x1="40639" y1="31731" x2="40639" y2="31731"/>
                        <a14:backgroundMark x1="40639" y1="32692" x2="40639" y2="32692"/>
                        <a14:backgroundMark x1="40639" y1="33173" x2="40639" y2="33173"/>
                        <a14:backgroundMark x1="38813" y1="37981" x2="38813" y2="37981"/>
                        <a14:backgroundMark x1="38813" y1="37500" x2="38813" y2="37500"/>
                        <a14:backgroundMark x1="44292" y1="5288" x2="44292" y2="5288"/>
                        <a14:backgroundMark x1="44749" y1="5288" x2="44749" y2="5288"/>
                        <a14:backgroundMark x1="45205" y1="5288" x2="45205" y2="5288"/>
                        <a14:backgroundMark x1="45205" y1="5769" x2="45205" y2="5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3483" y="928588"/>
            <a:ext cx="1073369" cy="1019456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38F73052-1969-1527-F4A5-56CBD686E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7" b="92166" l="7656" r="93301">
                        <a14:foregroundMark x1="8134" y1="52995" x2="8134" y2="52995"/>
                        <a14:foregroundMark x1="47368" y1="92166" x2="47368" y2="92166"/>
                        <a14:foregroundMark x1="7656" y1="53917" x2="7656" y2="53917"/>
                        <a14:foregroundMark x1="89952" y1="51613" x2="89952" y2="51613"/>
                        <a14:foregroundMark x1="93301" y1="55300" x2="93301" y2="55300"/>
                        <a14:foregroundMark x1="65072" y1="48387" x2="65072" y2="48387"/>
                        <a14:foregroundMark x1="63158" y1="53456" x2="63158" y2="53456"/>
                        <a14:backgroundMark x1="64115" y1="51613" x2="64115" y2="51613"/>
                        <a14:backgroundMark x1="64115" y1="52074" x2="64115" y2="52074"/>
                        <a14:backgroundMark x1="64115" y1="52074" x2="64115" y2="52074"/>
                        <a14:backgroundMark x1="64593" y1="52074" x2="64593" y2="52074"/>
                        <a14:backgroundMark x1="63636" y1="52074" x2="63636" y2="52074"/>
                        <a14:backgroundMark x1="7177" y1="52995" x2="7177" y2="52995"/>
                        <a14:backgroundMark x1="7656" y1="52995" x2="7656" y2="52995"/>
                        <a14:backgroundMark x1="7656" y1="53456" x2="7656" y2="53456"/>
                        <a14:backgroundMark x1="7177" y1="54378" x2="7177" y2="543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7252" y="875817"/>
            <a:ext cx="1015173" cy="105403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D352D30-B022-408A-3FDA-B9BFEDEA67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67" b="93333" l="8879" r="89720">
                        <a14:foregroundMark x1="8879" y1="43590" x2="8879" y2="43590"/>
                        <a14:foregroundMark x1="48598" y1="7179" x2="48598" y2="7179"/>
                        <a14:foregroundMark x1="88785" y1="47692" x2="88785" y2="47692"/>
                        <a14:foregroundMark x1="46262" y1="93333" x2="46262" y2="93333"/>
                        <a14:foregroundMark x1="48131" y1="40000" x2="48131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0074" y="961896"/>
            <a:ext cx="1019318" cy="928817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1A31799E-85E7-31CE-8423-48C3B34904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91" b="90566" l="9390" r="92019">
                        <a14:foregroundMark x1="52113" y1="8491" x2="52113" y2="8491"/>
                        <a14:foregroundMark x1="92019" y1="46698" x2="92019" y2="46698"/>
                        <a14:foregroundMark x1="49296" y1="90566" x2="49296" y2="905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19565" y="913567"/>
            <a:ext cx="1060118" cy="1055141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84AA7C4-BC16-A08D-891C-291014DA7A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9804" y1="88839" x2="49804" y2="88839"/>
                        <a14:foregroundMark x1="49412" y1="89732" x2="49412" y2="897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78" y="895837"/>
            <a:ext cx="1214607" cy="10669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88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36BF0-55BE-AB2C-6B24-D32D26AD6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228" y="6217090"/>
            <a:ext cx="11399349" cy="330200"/>
          </a:xfrm>
        </p:spPr>
        <p:txBody>
          <a:bodyPr/>
          <a:lstStyle/>
          <a:p>
            <a:r>
              <a:rPr lang="en-US" sz="900" b="1" dirty="0"/>
              <a:t>*NCDHHS Data and Strategy Contributors: </a:t>
            </a:r>
            <a:r>
              <a:rPr lang="en-US" sz="900" dirty="0"/>
              <a:t>Data Office; Division of Aging and Adult Services;  Division of Child and Family Well-Being (including NC Child Fatality Task Force, Office on Disability and Health); Division of Child Development and Early Education; Division of Health Benefits (NC Medicaid); Division of Mental Health, Developmental Disabilities, and Substance Use Services; Division of Public Health (Chronic Disease and Injury Section, Cancer Prevention and Control Branch, Communicable Disease Branch, Environmental Health Branch, Injury and Violence Prevention Branch, State Center for Health Statistics); Division of Services for the Deaf and Hard of Hearing; Division of Employment and Independence for People with Disabilities; Health Equity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322F0-B283-D940-45DF-8E30794B24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A2FAF6-1B49-96F0-7BD4-DF277A0D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2B70FE-AE2A-44C0-0200-1C05E0EAF45D}"/>
              </a:ext>
            </a:extLst>
          </p:cNvPr>
          <p:cNvGrpSpPr/>
          <p:nvPr/>
        </p:nvGrpSpPr>
        <p:grpSpPr>
          <a:xfrm>
            <a:off x="446913" y="2711647"/>
            <a:ext cx="11329978" cy="3144008"/>
            <a:chOff x="81657" y="830960"/>
            <a:chExt cx="6223805" cy="17296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8945F2-0756-AE24-F755-AC94B78238FD}"/>
                </a:ext>
              </a:extLst>
            </p:cNvPr>
            <p:cNvSpPr txBox="1"/>
            <p:nvPr/>
          </p:nvSpPr>
          <p:spPr>
            <a:xfrm>
              <a:off x="4431363" y="986954"/>
              <a:ext cx="1874098" cy="15737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Hosted 3 cross-sectional Work Group meetings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Engaged 10 different Division data teams across NCDHHS (20+ data specialists)*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Conducted ~15 interviews with subject matter experts (SMEs) across NCDHHS to inform strategy sections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Consulted SMEs for epidemiology strategy development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Engaged NCDHHS workgroups such as Equity Planning, Data Governance Council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Conducted final reviews with NCDHHS leadership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A63812-4D17-C5E6-91FF-3BD772422ABC}"/>
                </a:ext>
              </a:extLst>
            </p:cNvPr>
            <p:cNvSpPr txBox="1"/>
            <p:nvPr/>
          </p:nvSpPr>
          <p:spPr>
            <a:xfrm>
              <a:off x="4431364" y="831241"/>
              <a:ext cx="1874098" cy="11852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NCDHHS</a:t>
              </a:r>
              <a:r>
                <a:rPr lang="en-US" sz="1400" b="1">
                  <a:solidFill>
                    <a:schemeClr val="bg1"/>
                  </a:solidFill>
                  <a:latin typeface="Arial"/>
                  <a:cs typeface="Arial"/>
                </a:rPr>
                <a:t> SME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 Engagement</a:t>
              </a: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272D8A-ECFB-DC84-3F1E-D49DA07D0896}"/>
                </a:ext>
              </a:extLst>
            </p:cNvPr>
            <p:cNvSpPr txBox="1"/>
            <p:nvPr/>
          </p:nvSpPr>
          <p:spPr>
            <a:xfrm>
              <a:off x="91409" y="986954"/>
              <a:ext cx="1573835" cy="15737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0" rIns="0" bIns="0" rtlCol="0" anchor="t">
              <a:spAutoFit/>
            </a:bodyPr>
            <a:lstStyle/>
            <a:p>
              <a:pPr marL="27432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Convened 3 Community Listening and Sharing Sessions in collaboration with the Data Office (Bilingual) (~80 participants, 53 CBOs)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7432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Received ~20 survey responses as alternative to Listening Sessions (both Spanish and English) </a:t>
              </a:r>
            </a:p>
            <a:p>
              <a:pPr marL="27432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Facilitated Minority Health Advisory Council (MHAC) guidance and advice </a:t>
              </a:r>
            </a:p>
            <a:p>
              <a:pPr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52E847-2BA9-51BA-CD06-20AC58FEF705}"/>
                </a:ext>
              </a:extLst>
            </p:cNvPr>
            <p:cNvSpPr txBox="1"/>
            <p:nvPr/>
          </p:nvSpPr>
          <p:spPr>
            <a:xfrm>
              <a:off x="81657" y="830960"/>
              <a:ext cx="1593341" cy="118528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Community Engagement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0C1F42-3612-40B1-65ED-FC7F92B743D5}"/>
                </a:ext>
              </a:extLst>
            </p:cNvPr>
            <p:cNvSpPr txBox="1"/>
            <p:nvPr/>
          </p:nvSpPr>
          <p:spPr>
            <a:xfrm>
              <a:off x="1761001" y="986954"/>
              <a:ext cx="2584360" cy="14517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274320" indent="-228600">
                <a:lnSpc>
                  <a:spcPct val="120000"/>
                </a:lnSpc>
                <a:buFontTx/>
                <a:buAutoNum type="arabicPeriod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Expansion of historically marginalized population groups represented</a:t>
              </a: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  and reviewed 8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new data categories requested by community partners and NCDHHS partners</a:t>
              </a:r>
              <a:endParaRPr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  <a:p>
              <a:pPr marL="27432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Comprehensive, intuitive design that addresses the diverse needs and interests of our partners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7432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Incorporated feedback on community-identified data visualization, communication, and analysis needs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27432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Educational content to increase understanding of health equity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27432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Recommended strategies for each health topic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27432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Utilization of Equity Data Toolkit, Root Cause Analysis, NCSHIP, HNC2030, State Action Plans, and other NCDHHS tools and resources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DB807A-508F-3D70-A3D0-702F72AB0B46}"/>
                </a:ext>
              </a:extLst>
            </p:cNvPr>
            <p:cNvSpPr txBox="1"/>
            <p:nvPr/>
          </p:nvSpPr>
          <p:spPr>
            <a:xfrm>
              <a:off x="1761001" y="830960"/>
              <a:ext cx="2584360" cy="11852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Results</a:t>
              </a: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D627E9F3-E403-4F12-2E53-DFEF2620B2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900000">
              <a:off x="2945616" y="1157237"/>
              <a:ext cx="0" cy="0"/>
            </a:xfrm>
            <a:prstGeom prst="line">
              <a:avLst/>
            </a:prstGeom>
            <a:noFill/>
            <a:ln w="15875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Google Shape;1284;p35" descr="Cycle with people outline">
            <a:extLst>
              <a:ext uri="{FF2B5EF4-FFF2-40B4-BE49-F238E27FC236}">
                <a16:creationId xmlns:a16="http://schemas.microsoft.com/office/drawing/2014/main" id="{8987BB20-DBE9-4633-7DFE-BAFFE44C1E60}"/>
              </a:ext>
            </a:extLst>
          </p:cNvPr>
          <p:cNvPicPr preferRelativeResize="0"/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9125" y="2111188"/>
            <a:ext cx="669275" cy="63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phic 33" descr="Users with solid fill">
            <a:extLst>
              <a:ext uri="{FF2B5EF4-FFF2-40B4-BE49-F238E27FC236}">
                <a16:creationId xmlns:a16="http://schemas.microsoft.com/office/drawing/2014/main" id="{11DEFD3A-B9A5-2073-8C5E-2230439B1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285" y="2088195"/>
            <a:ext cx="753812" cy="737401"/>
          </a:xfrm>
          <a:prstGeom prst="rect">
            <a:avLst/>
          </a:prstGeom>
        </p:spPr>
      </p:pic>
      <p:pic>
        <p:nvPicPr>
          <p:cNvPr id="18" name="Graphic 17" descr="Bar chart with solid fill">
            <a:extLst>
              <a:ext uri="{FF2B5EF4-FFF2-40B4-BE49-F238E27FC236}">
                <a16:creationId xmlns:a16="http://schemas.microsoft.com/office/drawing/2014/main" id="{03319AD5-0DD7-2582-7437-868EF36BD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548" y="2077214"/>
            <a:ext cx="685834" cy="6858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128737-2247-26F5-F315-0F43E91D1787}"/>
              </a:ext>
            </a:extLst>
          </p:cNvPr>
          <p:cNvSpPr txBox="1"/>
          <p:nvPr/>
        </p:nvSpPr>
        <p:spPr>
          <a:xfrm>
            <a:off x="2345790" y="1720710"/>
            <a:ext cx="75004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cap="all" dirty="0">
                <a:solidFill>
                  <a:srgbClr val="014373"/>
                </a:solidFill>
                <a:cs typeface="Arial"/>
              </a:rPr>
              <a:t>ENGAGEMENT-DRIVEN DEVELOPMENT OF HEALTH DISPARITIES REPORT</a:t>
            </a:r>
            <a:endParaRPr lang="en-US" sz="1600" dirty="0">
              <a:solidFill>
                <a:srgbClr val="014373"/>
              </a:solidFill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AEBAE2-2D8F-F7B8-7A36-B0FDCB9BFD6B}"/>
              </a:ext>
            </a:extLst>
          </p:cNvPr>
          <p:cNvSpPr txBox="1"/>
          <p:nvPr/>
        </p:nvSpPr>
        <p:spPr>
          <a:xfrm>
            <a:off x="402867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64029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596A5-3016-8116-B768-4200F3D9A0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E66FEA-FB3B-039B-ADE8-B1DA97AD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E493D-3F48-5F43-3D85-DC8B0669F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8" y="2371037"/>
            <a:ext cx="4598662" cy="21906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BB6C5-10EF-2339-A76B-F9DEF1ACF30C}"/>
              </a:ext>
            </a:extLst>
          </p:cNvPr>
          <p:cNvSpPr txBox="1"/>
          <p:nvPr/>
        </p:nvSpPr>
        <p:spPr>
          <a:xfrm>
            <a:off x="479898" y="1822397"/>
            <a:ext cx="55106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14373"/>
                </a:solidFill>
                <a:cs typeface="Arial"/>
              </a:rPr>
              <a:t>Audience</a:t>
            </a:r>
            <a:endParaRPr lang="en-US" sz="200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73292-8504-DCB2-F808-B8CE21595698}"/>
              </a:ext>
            </a:extLst>
          </p:cNvPr>
          <p:cNvSpPr txBox="1"/>
          <p:nvPr/>
        </p:nvSpPr>
        <p:spPr>
          <a:xfrm>
            <a:off x="5651368" y="1423036"/>
            <a:ext cx="629076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14373"/>
                </a:solidFill>
                <a:cs typeface="Arial"/>
              </a:rPr>
              <a:t>Socialization Deliverables- Publication on September 16th</a:t>
            </a:r>
          </a:p>
          <a:p>
            <a:endParaRPr lang="en-US" sz="1400" b="1" dirty="0">
              <a:solidFill>
                <a:srgbClr val="014373"/>
              </a:solidFill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Health Disparity Report (Spanish) - virtual PDF (physical copies in a spiral bound booklet soon to be available)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Dissemination Email (Spanish)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OHE Data Webpage updates 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Press Release (Spanish) 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Video Introduction to the Report by the Secretary (Spanish transcription) 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Data Summary </a:t>
            </a:r>
            <a:r>
              <a:rPr lang="en-US" sz="1400" dirty="0" err="1">
                <a:solidFill>
                  <a:srgbClr val="000000"/>
                </a:solidFill>
                <a:cs typeface="Arial"/>
              </a:rPr>
              <a:t>Powerpoint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 (Spanish) 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Social Media Toolkit for Community-Based Organizations (Spanish) 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NCDHHS account Social Media Graphics, Messages (Spanish)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91738-5A16-D63B-0234-1559B8ED0AFE}"/>
              </a:ext>
            </a:extLst>
          </p:cNvPr>
          <p:cNvSpPr txBox="1"/>
          <p:nvPr/>
        </p:nvSpPr>
        <p:spPr>
          <a:xfrm>
            <a:off x="5651368" y="4410877"/>
            <a:ext cx="6383509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14373"/>
                </a:solidFill>
                <a:cs typeface="Arial"/>
              </a:rPr>
              <a:t>Building Capacity- Forthcoming Deliverables</a:t>
            </a:r>
          </a:p>
          <a:p>
            <a:endParaRPr lang="en-US" sz="1400" b="1" dirty="0">
              <a:solidFill>
                <a:srgbClr val="014373"/>
              </a:solidFill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Presentations and resource sharing within community-based spaces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Additional data fact sheets, lifting up other data reports (i.e. LGBTQ+, American Indian, Medicaid)</a:t>
            </a:r>
            <a:endParaRPr lang="en-US" sz="1400" dirty="0"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OHE's Community-Based Data + Evaluation Technical Assistance and Consultation offerings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Minority Health Advisory Council Engagement</a:t>
            </a:r>
          </a:p>
          <a:p>
            <a:endParaRPr lang="en-US" b="1" dirty="0">
              <a:solidFill>
                <a:srgbClr val="014373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6BB27-313A-B6FE-DC9B-02D2E44D8F3F}"/>
              </a:ext>
            </a:extLst>
          </p:cNvPr>
          <p:cNvSpPr txBox="1"/>
          <p:nvPr/>
        </p:nvSpPr>
        <p:spPr>
          <a:xfrm>
            <a:off x="402867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552803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D3D4D-6F94-1187-4A7C-1FAC8C2DD4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5B48A7-BEF2-7DA8-349A-98D7BEF6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64" y="1186466"/>
            <a:ext cx="11418072" cy="548640"/>
          </a:xfrm>
        </p:spPr>
        <p:txBody>
          <a:bodyPr/>
          <a:lstStyle/>
          <a:p>
            <a:r>
              <a:rPr lang="en-US" sz="2800" dirty="0"/>
              <a:t>Increasing Coordination for the Reduction of Health Disparities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0157AD-08E4-559D-9A90-DEB83F41E6A3}"/>
              </a:ext>
            </a:extLst>
          </p:cNvPr>
          <p:cNvSpPr txBox="1">
            <a:spLocks/>
          </p:cNvSpPr>
          <p:nvPr/>
        </p:nvSpPr>
        <p:spPr>
          <a:xfrm>
            <a:off x="402867" y="1747944"/>
            <a:ext cx="11613297" cy="2751029"/>
          </a:xfrm>
          <a:solidFill>
            <a:srgbClr val="3494BA">
              <a:lumMod val="20000"/>
              <a:lumOff val="80000"/>
            </a:srgbClr>
          </a:solidFill>
          <a:ln>
            <a:solidFill>
              <a:srgbClr val="3494BA">
                <a:lumMod val="20000"/>
                <a:lumOff val="80000"/>
              </a:srgbClr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rPr>
              <a:t>NCDHHS has mobilized strategies for the reduction of health disparities. To name just a few: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rPr>
              <a:t>Medicaid Expansion, with more than 500,000 people enrolled. Other Medicaid examples:</a:t>
            </a:r>
          </a:p>
          <a:p>
            <a:pPr marL="685165" marR="0" lvl="1" indent="-22796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rPr>
              <a:t>Healthy Opportunities Pilot</a:t>
            </a:r>
          </a:p>
          <a:p>
            <a:pPr marL="685165" marR="0" lvl="1" indent="-22796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rPr>
              <a:t>Tailored Care Management </a:t>
            </a:r>
          </a:p>
          <a:p>
            <a:pPr marL="685165" marR="0" lvl="1" indent="-22796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rPr>
              <a:t>Children and Families Specialty Plans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rPr>
              <a:t>$835 million dollar investment towards behavioral health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rPr>
              <a:t>Newly released Strategic Housing Plan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rPr>
              <a:t>Community and Partner Engagement Initiative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ource Sans Pro"/>
                <a:cs typeface="Arial" panose="020B0604020202020204"/>
              </a:rPr>
              <a:t>Medical Debt Relief Incentive Program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D941AA-46B5-3551-A289-EE54A154B5E6}"/>
              </a:ext>
            </a:extLst>
          </p:cNvPr>
          <p:cNvSpPr txBox="1">
            <a:spLocks/>
          </p:cNvSpPr>
          <p:nvPr/>
        </p:nvSpPr>
        <p:spPr>
          <a:xfrm>
            <a:off x="386964" y="4629343"/>
            <a:ext cx="11607776" cy="1807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486" indent="-228486" algn="l" defTabSz="913943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9" indent="-228486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00" indent="-228486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1" indent="-228486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cs typeface="Arial" panose="020B0604020202020204"/>
              </a:rPr>
              <a:t>The Health Disparities Report is a new call to action for: 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>
                <a:cs typeface="Arial" panose="020B0604020202020204"/>
              </a:rPr>
              <a:t>The Health Equity Portfolio to increase our leadership across the Department to better coordinate, collaborate, and elevate health equity strategies and initiatives that reduce health disparities. </a:t>
            </a:r>
          </a:p>
          <a:p>
            <a:pPr marL="342900" indent="-342900">
              <a:buAutoNum type="arabicPeriod"/>
            </a:pPr>
            <a:r>
              <a:rPr lang="en-US" sz="1600" dirty="0">
                <a:cs typeface="Arial" panose="020B0604020202020204"/>
              </a:rPr>
              <a:t>Divisions and Offices to consider new, or improve on existing, programs, initiatives, and activities for reducing health disparities.</a:t>
            </a:r>
          </a:p>
          <a:p>
            <a:pPr marL="342900" indent="-342900">
              <a:buAutoNum type="arabicPeriod"/>
            </a:pPr>
            <a:r>
              <a:rPr lang="en-US" sz="1600" dirty="0">
                <a:cs typeface="Arial" panose="020B0604020202020204"/>
              </a:rPr>
              <a:t>Centering communities and embracing a systems-change mindset, utilizing multisectoral collaboration.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607FB-DD91-CD80-BA80-AC70654FFD0B}"/>
              </a:ext>
            </a:extLst>
          </p:cNvPr>
          <p:cNvSpPr txBox="1"/>
          <p:nvPr/>
        </p:nvSpPr>
        <p:spPr>
          <a:xfrm>
            <a:off x="402867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52856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C6DC-3788-94B4-8435-6DB189CF4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C203B4-44C5-AC8F-D77B-EEA5BCA961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Dr. Portia D. Pope</a:t>
            </a:r>
          </a:p>
        </p:txBody>
      </p:sp>
    </p:spTree>
    <p:extLst>
      <p:ext uri="{BB962C8B-B14F-4D97-AF65-F5344CB8AC3E}">
        <p14:creationId xmlns:p14="http://schemas.microsoft.com/office/powerpoint/2010/main" val="2888946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79B617-60E2-299D-278A-ED3B6A66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b="0" dirty="0">
                <a:solidFill>
                  <a:srgbClr val="002E5F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Reducing health disparities requires teamwork from individuals, communities, businesses, health care providers, policymakers, government agencies and more. NCDHHS is committed to improving the health of all</a:t>
            </a:r>
            <a:r>
              <a:rPr lang="en-US" sz="1800" b="0" dirty="0">
                <a:solidFill>
                  <a:srgbClr val="002E5F"/>
                </a:solidFill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n-US" sz="1800" b="0" dirty="0">
                <a:solidFill>
                  <a:srgbClr val="002E5F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North Carolinians and we invite you to join us in this effort.</a:t>
            </a:r>
            <a:endParaRPr lang="en-US" sz="1800" b="0" dirty="0">
              <a:latin typeface="Arial"/>
              <a:cs typeface="Arial"/>
            </a:endParaRPr>
          </a:p>
          <a:p>
            <a:pPr algn="ctr"/>
            <a:endParaRPr lang="en-US" sz="1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A2DA-B4CF-5C5C-48C8-4A7A1C677A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CA677E-C647-4D2A-69E5-D2023254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pic>
        <p:nvPicPr>
          <p:cNvPr id="6" name="Picture 5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C21D1C10-4CB5-F422-FC40-EEBA0659E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74" y="2050740"/>
            <a:ext cx="6723038" cy="448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AB687-675B-4CD1-CA69-36D3E18B25EF}"/>
              </a:ext>
            </a:extLst>
          </p:cNvPr>
          <p:cNvSpPr txBox="1"/>
          <p:nvPr/>
        </p:nvSpPr>
        <p:spPr>
          <a:xfrm>
            <a:off x="402867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71419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54F7F-6041-57FC-73C1-A522E13E53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F59904-3F8A-947E-EAF8-C389CFEE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HDR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C6CB6-FE30-1C52-6594-637439625A8B}"/>
              </a:ext>
            </a:extLst>
          </p:cNvPr>
          <p:cNvSpPr txBox="1"/>
          <p:nvPr/>
        </p:nvSpPr>
        <p:spPr>
          <a:xfrm>
            <a:off x="6023113" y="2109496"/>
            <a:ext cx="5797826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Arial" panose="020B0604020202020204"/>
              </a:rPr>
              <a:t>2024 NCDHHS Health Disparities Analysis Report (Spanish) Published!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Supplemental Materials Have Also Been Published: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Arial" panose="020B0604020202020204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Arial" panose="020B0604020202020204"/>
              </a:rPr>
              <a:t>Social Media Toolkit for Community-Based Partners (Spanish)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Arial" panose="020B0604020202020204"/>
              </a:rPr>
              <a:t>2024 NCDHHS Health Disparities Analysis Report: Data Summary PowerPoint Slides (Spanish)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Press Release (Spanish)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Updates to OHE's Data Resource Center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Additional Data Materials for FY 2024-2025 Include: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Fact Sheets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Consultation, Training, Coaching, Technical Assistance tools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C5F9B-2706-4E9B-8B00-DF383CFC24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"/>
          <a:stretch/>
        </p:blipFill>
        <p:spPr>
          <a:xfrm>
            <a:off x="284086" y="1929533"/>
            <a:ext cx="5506622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DCB0A5-AD0E-81B4-7D47-259124D7026F}"/>
              </a:ext>
            </a:extLst>
          </p:cNvPr>
          <p:cNvSpPr txBox="1"/>
          <p:nvPr/>
        </p:nvSpPr>
        <p:spPr>
          <a:xfrm>
            <a:off x="402867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70607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908F45-5859-6B4C-2A46-8B9E8BCB5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Minority Diabetes Prevention Program (MDPP) Updates</a:t>
            </a:r>
          </a:p>
        </p:txBody>
      </p:sp>
    </p:spTree>
    <p:extLst>
      <p:ext uri="{BB962C8B-B14F-4D97-AF65-F5344CB8AC3E}">
        <p14:creationId xmlns:p14="http://schemas.microsoft.com/office/powerpoint/2010/main" val="292604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3A0F5-D5E8-7C24-F42E-5F46616C3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555" y="6244261"/>
            <a:ext cx="10765320" cy="330200"/>
          </a:xfrm>
        </p:spPr>
        <p:txBody>
          <a:bodyPr/>
          <a:lstStyle/>
          <a:p>
            <a:r>
              <a:rPr lang="en-US" dirty="0"/>
              <a:t>* According to the North Carolina Diabetes Advisory Council Report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ECA6-2724-41F7-A833-8F1FF9D108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D7B9B0-82A2-00DD-3E56-994FF0BB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55" y="1202141"/>
            <a:ext cx="11418072" cy="548640"/>
          </a:xfrm>
        </p:spPr>
        <p:txBody>
          <a:bodyPr/>
          <a:lstStyle/>
          <a:p>
            <a:r>
              <a:rPr lang="en-US" dirty="0"/>
              <a:t>NC MDPP Overview </a:t>
            </a:r>
          </a:p>
        </p:txBody>
      </p:sp>
      <p:sp>
        <p:nvSpPr>
          <p:cNvPr id="8" name="Freeform 169">
            <a:extLst>
              <a:ext uri="{FF2B5EF4-FFF2-40B4-BE49-F238E27FC236}">
                <a16:creationId xmlns:a16="http://schemas.microsoft.com/office/drawing/2014/main" id="{7623AFA7-BD95-3866-E850-271F82ED9833}"/>
              </a:ext>
            </a:extLst>
          </p:cNvPr>
          <p:cNvSpPr>
            <a:spLocks noChangeAspect="1"/>
          </p:cNvSpPr>
          <p:nvPr/>
        </p:nvSpPr>
        <p:spPr>
          <a:xfrm rot="982413">
            <a:off x="1319852" y="1981266"/>
            <a:ext cx="3347426" cy="1797985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2E2BA-CE71-F7E8-18BE-412B62949291}"/>
              </a:ext>
            </a:extLst>
          </p:cNvPr>
          <p:cNvSpPr txBox="1"/>
          <p:nvPr/>
        </p:nvSpPr>
        <p:spPr>
          <a:xfrm>
            <a:off x="300201" y="1762451"/>
            <a:ext cx="11591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F3651"/>
                </a:solidFill>
                <a:cs typeface="Arial" panose="020B0604020202020204" pitchFamily="34" charset="0"/>
              </a:rPr>
              <a:t>NC MDPP was established in 2016 to reduce diabetes prevalence. </a:t>
            </a:r>
            <a:r>
              <a:rPr lang="en-US" b="1" kern="0" dirty="0">
                <a:solidFill>
                  <a:srgbClr val="0F365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aim of NC MDPP is to create and implement a statewide framework that will reduce diabetes prevalence in communities of color. </a:t>
            </a:r>
            <a:endParaRPr lang="en-US" b="1" dirty="0">
              <a:solidFill>
                <a:srgbClr val="0F365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6EC57-F107-0FD2-6F8B-88D2656C812D}"/>
              </a:ext>
            </a:extLst>
          </p:cNvPr>
          <p:cNvSpPr/>
          <p:nvPr/>
        </p:nvSpPr>
        <p:spPr>
          <a:xfrm>
            <a:off x="6226715" y="2814195"/>
            <a:ext cx="5589300" cy="442885"/>
          </a:xfrm>
          <a:prstGeom prst="rect">
            <a:avLst/>
          </a:prstGeom>
          <a:solidFill>
            <a:srgbClr val="0F365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MDPP Key Components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5348DEE-B0F5-234F-B386-398352B402F9}"/>
              </a:ext>
            </a:extLst>
          </p:cNvPr>
          <p:cNvSpPr txBox="1"/>
          <p:nvPr/>
        </p:nvSpPr>
        <p:spPr>
          <a:xfrm>
            <a:off x="6237230" y="3340026"/>
            <a:ext cx="5589301" cy="315471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9050">
            <a:solidFill>
              <a:srgbClr val="004375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 MDPP is a multi-component initiative that includes the following components:</a:t>
            </a:r>
          </a:p>
          <a:p>
            <a:pPr marL="6400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Community screenings and region-specific targeted marketing campaigns</a:t>
            </a:r>
          </a:p>
          <a:p>
            <a:pPr marL="6400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12-month NC MDPP Lifestyle Class series</a:t>
            </a:r>
          </a:p>
          <a:p>
            <a:pPr marL="6400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Community conversations</a:t>
            </a:r>
          </a:p>
          <a:p>
            <a:pPr marL="6400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Engaging community and partner collaboratives</a:t>
            </a:r>
          </a:p>
        </p:txBody>
      </p:sp>
      <p:pic>
        <p:nvPicPr>
          <p:cNvPr id="12" name="Graphic 11" descr="Group of people with solid fill">
            <a:extLst>
              <a:ext uri="{FF2B5EF4-FFF2-40B4-BE49-F238E27FC236}">
                <a16:creationId xmlns:a16="http://schemas.microsoft.com/office/drawing/2014/main" id="{E1FF9D6F-1982-A63B-3C6F-C22A787FE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380" y="4809208"/>
            <a:ext cx="608925" cy="57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49AF4E-9F7D-1D49-ED35-E3CADB287CF8}"/>
              </a:ext>
            </a:extLst>
          </p:cNvPr>
          <p:cNvSpPr txBox="1"/>
          <p:nvPr/>
        </p:nvSpPr>
        <p:spPr>
          <a:xfrm>
            <a:off x="1314638" y="4717799"/>
            <a:ext cx="447357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>
                <a:solidFill>
                  <a:prstClr val="black"/>
                </a:solidFill>
                <a:cs typeface="Arial"/>
              </a:rPr>
              <a:t>25.8 percent or 2,765,000 people in North Carolinian have prediabetes, and in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7E78E-11B2-F230-634C-747A43E0A6D8}"/>
              </a:ext>
            </a:extLst>
          </p:cNvPr>
          <p:cNvSpPr txBox="1"/>
          <p:nvPr/>
        </p:nvSpPr>
        <p:spPr>
          <a:xfrm>
            <a:off x="2140091" y="2662306"/>
            <a:ext cx="219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12.4% of Adults have Diabetes</a:t>
            </a:r>
          </a:p>
        </p:txBody>
      </p:sp>
      <p:pic>
        <p:nvPicPr>
          <p:cNvPr id="15" name="Picture 4" descr="Chart - Free business icons">
            <a:extLst>
              <a:ext uri="{FF2B5EF4-FFF2-40B4-BE49-F238E27FC236}">
                <a16:creationId xmlns:a16="http://schemas.microsoft.com/office/drawing/2014/main" id="{B1D6963E-BE46-70A9-084B-BD3984BA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8" y="5672304"/>
            <a:ext cx="513547" cy="5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2472FC-2BE2-19DD-28FE-22214C1EFA3F}"/>
              </a:ext>
            </a:extLst>
          </p:cNvPr>
          <p:cNvSpPr txBox="1"/>
          <p:nvPr/>
        </p:nvSpPr>
        <p:spPr>
          <a:xfrm>
            <a:off x="1314638" y="5668660"/>
            <a:ext cx="478136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>
                <a:solidFill>
                  <a:prstClr val="black"/>
                </a:solidFill>
                <a:cs typeface="Arial"/>
              </a:rPr>
              <a:t>1/3 of people with prediabetes in NC are from communities of color</a:t>
            </a:r>
          </a:p>
        </p:txBody>
      </p:sp>
      <p:pic>
        <p:nvPicPr>
          <p:cNvPr id="17" name="Graphic 16" descr="Piggy Bank with solid fill">
            <a:extLst>
              <a:ext uri="{FF2B5EF4-FFF2-40B4-BE49-F238E27FC236}">
                <a16:creationId xmlns:a16="http://schemas.microsoft.com/office/drawing/2014/main" id="{7B25E117-D466-8651-1937-E2FD57A71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380" y="3812864"/>
            <a:ext cx="716478" cy="7065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822667-071E-7F7D-AE33-6EF7DEFF98DD}"/>
              </a:ext>
            </a:extLst>
          </p:cNvPr>
          <p:cNvSpPr txBox="1"/>
          <p:nvPr/>
        </p:nvSpPr>
        <p:spPr>
          <a:xfrm>
            <a:off x="1314638" y="3835076"/>
            <a:ext cx="466160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cs typeface="Arial"/>
              </a:rPr>
              <a:t>The annual health care cost of diabetes in North Carolina is estimated to surpass $17 billion by 2025 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B3B326-89D7-5351-6D0A-53CB7624A4C0}"/>
              </a:ext>
            </a:extLst>
          </p:cNvPr>
          <p:cNvSpPr txBox="1"/>
          <p:nvPr/>
        </p:nvSpPr>
        <p:spPr>
          <a:xfrm>
            <a:off x="402867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8315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CC140-4F7C-36A7-15AD-4C8D844735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B64187-FB0F-9306-9F25-9350E561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62" y="83508"/>
            <a:ext cx="11418072" cy="5486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NC MDPP FY 24 Highlights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F7281-4DDA-2EFB-ECE6-CF6E10FF068B}"/>
              </a:ext>
            </a:extLst>
          </p:cNvPr>
          <p:cNvSpPr txBox="1"/>
          <p:nvPr/>
        </p:nvSpPr>
        <p:spPr>
          <a:xfrm>
            <a:off x="393521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NCDHHS, Health Equity Portfolio | Minority Health Advisory Council Meeting | September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32551-6ADB-4770-7DB1-1175E2F6E36D}"/>
              </a:ext>
            </a:extLst>
          </p:cNvPr>
          <p:cNvSpPr/>
          <p:nvPr/>
        </p:nvSpPr>
        <p:spPr>
          <a:xfrm>
            <a:off x="205374" y="1325832"/>
            <a:ext cx="6978540" cy="342468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3494BA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954B3E-8FB2-D085-DB6B-CAE6755D46F5}"/>
              </a:ext>
            </a:extLst>
          </p:cNvPr>
          <p:cNvSpPr txBox="1"/>
          <p:nvPr/>
        </p:nvSpPr>
        <p:spPr>
          <a:xfrm>
            <a:off x="205374" y="4984617"/>
            <a:ext cx="1644374" cy="14773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American Public Health Association (APHA) Conference 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DC41B78-AABF-5408-A0F3-0BB8977FD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969190"/>
              </p:ext>
            </p:extLst>
          </p:nvPr>
        </p:nvGraphicFramePr>
        <p:xfrm>
          <a:off x="380678" y="1338791"/>
          <a:ext cx="6627932" cy="398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300C857-1B13-A830-5053-DEC85264FE1B}"/>
              </a:ext>
            </a:extLst>
          </p:cNvPr>
          <p:cNvSpPr txBox="1"/>
          <p:nvPr/>
        </p:nvSpPr>
        <p:spPr>
          <a:xfrm>
            <a:off x="2449376" y="1486938"/>
            <a:ext cx="24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4B92A-C609-1201-ABF6-CB672562B708}"/>
              </a:ext>
            </a:extLst>
          </p:cNvPr>
          <p:cNvSpPr/>
          <p:nvPr/>
        </p:nvSpPr>
        <p:spPr>
          <a:xfrm>
            <a:off x="7392149" y="1325832"/>
            <a:ext cx="4582138" cy="513611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3494BA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D021482-E491-BD34-3FF8-5C9379B3E5C2}"/>
              </a:ext>
            </a:extLst>
          </p:cNvPr>
          <p:cNvSpPr/>
          <p:nvPr/>
        </p:nvSpPr>
        <p:spPr>
          <a:xfrm>
            <a:off x="7647534" y="1985316"/>
            <a:ext cx="4071361" cy="1906489"/>
          </a:xfrm>
          <a:prstGeom prst="wedgeRoundRectCallout">
            <a:avLst>
              <a:gd name="adj1" fmla="val -43292"/>
              <a:gd name="adj2" fmla="val 64688"/>
              <a:gd name="adj3" fmla="val 16667"/>
            </a:avLst>
          </a:prstGeom>
          <a:solidFill>
            <a:srgbClr val="3494BA">
              <a:lumMod val="20000"/>
              <a:lumOff val="80000"/>
            </a:srgbClr>
          </a:solidFill>
          <a:ln w="12700" cap="flat" cmpd="sng" algn="ctr">
            <a:solidFill>
              <a:srgbClr val="3494BA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F3651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“No Diabetes for me! I'm empowered to take change of my health and I gained some new friends that supports me in my lifestyle change."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FCE6458-3469-0A35-79DD-186AC581C5EA}"/>
              </a:ext>
            </a:extLst>
          </p:cNvPr>
          <p:cNvSpPr/>
          <p:nvPr/>
        </p:nvSpPr>
        <p:spPr>
          <a:xfrm>
            <a:off x="7647535" y="4294065"/>
            <a:ext cx="4071361" cy="1664695"/>
          </a:xfrm>
          <a:prstGeom prst="wedgeRoundRectCallout">
            <a:avLst>
              <a:gd name="adj1" fmla="val 45681"/>
              <a:gd name="adj2" fmla="val 67886"/>
              <a:gd name="adj3" fmla="val 16667"/>
            </a:avLst>
          </a:prstGeom>
          <a:solidFill>
            <a:srgbClr val="3494BA">
              <a:lumMod val="20000"/>
              <a:lumOff val="80000"/>
            </a:srgbClr>
          </a:solidFill>
          <a:ln w="12700" cap="flat" cmpd="sng" algn="ctr">
            <a:solidFill>
              <a:srgbClr val="3494BA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F36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F3651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 am so happy I participated. I’ve made changes that are sustainable and I’m excited to see how they will benefit me in the long haul.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F36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CE1F8-3D86-5370-BAA5-94095A0C56E9}"/>
              </a:ext>
            </a:extLst>
          </p:cNvPr>
          <p:cNvSpPr txBox="1"/>
          <p:nvPr/>
        </p:nvSpPr>
        <p:spPr>
          <a:xfrm>
            <a:off x="8435668" y="1486939"/>
            <a:ext cx="249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F3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Feedback</a:t>
            </a: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5E75C-68FB-8586-D905-71052CC6C88B}"/>
              </a:ext>
            </a:extLst>
          </p:cNvPr>
          <p:cNvSpPr txBox="1"/>
          <p:nvPr/>
        </p:nvSpPr>
        <p:spPr>
          <a:xfrm>
            <a:off x="2061038" y="4984617"/>
            <a:ext cx="2866579" cy="14773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Living Well: Living Healthy with Chronic Disease Classes and Diabetes Empowerment Education Program (DEEP)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45BA94-64BC-284C-E60D-53D83B2988AD}"/>
              </a:ext>
            </a:extLst>
          </p:cNvPr>
          <p:cNvSpPr/>
          <p:nvPr/>
        </p:nvSpPr>
        <p:spPr>
          <a:xfrm>
            <a:off x="5138908" y="4984617"/>
            <a:ext cx="2041950" cy="14773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Programmatic  Reach: 2,245,091 people across the state</a:t>
            </a:r>
          </a:p>
        </p:txBody>
      </p:sp>
    </p:spTree>
    <p:extLst>
      <p:ext uri="{BB962C8B-B14F-4D97-AF65-F5344CB8AC3E}">
        <p14:creationId xmlns:p14="http://schemas.microsoft.com/office/powerpoint/2010/main" val="333757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14D91-3CFB-1BB1-26F6-C379679CB3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F04A91-D304-ABC9-91BE-A0E87226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MDPP FY 2025 Goals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CE4D03-962E-A9E7-6FD2-1FA0C389A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35211"/>
              </p:ext>
            </p:extLst>
          </p:nvPr>
        </p:nvGraphicFramePr>
        <p:xfrm>
          <a:off x="1498391" y="2099807"/>
          <a:ext cx="9355016" cy="4096568"/>
        </p:xfrm>
        <a:graphic>
          <a:graphicData uri="http://schemas.openxmlformats.org/drawingml/2006/table">
            <a:tbl>
              <a:tblPr firstRow="1" bandRow="1"/>
              <a:tblGrid>
                <a:gridCol w="4677508">
                  <a:extLst>
                    <a:ext uri="{9D8B030D-6E8A-4147-A177-3AD203B41FA5}">
                      <a16:colId xmlns:a16="http://schemas.microsoft.com/office/drawing/2014/main" val="1020112568"/>
                    </a:ext>
                  </a:extLst>
                </a:gridCol>
                <a:gridCol w="4677508">
                  <a:extLst>
                    <a:ext uri="{9D8B030D-6E8A-4147-A177-3AD203B41FA5}">
                      <a16:colId xmlns:a16="http://schemas.microsoft.com/office/drawing/2014/main" val="1109685880"/>
                    </a:ext>
                  </a:extLst>
                </a:gridCol>
              </a:tblGrid>
              <a:tr h="8184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Performance Indicator (KPI)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570647"/>
                  </a:ext>
                </a:extLst>
              </a:tr>
              <a:tr h="8184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Prediabetes Screening 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1365 people screened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39505"/>
                  </a:ext>
                </a:extLst>
              </a:tr>
              <a:tr h="8184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MDPP Enrollment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 people enrolled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41428"/>
                  </a:ext>
                </a:extLst>
              </a:tr>
              <a:tr h="8184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12-month Lifestyle Class Series 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classes conducted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00493"/>
                  </a:ext>
                </a:extLst>
              </a:tr>
              <a:tr h="8184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Well Events 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events 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842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E8E09A2-B11A-0147-437E-2F6F7ED408E2}"/>
              </a:ext>
            </a:extLst>
          </p:cNvPr>
          <p:cNvSpPr txBox="1"/>
          <p:nvPr/>
        </p:nvSpPr>
        <p:spPr>
          <a:xfrm>
            <a:off x="393521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95277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0EDC7-03A9-E03D-227A-13809A0C7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Community and Partner Engagement (CPE) Initiative Updates</a:t>
            </a:r>
          </a:p>
        </p:txBody>
      </p:sp>
    </p:spTree>
    <p:extLst>
      <p:ext uri="{BB962C8B-B14F-4D97-AF65-F5344CB8AC3E}">
        <p14:creationId xmlns:p14="http://schemas.microsoft.com/office/powerpoint/2010/main" val="1016975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9B810-4F58-266A-ACA8-6FB0392FF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E0518-26CF-6132-97F3-7A9D72D7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64" y="1060583"/>
            <a:ext cx="11418072" cy="548640"/>
          </a:xfrm>
        </p:spPr>
        <p:txBody>
          <a:bodyPr/>
          <a:lstStyle/>
          <a:p>
            <a:r>
              <a:rPr lang="en-US" sz="2800" dirty="0"/>
              <a:t>CPE Initiative Updates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B137D-E774-ACDB-B4B7-18B2359E54D9}"/>
              </a:ext>
            </a:extLst>
          </p:cNvPr>
          <p:cNvSpPr/>
          <p:nvPr/>
        </p:nvSpPr>
        <p:spPr>
          <a:xfrm>
            <a:off x="214856" y="2078942"/>
            <a:ext cx="7718113" cy="4524846"/>
          </a:xfrm>
          <a:prstGeom prst="rect">
            <a:avLst/>
          </a:prstGeom>
          <a:solidFill>
            <a:srgbClr val="84ACB6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F592-4741-3483-1A1F-458B182A1798}"/>
              </a:ext>
            </a:extLst>
          </p:cNvPr>
          <p:cNvSpPr txBox="1"/>
          <p:nvPr/>
        </p:nvSpPr>
        <p:spPr>
          <a:xfrm>
            <a:off x="1202626" y="1611180"/>
            <a:ext cx="583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CPE Website Metrics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B7C92-2ACA-F73B-FFAF-4B7F8466B944}"/>
              </a:ext>
            </a:extLst>
          </p:cNvPr>
          <p:cNvSpPr/>
          <p:nvPr/>
        </p:nvSpPr>
        <p:spPr>
          <a:xfrm>
            <a:off x="540449" y="3119337"/>
            <a:ext cx="3376915" cy="297539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8" descr="Flip calendar with solid fill">
            <a:extLst>
              <a:ext uri="{FF2B5EF4-FFF2-40B4-BE49-F238E27FC236}">
                <a16:creationId xmlns:a16="http://schemas.microsoft.com/office/drawing/2014/main" id="{9DB8E537-88E3-A768-F2E1-D39BBFF36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167" y="5407281"/>
            <a:ext cx="589203" cy="589203"/>
          </a:xfrm>
          <a:prstGeom prst="rect">
            <a:avLst/>
          </a:prstGeom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12FA2569-C1EA-FE00-93BB-39137F964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167" y="4655219"/>
            <a:ext cx="589203" cy="589203"/>
          </a:xfrm>
          <a:prstGeom prst="rect">
            <a:avLst/>
          </a:prstGeom>
        </p:spPr>
      </p:pic>
      <p:pic>
        <p:nvPicPr>
          <p:cNvPr id="11" name="Graphic 10" descr="Eye with solid fill">
            <a:extLst>
              <a:ext uri="{FF2B5EF4-FFF2-40B4-BE49-F238E27FC236}">
                <a16:creationId xmlns:a16="http://schemas.microsoft.com/office/drawing/2014/main" id="{D1F85BDB-58E6-E0E5-1630-5EDF74A56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167" y="3903156"/>
            <a:ext cx="589203" cy="589203"/>
          </a:xfrm>
          <a:prstGeom prst="rect">
            <a:avLst/>
          </a:prstGeom>
        </p:spPr>
      </p:pic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5663189E-C015-2D5E-C4EC-E7A5514313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167" y="3151093"/>
            <a:ext cx="589203" cy="5892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4E8AC6-5580-B87A-3F6C-7FFC43A3376A}"/>
              </a:ext>
            </a:extLst>
          </p:cNvPr>
          <p:cNvSpPr txBox="1"/>
          <p:nvPr/>
        </p:nvSpPr>
        <p:spPr>
          <a:xfrm>
            <a:off x="1311370" y="3292846"/>
            <a:ext cx="260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5,243 users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BF5F4-68DA-2090-F0A9-DB0F8B9F81ED}"/>
              </a:ext>
            </a:extLst>
          </p:cNvPr>
          <p:cNvSpPr txBox="1"/>
          <p:nvPr/>
        </p:nvSpPr>
        <p:spPr>
          <a:xfrm>
            <a:off x="1311370" y="4025694"/>
            <a:ext cx="260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7,726 views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548CD2-8D9E-42C2-7873-FF12E8AF33D1}"/>
              </a:ext>
            </a:extLst>
          </p:cNvPr>
          <p:cNvSpPr txBox="1"/>
          <p:nvPr/>
        </p:nvSpPr>
        <p:spPr>
          <a:xfrm>
            <a:off x="1311370" y="4777078"/>
            <a:ext cx="260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12.115 avg. views by user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9A465-F298-BEC9-F542-B23BD21F28AE}"/>
              </a:ext>
            </a:extLst>
          </p:cNvPr>
          <p:cNvSpPr txBox="1"/>
          <p:nvPr/>
        </p:nvSpPr>
        <p:spPr>
          <a:xfrm>
            <a:off x="1311370" y="5524665"/>
            <a:ext cx="260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20,614 events counted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FE695D-60DE-2403-B125-3EBF64EF4743}"/>
              </a:ext>
            </a:extLst>
          </p:cNvPr>
          <p:cNvSpPr txBox="1"/>
          <p:nvPr/>
        </p:nvSpPr>
        <p:spPr>
          <a:xfrm>
            <a:off x="631307" y="2380011"/>
            <a:ext cx="319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Overall totals for 25 weeks: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2024: February 27 – August 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0714D9-1A53-AC05-8E66-EACD0B44975E}"/>
              </a:ext>
            </a:extLst>
          </p:cNvPr>
          <p:cNvSpPr txBox="1"/>
          <p:nvPr/>
        </p:nvSpPr>
        <p:spPr>
          <a:xfrm>
            <a:off x="4395434" y="2407076"/>
            <a:ext cx="3090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Comparison to February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D52DD8-AC55-C1A7-D845-68EB29DA1557}"/>
              </a:ext>
            </a:extLst>
          </p:cNvPr>
          <p:cNvSpPr/>
          <p:nvPr/>
        </p:nvSpPr>
        <p:spPr>
          <a:xfrm>
            <a:off x="4252175" y="3119337"/>
            <a:ext cx="3376915" cy="297539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9CFD2B-3019-A64F-58AC-E7F7B4B124C0}"/>
              </a:ext>
            </a:extLst>
          </p:cNvPr>
          <p:cNvSpPr txBox="1"/>
          <p:nvPr/>
        </p:nvSpPr>
        <p:spPr>
          <a:xfrm>
            <a:off x="5011212" y="3310958"/>
            <a:ext cx="260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31.81% increase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A7C05-73CF-C8A4-1574-F22FBBC446C4}"/>
              </a:ext>
            </a:extLst>
          </p:cNvPr>
          <p:cNvSpPr txBox="1"/>
          <p:nvPr/>
        </p:nvSpPr>
        <p:spPr>
          <a:xfrm>
            <a:off x="5011212" y="4025694"/>
            <a:ext cx="260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32.50% increase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8CE71F-C4DD-1A01-658F-A2243E94FFDA}"/>
              </a:ext>
            </a:extLst>
          </p:cNvPr>
          <p:cNvSpPr txBox="1"/>
          <p:nvPr/>
        </p:nvSpPr>
        <p:spPr>
          <a:xfrm>
            <a:off x="5011212" y="4777078"/>
            <a:ext cx="260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77.12% increase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CF90D-B8E1-2CAB-A568-10E6986E4672}"/>
              </a:ext>
            </a:extLst>
          </p:cNvPr>
          <p:cNvSpPr txBox="1"/>
          <p:nvPr/>
        </p:nvSpPr>
        <p:spPr>
          <a:xfrm>
            <a:off x="5011212" y="5524665"/>
            <a:ext cx="260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31% increase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CA8577F-32CC-9873-B2D2-3ED5F68C1632}"/>
              </a:ext>
            </a:extLst>
          </p:cNvPr>
          <p:cNvSpPr/>
          <p:nvPr/>
        </p:nvSpPr>
        <p:spPr>
          <a:xfrm rot="16200000">
            <a:off x="4477825" y="3264976"/>
            <a:ext cx="443162" cy="394293"/>
          </a:xfrm>
          <a:prstGeom prst="rightArrow">
            <a:avLst>
              <a:gd name="adj1" fmla="val 29402"/>
              <a:gd name="adj2" fmla="val 55149"/>
            </a:avLst>
          </a:prstGeom>
          <a:solidFill>
            <a:srgbClr val="A3FA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6C102BC-A649-0DF3-4242-36BD023B5600}"/>
              </a:ext>
            </a:extLst>
          </p:cNvPr>
          <p:cNvSpPr/>
          <p:nvPr/>
        </p:nvSpPr>
        <p:spPr>
          <a:xfrm rot="16200000">
            <a:off x="4477825" y="3979329"/>
            <a:ext cx="443162" cy="394293"/>
          </a:xfrm>
          <a:prstGeom prst="rightArrow">
            <a:avLst>
              <a:gd name="adj1" fmla="val 29402"/>
              <a:gd name="adj2" fmla="val 55149"/>
            </a:avLst>
          </a:prstGeom>
          <a:solidFill>
            <a:srgbClr val="A3FA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B96C6A1-03CA-34C4-5D14-087D68F285A0}"/>
              </a:ext>
            </a:extLst>
          </p:cNvPr>
          <p:cNvSpPr/>
          <p:nvPr/>
        </p:nvSpPr>
        <p:spPr>
          <a:xfrm rot="16200000">
            <a:off x="4477825" y="4693682"/>
            <a:ext cx="443162" cy="394293"/>
          </a:xfrm>
          <a:prstGeom prst="rightArrow">
            <a:avLst>
              <a:gd name="adj1" fmla="val 29402"/>
              <a:gd name="adj2" fmla="val 55149"/>
            </a:avLst>
          </a:prstGeom>
          <a:solidFill>
            <a:srgbClr val="A3FA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5002BDF-2BC7-D815-09A2-223B341715CE}"/>
              </a:ext>
            </a:extLst>
          </p:cNvPr>
          <p:cNvSpPr/>
          <p:nvPr/>
        </p:nvSpPr>
        <p:spPr>
          <a:xfrm rot="16200000">
            <a:off x="4477825" y="5408034"/>
            <a:ext cx="443162" cy="394293"/>
          </a:xfrm>
          <a:prstGeom prst="rightArrow">
            <a:avLst>
              <a:gd name="adj1" fmla="val 29402"/>
              <a:gd name="adj2" fmla="val 55149"/>
            </a:avLst>
          </a:prstGeom>
          <a:solidFill>
            <a:srgbClr val="A3FA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EDC303-267C-D815-4E0A-F95E67940482}"/>
              </a:ext>
            </a:extLst>
          </p:cNvPr>
          <p:cNvSpPr txBox="1"/>
          <p:nvPr/>
        </p:nvSpPr>
        <p:spPr>
          <a:xfrm>
            <a:off x="7932969" y="1611180"/>
            <a:ext cx="41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Other CPE Updates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C2B4F-378B-F706-8A28-32644A7D0144}"/>
              </a:ext>
            </a:extLst>
          </p:cNvPr>
          <p:cNvSpPr txBox="1"/>
          <p:nvPr/>
        </p:nvSpPr>
        <p:spPr>
          <a:xfrm>
            <a:off x="8166935" y="2075558"/>
            <a:ext cx="3809999" cy="45243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Following the NCDHHS Community and Partner Engagement Guide, HEP launched new resources in September 2024, focusing on cultural humility, competency, and key engagement principles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3787C"/>
                </a:solidFill>
                <a:effectLst/>
                <a:uLnTx/>
                <a:uFillTx/>
                <a:latin typeface="Arial "/>
                <a:ea typeface="+mn-ea"/>
                <a:cs typeface="Segoe UI"/>
                <a:hlinkClick r:id="rId10"/>
              </a:rPr>
              <a:t>Cultural Competence Summary Document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14373"/>
                </a:solidFill>
                <a:effectLst/>
                <a:uLnTx/>
                <a:uFillTx/>
                <a:latin typeface="Arial "/>
                <a:ea typeface="+mn-ea"/>
                <a:cs typeface="Segoe UI"/>
                <a:hlinkClick r:id="rId11"/>
              </a:rPr>
              <a:t>Cultural Competency Baseline Self-Assessment 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14373"/>
                </a:solidFill>
                <a:effectLst/>
                <a:uLnTx/>
                <a:uFillTx/>
                <a:latin typeface="Arial "/>
                <a:ea typeface="+mn-ea"/>
                <a:cs typeface="Segoe UI"/>
                <a:hlinkClick r:id="rId12"/>
              </a:rPr>
              <a:t>Cultural Competency Awareness Self-Assessment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14373"/>
                </a:solidFill>
                <a:effectLst/>
                <a:uLnTx/>
                <a:uFillTx/>
                <a:latin typeface="Arial "/>
                <a:ea typeface="+mn-ea"/>
                <a:cs typeface="Segoe UI"/>
              </a:rPr>
              <a:t> 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3787C"/>
                </a:solidFill>
                <a:effectLst/>
                <a:uLnTx/>
                <a:uFillTx/>
                <a:latin typeface="Arial "/>
                <a:ea typeface="+mn-ea"/>
                <a:cs typeface="Segoe UI"/>
                <a:hlinkClick r:id="rId13"/>
              </a:rPr>
              <a:t>Cultural Competence Checklist for Community Engagements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34263"/>
                </a:solidFill>
                <a:effectLst/>
                <a:uLnTx/>
                <a:uFillTx/>
                <a:latin typeface="Arial "/>
                <a:ea typeface="+mn-ea"/>
                <a:cs typeface="Segoe UI"/>
                <a:hlinkClick r:id="rId14"/>
              </a:rPr>
              <a:t>NCDHHS Community and Partner Engagement Resource for Graphics, Pictures, and Templates 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3787C"/>
                </a:solidFill>
                <a:effectLst/>
                <a:uLnTx/>
                <a:uFillTx/>
                <a:latin typeface="Arial "/>
                <a:ea typeface="+mn-ea"/>
                <a:cs typeface="Segoe UI"/>
                <a:hlinkClick r:id="rId15"/>
              </a:rPr>
              <a:t>Cultural Humility Practices for NCDHHS Staff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3787C"/>
                </a:solidFill>
                <a:effectLst/>
                <a:uLnTx/>
                <a:uFillTx/>
                <a:latin typeface="Arial "/>
                <a:ea typeface="+mn-ea"/>
                <a:cs typeface="Segoe UI"/>
                <a:hlinkClick r:id="rId16"/>
              </a:rPr>
              <a:t>Community Engagement Event Planning Checklist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/>
              </a:rPr>
              <a:t>Available in English and Spanish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AE6DB2-A904-2581-8244-E98425EF7F3D}"/>
              </a:ext>
            </a:extLst>
          </p:cNvPr>
          <p:cNvSpPr txBox="1"/>
          <p:nvPr/>
        </p:nvSpPr>
        <p:spPr>
          <a:xfrm>
            <a:off x="393521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241092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B47D-9807-7332-9086-9439B2D5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154680"/>
            <a:ext cx="3455719" cy="54864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8CFD0-501F-0F42-4413-3AD8DA32B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6201" y="960120"/>
            <a:ext cx="6664738" cy="49377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Welcome and Member Roll Call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NCDHHS’ Approach to Addressing Disparities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Health Equity Portfolio Updates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Legislative Office Updates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Office of Health Equity Overview of Projects </a:t>
            </a:r>
          </a:p>
          <a:p>
            <a:pPr marL="862013" lvl="1" indent="-514350">
              <a:buFont typeface="Wingdings" panose="05000000000000000000" pitchFamily="2" charset="2"/>
              <a:buChar char="Ø"/>
            </a:pPr>
            <a:r>
              <a:rPr lang="en-US" sz="1800" b="0" dirty="0"/>
              <a:t>Health Disparities Analysis Report Updates</a:t>
            </a:r>
          </a:p>
          <a:p>
            <a:pPr marL="862013" lvl="1" indent="-514350">
              <a:buFont typeface="Wingdings" panose="05000000000000000000" pitchFamily="2" charset="2"/>
              <a:buChar char="Ø"/>
            </a:pPr>
            <a:r>
              <a:rPr lang="en-US" sz="1800" b="0" dirty="0"/>
              <a:t>Minority Diabetes Prevention Program Updates</a:t>
            </a:r>
          </a:p>
          <a:p>
            <a:pPr marL="862013" lvl="1" indent="-514350">
              <a:buFont typeface="Wingdings" panose="05000000000000000000" pitchFamily="2" charset="2"/>
              <a:buChar char="Ø"/>
            </a:pPr>
            <a:r>
              <a:rPr lang="en-US" sz="1800" b="0" dirty="0"/>
              <a:t>Community &amp; Partner Engagement Initiative Updates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Questions / Closing Remarks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4EEBC-374A-82E9-1162-B395F73AB938}"/>
              </a:ext>
            </a:extLst>
          </p:cNvPr>
          <p:cNvSpPr txBox="1"/>
          <p:nvPr/>
        </p:nvSpPr>
        <p:spPr>
          <a:xfrm>
            <a:off x="5156201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492541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5D02D-C9FD-2E06-6829-081C34AF97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43238" y="6573308"/>
            <a:ext cx="752131" cy="28469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30E54C-9532-568A-C7E7-04E4C1BB0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512" y="1097280"/>
            <a:ext cx="4739292" cy="4937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Segoe UI"/>
              </a:rPr>
              <a:t>Contact Us: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Segoe UI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Arial"/>
              </a:rPr>
              <a:t>Office of Health Equity: </a:t>
            </a:r>
          </a:p>
          <a:p>
            <a:pPr marL="628650" marR="0" lvl="1" indent="-17145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HealthEquityOffice@dhhs.nc.gov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Arial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Arial"/>
              </a:rPr>
              <a:t>Dr. Portia Pope, Deputy Director, OHE: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"/>
              <a:ea typeface="+mn-ea"/>
              <a:cs typeface="Arial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Arial"/>
              </a:rPr>
              <a:t>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Portia.D.Pope@dhhs.nc.gov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Segoe UI"/>
              </a:rPr>
              <a:t>Resources: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Segoe UI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Health Equity Website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Equity Portfolio Website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&amp; Partner Engagement (CPE) Website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Arial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CPE Resources Page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18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MHAC Website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CB8355-0157-FF63-0594-803621D183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6DA97-DC0F-23AB-80B8-36169A64FA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031" y="1022013"/>
            <a:ext cx="4813974" cy="4813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903064-A860-108F-2D49-3DA867800C4A}"/>
              </a:ext>
            </a:extLst>
          </p:cNvPr>
          <p:cNvSpPr txBox="1"/>
          <p:nvPr/>
        </p:nvSpPr>
        <p:spPr>
          <a:xfrm>
            <a:off x="6308732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19367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C6DC-3788-94B4-8435-6DB189CF4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Member Roll Call </a:t>
            </a:r>
          </a:p>
        </p:txBody>
      </p:sp>
    </p:spTree>
    <p:extLst>
      <p:ext uri="{BB962C8B-B14F-4D97-AF65-F5344CB8AC3E}">
        <p14:creationId xmlns:p14="http://schemas.microsoft.com/office/powerpoint/2010/main" val="3735742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3F57C-CECC-5A73-873C-3F2CB7B02E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9525" y="6573837"/>
            <a:ext cx="752475" cy="284163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4686F9F2-827F-B4B6-8A1C-6338187A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7" y="133165"/>
            <a:ext cx="8161428" cy="6354138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26BD87F2-E689-11B6-EC2D-B72DBF5F40F3}"/>
              </a:ext>
            </a:extLst>
          </p:cNvPr>
          <p:cNvSpPr/>
          <p:nvPr/>
        </p:nvSpPr>
        <p:spPr>
          <a:xfrm>
            <a:off x="9565299" y="4114467"/>
            <a:ext cx="978408" cy="484632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8F73C6E8-D2BC-7C71-2050-34C5A68F9001}"/>
              </a:ext>
            </a:extLst>
          </p:cNvPr>
          <p:cNvSpPr/>
          <p:nvPr/>
        </p:nvSpPr>
        <p:spPr>
          <a:xfrm>
            <a:off x="9565298" y="2495954"/>
            <a:ext cx="978408" cy="484632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3A9CE-C00C-6784-3D20-7719883E360D}"/>
              </a:ext>
            </a:extLst>
          </p:cNvPr>
          <p:cNvSpPr txBox="1"/>
          <p:nvPr/>
        </p:nvSpPr>
        <p:spPr>
          <a:xfrm>
            <a:off x="9701160" y="5744792"/>
            <a:ext cx="19493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cs typeface="Arial"/>
              </a:rPr>
              <a:t>Blue arrow indicates the most severe disparity in each category</a:t>
            </a:r>
          </a:p>
        </p:txBody>
      </p:sp>
    </p:spTree>
    <p:extLst>
      <p:ext uri="{BB962C8B-B14F-4D97-AF65-F5344CB8AC3E}">
        <p14:creationId xmlns:p14="http://schemas.microsoft.com/office/powerpoint/2010/main" val="2971407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08761E2-9278-8F12-49EE-36812FC4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76" y="284851"/>
            <a:ext cx="8303885" cy="6288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DF5571-C2C8-53FF-56B8-9E7DF5877B72}"/>
              </a:ext>
            </a:extLst>
          </p:cNvPr>
          <p:cNvSpPr txBox="1"/>
          <p:nvPr/>
        </p:nvSpPr>
        <p:spPr>
          <a:xfrm>
            <a:off x="0" y="5931920"/>
            <a:ext cx="19493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cs typeface="Arial"/>
              </a:rPr>
              <a:t>Blue arrow indicates the most severe disparity in each category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CFF27E4-7DE4-E8A1-A084-3D14F95C01F3}"/>
              </a:ext>
            </a:extLst>
          </p:cNvPr>
          <p:cNvSpPr/>
          <p:nvPr/>
        </p:nvSpPr>
        <p:spPr>
          <a:xfrm>
            <a:off x="10077301" y="3191082"/>
            <a:ext cx="978408" cy="484632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DB6D083-6C2F-2061-E16B-A73953629496}"/>
              </a:ext>
            </a:extLst>
          </p:cNvPr>
          <p:cNvSpPr/>
          <p:nvPr/>
        </p:nvSpPr>
        <p:spPr>
          <a:xfrm>
            <a:off x="10077302" y="6014617"/>
            <a:ext cx="978408" cy="484632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6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BCB7FDB-F813-EBBF-314B-E15A159B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92" y="283737"/>
            <a:ext cx="8115755" cy="6290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8362F-A758-34D3-DE3C-669898513DCA}"/>
              </a:ext>
            </a:extLst>
          </p:cNvPr>
          <p:cNvSpPr txBox="1"/>
          <p:nvPr/>
        </p:nvSpPr>
        <p:spPr>
          <a:xfrm>
            <a:off x="10242698" y="5895364"/>
            <a:ext cx="19493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cs typeface="Arial"/>
              </a:rPr>
              <a:t>Blue arrow indicates the most severe disparity in each category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30C8E3C-FF4F-6CE5-7FB8-2B9B68D95851}"/>
              </a:ext>
            </a:extLst>
          </p:cNvPr>
          <p:cNvSpPr/>
          <p:nvPr/>
        </p:nvSpPr>
        <p:spPr>
          <a:xfrm>
            <a:off x="10012324" y="2847363"/>
            <a:ext cx="978408" cy="484632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D0DD7E1-2415-322C-C519-B5BF1B547D53}"/>
              </a:ext>
            </a:extLst>
          </p:cNvPr>
          <p:cNvSpPr/>
          <p:nvPr/>
        </p:nvSpPr>
        <p:spPr>
          <a:xfrm>
            <a:off x="10012324" y="5410991"/>
            <a:ext cx="978408" cy="484632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1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31CC8F3-F92C-A068-F380-7BDF7D28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35" y="306176"/>
            <a:ext cx="8269003" cy="6245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FD06B-15B1-D507-4F0F-058B62AEF8A0}"/>
              </a:ext>
            </a:extLst>
          </p:cNvPr>
          <p:cNvSpPr txBox="1"/>
          <p:nvPr/>
        </p:nvSpPr>
        <p:spPr>
          <a:xfrm>
            <a:off x="10127288" y="5917803"/>
            <a:ext cx="19493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cs typeface="Arial"/>
              </a:rPr>
              <a:t>Blue arrow indicates the most severe disparity in each category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69BD1B2-DFE0-6B1C-D5E3-BDE6A2D5F8DD}"/>
              </a:ext>
            </a:extLst>
          </p:cNvPr>
          <p:cNvSpPr/>
          <p:nvPr/>
        </p:nvSpPr>
        <p:spPr>
          <a:xfrm>
            <a:off x="9896914" y="5019942"/>
            <a:ext cx="978408" cy="484632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6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B47D-9807-7332-9086-9439B2D5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154680"/>
            <a:ext cx="3455719" cy="548640"/>
          </a:xfrm>
        </p:spPr>
        <p:txBody>
          <a:bodyPr/>
          <a:lstStyle/>
          <a:p>
            <a:pPr algn="ctr"/>
            <a:r>
              <a:rPr lang="en-US" dirty="0"/>
              <a:t>Meeting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8CFD0-501F-0F42-4413-3AD8DA32B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6201" y="960120"/>
            <a:ext cx="6664738" cy="49377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Enable MHAC members to better understand how NCDHHS and OHE function to eliminate health disparities and serve the people of NC.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Leverage the expertise of MHAC members to inform and support NCDHHS priorities related to addressing health disparities and provide a call to action for member involvement, feedback, and input.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4EEBC-374A-82E9-1162-B395F73AB938}"/>
              </a:ext>
            </a:extLst>
          </p:cNvPr>
          <p:cNvSpPr txBox="1"/>
          <p:nvPr/>
        </p:nvSpPr>
        <p:spPr>
          <a:xfrm>
            <a:off x="5156201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19537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48E61-B13B-EE2F-1CBF-310EE45CC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3081" y="2079527"/>
            <a:ext cx="10232582" cy="4142629"/>
          </a:xfrm>
        </p:spPr>
        <p:txBody>
          <a:bodyPr/>
          <a:lstStyle/>
          <a:p>
            <a:pPr marL="347663" lvl="1" indent="0">
              <a:buNone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chat to ask questions. 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assistant will read your question aloud to the group if there is time after each presentation section. Or, if there is not time, there is a dedicated discussion time reserved at the end.  </a:t>
            </a:r>
          </a:p>
          <a:p>
            <a:pPr marL="347663" lvl="1" indent="0">
              <a:buNone/>
            </a:pP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0">
              <a:buNone/>
            </a:pP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0">
              <a:buNone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chat to provide insight or ideas during the presentation. 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feedback and comments are welcome as the speakers present. </a:t>
            </a:r>
          </a:p>
          <a:p>
            <a:pPr marL="347663" lvl="1" indent="0">
              <a:buNone/>
            </a:pP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0">
              <a:buNone/>
            </a:pP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0">
              <a:buNone/>
            </a:pP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dedicated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discussion 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later in this meeting.</a:t>
            </a:r>
          </a:p>
          <a:p>
            <a:pPr marL="347663" lvl="1" indent="0">
              <a:buNone/>
            </a:pP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0">
              <a:buNone/>
            </a:pP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0">
              <a:buNone/>
            </a:pP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come off mute to speak, please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your name and affiliation 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group before sharing. </a:t>
            </a:r>
          </a:p>
          <a:p>
            <a:pPr marL="0" indent="0">
              <a:buNone/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B46503-3FD9-6A8B-357A-B7702AE8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Equity Considerations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3C56E-3F69-D590-E90D-A2529FADB48E}"/>
              </a:ext>
            </a:extLst>
          </p:cNvPr>
          <p:cNvSpPr txBox="1"/>
          <p:nvPr/>
        </p:nvSpPr>
        <p:spPr>
          <a:xfrm>
            <a:off x="402867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  <p:pic>
        <p:nvPicPr>
          <p:cNvPr id="3" name="Graphic 2" descr="Lightbulb with solid fill">
            <a:extLst>
              <a:ext uri="{FF2B5EF4-FFF2-40B4-BE49-F238E27FC236}">
                <a16:creationId xmlns:a16="http://schemas.microsoft.com/office/drawing/2014/main" id="{126C03DB-BD05-72EB-CD25-7541F709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567" y="3181617"/>
            <a:ext cx="521655" cy="521655"/>
          </a:xfrm>
          <a:prstGeom prst="rect">
            <a:avLst/>
          </a:prstGeom>
        </p:spPr>
      </p:pic>
      <p:pic>
        <p:nvPicPr>
          <p:cNvPr id="4" name="Graphic 3" descr="Boardroom with solid fill">
            <a:extLst>
              <a:ext uri="{FF2B5EF4-FFF2-40B4-BE49-F238E27FC236}">
                <a16:creationId xmlns:a16="http://schemas.microsoft.com/office/drawing/2014/main" id="{5C50AF2A-3845-F061-330A-1D6E5FA5F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337" y="4241274"/>
            <a:ext cx="521655" cy="521655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A068AD5E-5404-41C7-5678-610FF682B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844" y="5037805"/>
            <a:ext cx="548640" cy="548640"/>
          </a:xfrm>
          <a:prstGeom prst="rect">
            <a:avLst/>
          </a:prstGeom>
        </p:spPr>
      </p:pic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8C65E934-65DA-111C-2EC6-68E9B1E2A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337" y="2080536"/>
            <a:ext cx="551885" cy="5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6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B47D-9807-7332-9086-9439B2D5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154680"/>
            <a:ext cx="3455719" cy="548640"/>
          </a:xfrm>
        </p:spPr>
        <p:txBody>
          <a:bodyPr/>
          <a:lstStyle/>
          <a:p>
            <a:pPr algn="ctr"/>
            <a:r>
              <a:rPr lang="en-US" dirty="0"/>
              <a:t>Meeting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8CFD0-501F-0F42-4413-3AD8DA32B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6201" y="960120"/>
            <a:ext cx="6664738" cy="49377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Welcome and Member Roll Call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NCDHHS’ Approach to Addressing Disparities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Health Equity Portfolio Updates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Legislative Office Updates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Office of Health Equity Overview of Projects </a:t>
            </a:r>
          </a:p>
          <a:p>
            <a:pPr marL="862013" lvl="1" indent="-514350">
              <a:buFont typeface="Wingdings" panose="05000000000000000000" pitchFamily="2" charset="2"/>
              <a:buChar char="Ø"/>
            </a:pPr>
            <a:r>
              <a:rPr lang="en-US" sz="1800" b="0" dirty="0"/>
              <a:t>Health Disparities Analysis Report Updates</a:t>
            </a:r>
          </a:p>
          <a:p>
            <a:pPr marL="862013" lvl="1" indent="-514350">
              <a:buFont typeface="Wingdings" panose="05000000000000000000" pitchFamily="2" charset="2"/>
              <a:buChar char="Ø"/>
            </a:pPr>
            <a:r>
              <a:rPr lang="en-US" sz="1800" b="0" dirty="0"/>
              <a:t>Minority Diabetes Prevention Program Updates</a:t>
            </a:r>
          </a:p>
          <a:p>
            <a:pPr marL="862013" lvl="1" indent="-514350">
              <a:buFont typeface="Wingdings" panose="05000000000000000000" pitchFamily="2" charset="2"/>
              <a:buChar char="Ø"/>
            </a:pPr>
            <a:r>
              <a:rPr lang="en-US" sz="1800" b="0" dirty="0"/>
              <a:t>Community &amp; Partner Engagement Initiative Updates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Questions / Closing Remarks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4EEBC-374A-82E9-1162-B395F73AB938}"/>
              </a:ext>
            </a:extLst>
          </p:cNvPr>
          <p:cNvSpPr txBox="1"/>
          <p:nvPr/>
        </p:nvSpPr>
        <p:spPr>
          <a:xfrm>
            <a:off x="5156201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33204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C6DC-3788-94B4-8435-6DB189CF4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NCDHHS’ Approach to Addressing Disparities </a:t>
            </a:r>
          </a:p>
        </p:txBody>
      </p:sp>
    </p:spTree>
    <p:extLst>
      <p:ext uri="{BB962C8B-B14F-4D97-AF65-F5344CB8AC3E}">
        <p14:creationId xmlns:p14="http://schemas.microsoft.com/office/powerpoint/2010/main" val="274709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48FFBD-4966-B435-BD73-ECEBC5C9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NCDHHS’ Approach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F41C1F-9F9C-10DC-CB2B-09EA6470E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387554"/>
              </p:ext>
            </p:extLst>
          </p:nvPr>
        </p:nvGraphicFramePr>
        <p:xfrm>
          <a:off x="1770492" y="1090177"/>
          <a:ext cx="5602486" cy="39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343DA016-36C9-79B7-5D46-9DFD0017D909}"/>
              </a:ext>
            </a:extLst>
          </p:cNvPr>
          <p:cNvSpPr/>
          <p:nvPr/>
        </p:nvSpPr>
        <p:spPr>
          <a:xfrm>
            <a:off x="1688470" y="5287020"/>
            <a:ext cx="5684508" cy="111378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</a:rPr>
              <a:t>“Nothing about us without us.”</a:t>
            </a:r>
          </a:p>
        </p:txBody>
      </p:sp>
      <p:pic>
        <p:nvPicPr>
          <p:cNvPr id="4" name="Picture 3" descr="Father bonding with disabled daughter">
            <a:extLst>
              <a:ext uri="{FF2B5EF4-FFF2-40B4-BE49-F238E27FC236}">
                <a16:creationId xmlns:a16="http://schemas.microsoft.com/office/drawing/2014/main" id="{1CE43E65-275D-1754-49E8-DD61EA81B1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84" y="350017"/>
            <a:ext cx="4520962" cy="2964492"/>
          </a:xfrm>
          <a:prstGeom prst="rect">
            <a:avLst/>
          </a:prstGeom>
        </p:spPr>
      </p:pic>
      <p:pic>
        <p:nvPicPr>
          <p:cNvPr id="8" name="Picture 7" descr="Group of friends outdoors">
            <a:extLst>
              <a:ext uri="{FF2B5EF4-FFF2-40B4-BE49-F238E27FC236}">
                <a16:creationId xmlns:a16="http://schemas.microsoft.com/office/drawing/2014/main" id="{1800F57D-3021-E11C-64BC-77C0FB5B5B1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" b="4251"/>
          <a:stretch/>
        </p:blipFill>
        <p:spPr>
          <a:xfrm>
            <a:off x="7550053" y="3543491"/>
            <a:ext cx="4464393" cy="26144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BBD394-07C8-92E9-26EC-76F8EDFB22A1}"/>
              </a:ext>
            </a:extLst>
          </p:cNvPr>
          <p:cNvSpPr txBox="1"/>
          <p:nvPr/>
        </p:nvSpPr>
        <p:spPr>
          <a:xfrm>
            <a:off x="1770492" y="6627168"/>
            <a:ext cx="53105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NCDHHS, Health Equity Portfolio | Minority Health Advisory Council Meeting |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9358771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24363-F588-6D42-CF69-B23F4C858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Health Equity Portfolio Updates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757D-CDE3-20FA-D596-AEB6CB7A9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Debra Farrington, CHEO</a:t>
            </a:r>
          </a:p>
        </p:txBody>
      </p:sp>
    </p:spTree>
    <p:extLst>
      <p:ext uri="{BB962C8B-B14F-4D97-AF65-F5344CB8AC3E}">
        <p14:creationId xmlns:p14="http://schemas.microsoft.com/office/powerpoint/2010/main" val="3361034630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84DF9C38F85459C2FBB53EA3FC961" ma:contentTypeVersion="17" ma:contentTypeDescription="Create a new document." ma:contentTypeScope="" ma:versionID="d326bc390cf4525c02616755c8d7ac7a">
  <xsd:schema xmlns:xsd="http://www.w3.org/2001/XMLSchema" xmlns:xs="http://www.w3.org/2001/XMLSchema" xmlns:p="http://schemas.microsoft.com/office/2006/metadata/properties" xmlns:ns2="bd78b2e4-9060-4309-b354-463fb93a4269" xmlns:ns3="ea8af748-1d0b-4554-b403-23c573964229" targetNamespace="http://schemas.microsoft.com/office/2006/metadata/properties" ma:root="true" ma:fieldsID="453fadfe462a8dd30c781fc3fdd2c4e0" ns2:_="" ns3:_="">
    <xsd:import namespace="bd78b2e4-9060-4309-b354-463fb93a4269"/>
    <xsd:import namespace="ea8af748-1d0b-4554-b403-23c573964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8b2e4-9060-4309-b354-463fb93a4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af748-1d0b-4554-b403-23c5739642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57b129b-aecc-4f48-b65e-4752a1115b12}" ma:internalName="TaxCatchAll" ma:showField="CatchAllData" ma:web="ea8af748-1d0b-4554-b403-23c5739642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8af748-1d0b-4554-b403-23c573964229" xsi:nil="true"/>
    <lcf76f155ced4ddcb4097134ff3c332f xmlns="bd78b2e4-9060-4309-b354-463fb93a42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609685-4AE5-43FD-B3BF-D94F65479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78b2e4-9060-4309-b354-463fb93a4269"/>
    <ds:schemaRef ds:uri="ea8af748-1d0b-4554-b403-23c5739642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9CB7B9-C8E5-4137-A833-58C727F498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2DB0B-16A8-44D1-BF32-404582A839E0}">
  <ds:schemaRefs>
    <ds:schemaRef ds:uri="http://schemas.openxmlformats.org/package/2006/metadata/core-properties"/>
    <ds:schemaRef ds:uri="http://schemas.microsoft.com/office/2006/metadata/properties"/>
    <ds:schemaRef ds:uri="bd78b2e4-9060-4309-b354-463fb93a4269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ea8af748-1d0b-4554-b403-23c573964229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2405</Words>
  <Application>Microsoft Office PowerPoint</Application>
  <PresentationFormat>Widescreen</PresentationFormat>
  <Paragraphs>292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</vt:lpstr>
      <vt:lpstr>Arial,Sans-Serif</vt:lpstr>
      <vt:lpstr>Calibri</vt:lpstr>
      <vt:lpstr>Franklin Gothic Demi Cond</vt:lpstr>
      <vt:lpstr>Franklin Gothic Medium</vt:lpstr>
      <vt:lpstr>Times New Roman</vt:lpstr>
      <vt:lpstr>Wingdings</vt:lpstr>
      <vt:lpstr>6_Office Theme</vt:lpstr>
      <vt:lpstr>PowerPoint Presentation</vt:lpstr>
      <vt:lpstr>PowerPoint Presentation</vt:lpstr>
      <vt:lpstr>PowerPoint Presentation</vt:lpstr>
      <vt:lpstr>Meeting Objectives</vt:lpstr>
      <vt:lpstr>Communication Equity Considerations </vt:lpstr>
      <vt:lpstr>Meeting Agenda</vt:lpstr>
      <vt:lpstr>PowerPoint Presentation</vt:lpstr>
      <vt:lpstr>NCDHHS’ Approach </vt:lpstr>
      <vt:lpstr>PowerPoint Presentation</vt:lpstr>
      <vt:lpstr>Health Equity Portfolio Updates </vt:lpstr>
      <vt:lpstr>PowerPoint Presentation</vt:lpstr>
      <vt:lpstr>PowerPoint Presentation</vt:lpstr>
      <vt:lpstr>PowerPoint Presentation</vt:lpstr>
      <vt:lpstr>Purpose </vt:lpstr>
      <vt:lpstr>Content</vt:lpstr>
      <vt:lpstr>PowerPoint Presentation</vt:lpstr>
      <vt:lpstr>Process</vt:lpstr>
      <vt:lpstr>Dissemination</vt:lpstr>
      <vt:lpstr>Increasing Coordination for the Reduction of Health Disparities </vt:lpstr>
      <vt:lpstr>Call to Action</vt:lpstr>
      <vt:lpstr>HDR Update</vt:lpstr>
      <vt:lpstr>PowerPoint Presentation</vt:lpstr>
      <vt:lpstr>NC MDPP Overview </vt:lpstr>
      <vt:lpstr>NC MDPP FY 24 Highlights </vt:lpstr>
      <vt:lpstr>NC MDPP FY 2025 Goals </vt:lpstr>
      <vt:lpstr>PowerPoint Presentation</vt:lpstr>
      <vt:lpstr>CPE Initiative Updates </vt:lpstr>
      <vt:lpstr>Any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Pasley, Kelsey K.</dc:creator>
  <cp:lastModifiedBy>Sydney Pedraza</cp:lastModifiedBy>
  <cp:revision>22</cp:revision>
  <dcterms:created xsi:type="dcterms:W3CDTF">2020-05-12T11:47:08Z</dcterms:created>
  <dcterms:modified xsi:type="dcterms:W3CDTF">2024-10-10T17:41:41Z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0x01010090A84DF9C38F85459C2FBB53EA3FC961</vt:lpwstr>
  </property>
  <property fmtid="{D5CDD505-2E9C-101B-9397-08002B2CF9AE}" pid="3" name="MediaServiceImageTags">
    <vt:lpwstr/>
  </property>
</Properties>
</file>