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5CCC8-1EEB-EE36-A7CE-5C9D36325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8648EA-142B-707D-06FB-226DB1A24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B2DAA-46A9-D08B-670B-A90082D8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A7603-303D-7840-7003-41CF026B5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DF056-8E29-A050-5D6E-C4F859AA7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3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A3DE-8B61-4892-8CE7-EC216CADB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4B667-478A-604E-1FBC-F80C2953B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48EB5-69C2-F88F-48CF-7589AF980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8039F-724E-5CC6-F4F7-EA3B832C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E3D19-53C8-1F13-D217-B42F8557F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39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60F8D3-2CB5-9E48-CE5A-63C93D35E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116A0-23D8-F9DC-2852-EF2236BDA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35BBE-3169-9110-8A60-62ED787A9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FDCF9-D422-8255-F0CD-63333D6D9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D60EE-2C3E-CE1C-CD06-726D0CB2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69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9D9EC-5146-10EE-6279-2EA8184D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CF9BF-AC5F-B436-821B-442D7C6D3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56B05-80A0-8941-BA8E-72289F18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A3ED7-C7EE-72F1-410B-0FFCD384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7D66A-D6E0-BBB4-C383-35F0405B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8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86993-919D-FA42-43E2-2B057BB51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0F49E-BB27-B474-22AA-3ABC8EF39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13CF3-D150-E58B-47FB-697C08BB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11604-49F3-BC15-CC90-E302A3258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A8C39-9E0B-3016-C8D4-0320C63E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9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833E-4378-6E55-CD10-186D09408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44075-2662-9FBC-8838-19272EE33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E7FEF-AC3E-5267-7283-2AA8256AF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2A71F-A3D8-5AD5-6624-76AE3033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046ED-03AA-EA85-274E-DAB91981D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6D84E-2C11-AF70-054A-6B2E00E5F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58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BD851-797C-1936-5768-8B10EAF8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B1D69-14F8-488B-B6E6-044CAF575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6CD80-94DA-4BDF-C5B8-CBABD4DFC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CCD1F-B0E8-4547-2E3F-43E40894D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917EE-8CCC-6677-E758-F7280CE357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3449C-5C70-E51C-C71E-9614AA7A9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E16A6-32F7-CDF4-5DBF-810CF5DA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6BCB30-2982-36DE-90EB-B6940A36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9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4A039-8DDD-FBF6-A15E-CFEAB8FDF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2DA56-8611-35B3-BE4A-A8E2B3BD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7E9F8-7104-9401-3527-CDCD53C2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547DD-8922-2114-89E6-178AE1287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3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05A47C-8FBD-09BA-F52C-55350CC8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165F3-AF3B-99E9-9FA1-835E0240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19A28-7DFA-3BE9-BBA7-9A061731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02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AF15-4388-CD77-0C0C-5C15C73D0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075F-D369-82C0-0AF6-B984B7345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F5C8E-2A1B-26DF-3C40-5B1053466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A0FC4-56A4-6AC2-8E18-B84B3DAC8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A6B383-B56D-D53E-F049-7E5528833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E2ABF-AE85-22C2-E4FC-0FCCBBFB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03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0D6A-AC3F-A673-36A3-9B85066E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10AAFF-583B-8439-670C-48B02C931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A439CE-1998-7424-1AB9-AF516EF23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FBA19-B0F4-607F-5290-4D08B8501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E0834-EE13-4908-6BC4-CEB308FB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AF564-E487-C866-9058-38C8EFC5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22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81767F-F2E3-9B36-B74E-32D1435A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75D6A-91A7-4DC5-ECDD-9E70781A8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491CE-8F5D-15DD-A57D-047DA5BA0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5DBDE-F6D8-42E9-8FD5-B0505FCEA1AB}" type="datetimeFigureOut">
              <a:rPr lang="en-US" smtClean="0"/>
              <a:t>3/13/2024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D8920-F8B1-A84F-8601-BBA0860CB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EB4DE-EEA5-2341-588B-0D474AEA5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8370E-593A-438A-950D-786652D148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3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s.oah.state.nc.us/ncac/title%2010a%20-%20health%20and%20human%20services/chapter%2027%20-%20mental%20health,%20community%20facilities%20and%20services/subchapter%20g/10a%20ncac%2027g%20.7002.pdf" TargetMode="External"/><Relationship Id="rId2" Type="http://schemas.openxmlformats.org/officeDocument/2006/relationships/hyperlink" Target="http://reports.oah.state.nc.us/ncac/title%2010a%20-%20health%20and%20human%20services/chapter%2027%20-%20mental%20health,%20community%20facilities%20and%20services/subchapter%20g/10a%20ncac%2027g%20.700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ports.oah.state.nc.us/ncac/title%2010a%20-%20health%20and%20human%20services/chapter%2027%20-%20mental%20health,%20community%20facilities%20and%20services/subchapter%20g/10a%20ncac%2027g%20.7003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edpix.com/photo/18707/question-mark-button-sign-symbol-query-information-business-icon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ublicdomainpictures.net/en/view-image.php?image=222896&amp;picture=thank-you-milkshake-text-title" TargetMode="Externa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84E205-ACE3-7D5B-551A-554452389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278" y="1109033"/>
            <a:ext cx="9910296" cy="4263067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8000" dirty="0"/>
              <a:t>Tailored Plan Complaint Letter Template Drafts</a:t>
            </a:r>
            <a:br>
              <a:rPr lang="en-US" sz="8000" dirty="0"/>
            </a:br>
            <a:r>
              <a:rPr lang="en-US" sz="8000" dirty="0"/>
              <a:t>				SCFAC</a:t>
            </a:r>
            <a:br>
              <a:rPr lang="en-US" sz="8000" dirty="0"/>
            </a:br>
            <a:r>
              <a:rPr lang="en-US" sz="8000" dirty="0"/>
              <a:t>				3/13/24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824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i="1" u="sng" dirty="0"/>
              <a:t>Complaint Process Rule Links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C10F-1485-51AA-9A9E-C09A9239A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428750"/>
            <a:ext cx="10537712" cy="5243514"/>
          </a:xfrm>
        </p:spPr>
        <p:txBody>
          <a:bodyPr/>
          <a:lstStyle/>
          <a:p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10A NCAC 27G .7001: 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http://reports.oah.state.nc.us/ncac/title%2010a%20-%20health%20and%20human%20services/chapter%2027%20-%20mental%20health,%20community%20facilities%20and%20services/subchapter%20g/10a%20ncac%2027g%20.7001.pdf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10A NCAC 27G .7002: 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http://reports.oah.state.nc.us/ncac/title%2010a%20-%20health%20and%20human%20services/chapter%2027%20-%20mental%20health,%20community%20facilities%20and%20services/subchapter%20g/10a%20ncac%2027g%20.7002.pdf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10A NCAC 27G .7003: 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http://reports.oah.state.nc.us/ncac/title%2010a%20-%20health%20and%20human%20services/chapter%2027%20-%20mental%20health,%20community%20facilities%20and%20services/subchapter%20g/10a%20ncac%2027g%20.7003.pdf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80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i="1" u="sng" dirty="0"/>
              <a:t>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C10F-1485-51AA-9A9E-C09A9239A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1428750"/>
            <a:ext cx="10537712" cy="5243514"/>
          </a:xfrm>
        </p:spPr>
        <p:txBody>
          <a:bodyPr/>
          <a:lstStyle/>
          <a:p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 Templates for Recommendations from LME-MCOs</a:t>
            </a:r>
          </a:p>
          <a:p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</a:rPr>
              <a:t>Discussion regarding options for translation to other languages</a:t>
            </a:r>
          </a:p>
          <a:p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Request for Posting final version on DMH/DD/SUS Website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09916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5"/>
            <a:ext cx="10144760" cy="3882049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i="1" u="sng" dirty="0"/>
              <a:t>Questions, Recommendations and Thank YOU!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6C10F-1485-51AA-9A9E-C09A9239A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228725"/>
            <a:ext cx="10306050" cy="4748213"/>
          </a:xfrm>
        </p:spPr>
        <p:txBody>
          <a:bodyPr/>
          <a:lstStyle/>
          <a:p>
            <a:pPr marL="0" indent="0">
              <a:buNone/>
            </a:pP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89AA5465-9F8E-A612-6666-63E691606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85240" y="4593374"/>
            <a:ext cx="1315085" cy="1312455"/>
          </a:xfrm>
          <a:prstGeom prst="rect">
            <a:avLst/>
          </a:prstGeo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80177C3-1F47-073B-1400-C0C5754740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267451" y="4551188"/>
            <a:ext cx="2724150" cy="153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1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pPr algn="ctr"/>
            <a:r>
              <a:rPr lang="en-US" sz="7200" b="1" i="1" u="sng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AE6BC-F9C0-9765-263E-8D74409CE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3200" dirty="0"/>
              <a:t>Recommendations for Draft Complaint Receipt Letter</a:t>
            </a:r>
          </a:p>
          <a:p>
            <a:r>
              <a:rPr lang="en-US" sz="3200" dirty="0"/>
              <a:t>Recommendations for Draft Complaint Response Letter</a:t>
            </a:r>
          </a:p>
        </p:txBody>
      </p:sp>
    </p:spTree>
    <p:extLst>
      <p:ext uri="{BB962C8B-B14F-4D97-AF65-F5344CB8AC3E}">
        <p14:creationId xmlns:p14="http://schemas.microsoft.com/office/powerpoint/2010/main" val="187555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91025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7200" b="1" i="1" u="sng" dirty="0"/>
              <a:t>Complaint Letter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AE6BC-F9C0-9765-263E-8D74409CE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9466" y="1835994"/>
            <a:ext cx="9820910" cy="3840906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3200" dirty="0"/>
              <a:t>After individual files a complaint regarding State-Funded Services, the Complaint Receipt Letter is sent to </a:t>
            </a:r>
          </a:p>
          <a:p>
            <a:pPr lvl="1"/>
            <a:r>
              <a:rPr lang="en-US" sz="2800" dirty="0"/>
              <a:t>Acknowledge Receipt and summary of complaint</a:t>
            </a:r>
          </a:p>
          <a:p>
            <a:pPr lvl="1"/>
            <a:r>
              <a:rPr lang="en-US" sz="2800" dirty="0"/>
              <a:t>Inform complainant regarding whether complaint will be addressed informally or via investigation</a:t>
            </a:r>
          </a:p>
          <a:p>
            <a:r>
              <a:rPr lang="en-US" sz="3200" dirty="0"/>
              <a:t>After TP completes informal review or investigation, the Complaint Response Letter is sent to </a:t>
            </a:r>
          </a:p>
          <a:p>
            <a:pPr lvl="1"/>
            <a:r>
              <a:rPr lang="en-US" sz="2800" dirty="0"/>
              <a:t>Inform complainant of outcome of the complaint</a:t>
            </a:r>
          </a:p>
          <a:p>
            <a:pPr lvl="1"/>
            <a:r>
              <a:rPr lang="en-US" sz="2800" dirty="0"/>
              <a:t>Appeal Rights and Process if complainant is not satisfied with the results of the informal review or investigation.</a:t>
            </a:r>
          </a:p>
        </p:txBody>
      </p:sp>
    </p:spTree>
    <p:extLst>
      <p:ext uri="{BB962C8B-B14F-4D97-AF65-F5344CB8AC3E}">
        <p14:creationId xmlns:p14="http://schemas.microsoft.com/office/powerpoint/2010/main" val="140262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7200" b="1" i="1" u="sng" dirty="0"/>
              <a:t>Complaint Receipt Letter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029F90-F450-EC6A-57C3-8D80B5AFF1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774" y="1522672"/>
            <a:ext cx="11024768" cy="4173277"/>
          </a:xfrm>
        </p:spPr>
      </p:pic>
    </p:spTree>
    <p:extLst>
      <p:ext uri="{BB962C8B-B14F-4D97-AF65-F5344CB8AC3E}">
        <p14:creationId xmlns:p14="http://schemas.microsoft.com/office/powerpoint/2010/main" val="219046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i="1" u="sng" dirty="0"/>
              <a:t>Complaint Receipt Letter (Continued)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9099177-95F9-9688-55D1-CFB9403B4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150" y="1572993"/>
            <a:ext cx="10200550" cy="4963274"/>
          </a:xfrm>
        </p:spPr>
      </p:pic>
    </p:spTree>
    <p:extLst>
      <p:ext uri="{BB962C8B-B14F-4D97-AF65-F5344CB8AC3E}">
        <p14:creationId xmlns:p14="http://schemas.microsoft.com/office/powerpoint/2010/main" val="436976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i="1" u="sng" dirty="0"/>
              <a:t>Complaint Receipt Letter (Continued)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FC69FF8-5B32-6B1C-FD8A-39E46FB57E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8702" y="1428750"/>
            <a:ext cx="9473998" cy="4515644"/>
          </a:xfrm>
        </p:spPr>
      </p:pic>
    </p:spTree>
    <p:extLst>
      <p:ext uri="{BB962C8B-B14F-4D97-AF65-F5344CB8AC3E}">
        <p14:creationId xmlns:p14="http://schemas.microsoft.com/office/powerpoint/2010/main" val="3735019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i="1" u="sng" dirty="0"/>
              <a:t>Complaint Response Letter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4F4B2BE-111A-CBFD-AC7A-FAAD33A333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5316" y="1539191"/>
            <a:ext cx="10466083" cy="5005388"/>
          </a:xfrm>
        </p:spPr>
      </p:pic>
    </p:spTree>
    <p:extLst>
      <p:ext uri="{BB962C8B-B14F-4D97-AF65-F5344CB8AC3E}">
        <p14:creationId xmlns:p14="http://schemas.microsoft.com/office/powerpoint/2010/main" val="327801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i="1" u="sng" dirty="0"/>
              <a:t>Complaint Response Letter (Continued)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793F49-02FC-C1D2-ECAF-28BAA7AE87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774" y="1428750"/>
            <a:ext cx="10670762" cy="4519766"/>
          </a:xfrm>
        </p:spPr>
      </p:pic>
    </p:spTree>
    <p:extLst>
      <p:ext uri="{BB962C8B-B14F-4D97-AF65-F5344CB8AC3E}">
        <p14:creationId xmlns:p14="http://schemas.microsoft.com/office/powerpoint/2010/main" val="3547524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AE36ED-299A-309D-3DE4-1D68A943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23276"/>
            <a:ext cx="10144760" cy="805474"/>
          </a:xfrm>
        </p:spPr>
        <p:txBody>
          <a:bodyPr anchor="ctr">
            <a:noAutofit/>
          </a:bodyPr>
          <a:lstStyle/>
          <a:p>
            <a:pPr algn="ctr"/>
            <a:r>
              <a:rPr lang="en-US" sz="4800" b="1" i="1" u="sng" dirty="0"/>
              <a:t>Complaint Response Letter (Continued)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137F94C-C2CB-A93B-A921-BCCF380A90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1757" y="1565937"/>
            <a:ext cx="10376231" cy="2705894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87F384B-C9DA-260F-0F3C-91A09C8A4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12" y="3948697"/>
            <a:ext cx="8158878" cy="235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7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2742</TotalTime>
  <Words>378</Words>
  <Application>Microsoft Office PowerPoint</Application>
  <PresentationFormat>Widescreen</PresentationFormat>
  <Paragraphs>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Tailored Plan Complaint Letter Template Drafts     SCFAC     3/13/24</vt:lpstr>
      <vt:lpstr>Purpose</vt:lpstr>
      <vt:lpstr>Complaint Letter Process</vt:lpstr>
      <vt:lpstr>Complaint Receipt Letter</vt:lpstr>
      <vt:lpstr>Complaint Receipt Letter (Continued)</vt:lpstr>
      <vt:lpstr>Complaint Receipt Letter (Continued)</vt:lpstr>
      <vt:lpstr>Complaint Response Letter</vt:lpstr>
      <vt:lpstr>Complaint Response Letter (Continued)</vt:lpstr>
      <vt:lpstr>Complaint Response Letter (Continued)</vt:lpstr>
      <vt:lpstr>Complaint Process Rule Links</vt:lpstr>
      <vt:lpstr>Next Steps</vt:lpstr>
      <vt:lpstr>Questions, Recommendations and 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Tailored Plan Complaint Letter Template Drafts     SCFAC     3/13/24</dc:title>
  <dc:creator>Stokes, Glenda</dc:creator>
  <cp:lastModifiedBy>Harward, Stacey</cp:lastModifiedBy>
  <cp:revision>7</cp:revision>
  <dcterms:created xsi:type="dcterms:W3CDTF">2024-03-13T01:38:47Z</dcterms:created>
  <dcterms:modified xsi:type="dcterms:W3CDTF">2024-03-15T15:08:00Z</dcterms:modified>
</cp:coreProperties>
</file>