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omments/modernComment_7FFFFFFB_84CF8C2F.xml" ContentType="application/vnd.ms-powerpoint.comments+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omments/modernComment_119_9B86603D.xml" ContentType="application/vnd.ms-powerpoint.comments+xml"/>
  <Override PartName="/ppt/notesSlides/notesSlide9.xml" ContentType="application/vnd.openxmlformats-officedocument.presentationml.notesSlide+xml"/>
  <Override PartName="/ppt/comments/modernComment_7FFFFFF1_37C48C1A.xml" ContentType="application/vnd.ms-powerpoint.comments+xml"/>
  <Override PartName="/ppt/comments/modernComment_7FFFFFF4_3353CA46.xml" ContentType="application/vnd.ms-powerpoint.comments+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664" r:id="rId5"/>
    <p:sldMasterId id="2147483681" r:id="rId6"/>
  </p:sldMasterIdLst>
  <p:notesMasterIdLst>
    <p:notesMasterId r:id="rId25"/>
  </p:notesMasterIdLst>
  <p:sldIdLst>
    <p:sldId id="2146847387" r:id="rId7"/>
    <p:sldId id="2147480821" r:id="rId8"/>
    <p:sldId id="2147479106" r:id="rId9"/>
    <p:sldId id="2147483644" r:id="rId10"/>
    <p:sldId id="2147483643" r:id="rId11"/>
    <p:sldId id="2146847394" r:id="rId12"/>
    <p:sldId id="2147483638" r:id="rId13"/>
    <p:sldId id="2147483637" r:id="rId14"/>
    <p:sldId id="281" r:id="rId15"/>
    <p:sldId id="2147483634" r:id="rId16"/>
    <p:sldId id="2147483633" r:id="rId17"/>
    <p:sldId id="2147483636" r:id="rId18"/>
    <p:sldId id="2147483639" r:id="rId19"/>
    <p:sldId id="2147483645" r:id="rId20"/>
    <p:sldId id="2147483641" r:id="rId21"/>
    <p:sldId id="2147483646" r:id="rId22"/>
    <p:sldId id="2147483642" r:id="rId23"/>
    <p:sldId id="2147483640" r:id="rId24"/>
  </p:sldIdLst>
  <p:sldSz cx="12192000" cy="6858000"/>
  <p:notesSz cx="6858000" cy="9144000"/>
  <p:custDataLst>
    <p:tags r:id="rId26"/>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TCL Presentation" id="{2F7198E3-6888-4F62-8EA3-096024EB156B}">
          <p14:sldIdLst>
            <p14:sldId id="2146847387"/>
            <p14:sldId id="2147480821"/>
            <p14:sldId id="2147479106"/>
            <p14:sldId id="2147483644"/>
            <p14:sldId id="2147483643"/>
            <p14:sldId id="2146847394"/>
            <p14:sldId id="2147483638"/>
            <p14:sldId id="2147483637"/>
            <p14:sldId id="281"/>
            <p14:sldId id="2147483634"/>
            <p14:sldId id="2147483633"/>
            <p14:sldId id="2147483636"/>
            <p14:sldId id="2147483639"/>
            <p14:sldId id="2147483645"/>
            <p14:sldId id="2147483641"/>
            <p14:sldId id="2147483646"/>
            <p14:sldId id="2147483642"/>
            <p14:sldId id="2147483640"/>
          </p14:sldIdLst>
        </p14:section>
      </p14:sectionLst>
    </p:ext>
    <p:ext uri="{EFAFB233-063F-42B5-8137-9DF3F51BA10A}">
      <p15:sldGuideLst xmlns:p15="http://schemas.microsoft.com/office/powerpoint/2012/main">
        <p15:guide id="1" orient="horz" pos="4200" userDrawn="1">
          <p15:clr>
            <a:srgbClr val="A4A3A4"/>
          </p15:clr>
        </p15:guide>
        <p15:guide id="2" pos="264" userDrawn="1">
          <p15:clr>
            <a:srgbClr val="A4A3A4"/>
          </p15:clr>
        </p15:guide>
      </p15:sld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98DE8200-B677-A0A9-372B-3AF0C46D98F7}" name="Jones, Brittany T" initials="JT" userId="S::brittany.t.jones@dhhs.nc.gov::1e2832eb-90f3-4fe7-8830-6f588ce76690" providerId="AD"/>
  <p188:author id="{DDF31201-DE50-AD51-EE42-3784F0E88A54}" name="Feasel, Karen" initials="FK" userId="S::karen.feasel@dhhs.nc.gov::13ec515c-a099-44cd-b1e5-af3d8008df14" providerId="AD"/>
  <p188:author id="{CC72F401-F43A-44BB-4A06-6E9895415A0F}" name="Walker, Josh" initials="" userId="S::Josh.Walker@dhhs.nc.gov::acbb7b49-7b82-4e29-8a2f-86ddf1d1b906" providerId="AD"/>
  <p188:author id="{8089C602-9D66-C966-5770-A28071A94C90}" name="Hua, Blake" initials="" userId="S::Blake.Hua_ACN@dhhs.nc.gov::4028bf60-220f-4888-a1bc-64c9df9118aa" providerId="AD"/>
  <p188:author id="{6DFCEA02-5EC4-6B5D-D6E2-005BD20283E8}" name="Hartzog, Glenn A" initials="GH" userId="S::Glenn.Hartzog_ACN@dhhs.nc.gov::4e06b6dd-4b53-4374-bbbe-ae613b3040f5" providerId="AD"/>
  <p188:author id="{EDF8550B-F1A3-11A6-8611-7AF5021F0E41}" name="Ness, Nicole" initials="NN" userId="S::nicole.ness@dhhs.nc.gov::54cfe2ad-501c-4c41-86e4-7bc030ccd37c" providerId="AD"/>
  <p188:author id="{7D47E10C-D30E-8749-EDF9-7D7592FEF168}" name="Bonilla, Mali M" initials="BM" userId="S::mali.bonilla_acn@dhhs.nc.gov::07c3a37b-b033-42de-b191-eaa8be75d674" providerId="AD"/>
  <p188:author id="{C538C70F-8781-2F94-54BC-392CAE1AD5C3}" name="Hua, Blake" initials="HB" userId="S::blake.hua_acn@dhhs.nc.gov::4028bf60-220f-4888-a1bc-64c9df9118aa" providerId="AD"/>
  <p188:author id="{6D4C8312-1970-7794-B810-7228262841A1}" name="Goda, Deborah A" initials="GA" userId="S::deborah.goda@dhhs.nc.gov::05077d78-d59a-47ac-84e5-9a98836dbe0d" providerId="AD"/>
  <p188:author id="{10D2DD1A-44C3-FC85-DA17-FEC00DC8B610}" name="Hartzog, Glenn A" initials="HA" userId="S::glenn.hartzog_acn@dhhs.nc.gov::4e06b6dd-4b53-4374-bbbe-ae613b3040f5" providerId="AD"/>
  <p188:author id="{BF15AE1C-7B6C-A8F0-4405-F8917C052190}" name="Smiley, Cassandra A" initials="SA" userId="S::cassandra.smiley_acn@dhhs.nc.gov::a5aa5358-0345-4d41-8ee7-ad6296b2d269" providerId="AD"/>
  <p188:author id="{5CFADE1D-7E55-D506-A030-B8F76FB16438}" name="Owen, Brad" initials="OB" userId="S::brad.owen@dhhs.nc.gov::f3ecb923-4674-4f40-8ddd-556a9ea54409" providerId="AD"/>
  <p188:author id="{3E4DFC20-AAEF-6997-D7F9-422BCC1E636F}" name="Hedrick, Sam" initials="HS" userId="S::sam.k.hedrick@dhhs.nc.gov::87f2526e-5a6d-4245-aa77-7ba5e2018a05" providerId="AD"/>
  <p188:author id="{C1CD1622-E00A-210B-740F-0B4931444A19}" name="ODonnell, Patsy" initials="OP" userId="S::patsy.odonnell@dhhs.nc.gov::e0cef0f6-6cf8-458a-b87c-8c39459eefd8" providerId="AD"/>
  <p188:author id="{DB12EB27-DB19-29FF-A426-3612BE56E216}" name="Gold, Katie M" initials="KG" userId="S::Katie.Gold@dhhs.nc.gov::5ae033a2-6f86-43d5-a23b-d6ac7149072e" providerId="AD"/>
  <p188:author id="{70BB374A-183D-A579-CAAE-BBB4EC11B582}" name="Roy, Margaret" initials="RM" userId="S::margaret.roy@dhhs.nc.gov::656aadfe-e171-44b7-bd76-1211ac16e0c3" providerId="AD"/>
  <p188:author id="{78AC434E-51F4-1BCF-C17A-0787EEC99477}" name="Vulimiri, Madhu" initials="VM" userId="S::madhu.vulimiri@nc.gov::e8daceb6-0409-405b-863a-c1dcbb856b8f" providerId="AD"/>
  <p188:author id="{0895D654-20B7-EB2A-EC89-047CB08BAF8D}" name="Kim, Jennifer N" initials="JK" userId="S::Jennifer.Kim_ACN@dhhs.nc.gov::4294dc07-ba74-4e0d-931a-87c4594f96a7" providerId="AD"/>
  <p188:author id="{2F20CD57-FE7A-A54C-A5C9-5F89AA7EB9F0}" name="Walker, Josh" initials="WJ" userId="S::josh.walker@dhhs.nc.gov::acbb7b49-7b82-4e29-8a2f-86ddf1d1b906" providerId="AD"/>
  <p188:author id="{5515055E-01B9-411D-5F8B-28AA667F30AE}" name="Chilukuri, Sunila" initials="CS" userId="S::sunila.chilukuri@dhhs.nc.gov::713e9b47-94e4-4b88-a79d-75fb3bbc691d" providerId="AD"/>
  <p188:author id="{63D3885F-62B1-0C6B-8881-C972EFF3C295}" name="Shivar, Janie" initials="SJ" userId="S::janie.shivar@dhhs.nc.gov::a93b812b-e22f-48a5-a70e-26ada306c119" providerId="AD"/>
  <p188:author id="{F0BA6968-616D-2444-1CCD-C24DA3364BA5}" name="Farrar, Alice" initials="FA" userId="S::alice.farrar@dhhs.nc.gov::c3da92c8-8d82-41de-95b9-2287d78b29f3" providerId="AD"/>
  <p188:author id="{0B0B6B6C-9EA2-C3DF-CFE2-80DC46432443}" name="Rhi, Minkyu" initials="RM" userId="S::minkyu.rhi_acn@dhhs.nc.gov::812afef0-a0b9-4d3b-82cb-5b511289f752" providerId="AD"/>
  <p188:author id="{C7B1D180-6EDF-8DBC-ECD3-A84277E53A22}" name="Alley, Tara" initials="" userId="S::Tara.Alley@dhhs.nc.gov::f09443ec-960e-41f1-928a-0ac1071030b6" providerId="AD"/>
  <p188:author id="{B596FF85-3DE5-9F28-58B4-49256A23A609}" name="Gold, Katie M" initials="GK" userId="S::katie.gold@dhhs.nc.gov::5ae033a2-6f86-43d5-a23b-d6ac7149072e" providerId="AD"/>
  <p188:author id="{30B9348A-228B-1958-25DE-687D74D109A0}" name="Bonilla, Mali M" initials="BMM" userId="S::Mali.Bonilla_ACN@dhhs.nc.gov::07c3a37b-b033-42de-b191-eaa8be75d674" providerId="AD"/>
  <p188:author id="{5C674698-8335-8AF6-8D23-CDCFF73574F1}" name="McGill, Yolanda" initials="MY" userId="S::yolanda.mcgill@nc.gov::c1f3cb3b-80d9-44f5-98ee-43e81793e5f3" providerId="AD"/>
  <p188:author id="{72EE68A2-A0C5-A1A2-FEBF-5370BCE53B5C}" name="McHenry, Neal" initials="MN" userId="S::neal.mchenry@dhhs.nc.gov::d2eda162-65f1-4abf-a823-33f3f093fd63" providerId="AD"/>
  <p188:author id="{CA07B3A4-AADF-AA21-6EEA-CC0E36025363}" name="Callas, Andrew N" initials="" userId="S::Andrew.Callas_ACN@dhhs.nc.gov::9915a8c1-21eb-4b88-aed5-7e982a77c4a0" providerId="AD"/>
  <p188:author id="{822D3DA9-5142-D77F-0620-BB74775C8607}" name="Herring, Margaret" initials="HM" userId="S::margaret.herring@dhhs.nc.gov::656aadfe-e171-44b7-bd76-1211ac16e0c3" providerId="AD"/>
  <p188:author id="{8B3899AC-8420-B76F-3114-3205C95CA2FC}" name="Bausell, Kenneth" initials="BK" userId="S::kenneth.bausell@dhhs.nc.gov::327983d6-4fab-40e8-9020-2ef25ccba445" providerId="AD"/>
  <p188:author id="{D1E081B5-582F-232D-54BC-A8BAF0E4C857}" name="Callas, Andrew N" initials="CA" userId="S::andrew.callas_acn@dhhs.nc.gov::9915a8c1-21eb-4b88-aed5-7e982a77c4a0" providerId="AD"/>
  <p188:author id="{BC69CACF-97CD-A547-E043-C82064995E25}" name="Kim, Jennifer N" initials="KJN" userId="Kim, Jennifer N" providerId="None"/>
  <p188:author id="{E66743D1-38F6-5FF4-86DC-854B73496476}" name="Alley, Tara" initials="AT" userId="S::tara.alley@dhhs.nc.gov::f09443ec-960e-41f1-928a-0ac1071030b6" providerId="AD"/>
  <p188:author id="{6822CBD6-05CE-E73E-4C2C-196F0BA5CA40}" name="Vulimiri, Madhu" initials="MV" userId="S::Madhu.Vulimiri@nc.gov::e8daceb6-0409-405b-863a-c1dcbb856b8f" providerId="AD"/>
  <p188:author id="{C9CB58E3-AD1F-816A-98DA-D257E153C9CF}" name="Scott, Pam" initials="SP" userId="S::pam.scott@dhhs.nc.gov::5bb95f68-2fd7-4ba0-a788-fad8f9b7debd" providerId="AD"/>
  <p188:author id="{FE9361E5-8BC0-E825-3CAC-1EDBF57BDBA3}" name="Smith, Tamara" initials="ST" userId="S::tamara.smith@dhhs.nc.gov::5b58370f-46bb-4662-825b-04341e110635" providerId="AD"/>
  <p188:author id="{1FF9A4E8-7F25-22FF-F538-1425FCA4BF1B}" name="Rhi, Minkyu" initials="MR" userId="S::Minkyu.Rhi_ACN@DHHS.nc.gov::812afef0-a0b9-4d3b-82cb-5b511289f752" providerId="AD"/>
  <p188:author id="{5344B4F0-6894-3F0C-60A9-6740E3D47CCF}" name="Harper King, Angela" initials="HA" userId="S::angela.harperking@dhhs.nc.gov::a6506584-96ca-4ce7-baa0-4178c932e718" providerId="AD"/>
  <p188:author id="{A455ECF5-078A-C8CB-ECA6-DC52D48123C3}" name="Jennifer Kim" initials="JK" userId="Jennifer Kim" providerId="None"/>
  <p188:author id="{05DF7DF9-6CA8-5C1F-B201-511BAFA04D10}" name="Brockway, Erin M" initials="BEM" userId="S::Erin.Brockway_ACN@dhhs.nc.gov::a98823bb-604b-468a-a713-eca71aa51286" providerId="AD"/>
  <p188:author id="{1E90D9FE-9CAD-E913-3C73-36A19EDD2676}" name="Green, Sarah" initials="GS" userId="S::sarah.green1-ACN@dhhs.nc.gov::541837ce-7743-411a-8935-433a84ca59e2" providerId="AD"/>
</p188:authorLst>
</file>

<file path=ppt/presProps.xml><?xml version="1.0" encoding="utf-8"?>
<p:presentationPr xmlns:a="http://schemas.openxmlformats.org/drawingml/2006/main" xmlns:r="http://schemas.openxmlformats.org/officeDocument/2006/relationships" xmlns:p="http://schemas.openxmlformats.org/presentationml/2006/main">
  <p:clrMru>
    <a:srgbClr val="003B70"/>
    <a:srgbClr val="F5F5F5"/>
    <a:srgbClr val="2B6F6D"/>
    <a:srgbClr val="A05A2C"/>
    <a:srgbClr val="A9D18E"/>
    <a:srgbClr val="D19BD8"/>
    <a:srgbClr val="FFD966"/>
    <a:srgbClr val="D98F21"/>
    <a:srgbClr val="FF9933"/>
    <a:srgbClr val="F19E65"/>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0C13ED8-F04D-4D49-9ACA-6463BFB30617}" v="158" dt="2026-11-03T20:01:45.040"/>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2DE63D5-997A-4646-A377-4702673A728D}" styleName="Light Style 2 - Accent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 styleId="{EB344D84-9AFB-497E-A393-DC336BA19D2E}" styleName="Medium Style 3 - Accent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 styleId="{85BE263C-DBD7-4A20-BB59-AAB30ACAA65A}" styleName="Medium Style 3 - Accent 2">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2"/>
          </a:solidFill>
        </a:fill>
      </a:tcStyle>
    </a:lastCol>
    <a:firstCol>
      <a:tcTxStyle b="on">
        <a:fontRef idx="minor">
          <a:scrgbClr r="0" g="0" b="0"/>
        </a:fontRef>
        <a:schemeClr val="lt1"/>
      </a:tcTxStyle>
      <a:tcStyle>
        <a:tcBdr/>
        <a:fill>
          <a:solidFill>
            <a:schemeClr val="accent2"/>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2"/>
          </a:solidFill>
        </a:fill>
      </a:tcStyle>
    </a:firstRow>
  </a:tblStyle>
  <a:tblStyle styleId="{1FECB4D8-DB02-4DC6-A0A2-4F2EBAE1DC90}" styleName="Medium Style 1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 styleId="{72833802-FEF1-4C79-8D5D-14CF1EAF98D9}" styleName="Light Style 2 - Accent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34615" autoAdjust="0"/>
    <p:restoredTop sz="86390" autoAdjust="0"/>
  </p:normalViewPr>
  <p:slideViewPr>
    <p:cSldViewPr snapToGrid="0">
      <p:cViewPr varScale="1">
        <p:scale>
          <a:sx n="53" d="100"/>
          <a:sy n="53" d="100"/>
        </p:scale>
        <p:origin x="48" y="464"/>
      </p:cViewPr>
      <p:guideLst>
        <p:guide orient="horz" pos="4200"/>
        <p:guide pos="264"/>
      </p:guideLst>
    </p:cSldViewPr>
  </p:slideViewPr>
  <p:outlineViewPr>
    <p:cViewPr>
      <p:scale>
        <a:sx n="33" d="100"/>
        <a:sy n="33" d="100"/>
      </p:scale>
      <p:origin x="0" y="-10056"/>
    </p:cViewPr>
  </p:outlin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tags" Target="tags/tag1.xml"/><Relationship Id="rId3" Type="http://schemas.openxmlformats.org/officeDocument/2006/relationships/customXml" Target="../customXml/item3.xml"/><Relationship Id="rId21" Type="http://schemas.openxmlformats.org/officeDocument/2006/relationships/slide" Target="slides/slide15.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notesMaster" Target="notesMasters/notesMaster1.xml"/><Relationship Id="rId33" Type="http://schemas.microsoft.com/office/2018/10/relationships/authors" Target="authors.xml"/><Relationship Id="rId2" Type="http://schemas.openxmlformats.org/officeDocument/2006/relationships/customXml" Target="../customXml/item2.xml"/><Relationship Id="rId16" Type="http://schemas.openxmlformats.org/officeDocument/2006/relationships/slide" Target="slides/slide10.xml"/><Relationship Id="rId20" Type="http://schemas.openxmlformats.org/officeDocument/2006/relationships/slide" Target="slides/slide14.xml"/><Relationship Id="rId29"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5.xml"/><Relationship Id="rId24" Type="http://schemas.openxmlformats.org/officeDocument/2006/relationships/slide" Target="slides/slide18.xml"/><Relationship Id="rId32" Type="http://schemas.microsoft.com/office/2015/10/relationships/revisionInfo" Target="revisionInfo.xml"/><Relationship Id="rId5" Type="http://schemas.openxmlformats.org/officeDocument/2006/relationships/slideMaster" Target="slideMasters/slideMaster2.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viewProps" Target="viewProps.xml"/><Relationship Id="rId10" Type="http://schemas.openxmlformats.org/officeDocument/2006/relationships/slide" Target="slides/slide4.xml"/><Relationship Id="rId19" Type="http://schemas.openxmlformats.org/officeDocument/2006/relationships/slide" Target="slides/slide13.xml"/><Relationship Id="rId31"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presProps" Target="presProps.xml"/><Relationship Id="rId30" Type="http://schemas.openxmlformats.org/officeDocument/2006/relationships/tableStyles" Target="tableStyles.xml"/><Relationship Id="rId8"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Farrington, Debra C" userId="S::debra.farrington@dhhs.nc.gov::c2704491-bf8c-4ad7-b1b4-d19b99b169f1" providerId="AD" clId="Web-{B13F596C-E1B0-4A20-3925-9BF6C39BF4C6}"/>
    <pc:docChg chg="modSld sldOrd">
      <pc:chgData name="Farrington, Debra C" userId="S::debra.farrington@dhhs.nc.gov::c2704491-bf8c-4ad7-b1b4-d19b99b169f1" providerId="AD" clId="Web-{B13F596C-E1B0-4A20-3925-9BF6C39BF4C6}" dt="2026-10-26T17:17:31.005" v="7"/>
      <pc:docMkLst>
        <pc:docMk/>
      </pc:docMkLst>
      <pc:sldChg chg="ord">
        <pc:chgData name="Farrington, Debra C" userId="S::debra.farrington@dhhs.nc.gov::c2704491-bf8c-4ad7-b1b4-d19b99b169f1" providerId="AD" clId="Web-{B13F596C-E1B0-4A20-3925-9BF6C39BF4C6}" dt="2026-10-26T17:17:31.005" v="7"/>
        <pc:sldMkLst>
          <pc:docMk/>
          <pc:sldMk cId="2609274941" sldId="281"/>
        </pc:sldMkLst>
      </pc:sldChg>
      <pc:sldChg chg="modSp">
        <pc:chgData name="Farrington, Debra C" userId="S::debra.farrington@dhhs.nc.gov::c2704491-bf8c-4ad7-b1b4-d19b99b169f1" providerId="AD" clId="Web-{B13F596C-E1B0-4A20-3925-9BF6C39BF4C6}" dt="2026-10-26T17:15:31.974" v="6" actId="20577"/>
        <pc:sldMkLst>
          <pc:docMk/>
          <pc:sldMk cId="3114613592" sldId="2147483638"/>
        </pc:sldMkLst>
        <pc:spChg chg="mod">
          <ac:chgData name="Farrington, Debra C" userId="S::debra.farrington@dhhs.nc.gov::c2704491-bf8c-4ad7-b1b4-d19b99b169f1" providerId="AD" clId="Web-{B13F596C-E1B0-4A20-3925-9BF6C39BF4C6}" dt="2026-10-26T17:15:31.974" v="6" actId="20577"/>
          <ac:spMkLst>
            <pc:docMk/>
            <pc:sldMk cId="3114613592" sldId="2147483638"/>
            <ac:spMk id="19" creationId="{92D2D197-00D7-0928-94D2-CB37BEBDBE76}"/>
          </ac:spMkLst>
        </pc:spChg>
        <pc:spChg chg="mod">
          <ac:chgData name="Farrington, Debra C" userId="S::debra.farrington@dhhs.nc.gov::c2704491-bf8c-4ad7-b1b4-d19b99b169f1" providerId="AD" clId="Web-{B13F596C-E1B0-4A20-3925-9BF6C39BF4C6}" dt="2026-10-26T17:15:23.865" v="2"/>
          <ac:spMkLst>
            <pc:docMk/>
            <pc:sldMk cId="3114613592" sldId="2147483638"/>
            <ac:spMk id="21" creationId="{EA391BF0-6575-9DE3-FF25-B0BDD5283AF8}"/>
          </ac:spMkLst>
        </pc:spChg>
      </pc:sldChg>
    </pc:docChg>
  </pc:docChgLst>
  <pc:docChgLst>
    <pc:chgData name="Gold, Katie M" userId="S::katie.gold@dhhs.nc.gov::5ae033a2-6f86-43d5-a23b-d6ac7149072e" providerId="AD" clId="Web-{5EF6B138-5601-7CE3-DAC1-903EE1BE6027}"/>
    <pc:docChg chg="modSld">
      <pc:chgData name="Gold, Katie M" userId="S::katie.gold@dhhs.nc.gov::5ae033a2-6f86-43d5-a23b-d6ac7149072e" providerId="AD" clId="Web-{5EF6B138-5601-7CE3-DAC1-903EE1BE6027}" dt="2026-11-02T15:07:06.692" v="21" actId="20577"/>
      <pc:docMkLst>
        <pc:docMk/>
      </pc:docMkLst>
      <pc:sldChg chg="modSp">
        <pc:chgData name="Gold, Katie M" userId="S::katie.gold@dhhs.nc.gov::5ae033a2-6f86-43d5-a23b-d6ac7149072e" providerId="AD" clId="Web-{5EF6B138-5601-7CE3-DAC1-903EE1BE6027}" dt="2026-11-02T15:07:06.692" v="21" actId="20577"/>
        <pc:sldMkLst>
          <pc:docMk/>
          <pc:sldMk cId="1579923571" sldId="2147483642"/>
        </pc:sldMkLst>
        <pc:spChg chg="mod">
          <ac:chgData name="Gold, Katie M" userId="S::katie.gold@dhhs.nc.gov::5ae033a2-6f86-43d5-a23b-d6ac7149072e" providerId="AD" clId="Web-{5EF6B138-5601-7CE3-DAC1-903EE1BE6027}" dt="2026-11-02T15:07:06.692" v="21" actId="20577"/>
          <ac:spMkLst>
            <pc:docMk/>
            <pc:sldMk cId="1579923571" sldId="2147483642"/>
            <ac:spMk id="2" creationId="{60E534F4-7BA8-A1AF-B351-4FB26D6962C5}"/>
          </ac:spMkLst>
        </pc:spChg>
      </pc:sldChg>
    </pc:docChg>
  </pc:docChgLst>
  <pc:docChgLst>
    <pc:chgData name="Vulimiri, Madhu" userId="S::madhu.vulimiri@nc.gov::e8daceb6-0409-405b-863a-c1dcbb856b8f" providerId="AD" clId="Web-{FA6250DE-1147-948E-D9A0-F91E3EED1311}"/>
    <pc:docChg chg="mod">
      <pc:chgData name="Vulimiri, Madhu" userId="S::madhu.vulimiri@nc.gov::e8daceb6-0409-405b-863a-c1dcbb856b8f" providerId="AD" clId="Web-{FA6250DE-1147-948E-D9A0-F91E3EED1311}" dt="2026-10-28T16:13:46.729" v="0"/>
      <pc:docMkLst>
        <pc:docMk/>
      </pc:docMkLst>
    </pc:docChg>
  </pc:docChgLst>
  <pc:docChgLst>
    <pc:chgData name="McHenry, Neal" userId="S::neal.mchenry@dhhs.nc.gov::d2eda162-65f1-4abf-a823-33f3f093fd63" providerId="AD" clId="Web-{F0A81530-3698-F574-A406-64F4363E58EC}"/>
    <pc:docChg chg="mod">
      <pc:chgData name="McHenry, Neal" userId="S::neal.mchenry@dhhs.nc.gov::d2eda162-65f1-4abf-a823-33f3f093fd63" providerId="AD" clId="Web-{F0A81530-3698-F574-A406-64F4363E58EC}" dt="2026-10-26T17:41:59.511" v="0"/>
      <pc:docMkLst>
        <pc:docMk/>
      </pc:docMkLst>
    </pc:docChg>
  </pc:docChgLst>
  <pc:docChgLst>
    <pc:chgData name="Gold, Katie M" userId="5ae033a2-6f86-43d5-a23b-d6ac7149072e" providerId="ADAL" clId="{A5C4F32F-3186-4009-9FA6-C7BE6288189A}"/>
    <pc:docChg chg="undo custSel addSld modSld sldOrd modMainMaster modSection">
      <pc:chgData name="Gold, Katie M" userId="5ae033a2-6f86-43d5-a23b-d6ac7149072e" providerId="ADAL" clId="{A5C4F32F-3186-4009-9FA6-C7BE6288189A}" dt="2026-11-03T20:10:27.155" v="2054" actId="17846"/>
      <pc:docMkLst>
        <pc:docMk/>
      </pc:docMkLst>
      <pc:sldChg chg="addSp delSp modSp mod">
        <pc:chgData name="Gold, Katie M" userId="5ae033a2-6f86-43d5-a23b-d6ac7149072e" providerId="ADAL" clId="{A5C4F32F-3186-4009-9FA6-C7BE6288189A}" dt="2026-11-03T19:57:28.700" v="1989" actId="13244"/>
        <pc:sldMkLst>
          <pc:docMk/>
          <pc:sldMk cId="2609274941" sldId="281"/>
        </pc:sldMkLst>
        <pc:spChg chg="add mod">
          <ac:chgData name="Gold, Katie M" userId="5ae033a2-6f86-43d5-a23b-d6ac7149072e" providerId="ADAL" clId="{A5C4F32F-3186-4009-9FA6-C7BE6288189A}" dt="2026-11-03T19:57:06.201" v="1987" actId="13244"/>
          <ac:spMkLst>
            <pc:docMk/>
            <pc:sldMk cId="2609274941" sldId="281"/>
            <ac:spMk id="2" creationId="{E7DDD584-7514-C487-9392-323A3D2597E4}"/>
          </ac:spMkLst>
        </pc:spChg>
        <pc:spChg chg="mod">
          <ac:chgData name="Gold, Katie M" userId="5ae033a2-6f86-43d5-a23b-d6ac7149072e" providerId="ADAL" clId="{A5C4F32F-3186-4009-9FA6-C7BE6288189A}" dt="2026-11-03T19:57:03.232" v="1986" actId="13244"/>
          <ac:spMkLst>
            <pc:docMk/>
            <pc:sldMk cId="2609274941" sldId="281"/>
            <ac:spMk id="4" creationId="{2D93DC71-CAAF-4E88-5391-EC31667BE070}"/>
          </ac:spMkLst>
        </pc:spChg>
        <pc:spChg chg="add mod">
          <ac:chgData name="Gold, Katie M" userId="5ae033a2-6f86-43d5-a23b-d6ac7149072e" providerId="ADAL" clId="{A5C4F32F-3186-4009-9FA6-C7BE6288189A}" dt="2026-10-26T20:24:42.517" v="710" actId="403"/>
          <ac:spMkLst>
            <pc:docMk/>
            <pc:sldMk cId="2609274941" sldId="281"/>
            <ac:spMk id="5" creationId="{02F557A1-1377-8DFA-B2EC-4DC695875690}"/>
          </ac:spMkLst>
        </pc:spChg>
        <pc:spChg chg="mod">
          <ac:chgData name="Gold, Katie M" userId="5ae033a2-6f86-43d5-a23b-d6ac7149072e" providerId="ADAL" clId="{A5C4F32F-3186-4009-9FA6-C7BE6288189A}" dt="2026-10-27T17:12:23.118" v="1536" actId="14100"/>
          <ac:spMkLst>
            <pc:docMk/>
            <pc:sldMk cId="2609274941" sldId="281"/>
            <ac:spMk id="7" creationId="{8A072284-730E-4DEE-D8D6-45AC8E847E65}"/>
          </ac:spMkLst>
        </pc:spChg>
        <pc:spChg chg="mod">
          <ac:chgData name="Gold, Katie M" userId="5ae033a2-6f86-43d5-a23b-d6ac7149072e" providerId="ADAL" clId="{A5C4F32F-3186-4009-9FA6-C7BE6288189A}" dt="2026-10-27T17:15:31.123" v="1586" actId="14100"/>
          <ac:spMkLst>
            <pc:docMk/>
            <pc:sldMk cId="2609274941" sldId="281"/>
            <ac:spMk id="8" creationId="{D5D99818-B577-A7AB-BC13-0C156665C42A}"/>
          </ac:spMkLst>
        </pc:spChg>
        <pc:spChg chg="mod">
          <ac:chgData name="Gold, Katie M" userId="5ae033a2-6f86-43d5-a23b-d6ac7149072e" providerId="ADAL" clId="{A5C4F32F-3186-4009-9FA6-C7BE6288189A}" dt="2026-10-27T17:17:30.785" v="1610" actId="1076"/>
          <ac:spMkLst>
            <pc:docMk/>
            <pc:sldMk cId="2609274941" sldId="281"/>
            <ac:spMk id="11" creationId="{9E8358B1-2B67-93EB-3E79-3AB09442516E}"/>
          </ac:spMkLst>
        </pc:spChg>
        <pc:spChg chg="mod">
          <ac:chgData name="Gold, Katie M" userId="5ae033a2-6f86-43d5-a23b-d6ac7149072e" providerId="ADAL" clId="{A5C4F32F-3186-4009-9FA6-C7BE6288189A}" dt="2026-10-26T20:24:42.517" v="710" actId="403"/>
          <ac:spMkLst>
            <pc:docMk/>
            <pc:sldMk cId="2609274941" sldId="281"/>
            <ac:spMk id="12" creationId="{BAF6B88C-DE2E-6034-99BC-CE49A2171741}"/>
          </ac:spMkLst>
        </pc:spChg>
        <pc:spChg chg="mod">
          <ac:chgData name="Gold, Katie M" userId="5ae033a2-6f86-43d5-a23b-d6ac7149072e" providerId="ADAL" clId="{A5C4F32F-3186-4009-9FA6-C7BE6288189A}" dt="2026-10-26T20:26:13.509" v="740" actId="1076"/>
          <ac:spMkLst>
            <pc:docMk/>
            <pc:sldMk cId="2609274941" sldId="281"/>
            <ac:spMk id="13" creationId="{108616A4-369A-C4FF-E738-A0162D5FF55F}"/>
          </ac:spMkLst>
        </pc:spChg>
        <pc:spChg chg="mod">
          <ac:chgData name="Gold, Katie M" userId="5ae033a2-6f86-43d5-a23b-d6ac7149072e" providerId="ADAL" clId="{A5C4F32F-3186-4009-9FA6-C7BE6288189A}" dt="2026-10-27T17:16:05.434" v="1594" actId="1076"/>
          <ac:spMkLst>
            <pc:docMk/>
            <pc:sldMk cId="2609274941" sldId="281"/>
            <ac:spMk id="17" creationId="{8B50F3BD-902E-9B6D-7979-19B7E6010D27}"/>
          </ac:spMkLst>
        </pc:spChg>
        <pc:spChg chg="mod">
          <ac:chgData name="Gold, Katie M" userId="5ae033a2-6f86-43d5-a23b-d6ac7149072e" providerId="ADAL" clId="{A5C4F32F-3186-4009-9FA6-C7BE6288189A}" dt="2026-10-27T17:16:31.105" v="1601" actId="14100"/>
          <ac:spMkLst>
            <pc:docMk/>
            <pc:sldMk cId="2609274941" sldId="281"/>
            <ac:spMk id="20" creationId="{54AA430D-FAA5-9899-97F1-ADAE8DE20AD9}"/>
          </ac:spMkLst>
        </pc:spChg>
        <pc:spChg chg="mod">
          <ac:chgData name="Gold, Katie M" userId="5ae033a2-6f86-43d5-a23b-d6ac7149072e" providerId="ADAL" clId="{A5C4F32F-3186-4009-9FA6-C7BE6288189A}" dt="2026-10-26T20:27:12.665" v="753" actId="207"/>
          <ac:spMkLst>
            <pc:docMk/>
            <pc:sldMk cId="2609274941" sldId="281"/>
            <ac:spMk id="22" creationId="{37EC0CB0-57E1-053C-EBC5-0F41BAE69353}"/>
          </ac:spMkLst>
        </pc:spChg>
        <pc:spChg chg="mod">
          <ac:chgData name="Gold, Katie M" userId="5ae033a2-6f86-43d5-a23b-d6ac7149072e" providerId="ADAL" clId="{A5C4F32F-3186-4009-9FA6-C7BE6288189A}" dt="2026-10-27T17:16:36.914" v="1602" actId="1076"/>
          <ac:spMkLst>
            <pc:docMk/>
            <pc:sldMk cId="2609274941" sldId="281"/>
            <ac:spMk id="23" creationId="{39F1B9AC-D410-E140-0E66-1680D9F9CA45}"/>
          </ac:spMkLst>
        </pc:spChg>
        <pc:spChg chg="mod">
          <ac:chgData name="Gold, Katie M" userId="5ae033a2-6f86-43d5-a23b-d6ac7149072e" providerId="ADAL" clId="{A5C4F32F-3186-4009-9FA6-C7BE6288189A}" dt="2026-10-26T20:27:08.485" v="752" actId="1076"/>
          <ac:spMkLst>
            <pc:docMk/>
            <pc:sldMk cId="2609274941" sldId="281"/>
            <ac:spMk id="46" creationId="{B73B33A5-F66B-A6C8-CABA-21E31770EA04}"/>
          </ac:spMkLst>
        </pc:spChg>
        <pc:spChg chg="mod">
          <ac:chgData name="Gold, Katie M" userId="5ae033a2-6f86-43d5-a23b-d6ac7149072e" providerId="ADAL" clId="{A5C4F32F-3186-4009-9FA6-C7BE6288189A}" dt="2026-10-27T17:12:35.846" v="1539" actId="403"/>
          <ac:spMkLst>
            <pc:docMk/>
            <pc:sldMk cId="2609274941" sldId="281"/>
            <ac:spMk id="48" creationId="{D8479B91-5A6D-8EFE-7164-8C5B41EDA552}"/>
          </ac:spMkLst>
        </pc:spChg>
        <pc:spChg chg="mod">
          <ac:chgData name="Gold, Katie M" userId="5ae033a2-6f86-43d5-a23b-d6ac7149072e" providerId="ADAL" clId="{A5C4F32F-3186-4009-9FA6-C7BE6288189A}" dt="2026-10-27T17:13:43.450" v="1559" actId="1076"/>
          <ac:spMkLst>
            <pc:docMk/>
            <pc:sldMk cId="2609274941" sldId="281"/>
            <ac:spMk id="50" creationId="{FA65E5D2-4045-55F2-AB3A-724820F5988F}"/>
          </ac:spMkLst>
        </pc:spChg>
        <pc:spChg chg="mod">
          <ac:chgData name="Gold, Katie M" userId="5ae033a2-6f86-43d5-a23b-d6ac7149072e" providerId="ADAL" clId="{A5C4F32F-3186-4009-9FA6-C7BE6288189A}" dt="2026-10-27T17:12:53.337" v="1545" actId="14100"/>
          <ac:spMkLst>
            <pc:docMk/>
            <pc:sldMk cId="2609274941" sldId="281"/>
            <ac:spMk id="53" creationId="{F4F1F454-4D62-D8EF-F598-C6FB459E2EE7}"/>
          </ac:spMkLst>
        </pc:spChg>
        <pc:spChg chg="mod">
          <ac:chgData name="Gold, Katie M" userId="5ae033a2-6f86-43d5-a23b-d6ac7149072e" providerId="ADAL" clId="{A5C4F32F-3186-4009-9FA6-C7BE6288189A}" dt="2026-10-26T20:26:33.778" v="744" actId="207"/>
          <ac:spMkLst>
            <pc:docMk/>
            <pc:sldMk cId="2609274941" sldId="281"/>
            <ac:spMk id="56" creationId="{0C2B9494-5379-3186-7017-EAB6955F2FFD}"/>
          </ac:spMkLst>
        </pc:spChg>
        <pc:spChg chg="mod">
          <ac:chgData name="Gold, Katie M" userId="5ae033a2-6f86-43d5-a23b-d6ac7149072e" providerId="ADAL" clId="{A5C4F32F-3186-4009-9FA6-C7BE6288189A}" dt="2026-10-26T20:26:45.937" v="747" actId="1076"/>
          <ac:spMkLst>
            <pc:docMk/>
            <pc:sldMk cId="2609274941" sldId="281"/>
            <ac:spMk id="58" creationId="{EA776EF2-8863-0807-9B90-A8D2094B3744}"/>
          </ac:spMkLst>
        </pc:spChg>
        <pc:spChg chg="mod">
          <ac:chgData name="Gold, Katie M" userId="5ae033a2-6f86-43d5-a23b-d6ac7149072e" providerId="ADAL" clId="{A5C4F32F-3186-4009-9FA6-C7BE6288189A}" dt="2026-10-27T17:13:29.248" v="1556" actId="14100"/>
          <ac:spMkLst>
            <pc:docMk/>
            <pc:sldMk cId="2609274941" sldId="281"/>
            <ac:spMk id="60" creationId="{F2813A4B-7A2D-64AB-CB3E-64495B02D208}"/>
          </ac:spMkLst>
        </pc:spChg>
        <pc:spChg chg="mod">
          <ac:chgData name="Gold, Katie M" userId="5ae033a2-6f86-43d5-a23b-d6ac7149072e" providerId="ADAL" clId="{A5C4F32F-3186-4009-9FA6-C7BE6288189A}" dt="2026-10-26T20:28:18.165" v="772" actId="207"/>
          <ac:spMkLst>
            <pc:docMk/>
            <pc:sldMk cId="2609274941" sldId="281"/>
            <ac:spMk id="65" creationId="{CFA80D89-8CEA-678C-CD66-0AC95DA207C2}"/>
          </ac:spMkLst>
        </pc:spChg>
        <pc:spChg chg="mod">
          <ac:chgData name="Gold, Katie M" userId="5ae033a2-6f86-43d5-a23b-d6ac7149072e" providerId="ADAL" clId="{A5C4F32F-3186-4009-9FA6-C7BE6288189A}" dt="2026-10-26T20:27:01.679" v="750" actId="207"/>
          <ac:spMkLst>
            <pc:docMk/>
            <pc:sldMk cId="2609274941" sldId="281"/>
            <ac:spMk id="68" creationId="{AE26C7EB-BBDC-36A2-4AE4-6F5BDA75BE0F}"/>
          </ac:spMkLst>
        </pc:spChg>
        <pc:spChg chg="mod">
          <ac:chgData name="Gold, Katie M" userId="5ae033a2-6f86-43d5-a23b-d6ac7149072e" providerId="ADAL" clId="{A5C4F32F-3186-4009-9FA6-C7BE6288189A}" dt="2026-10-26T20:24:42.517" v="710" actId="403"/>
          <ac:spMkLst>
            <pc:docMk/>
            <pc:sldMk cId="2609274941" sldId="281"/>
            <ac:spMk id="70" creationId="{F31E8D58-7AB5-A57B-FEB7-EC7A78D08152}"/>
          </ac:spMkLst>
        </pc:spChg>
        <pc:spChg chg="mod">
          <ac:chgData name="Gold, Katie M" userId="5ae033a2-6f86-43d5-a23b-d6ac7149072e" providerId="ADAL" clId="{A5C4F32F-3186-4009-9FA6-C7BE6288189A}" dt="2026-10-27T17:13:23.616" v="1554" actId="403"/>
          <ac:spMkLst>
            <pc:docMk/>
            <pc:sldMk cId="2609274941" sldId="281"/>
            <ac:spMk id="72" creationId="{3B38BBD5-AFFD-25D2-0CA5-A9872BD84F48}"/>
          </ac:spMkLst>
        </pc:spChg>
        <pc:spChg chg="mod">
          <ac:chgData name="Gold, Katie M" userId="5ae033a2-6f86-43d5-a23b-d6ac7149072e" providerId="ADAL" clId="{A5C4F32F-3186-4009-9FA6-C7BE6288189A}" dt="2026-10-27T17:13:10.059" v="1553" actId="255"/>
          <ac:spMkLst>
            <pc:docMk/>
            <pc:sldMk cId="2609274941" sldId="281"/>
            <ac:spMk id="73" creationId="{91426144-483D-CC04-028E-724D5272A9C4}"/>
          </ac:spMkLst>
        </pc:spChg>
        <pc:spChg chg="mod">
          <ac:chgData name="Gold, Katie M" userId="5ae033a2-6f86-43d5-a23b-d6ac7149072e" providerId="ADAL" clId="{A5C4F32F-3186-4009-9FA6-C7BE6288189A}" dt="2026-10-26T20:28:07.992" v="769" actId="1076"/>
          <ac:spMkLst>
            <pc:docMk/>
            <pc:sldMk cId="2609274941" sldId="281"/>
            <ac:spMk id="74" creationId="{00905CCF-5ABD-C7B1-7FB3-D02CE086F3BD}"/>
          </ac:spMkLst>
        </pc:spChg>
        <pc:spChg chg="mod">
          <ac:chgData name="Gold, Katie M" userId="5ae033a2-6f86-43d5-a23b-d6ac7149072e" providerId="ADAL" clId="{A5C4F32F-3186-4009-9FA6-C7BE6288189A}" dt="2026-10-26T20:24:42.517" v="710" actId="403"/>
          <ac:spMkLst>
            <pc:docMk/>
            <pc:sldMk cId="2609274941" sldId="281"/>
            <ac:spMk id="76" creationId="{448E1152-B6C9-507A-B68F-4DF7B021D640}"/>
          </ac:spMkLst>
        </pc:spChg>
        <pc:spChg chg="mod">
          <ac:chgData name="Gold, Katie M" userId="5ae033a2-6f86-43d5-a23b-d6ac7149072e" providerId="ADAL" clId="{A5C4F32F-3186-4009-9FA6-C7BE6288189A}" dt="2026-10-26T20:28:13.648" v="771" actId="207"/>
          <ac:spMkLst>
            <pc:docMk/>
            <pc:sldMk cId="2609274941" sldId="281"/>
            <ac:spMk id="80" creationId="{C92356F4-CFAD-E7B4-0C87-BAED0A536E2B}"/>
          </ac:spMkLst>
        </pc:spChg>
        <pc:spChg chg="mod">
          <ac:chgData name="Gold, Katie M" userId="5ae033a2-6f86-43d5-a23b-d6ac7149072e" providerId="ADAL" clId="{A5C4F32F-3186-4009-9FA6-C7BE6288189A}" dt="2026-10-26T20:28:03.411" v="768" actId="1076"/>
          <ac:spMkLst>
            <pc:docMk/>
            <pc:sldMk cId="2609274941" sldId="281"/>
            <ac:spMk id="82" creationId="{9713B090-70A5-7940-AF47-9BB76B9EB770}"/>
          </ac:spMkLst>
        </pc:spChg>
        <pc:spChg chg="mod">
          <ac:chgData name="Gold, Katie M" userId="5ae033a2-6f86-43d5-a23b-d6ac7149072e" providerId="ADAL" clId="{A5C4F32F-3186-4009-9FA6-C7BE6288189A}" dt="2026-10-27T17:12:39.303" v="1540" actId="403"/>
          <ac:spMkLst>
            <pc:docMk/>
            <pc:sldMk cId="2609274941" sldId="281"/>
            <ac:spMk id="84" creationId="{A88737C4-F49F-19CF-3C17-C79916118803}"/>
          </ac:spMkLst>
        </pc:spChg>
        <pc:spChg chg="mod">
          <ac:chgData name="Gold, Katie M" userId="5ae033a2-6f86-43d5-a23b-d6ac7149072e" providerId="ADAL" clId="{A5C4F32F-3186-4009-9FA6-C7BE6288189A}" dt="2026-10-27T17:12:28.024" v="1537" actId="14100"/>
          <ac:spMkLst>
            <pc:docMk/>
            <pc:sldMk cId="2609274941" sldId="281"/>
            <ac:spMk id="86" creationId="{FBAA9066-4B62-E3EE-BE4A-B52D20912D11}"/>
          </ac:spMkLst>
        </pc:spChg>
        <pc:spChg chg="mod">
          <ac:chgData name="Gold, Katie M" userId="5ae033a2-6f86-43d5-a23b-d6ac7149072e" providerId="ADAL" clId="{A5C4F32F-3186-4009-9FA6-C7BE6288189A}" dt="2026-10-26T20:27:48.196" v="763" actId="207"/>
          <ac:spMkLst>
            <pc:docMk/>
            <pc:sldMk cId="2609274941" sldId="281"/>
            <ac:spMk id="92" creationId="{9C15EA6A-B293-4DA6-5906-6573D4FB4116}"/>
          </ac:spMkLst>
        </pc:spChg>
        <pc:spChg chg="mod">
          <ac:chgData name="Gold, Katie M" userId="5ae033a2-6f86-43d5-a23b-d6ac7149072e" providerId="ADAL" clId="{A5C4F32F-3186-4009-9FA6-C7BE6288189A}" dt="2026-10-27T17:12:44.821" v="1542" actId="27636"/>
          <ac:spMkLst>
            <pc:docMk/>
            <pc:sldMk cId="2609274941" sldId="281"/>
            <ac:spMk id="96" creationId="{578C1841-FEC7-5BE4-8C1C-6F6CB411DE75}"/>
          </ac:spMkLst>
        </pc:spChg>
        <pc:grpChg chg="mod">
          <ac:chgData name="Gold, Katie M" userId="5ae033a2-6f86-43d5-a23b-d6ac7149072e" providerId="ADAL" clId="{A5C4F32F-3186-4009-9FA6-C7BE6288189A}" dt="2026-11-03T19:10:38.644" v="1776" actId="962"/>
          <ac:grpSpMkLst>
            <pc:docMk/>
            <pc:sldMk cId="2609274941" sldId="281"/>
            <ac:grpSpMk id="75" creationId="{CD722ABF-BF38-96FB-93FB-D4AF6A7CB016}"/>
          </ac:grpSpMkLst>
        </pc:grpChg>
        <pc:grpChg chg="mod">
          <ac:chgData name="Gold, Katie M" userId="5ae033a2-6f86-43d5-a23b-d6ac7149072e" providerId="ADAL" clId="{A5C4F32F-3186-4009-9FA6-C7BE6288189A}" dt="2026-11-03T19:10:22.088" v="1772" actId="962"/>
          <ac:grpSpMkLst>
            <pc:docMk/>
            <pc:sldMk cId="2609274941" sldId="281"/>
            <ac:grpSpMk id="77" creationId="{2A3694B1-F098-4885-B1E7-9D616106BA44}"/>
          </ac:grpSpMkLst>
        </pc:grpChg>
        <pc:grpChg chg="mod">
          <ac:chgData name="Gold, Katie M" userId="5ae033a2-6f86-43d5-a23b-d6ac7149072e" providerId="ADAL" clId="{A5C4F32F-3186-4009-9FA6-C7BE6288189A}" dt="2026-11-03T19:10:17.204" v="1770" actId="962"/>
          <ac:grpSpMkLst>
            <pc:docMk/>
            <pc:sldMk cId="2609274941" sldId="281"/>
            <ac:grpSpMk id="79" creationId="{F03B2A83-0D10-43EB-E59C-AD2E60BBF9E1}"/>
          </ac:grpSpMkLst>
        </pc:grpChg>
        <pc:grpChg chg="mod">
          <ac:chgData name="Gold, Katie M" userId="5ae033a2-6f86-43d5-a23b-d6ac7149072e" providerId="ADAL" clId="{A5C4F32F-3186-4009-9FA6-C7BE6288189A}" dt="2026-11-03T19:10:10.488" v="1768" actId="962"/>
          <ac:grpSpMkLst>
            <pc:docMk/>
            <pc:sldMk cId="2609274941" sldId="281"/>
            <ac:grpSpMk id="81" creationId="{81B7E467-56C9-A6D0-2393-6C6165AF41E6}"/>
          </ac:grpSpMkLst>
        </pc:grpChg>
        <pc:grpChg chg="mod">
          <ac:chgData name="Gold, Katie M" userId="5ae033a2-6f86-43d5-a23b-d6ac7149072e" providerId="ADAL" clId="{A5C4F32F-3186-4009-9FA6-C7BE6288189A}" dt="2026-11-03T19:57:28.700" v="1989" actId="13244"/>
          <ac:grpSpMkLst>
            <pc:docMk/>
            <pc:sldMk cId="2609274941" sldId="281"/>
            <ac:grpSpMk id="83" creationId="{7956F43E-82D0-B54A-5282-7B504371AF45}"/>
          </ac:grpSpMkLst>
        </pc:grpChg>
        <pc:picChg chg="add mod">
          <ac:chgData name="Gold, Katie M" userId="5ae033a2-6f86-43d5-a23b-d6ac7149072e" providerId="ADAL" clId="{A5C4F32F-3186-4009-9FA6-C7BE6288189A}" dt="2026-11-03T19:57:20.450" v="1988" actId="962"/>
          <ac:picMkLst>
            <pc:docMk/>
            <pc:sldMk cId="2609274941" sldId="281"/>
            <ac:picMk id="14" creationId="{2F8609E6-EDF7-DAFE-4A9C-3E96E4EEF337}"/>
          </ac:picMkLst>
        </pc:picChg>
      </pc:sldChg>
      <pc:sldChg chg="addSp delSp modSp mod modClrScheme chgLayout">
        <pc:chgData name="Gold, Katie M" userId="5ae033a2-6f86-43d5-a23b-d6ac7149072e" providerId="ADAL" clId="{A5C4F32F-3186-4009-9FA6-C7BE6288189A}" dt="2026-11-03T19:37:24.262" v="1908"/>
        <pc:sldMkLst>
          <pc:docMk/>
          <pc:sldMk cId="3890412837" sldId="2146847387"/>
        </pc:sldMkLst>
        <pc:spChg chg="mod ord">
          <ac:chgData name="Gold, Katie M" userId="5ae033a2-6f86-43d5-a23b-d6ac7149072e" providerId="ADAL" clId="{A5C4F32F-3186-4009-9FA6-C7BE6288189A}" dt="2026-11-03T19:37:24.262" v="1908"/>
          <ac:spMkLst>
            <pc:docMk/>
            <pc:sldMk cId="3890412837" sldId="2146847387"/>
            <ac:spMk id="2" creationId="{D984EF28-FC01-AE4C-6B6C-5C909215638A}"/>
          </ac:spMkLst>
        </pc:spChg>
        <pc:spChg chg="add mod ord">
          <ac:chgData name="Gold, Katie M" userId="5ae033a2-6f86-43d5-a23b-d6ac7149072e" providerId="ADAL" clId="{A5C4F32F-3186-4009-9FA6-C7BE6288189A}" dt="2026-11-03T19:37:24.262" v="1908"/>
          <ac:spMkLst>
            <pc:docMk/>
            <pc:sldMk cId="3890412837" sldId="2146847387"/>
            <ac:spMk id="3" creationId="{D4692D0C-69E4-EF28-8D2F-622AA664ED4B}"/>
          </ac:spMkLst>
        </pc:spChg>
        <pc:spChg chg="mod ord">
          <ac:chgData name="Gold, Katie M" userId="5ae033a2-6f86-43d5-a23b-d6ac7149072e" providerId="ADAL" clId="{A5C4F32F-3186-4009-9FA6-C7BE6288189A}" dt="2026-11-03T19:37:24.262" v="1908"/>
          <ac:spMkLst>
            <pc:docMk/>
            <pc:sldMk cId="3890412837" sldId="2146847387"/>
            <ac:spMk id="4" creationId="{C28C782D-0960-599E-897C-36EE15725552}"/>
          </ac:spMkLst>
        </pc:spChg>
        <pc:spChg chg="add del mod">
          <ac:chgData name="Gold, Katie M" userId="5ae033a2-6f86-43d5-a23b-d6ac7149072e" providerId="ADAL" clId="{A5C4F32F-3186-4009-9FA6-C7BE6288189A}" dt="2026-11-03T19:17:11.792" v="1831" actId="21"/>
          <ac:spMkLst>
            <pc:docMk/>
            <pc:sldMk cId="3890412837" sldId="2146847387"/>
            <ac:spMk id="5" creationId="{8417D968-8FB4-D45B-02CB-65E69F33487C}"/>
          </ac:spMkLst>
        </pc:spChg>
        <pc:spChg chg="add mod ord">
          <ac:chgData name="Gold, Katie M" userId="5ae033a2-6f86-43d5-a23b-d6ac7149072e" providerId="ADAL" clId="{A5C4F32F-3186-4009-9FA6-C7BE6288189A}" dt="2026-11-03T19:37:24.262" v="1908"/>
          <ac:spMkLst>
            <pc:docMk/>
            <pc:sldMk cId="3890412837" sldId="2146847387"/>
            <ac:spMk id="6" creationId="{99079816-9C70-B99F-1DE7-55A33D6873BD}"/>
          </ac:spMkLst>
        </pc:spChg>
      </pc:sldChg>
      <pc:sldChg chg="addSp delSp modSp mod">
        <pc:chgData name="Gold, Katie M" userId="5ae033a2-6f86-43d5-a23b-d6ac7149072e" providerId="ADAL" clId="{A5C4F32F-3186-4009-9FA6-C7BE6288189A}" dt="2026-11-03T19:48:47.832" v="1946" actId="962"/>
        <pc:sldMkLst>
          <pc:docMk/>
          <pc:sldMk cId="2757721439" sldId="2146847394"/>
        </pc:sldMkLst>
        <pc:spChg chg="mod">
          <ac:chgData name="Gold, Katie M" userId="5ae033a2-6f86-43d5-a23b-d6ac7149072e" providerId="ADAL" clId="{A5C4F32F-3186-4009-9FA6-C7BE6288189A}" dt="2026-11-03T19:48:30.326" v="1943" actId="13244"/>
          <ac:spMkLst>
            <pc:docMk/>
            <pc:sldMk cId="2757721439" sldId="2146847394"/>
            <ac:spMk id="2" creationId="{E347874A-02B4-CBA5-5781-C0819E448FB0}"/>
          </ac:spMkLst>
        </pc:spChg>
        <pc:spChg chg="add mod">
          <ac:chgData name="Gold, Katie M" userId="5ae033a2-6f86-43d5-a23b-d6ac7149072e" providerId="ADAL" clId="{A5C4F32F-3186-4009-9FA6-C7BE6288189A}" dt="2026-11-03T19:48:28.380" v="1942" actId="13244"/>
          <ac:spMkLst>
            <pc:docMk/>
            <pc:sldMk cId="2757721439" sldId="2146847394"/>
            <ac:spMk id="3" creationId="{85686723-524A-3194-6378-AB4D009F95A1}"/>
          </ac:spMkLst>
        </pc:spChg>
        <pc:spChg chg="mod">
          <ac:chgData name="Gold, Katie M" userId="5ae033a2-6f86-43d5-a23b-d6ac7149072e" providerId="ADAL" clId="{A5C4F32F-3186-4009-9FA6-C7BE6288189A}" dt="2026-11-03T19:48:35.697" v="1944" actId="13244"/>
          <ac:spMkLst>
            <pc:docMk/>
            <pc:sldMk cId="2757721439" sldId="2146847394"/>
            <ac:spMk id="4" creationId="{15674DC2-7371-E699-8252-477B103102AB}"/>
          </ac:spMkLst>
        </pc:spChg>
        <pc:spChg chg="mod">
          <ac:chgData name="Gold, Katie M" userId="5ae033a2-6f86-43d5-a23b-d6ac7149072e" providerId="ADAL" clId="{A5C4F32F-3186-4009-9FA6-C7BE6288189A}" dt="2026-10-26T20:04:06.182" v="299" actId="207"/>
          <ac:spMkLst>
            <pc:docMk/>
            <pc:sldMk cId="2757721439" sldId="2146847394"/>
            <ac:spMk id="7" creationId="{6B95CA98-A108-ED4C-005D-67DD18609A45}"/>
          </ac:spMkLst>
        </pc:spChg>
        <pc:spChg chg="mod">
          <ac:chgData name="Gold, Katie M" userId="5ae033a2-6f86-43d5-a23b-d6ac7149072e" providerId="ADAL" clId="{A5C4F32F-3186-4009-9FA6-C7BE6288189A}" dt="2026-10-26T20:04:01.647" v="298" actId="207"/>
          <ac:spMkLst>
            <pc:docMk/>
            <pc:sldMk cId="2757721439" sldId="2146847394"/>
            <ac:spMk id="8" creationId="{3AE1E45B-79EA-C6E3-23CF-AB8B2F6A0ADE}"/>
          </ac:spMkLst>
        </pc:spChg>
        <pc:spChg chg="mod">
          <ac:chgData name="Gold, Katie M" userId="5ae033a2-6f86-43d5-a23b-d6ac7149072e" providerId="ADAL" clId="{A5C4F32F-3186-4009-9FA6-C7BE6288189A}" dt="2026-10-26T20:04:14.930" v="302" actId="403"/>
          <ac:spMkLst>
            <pc:docMk/>
            <pc:sldMk cId="2757721439" sldId="2146847394"/>
            <ac:spMk id="9" creationId="{767DB910-D66C-DC8E-74FB-54B3F5B3E29C}"/>
          </ac:spMkLst>
        </pc:spChg>
        <pc:spChg chg="mod">
          <ac:chgData name="Gold, Katie M" userId="5ae033a2-6f86-43d5-a23b-d6ac7149072e" providerId="ADAL" clId="{A5C4F32F-3186-4009-9FA6-C7BE6288189A}" dt="2026-10-26T20:04:06.182" v="299" actId="207"/>
          <ac:spMkLst>
            <pc:docMk/>
            <pc:sldMk cId="2757721439" sldId="2146847394"/>
            <ac:spMk id="10" creationId="{8B3BF0B1-B911-55CD-B1EE-5C44B8175901}"/>
          </ac:spMkLst>
        </pc:spChg>
        <pc:spChg chg="mod">
          <ac:chgData name="Gold, Katie M" userId="5ae033a2-6f86-43d5-a23b-d6ac7149072e" providerId="ADAL" clId="{A5C4F32F-3186-4009-9FA6-C7BE6288189A}" dt="2026-10-26T20:04:06.182" v="299" actId="207"/>
          <ac:spMkLst>
            <pc:docMk/>
            <pc:sldMk cId="2757721439" sldId="2146847394"/>
            <ac:spMk id="13" creationId="{57972CF3-E157-15DA-109B-9934FCA3AC54}"/>
          </ac:spMkLst>
        </pc:spChg>
        <pc:spChg chg="add mod">
          <ac:chgData name="Gold, Katie M" userId="5ae033a2-6f86-43d5-a23b-d6ac7149072e" providerId="ADAL" clId="{A5C4F32F-3186-4009-9FA6-C7BE6288189A}" dt="2026-11-03T19:48:38.861" v="1945" actId="962"/>
          <ac:spMkLst>
            <pc:docMk/>
            <pc:sldMk cId="2757721439" sldId="2146847394"/>
            <ac:spMk id="16" creationId="{53AEDA7D-6003-73B4-7E4B-C40D0B5C1732}"/>
          </ac:spMkLst>
        </pc:spChg>
        <pc:spChg chg="mod">
          <ac:chgData name="Gold, Katie M" userId="5ae033a2-6f86-43d5-a23b-d6ac7149072e" providerId="ADAL" clId="{A5C4F32F-3186-4009-9FA6-C7BE6288189A}" dt="2026-10-26T20:04:06.182" v="299" actId="207"/>
          <ac:spMkLst>
            <pc:docMk/>
            <pc:sldMk cId="2757721439" sldId="2146847394"/>
            <ac:spMk id="18" creationId="{17FA69B8-BF16-52B5-8B7C-EF89F99AB12C}"/>
          </ac:spMkLst>
        </pc:spChg>
        <pc:spChg chg="mod">
          <ac:chgData name="Gold, Katie M" userId="5ae033a2-6f86-43d5-a23b-d6ac7149072e" providerId="ADAL" clId="{A5C4F32F-3186-4009-9FA6-C7BE6288189A}" dt="2026-10-26T20:04:06.182" v="299" actId="207"/>
          <ac:spMkLst>
            <pc:docMk/>
            <pc:sldMk cId="2757721439" sldId="2146847394"/>
            <ac:spMk id="21" creationId="{005CB132-CD93-DBBD-5CD7-FE27F7246855}"/>
          </ac:spMkLst>
        </pc:spChg>
        <pc:spChg chg="mod">
          <ac:chgData name="Gold, Katie M" userId="5ae033a2-6f86-43d5-a23b-d6ac7149072e" providerId="ADAL" clId="{A5C4F32F-3186-4009-9FA6-C7BE6288189A}" dt="2026-10-26T20:04:06.182" v="299" actId="207"/>
          <ac:spMkLst>
            <pc:docMk/>
            <pc:sldMk cId="2757721439" sldId="2146847394"/>
            <ac:spMk id="24" creationId="{F83D3AFB-9289-6A53-466B-CB1CE27A48BC}"/>
          </ac:spMkLst>
        </pc:spChg>
        <pc:spChg chg="mod">
          <ac:chgData name="Gold, Katie M" userId="5ae033a2-6f86-43d5-a23b-d6ac7149072e" providerId="ADAL" clId="{A5C4F32F-3186-4009-9FA6-C7BE6288189A}" dt="2026-10-26T20:04:06.182" v="299" actId="207"/>
          <ac:spMkLst>
            <pc:docMk/>
            <pc:sldMk cId="2757721439" sldId="2146847394"/>
            <ac:spMk id="26" creationId="{626A3F14-A8B3-7567-039F-7174588333FA}"/>
          </ac:spMkLst>
        </pc:spChg>
        <pc:spChg chg="mod">
          <ac:chgData name="Gold, Katie M" userId="5ae033a2-6f86-43d5-a23b-d6ac7149072e" providerId="ADAL" clId="{A5C4F32F-3186-4009-9FA6-C7BE6288189A}" dt="2026-10-26T20:04:26.609" v="305" actId="14100"/>
          <ac:spMkLst>
            <pc:docMk/>
            <pc:sldMk cId="2757721439" sldId="2146847394"/>
            <ac:spMk id="28" creationId="{EE7B0F78-9B02-C2DA-8E7B-1E48F00E995A}"/>
          </ac:spMkLst>
        </pc:spChg>
        <pc:grpChg chg="mod">
          <ac:chgData name="Gold, Katie M" userId="5ae033a2-6f86-43d5-a23b-d6ac7149072e" providerId="ADAL" clId="{A5C4F32F-3186-4009-9FA6-C7BE6288189A}" dt="2026-11-03T19:02:27.391" v="1685" actId="962"/>
          <ac:grpSpMkLst>
            <pc:docMk/>
            <pc:sldMk cId="2757721439" sldId="2146847394"/>
            <ac:grpSpMk id="29" creationId="{7ADF3981-802C-8555-4CF6-654AF51E110B}"/>
          </ac:grpSpMkLst>
        </pc:grpChg>
        <pc:cxnChg chg="mod">
          <ac:chgData name="Gold, Katie M" userId="5ae033a2-6f86-43d5-a23b-d6ac7149072e" providerId="ADAL" clId="{A5C4F32F-3186-4009-9FA6-C7BE6288189A}" dt="2026-11-03T19:48:47.832" v="1946" actId="962"/>
          <ac:cxnSpMkLst>
            <pc:docMk/>
            <pc:sldMk cId="2757721439" sldId="2146847394"/>
            <ac:cxnSpMk id="11" creationId="{4E3C8E15-D0A3-F317-6804-E24E8A7763ED}"/>
          </ac:cxnSpMkLst>
        </pc:cxnChg>
      </pc:sldChg>
      <pc:sldChg chg="addSp delSp modSp add mod modClrScheme chgLayout">
        <pc:chgData name="Gold, Katie M" userId="5ae033a2-6f86-43d5-a23b-d6ac7149072e" providerId="ADAL" clId="{A5C4F32F-3186-4009-9FA6-C7BE6288189A}" dt="2026-11-03T19:47:03.361" v="1931" actId="13244"/>
        <pc:sldMkLst>
          <pc:docMk/>
          <pc:sldMk cId="3651584522" sldId="2147479106"/>
        </pc:sldMkLst>
        <pc:spChg chg="mod ord">
          <ac:chgData name="Gold, Katie M" userId="5ae033a2-6f86-43d5-a23b-d6ac7149072e" providerId="ADAL" clId="{A5C4F32F-3186-4009-9FA6-C7BE6288189A}" dt="2026-11-03T19:47:03.361" v="1931" actId="13244"/>
          <ac:spMkLst>
            <pc:docMk/>
            <pc:sldMk cId="3651584522" sldId="2147479106"/>
            <ac:spMk id="2" creationId="{AF70E495-2C01-0FB2-CA1C-D8B08E09C1B8}"/>
          </ac:spMkLst>
        </pc:spChg>
        <pc:spChg chg="add mod">
          <ac:chgData name="Gold, Katie M" userId="5ae033a2-6f86-43d5-a23b-d6ac7149072e" providerId="ADAL" clId="{A5C4F32F-3186-4009-9FA6-C7BE6288189A}" dt="2026-11-03T19:46:46.705" v="1929" actId="962"/>
          <ac:spMkLst>
            <pc:docMk/>
            <pc:sldMk cId="3651584522" sldId="2147479106"/>
            <ac:spMk id="5" creationId="{E3562B71-5864-1FC7-99A8-2C140A100E28}"/>
          </ac:spMkLst>
        </pc:spChg>
        <pc:spChg chg="mod ord">
          <ac:chgData name="Gold, Katie M" userId="5ae033a2-6f86-43d5-a23b-d6ac7149072e" providerId="ADAL" clId="{A5C4F32F-3186-4009-9FA6-C7BE6288189A}" dt="2026-10-26T20:09:55.273" v="401" actId="20577"/>
          <ac:spMkLst>
            <pc:docMk/>
            <pc:sldMk cId="3651584522" sldId="2147479106"/>
            <ac:spMk id="6" creationId="{D57B2596-0C0B-7368-BE49-8E5725D92036}"/>
          </ac:spMkLst>
        </pc:spChg>
        <pc:spChg chg="mod ord">
          <ac:chgData name="Gold, Katie M" userId="5ae033a2-6f86-43d5-a23b-d6ac7149072e" providerId="ADAL" clId="{A5C4F32F-3186-4009-9FA6-C7BE6288189A}" dt="2026-11-03T19:46:45.645" v="1928" actId="13244"/>
          <ac:spMkLst>
            <pc:docMk/>
            <pc:sldMk cId="3651584522" sldId="2147479106"/>
            <ac:spMk id="10" creationId="{942CA78A-8145-7659-C907-1C42BAC45F7C}"/>
          </ac:spMkLst>
        </pc:spChg>
        <pc:picChg chg="mod">
          <ac:chgData name="Gold, Katie M" userId="5ae033a2-6f86-43d5-a23b-d6ac7149072e" providerId="ADAL" clId="{A5C4F32F-3186-4009-9FA6-C7BE6288189A}" dt="2026-11-03T19:46:50.559" v="1930" actId="962"/>
          <ac:picMkLst>
            <pc:docMk/>
            <pc:sldMk cId="3651584522" sldId="2147479106"/>
            <ac:picMk id="9" creationId="{B6600F8A-371B-53F6-65DF-84667CC6C247}"/>
          </ac:picMkLst>
        </pc:picChg>
      </pc:sldChg>
      <pc:sldChg chg="addSp delSp modSp add mod modClrScheme chgLayout">
        <pc:chgData name="Gold, Katie M" userId="5ae033a2-6f86-43d5-a23b-d6ac7149072e" providerId="ADAL" clId="{A5C4F32F-3186-4009-9FA6-C7BE6288189A}" dt="2026-11-03T19:46:26.308" v="1927" actId="962"/>
        <pc:sldMkLst>
          <pc:docMk/>
          <pc:sldMk cId="1003303036" sldId="2147480821"/>
        </pc:sldMkLst>
        <pc:spChg chg="mod ord">
          <ac:chgData name="Gold, Katie M" userId="5ae033a2-6f86-43d5-a23b-d6ac7149072e" providerId="ADAL" clId="{A5C4F32F-3186-4009-9FA6-C7BE6288189A}" dt="2026-11-03T19:37:47.700" v="1909" actId="13244"/>
          <ac:spMkLst>
            <pc:docMk/>
            <pc:sldMk cId="1003303036" sldId="2147480821"/>
            <ac:spMk id="2" creationId="{9ADD9241-9A90-A7DE-0FFA-3764D62B3492}"/>
          </ac:spMkLst>
        </pc:spChg>
        <pc:spChg chg="add mod">
          <ac:chgData name="Gold, Katie M" userId="5ae033a2-6f86-43d5-a23b-d6ac7149072e" providerId="ADAL" clId="{A5C4F32F-3186-4009-9FA6-C7BE6288189A}" dt="2026-11-03T19:45:03.712" v="1911" actId="962"/>
          <ac:spMkLst>
            <pc:docMk/>
            <pc:sldMk cId="1003303036" sldId="2147480821"/>
            <ac:spMk id="6" creationId="{D1603C13-0634-6194-74F7-C13E0945ADBF}"/>
          </ac:spMkLst>
        </pc:spChg>
        <pc:spChg chg="mod ord">
          <ac:chgData name="Gold, Katie M" userId="5ae033a2-6f86-43d5-a23b-d6ac7149072e" providerId="ADAL" clId="{A5C4F32F-3186-4009-9FA6-C7BE6288189A}" dt="2026-11-03T19:44:55.760" v="1910" actId="13244"/>
          <ac:spMkLst>
            <pc:docMk/>
            <pc:sldMk cId="1003303036" sldId="2147480821"/>
            <ac:spMk id="7" creationId="{A5C8D1DC-B09A-A829-C143-107F1E3678AC}"/>
          </ac:spMkLst>
        </pc:spChg>
        <pc:spChg chg="mod ord">
          <ac:chgData name="Gold, Katie M" userId="5ae033a2-6f86-43d5-a23b-d6ac7149072e" providerId="ADAL" clId="{A5C4F32F-3186-4009-9FA6-C7BE6288189A}" dt="2026-10-26T20:01:11.112" v="277" actId="20577"/>
          <ac:spMkLst>
            <pc:docMk/>
            <pc:sldMk cId="1003303036" sldId="2147480821"/>
            <ac:spMk id="9" creationId="{91FE37F1-1752-C66F-1996-9479E52683EA}"/>
          </ac:spMkLst>
        </pc:spChg>
        <pc:spChg chg="mod">
          <ac:chgData name="Gold, Katie M" userId="5ae033a2-6f86-43d5-a23b-d6ac7149072e" providerId="ADAL" clId="{A5C4F32F-3186-4009-9FA6-C7BE6288189A}" dt="2026-11-03T19:45:53.476" v="1925"/>
          <ac:spMkLst>
            <pc:docMk/>
            <pc:sldMk cId="1003303036" sldId="2147480821"/>
            <ac:spMk id="11" creationId="{DEBD32F0-5AD0-30E5-1986-AEA99A20975E}"/>
          </ac:spMkLst>
        </pc:spChg>
        <pc:spChg chg="mod">
          <ac:chgData name="Gold, Katie M" userId="5ae033a2-6f86-43d5-a23b-d6ac7149072e" providerId="ADAL" clId="{A5C4F32F-3186-4009-9FA6-C7BE6288189A}" dt="2026-10-26T20:01:00.415" v="273" actId="1076"/>
          <ac:spMkLst>
            <pc:docMk/>
            <pc:sldMk cId="1003303036" sldId="2147480821"/>
            <ac:spMk id="22" creationId="{4746C1B8-5426-8F10-82F4-F25CBFCB22FA}"/>
          </ac:spMkLst>
        </pc:spChg>
        <pc:picChg chg="mod">
          <ac:chgData name="Gold, Katie M" userId="5ae033a2-6f86-43d5-a23b-d6ac7149072e" providerId="ADAL" clId="{A5C4F32F-3186-4009-9FA6-C7BE6288189A}" dt="2026-11-03T19:46:26.308" v="1927" actId="962"/>
          <ac:picMkLst>
            <pc:docMk/>
            <pc:sldMk cId="1003303036" sldId="2147480821"/>
            <ac:picMk id="4" creationId="{BE5153B5-CDCB-BBBC-FA21-36C9490291E4}"/>
          </ac:picMkLst>
        </pc:picChg>
        <pc:picChg chg="mod">
          <ac:chgData name="Gold, Katie M" userId="5ae033a2-6f86-43d5-a23b-d6ac7149072e" providerId="ADAL" clId="{A5C4F32F-3186-4009-9FA6-C7BE6288189A}" dt="2026-11-03T19:45:26.536" v="1914" actId="962"/>
          <ac:picMkLst>
            <pc:docMk/>
            <pc:sldMk cId="1003303036" sldId="2147480821"/>
            <ac:picMk id="15" creationId="{CE6CE934-94AF-1846-471D-8A4DA870CA4F}"/>
          </ac:picMkLst>
        </pc:picChg>
        <pc:cxnChg chg="mod">
          <ac:chgData name="Gold, Katie M" userId="5ae033a2-6f86-43d5-a23b-d6ac7149072e" providerId="ADAL" clId="{A5C4F32F-3186-4009-9FA6-C7BE6288189A}" dt="2026-11-03T19:46:16.508" v="1926" actId="13244"/>
          <ac:cxnSpMkLst>
            <pc:docMk/>
            <pc:sldMk cId="1003303036" sldId="2147480821"/>
            <ac:cxnSpMk id="18" creationId="{443D327F-A8C6-073B-15E2-3A461AABCC40}"/>
          </ac:cxnSpMkLst>
        </pc:cxnChg>
        <pc:cxnChg chg="mod">
          <ac:chgData name="Gold, Katie M" userId="5ae033a2-6f86-43d5-a23b-d6ac7149072e" providerId="ADAL" clId="{A5C4F32F-3186-4009-9FA6-C7BE6288189A}" dt="2026-10-26T20:01:02.646" v="274" actId="1076"/>
          <ac:cxnSpMkLst>
            <pc:docMk/>
            <pc:sldMk cId="1003303036" sldId="2147480821"/>
            <ac:cxnSpMk id="23" creationId="{0D26DBD2-FA48-D659-4E97-F6907836541B}"/>
          </ac:cxnSpMkLst>
        </pc:cxnChg>
      </pc:sldChg>
      <pc:sldChg chg="addSp delSp modSp mod">
        <pc:chgData name="Gold, Katie M" userId="5ae033a2-6f86-43d5-a23b-d6ac7149072e" providerId="ADAL" clId="{A5C4F32F-3186-4009-9FA6-C7BE6288189A}" dt="2026-11-03T20:05:00.644" v="2034" actId="13244"/>
        <pc:sldMkLst>
          <pc:docMk/>
          <pc:sldMk cId="935627802" sldId="2147483633"/>
        </pc:sldMkLst>
        <pc:spChg chg="mod ord">
          <ac:chgData name="Gold, Katie M" userId="5ae033a2-6f86-43d5-a23b-d6ac7149072e" providerId="ADAL" clId="{A5C4F32F-3186-4009-9FA6-C7BE6288189A}" dt="2026-11-03T20:03:58.755" v="2024" actId="13244"/>
          <ac:spMkLst>
            <pc:docMk/>
            <pc:sldMk cId="935627802" sldId="2147483633"/>
            <ac:spMk id="2" creationId="{D7834D00-3F83-1C7B-E934-1060FFE6D5DF}"/>
          </ac:spMkLst>
        </pc:spChg>
        <pc:spChg chg="mod">
          <ac:chgData name="Gold, Katie M" userId="5ae033a2-6f86-43d5-a23b-d6ac7149072e" providerId="ADAL" clId="{A5C4F32F-3186-4009-9FA6-C7BE6288189A}" dt="2026-11-03T19:12:58.035" v="1793" actId="962"/>
          <ac:spMkLst>
            <pc:docMk/>
            <pc:sldMk cId="935627802" sldId="2147483633"/>
            <ac:spMk id="3" creationId="{976CE5F4-EAF0-5B3A-C77E-8F98E3751BF0}"/>
          </ac:spMkLst>
        </pc:spChg>
        <pc:spChg chg="add del mod ord">
          <ac:chgData name="Gold, Katie M" userId="5ae033a2-6f86-43d5-a23b-d6ac7149072e" providerId="ADAL" clId="{A5C4F32F-3186-4009-9FA6-C7BE6288189A}" dt="2026-11-03T20:05:00.644" v="2034" actId="13244"/>
          <ac:spMkLst>
            <pc:docMk/>
            <pc:sldMk cId="935627802" sldId="2147483633"/>
            <ac:spMk id="4" creationId="{FAE647A6-0C87-2952-0B53-C1BDFCD67078}"/>
          </ac:spMkLst>
        </pc:spChg>
        <pc:spChg chg="mod">
          <ac:chgData name="Gold, Katie M" userId="5ae033a2-6f86-43d5-a23b-d6ac7149072e" providerId="ADAL" clId="{A5C4F32F-3186-4009-9FA6-C7BE6288189A}" dt="2026-11-03T20:01:12.859" v="2014" actId="13244"/>
          <ac:spMkLst>
            <pc:docMk/>
            <pc:sldMk cId="935627802" sldId="2147483633"/>
            <ac:spMk id="5" creationId="{FFEE29F7-EDF4-0697-522C-E4CC53919337}"/>
          </ac:spMkLst>
        </pc:spChg>
        <pc:spChg chg="add del mod">
          <ac:chgData name="Gold, Katie M" userId="5ae033a2-6f86-43d5-a23b-d6ac7149072e" providerId="ADAL" clId="{A5C4F32F-3186-4009-9FA6-C7BE6288189A}" dt="2026-11-03T20:01:31.429" v="2018" actId="21"/>
          <ac:spMkLst>
            <pc:docMk/>
            <pc:sldMk cId="935627802" sldId="2147483633"/>
            <ac:spMk id="6" creationId="{89BCB4C7-7874-0D92-DDFE-62E3B4D8C43A}"/>
          </ac:spMkLst>
        </pc:spChg>
        <pc:spChg chg="mod">
          <ac:chgData name="Gold, Katie M" userId="5ae033a2-6f86-43d5-a23b-d6ac7149072e" providerId="ADAL" clId="{A5C4F32F-3186-4009-9FA6-C7BE6288189A}" dt="2026-11-03T19:13:07.822" v="1795" actId="962"/>
          <ac:spMkLst>
            <pc:docMk/>
            <pc:sldMk cId="935627802" sldId="2147483633"/>
            <ac:spMk id="7" creationId="{F94A5712-4074-7273-CDEC-AC9421A06E58}"/>
          </ac:spMkLst>
        </pc:spChg>
        <pc:spChg chg="add mod">
          <ac:chgData name="Gold, Katie M" userId="5ae033a2-6f86-43d5-a23b-d6ac7149072e" providerId="ADAL" clId="{A5C4F32F-3186-4009-9FA6-C7BE6288189A}" dt="2026-11-03T20:01:38.191" v="2020" actId="962"/>
          <ac:spMkLst>
            <pc:docMk/>
            <pc:sldMk cId="935627802" sldId="2147483633"/>
            <ac:spMk id="8" creationId="{D2863CDD-DFA5-9028-6E65-A1F4E35973F5}"/>
          </ac:spMkLst>
        </pc:spChg>
        <pc:spChg chg="mod">
          <ac:chgData name="Gold, Katie M" userId="5ae033a2-6f86-43d5-a23b-d6ac7149072e" providerId="ADAL" clId="{A5C4F32F-3186-4009-9FA6-C7BE6288189A}" dt="2026-10-27T17:09:55.689" v="1521" actId="20577"/>
          <ac:spMkLst>
            <pc:docMk/>
            <pc:sldMk cId="935627802" sldId="2147483633"/>
            <ac:spMk id="10" creationId="{3A93BA3B-D653-2394-7811-8F13D8480BDA}"/>
          </ac:spMkLst>
        </pc:spChg>
        <pc:spChg chg="mod">
          <ac:chgData name="Gold, Katie M" userId="5ae033a2-6f86-43d5-a23b-d6ac7149072e" providerId="ADAL" clId="{A5C4F32F-3186-4009-9FA6-C7BE6288189A}" dt="2026-10-27T14:43:44.280" v="951" actId="207"/>
          <ac:spMkLst>
            <pc:docMk/>
            <pc:sldMk cId="935627802" sldId="2147483633"/>
            <ac:spMk id="11" creationId="{0197A908-AFB6-C1CE-8324-82735FE0EB44}"/>
          </ac:spMkLst>
        </pc:spChg>
        <pc:spChg chg="mod">
          <ac:chgData name="Gold, Katie M" userId="5ae033a2-6f86-43d5-a23b-d6ac7149072e" providerId="ADAL" clId="{A5C4F32F-3186-4009-9FA6-C7BE6288189A}" dt="2026-11-03T19:13:14.508" v="1797" actId="962"/>
          <ac:spMkLst>
            <pc:docMk/>
            <pc:sldMk cId="935627802" sldId="2147483633"/>
            <ac:spMk id="13" creationId="{A8AF9EEC-91C7-75D7-E22D-B40B1C9D54CC}"/>
          </ac:spMkLst>
        </pc:spChg>
        <pc:spChg chg="mod ord">
          <ac:chgData name="Gold, Katie M" userId="5ae033a2-6f86-43d5-a23b-d6ac7149072e" providerId="ADAL" clId="{A5C4F32F-3186-4009-9FA6-C7BE6288189A}" dt="2026-11-03T20:04:36.254" v="2031" actId="13244"/>
          <ac:spMkLst>
            <pc:docMk/>
            <pc:sldMk cId="935627802" sldId="2147483633"/>
            <ac:spMk id="15" creationId="{05E33E7A-D4EA-FAD9-63A4-815A09F59A0B}"/>
          </ac:spMkLst>
        </pc:spChg>
        <pc:spChg chg="mod">
          <ac:chgData name="Gold, Katie M" userId="5ae033a2-6f86-43d5-a23b-d6ac7149072e" providerId="ADAL" clId="{A5C4F32F-3186-4009-9FA6-C7BE6288189A}" dt="2026-10-27T17:09:26.752" v="1509" actId="20577"/>
          <ac:spMkLst>
            <pc:docMk/>
            <pc:sldMk cId="935627802" sldId="2147483633"/>
            <ac:spMk id="26" creationId="{DEF30985-497F-772F-FA90-48C48FD0F9CD}"/>
          </ac:spMkLst>
        </pc:spChg>
        <pc:spChg chg="mod">
          <ac:chgData name="Gold, Katie M" userId="5ae033a2-6f86-43d5-a23b-d6ac7149072e" providerId="ADAL" clId="{A5C4F32F-3186-4009-9FA6-C7BE6288189A}" dt="2026-11-03T20:04:26.707" v="2030" actId="962"/>
          <ac:spMkLst>
            <pc:docMk/>
            <pc:sldMk cId="935627802" sldId="2147483633"/>
            <ac:spMk id="29" creationId="{79C6BBD4-5DCD-6B1F-6D66-43156D846A3E}"/>
          </ac:spMkLst>
        </pc:spChg>
        <pc:spChg chg="mod">
          <ac:chgData name="Gold, Katie M" userId="5ae033a2-6f86-43d5-a23b-d6ac7149072e" providerId="ADAL" clId="{A5C4F32F-3186-4009-9FA6-C7BE6288189A}" dt="2026-11-03T19:13:17.745" v="1798" actId="962"/>
          <ac:spMkLst>
            <pc:docMk/>
            <pc:sldMk cId="935627802" sldId="2147483633"/>
            <ac:spMk id="30" creationId="{B34413B5-A210-F894-5DA8-794BF432D46B}"/>
          </ac:spMkLst>
        </pc:spChg>
        <pc:spChg chg="mod">
          <ac:chgData name="Gold, Katie M" userId="5ae033a2-6f86-43d5-a23b-d6ac7149072e" providerId="ADAL" clId="{A5C4F32F-3186-4009-9FA6-C7BE6288189A}" dt="2026-11-03T20:04:43.100" v="2032" actId="962"/>
          <ac:spMkLst>
            <pc:docMk/>
            <pc:sldMk cId="935627802" sldId="2147483633"/>
            <ac:spMk id="32" creationId="{8EFDB730-0F76-8641-5ACF-F5E8489FA1D0}"/>
          </ac:spMkLst>
        </pc:spChg>
        <pc:spChg chg="mod">
          <ac:chgData name="Gold, Katie M" userId="5ae033a2-6f86-43d5-a23b-d6ac7149072e" providerId="ADAL" clId="{A5C4F32F-3186-4009-9FA6-C7BE6288189A}" dt="2026-10-27T14:44:15.667" v="961" actId="207"/>
          <ac:spMkLst>
            <pc:docMk/>
            <pc:sldMk cId="935627802" sldId="2147483633"/>
            <ac:spMk id="36" creationId="{D8E073CD-805D-1E9B-3327-38820B580A00}"/>
          </ac:spMkLst>
        </pc:spChg>
        <pc:spChg chg="mod">
          <ac:chgData name="Gold, Katie M" userId="5ae033a2-6f86-43d5-a23b-d6ac7149072e" providerId="ADAL" clId="{A5C4F32F-3186-4009-9FA6-C7BE6288189A}" dt="2026-11-03T19:13:39.625" v="1803" actId="962"/>
          <ac:spMkLst>
            <pc:docMk/>
            <pc:sldMk cId="935627802" sldId="2147483633"/>
            <ac:spMk id="38" creationId="{0A5B3673-EA7C-1BF0-673F-531BDE3F759D}"/>
          </ac:spMkLst>
        </pc:spChg>
        <pc:spChg chg="mod">
          <ac:chgData name="Gold, Katie M" userId="5ae033a2-6f86-43d5-a23b-d6ac7149072e" providerId="ADAL" clId="{A5C4F32F-3186-4009-9FA6-C7BE6288189A}" dt="2026-10-27T17:10:01.455" v="1522" actId="20577"/>
          <ac:spMkLst>
            <pc:docMk/>
            <pc:sldMk cId="935627802" sldId="2147483633"/>
            <ac:spMk id="40" creationId="{E8D44605-06AE-BD8A-8EC8-12964546E2BC}"/>
          </ac:spMkLst>
        </pc:spChg>
        <pc:spChg chg="mod">
          <ac:chgData name="Gold, Katie M" userId="5ae033a2-6f86-43d5-a23b-d6ac7149072e" providerId="ADAL" clId="{A5C4F32F-3186-4009-9FA6-C7BE6288189A}" dt="2026-11-03T19:13:40.496" v="1804" actId="962"/>
          <ac:spMkLst>
            <pc:docMk/>
            <pc:sldMk cId="935627802" sldId="2147483633"/>
            <ac:spMk id="42" creationId="{25E7225F-2E00-A453-4521-AE54AEE9CF46}"/>
          </ac:spMkLst>
        </pc:spChg>
        <pc:spChg chg="mod">
          <ac:chgData name="Gold, Katie M" userId="5ae033a2-6f86-43d5-a23b-d6ac7149072e" providerId="ADAL" clId="{A5C4F32F-3186-4009-9FA6-C7BE6288189A}" dt="2026-11-03T20:04:49.106" v="2033" actId="962"/>
          <ac:spMkLst>
            <pc:docMk/>
            <pc:sldMk cId="935627802" sldId="2147483633"/>
            <ac:spMk id="44" creationId="{7DC4557B-2907-54B3-D4AB-5FFF953F80D8}"/>
          </ac:spMkLst>
        </pc:spChg>
        <pc:spChg chg="mod">
          <ac:chgData name="Gold, Katie M" userId="5ae033a2-6f86-43d5-a23b-d6ac7149072e" providerId="ADAL" clId="{A5C4F32F-3186-4009-9FA6-C7BE6288189A}" dt="2026-10-27T14:47:19.021" v="1005" actId="1076"/>
          <ac:spMkLst>
            <pc:docMk/>
            <pc:sldMk cId="935627802" sldId="2147483633"/>
            <ac:spMk id="48" creationId="{990C1001-5F47-2D2E-9615-E1A14E09B3F5}"/>
          </ac:spMkLst>
        </pc:spChg>
        <pc:spChg chg="mod">
          <ac:chgData name="Gold, Katie M" userId="5ae033a2-6f86-43d5-a23b-d6ac7149072e" providerId="ADAL" clId="{A5C4F32F-3186-4009-9FA6-C7BE6288189A}" dt="2026-11-03T19:13:58.650" v="1809" actId="962"/>
          <ac:spMkLst>
            <pc:docMk/>
            <pc:sldMk cId="935627802" sldId="2147483633"/>
            <ac:spMk id="50" creationId="{44EBC8B0-3AE6-BE9D-9332-6158E7680837}"/>
          </ac:spMkLst>
        </pc:spChg>
        <pc:spChg chg="mod">
          <ac:chgData name="Gold, Katie M" userId="5ae033a2-6f86-43d5-a23b-d6ac7149072e" providerId="ADAL" clId="{A5C4F32F-3186-4009-9FA6-C7BE6288189A}" dt="2026-10-27T17:10:09.286" v="1523" actId="20577"/>
          <ac:spMkLst>
            <pc:docMk/>
            <pc:sldMk cId="935627802" sldId="2147483633"/>
            <ac:spMk id="52" creationId="{478DF4F7-1601-218F-FF23-A49E55A333FE}"/>
          </ac:spMkLst>
        </pc:spChg>
        <pc:picChg chg="mod">
          <ac:chgData name="Gold, Katie M" userId="5ae033a2-6f86-43d5-a23b-d6ac7149072e" providerId="ADAL" clId="{A5C4F32F-3186-4009-9FA6-C7BE6288189A}" dt="2026-11-03T19:13:13.246" v="1796" actId="962"/>
          <ac:picMkLst>
            <pc:docMk/>
            <pc:sldMk cId="935627802" sldId="2147483633"/>
            <ac:picMk id="9" creationId="{D96C4E47-B94E-DDC1-BE82-55DEBC409801}"/>
          </ac:picMkLst>
        </pc:picChg>
        <pc:picChg chg="mod">
          <ac:chgData name="Gold, Katie M" userId="5ae033a2-6f86-43d5-a23b-d6ac7149072e" providerId="ADAL" clId="{A5C4F32F-3186-4009-9FA6-C7BE6288189A}" dt="2026-11-03T19:13:37.799" v="1802" actId="962"/>
          <ac:picMkLst>
            <pc:docMk/>
            <pc:sldMk cId="935627802" sldId="2147483633"/>
            <ac:picMk id="34" creationId="{510E1B39-2992-16C4-370F-58FBF61B2499}"/>
          </ac:picMkLst>
        </pc:picChg>
        <pc:picChg chg="mod">
          <ac:chgData name="Gold, Katie M" userId="5ae033a2-6f86-43d5-a23b-d6ac7149072e" providerId="ADAL" clId="{A5C4F32F-3186-4009-9FA6-C7BE6288189A}" dt="2026-11-03T19:13:54.737" v="1808" actId="962"/>
          <ac:picMkLst>
            <pc:docMk/>
            <pc:sldMk cId="935627802" sldId="2147483633"/>
            <ac:picMk id="46" creationId="{64886E71-0176-89C3-E0D9-0D2CDA18AE6F}"/>
          </ac:picMkLst>
        </pc:picChg>
      </pc:sldChg>
      <pc:sldChg chg="addSp delSp modSp mod ord">
        <pc:chgData name="Gold, Katie M" userId="5ae033a2-6f86-43d5-a23b-d6ac7149072e" providerId="ADAL" clId="{A5C4F32F-3186-4009-9FA6-C7BE6288189A}" dt="2026-11-03T20:00:52.864" v="2013" actId="962"/>
        <pc:sldMkLst>
          <pc:docMk/>
          <pc:sldMk cId="1088076934" sldId="2147483634"/>
        </pc:sldMkLst>
        <pc:spChg chg="add mod">
          <ac:chgData name="Gold, Katie M" userId="5ae033a2-6f86-43d5-a23b-d6ac7149072e" providerId="ADAL" clId="{A5C4F32F-3186-4009-9FA6-C7BE6288189A}" dt="2026-11-03T19:59:29.537" v="2006" actId="13244"/>
          <ac:spMkLst>
            <pc:docMk/>
            <pc:sldMk cId="1088076934" sldId="2147483634"/>
            <ac:spMk id="2" creationId="{F33F05C7-5F5A-67B1-0CF5-333688D7A6D5}"/>
          </ac:spMkLst>
        </pc:spChg>
        <pc:spChg chg="mod">
          <ac:chgData name="Gold, Katie M" userId="5ae033a2-6f86-43d5-a23b-d6ac7149072e" providerId="ADAL" clId="{A5C4F32F-3186-4009-9FA6-C7BE6288189A}" dt="2026-11-03T20:00:19.926" v="2011" actId="13244"/>
          <ac:spMkLst>
            <pc:docMk/>
            <pc:sldMk cId="1088076934" sldId="2147483634"/>
            <ac:spMk id="3" creationId="{5A5108D8-9533-A129-F4FB-E7E0420E385F}"/>
          </ac:spMkLst>
        </pc:spChg>
        <pc:spChg chg="mod">
          <ac:chgData name="Gold, Katie M" userId="5ae033a2-6f86-43d5-a23b-d6ac7149072e" providerId="ADAL" clId="{A5C4F32F-3186-4009-9FA6-C7BE6288189A}" dt="2026-11-03T19:57:38.363" v="1990" actId="13244"/>
          <ac:spMkLst>
            <pc:docMk/>
            <pc:sldMk cId="1088076934" sldId="2147483634"/>
            <ac:spMk id="4" creationId="{2C8EBAEC-747E-D21D-84E2-7666D030FD91}"/>
          </ac:spMkLst>
        </pc:spChg>
        <pc:spChg chg="mod">
          <ac:chgData name="Gold, Katie M" userId="5ae033a2-6f86-43d5-a23b-d6ac7149072e" providerId="ADAL" clId="{A5C4F32F-3186-4009-9FA6-C7BE6288189A}" dt="2026-11-03T20:00:23.779" v="2012" actId="13244"/>
          <ac:spMkLst>
            <pc:docMk/>
            <pc:sldMk cId="1088076934" sldId="2147483634"/>
            <ac:spMk id="8" creationId="{6E8539D7-1716-8FFB-34E6-58DDBCC53C1E}"/>
          </ac:spMkLst>
        </pc:spChg>
        <pc:spChg chg="mod">
          <ac:chgData name="Gold, Katie M" userId="5ae033a2-6f86-43d5-a23b-d6ac7149072e" providerId="ADAL" clId="{A5C4F32F-3186-4009-9FA6-C7BE6288189A}" dt="2026-11-03T19:11:22.661" v="1778" actId="962"/>
          <ac:spMkLst>
            <pc:docMk/>
            <pc:sldMk cId="1088076934" sldId="2147483634"/>
            <ac:spMk id="12" creationId="{1DC32CC4-A46D-6A0F-3656-908289CC2E0B}"/>
          </ac:spMkLst>
        </pc:spChg>
        <pc:spChg chg="mod">
          <ac:chgData name="Gold, Katie M" userId="5ae033a2-6f86-43d5-a23b-d6ac7149072e" providerId="ADAL" clId="{A5C4F32F-3186-4009-9FA6-C7BE6288189A}" dt="2026-11-03T19:59:51.445" v="2009" actId="13244"/>
          <ac:spMkLst>
            <pc:docMk/>
            <pc:sldMk cId="1088076934" sldId="2147483634"/>
            <ac:spMk id="15" creationId="{96BC042E-9E31-472A-EDBF-9BB71EFB24E1}"/>
          </ac:spMkLst>
        </pc:spChg>
        <pc:spChg chg="mod">
          <ac:chgData name="Gold, Katie M" userId="5ae033a2-6f86-43d5-a23b-d6ac7149072e" providerId="ADAL" clId="{A5C4F32F-3186-4009-9FA6-C7BE6288189A}" dt="2026-11-03T19:57:57.249" v="1993" actId="13244"/>
          <ac:spMkLst>
            <pc:docMk/>
            <pc:sldMk cId="1088076934" sldId="2147483634"/>
            <ac:spMk id="17" creationId="{F952D3DB-79E6-5F5D-927A-4C3A1A2697E2}"/>
          </ac:spMkLst>
        </pc:spChg>
        <pc:spChg chg="mod">
          <ac:chgData name="Gold, Katie M" userId="5ae033a2-6f86-43d5-a23b-d6ac7149072e" providerId="ADAL" clId="{A5C4F32F-3186-4009-9FA6-C7BE6288189A}" dt="2026-11-03T19:58:07.488" v="1994" actId="13244"/>
          <ac:spMkLst>
            <pc:docMk/>
            <pc:sldMk cId="1088076934" sldId="2147483634"/>
            <ac:spMk id="18" creationId="{7F2DA2BE-1EFC-8A65-FF6E-EFFD351356AC}"/>
          </ac:spMkLst>
        </pc:spChg>
        <pc:spChg chg="mod">
          <ac:chgData name="Gold, Katie M" userId="5ae033a2-6f86-43d5-a23b-d6ac7149072e" providerId="ADAL" clId="{A5C4F32F-3186-4009-9FA6-C7BE6288189A}" dt="2026-11-03T19:58:13.648" v="1995" actId="13244"/>
          <ac:spMkLst>
            <pc:docMk/>
            <pc:sldMk cId="1088076934" sldId="2147483634"/>
            <ac:spMk id="20" creationId="{68812D10-1022-C080-B635-6D4835E745D3}"/>
          </ac:spMkLst>
        </pc:spChg>
        <pc:spChg chg="mod">
          <ac:chgData name="Gold, Katie M" userId="5ae033a2-6f86-43d5-a23b-d6ac7149072e" providerId="ADAL" clId="{A5C4F32F-3186-4009-9FA6-C7BE6288189A}" dt="2026-11-03T19:58:38.918" v="1999" actId="13244"/>
          <ac:spMkLst>
            <pc:docMk/>
            <pc:sldMk cId="1088076934" sldId="2147483634"/>
            <ac:spMk id="22" creationId="{23704DFC-FA61-0970-7F68-5BF1F9E1B2A2}"/>
          </ac:spMkLst>
        </pc:spChg>
        <pc:spChg chg="mod">
          <ac:chgData name="Gold, Katie M" userId="5ae033a2-6f86-43d5-a23b-d6ac7149072e" providerId="ADAL" clId="{A5C4F32F-3186-4009-9FA6-C7BE6288189A}" dt="2026-10-27T14:41:35.118" v="924" actId="1076"/>
          <ac:spMkLst>
            <pc:docMk/>
            <pc:sldMk cId="1088076934" sldId="2147483634"/>
            <ac:spMk id="24" creationId="{54CA7D4C-8A1F-61B6-9263-C29AF515AB2C}"/>
          </ac:spMkLst>
        </pc:spChg>
        <pc:spChg chg="mod">
          <ac:chgData name="Gold, Katie M" userId="5ae033a2-6f86-43d5-a23b-d6ac7149072e" providerId="ADAL" clId="{A5C4F32F-3186-4009-9FA6-C7BE6288189A}" dt="2026-10-27T14:41:01.088" v="916" actId="1076"/>
          <ac:spMkLst>
            <pc:docMk/>
            <pc:sldMk cId="1088076934" sldId="2147483634"/>
            <ac:spMk id="26" creationId="{28598553-D24A-16F2-8BF4-4F2AD18222FA}"/>
          </ac:spMkLst>
        </pc:spChg>
        <pc:spChg chg="mod">
          <ac:chgData name="Gold, Katie M" userId="5ae033a2-6f86-43d5-a23b-d6ac7149072e" providerId="ADAL" clId="{A5C4F32F-3186-4009-9FA6-C7BE6288189A}" dt="2026-11-03T19:12:23.781" v="1784" actId="962"/>
          <ac:spMkLst>
            <pc:docMk/>
            <pc:sldMk cId="1088076934" sldId="2147483634"/>
            <ac:spMk id="28" creationId="{B3A4BF4B-18AB-3BCB-02CD-9DC5C10D9757}"/>
          </ac:spMkLst>
        </pc:spChg>
        <pc:spChg chg="mod">
          <ac:chgData name="Gold, Katie M" userId="5ae033a2-6f86-43d5-a23b-d6ac7149072e" providerId="ADAL" clId="{A5C4F32F-3186-4009-9FA6-C7BE6288189A}" dt="2026-11-03T19:58:46.717" v="2000" actId="13244"/>
          <ac:spMkLst>
            <pc:docMk/>
            <pc:sldMk cId="1088076934" sldId="2147483634"/>
            <ac:spMk id="30" creationId="{F932ED68-8705-0289-8BFE-E75E10D3B3CA}"/>
          </ac:spMkLst>
        </pc:spChg>
        <pc:spChg chg="mod">
          <ac:chgData name="Gold, Katie M" userId="5ae033a2-6f86-43d5-a23b-d6ac7149072e" providerId="ADAL" clId="{A5C4F32F-3186-4009-9FA6-C7BE6288189A}" dt="2026-10-27T14:41:03.604" v="917" actId="1076"/>
          <ac:spMkLst>
            <pc:docMk/>
            <pc:sldMk cId="1088076934" sldId="2147483634"/>
            <ac:spMk id="32" creationId="{9886379E-DAD0-1AE5-2625-B3CD20104120}"/>
          </ac:spMkLst>
        </pc:spChg>
        <pc:spChg chg="mod">
          <ac:chgData name="Gold, Katie M" userId="5ae033a2-6f86-43d5-a23b-d6ac7149072e" providerId="ADAL" clId="{A5C4F32F-3186-4009-9FA6-C7BE6288189A}" dt="2026-11-03T20:00:06.079" v="2010" actId="962"/>
          <ac:spMkLst>
            <pc:docMk/>
            <pc:sldMk cId="1088076934" sldId="2147483634"/>
            <ac:spMk id="34" creationId="{9BD9BC3B-8C8E-F868-7D63-7A86E5DC1545}"/>
          </ac:spMkLst>
        </pc:spChg>
        <pc:spChg chg="mod">
          <ac:chgData name="Gold, Katie M" userId="5ae033a2-6f86-43d5-a23b-d6ac7149072e" providerId="ADAL" clId="{A5C4F32F-3186-4009-9FA6-C7BE6288189A}" dt="2026-10-27T17:10:54.853" v="1530" actId="1076"/>
          <ac:spMkLst>
            <pc:docMk/>
            <pc:sldMk cId="1088076934" sldId="2147483634"/>
            <ac:spMk id="42" creationId="{505D4B25-CF3C-FB86-E8E6-0D4BFEBB4F53}"/>
          </ac:spMkLst>
        </pc:spChg>
        <pc:spChg chg="mod">
          <ac:chgData name="Gold, Katie M" userId="5ae033a2-6f86-43d5-a23b-d6ac7149072e" providerId="ADAL" clId="{A5C4F32F-3186-4009-9FA6-C7BE6288189A}" dt="2026-10-27T17:10:22.040" v="1524" actId="403"/>
          <ac:spMkLst>
            <pc:docMk/>
            <pc:sldMk cId="1088076934" sldId="2147483634"/>
            <ac:spMk id="50" creationId="{3270CF8D-1372-D243-F91C-22C7737CEBEE}"/>
          </ac:spMkLst>
        </pc:spChg>
        <pc:spChg chg="mod">
          <ac:chgData name="Gold, Katie M" userId="5ae033a2-6f86-43d5-a23b-d6ac7149072e" providerId="ADAL" clId="{A5C4F32F-3186-4009-9FA6-C7BE6288189A}" dt="2026-11-03T19:59:07.778" v="2001" actId="13244"/>
          <ac:spMkLst>
            <pc:docMk/>
            <pc:sldMk cId="1088076934" sldId="2147483634"/>
            <ac:spMk id="54" creationId="{8FA77F57-BFBD-AC14-0006-BBDD6AA05AE8}"/>
          </ac:spMkLst>
        </pc:spChg>
        <pc:grpChg chg="mod">
          <ac:chgData name="Gold, Katie M" userId="5ae033a2-6f86-43d5-a23b-d6ac7149072e" providerId="ADAL" clId="{A5C4F32F-3186-4009-9FA6-C7BE6288189A}" dt="2026-11-03T20:00:52.864" v="2013" actId="962"/>
          <ac:grpSpMkLst>
            <pc:docMk/>
            <pc:sldMk cId="1088076934" sldId="2147483634"/>
            <ac:grpSpMk id="57" creationId="{6C527933-E63C-F327-2697-3A71C9664BD0}"/>
          </ac:grpSpMkLst>
        </pc:grpChg>
        <pc:graphicFrameChg chg="mod modGraphic">
          <ac:chgData name="Gold, Katie M" userId="5ae033a2-6f86-43d5-a23b-d6ac7149072e" providerId="ADAL" clId="{A5C4F32F-3186-4009-9FA6-C7BE6288189A}" dt="2026-11-03T19:59:43.845" v="2008" actId="13244"/>
          <ac:graphicFrameMkLst>
            <pc:docMk/>
            <pc:sldMk cId="1088076934" sldId="2147483634"/>
            <ac:graphicFrameMk id="7" creationId="{1ED74039-FFE4-7239-B532-D900FB1FD337}"/>
          </ac:graphicFrameMkLst>
        </pc:graphicFrameChg>
      </pc:sldChg>
      <pc:sldChg chg="addSp delSp modSp mod">
        <pc:chgData name="Gold, Katie M" userId="5ae033a2-6f86-43d5-a23b-d6ac7149072e" providerId="ADAL" clId="{A5C4F32F-3186-4009-9FA6-C7BE6288189A}" dt="2026-11-03T20:06:23.272" v="2037" actId="13244"/>
        <pc:sldMkLst>
          <pc:docMk/>
          <pc:sldMk cId="861129286" sldId="2147483636"/>
        </pc:sldMkLst>
        <pc:spChg chg="mod">
          <ac:chgData name="Gold, Katie M" userId="5ae033a2-6f86-43d5-a23b-d6ac7149072e" providerId="ADAL" clId="{A5C4F32F-3186-4009-9FA6-C7BE6288189A}" dt="2026-10-27T17:09:12.754" v="1508" actId="20577"/>
          <ac:spMkLst>
            <pc:docMk/>
            <pc:sldMk cId="861129286" sldId="2147483636"/>
            <ac:spMk id="2" creationId="{FCC9DDFF-0470-BB85-FF9E-5F804C6D947F}"/>
          </ac:spMkLst>
        </pc:spChg>
        <pc:spChg chg="ord">
          <ac:chgData name="Gold, Katie M" userId="5ae033a2-6f86-43d5-a23b-d6ac7149072e" providerId="ADAL" clId="{A5C4F32F-3186-4009-9FA6-C7BE6288189A}" dt="2026-11-03T20:06:23.272" v="2037" actId="13244"/>
          <ac:spMkLst>
            <pc:docMk/>
            <pc:sldMk cId="861129286" sldId="2147483636"/>
            <ac:spMk id="4" creationId="{A7672C31-0408-8DD0-E09E-500A27276F14}"/>
          </ac:spMkLst>
        </pc:spChg>
        <pc:spChg chg="mod ord">
          <ac:chgData name="Gold, Katie M" userId="5ae033a2-6f86-43d5-a23b-d6ac7149072e" providerId="ADAL" clId="{A5C4F32F-3186-4009-9FA6-C7BE6288189A}" dt="2026-11-03T20:06:19.394" v="2036" actId="13244"/>
          <ac:spMkLst>
            <pc:docMk/>
            <pc:sldMk cId="861129286" sldId="2147483636"/>
            <ac:spMk id="5" creationId="{3128B4F4-EE15-087C-8C0A-B5FE45613FCA}"/>
          </ac:spMkLst>
        </pc:spChg>
        <pc:spChg chg="add ord">
          <ac:chgData name="Gold, Katie M" userId="5ae033a2-6f86-43d5-a23b-d6ac7149072e" providerId="ADAL" clId="{A5C4F32F-3186-4009-9FA6-C7BE6288189A}" dt="2026-11-03T20:06:15.081" v="2035" actId="13244"/>
          <ac:spMkLst>
            <pc:docMk/>
            <pc:sldMk cId="861129286" sldId="2147483636"/>
            <ac:spMk id="9" creationId="{4EDAFDA3-F48D-860B-3FE8-6A84813FDEC8}"/>
          </ac:spMkLst>
        </pc:spChg>
        <pc:picChg chg="mod">
          <ac:chgData name="Gold, Katie M" userId="5ae033a2-6f86-43d5-a23b-d6ac7149072e" providerId="ADAL" clId="{A5C4F32F-3186-4009-9FA6-C7BE6288189A}" dt="2026-11-03T19:14:40.755" v="1811" actId="962"/>
          <ac:picMkLst>
            <pc:docMk/>
            <pc:sldMk cId="861129286" sldId="2147483636"/>
            <ac:picMk id="7" creationId="{39C21BE3-AC71-8977-5408-6225C835D1A1}"/>
          </ac:picMkLst>
        </pc:picChg>
      </pc:sldChg>
      <pc:sldChg chg="addSp delSp modSp mod">
        <pc:chgData name="Gold, Katie M" userId="5ae033a2-6f86-43d5-a23b-d6ac7149072e" providerId="ADAL" clId="{A5C4F32F-3186-4009-9FA6-C7BE6288189A}" dt="2026-11-03T19:55:03.230" v="1985" actId="13244"/>
        <pc:sldMkLst>
          <pc:docMk/>
          <pc:sldMk cId="2125330294" sldId="2147483637"/>
        </pc:sldMkLst>
        <pc:spChg chg="add mod">
          <ac:chgData name="Gold, Katie M" userId="5ae033a2-6f86-43d5-a23b-d6ac7149072e" providerId="ADAL" clId="{A5C4F32F-3186-4009-9FA6-C7BE6288189A}" dt="2026-11-03T19:55:03.230" v="1985" actId="13244"/>
          <ac:spMkLst>
            <pc:docMk/>
            <pc:sldMk cId="2125330294" sldId="2147483637"/>
            <ac:spMk id="2" creationId="{559CD591-96D7-5CC2-B374-8F9B3102C31D}"/>
          </ac:spMkLst>
        </pc:spChg>
        <pc:spChg chg="mod">
          <ac:chgData name="Gold, Katie M" userId="5ae033a2-6f86-43d5-a23b-d6ac7149072e" providerId="ADAL" clId="{A5C4F32F-3186-4009-9FA6-C7BE6288189A}" dt="2026-10-26T20:24:03.473" v="691" actId="1076"/>
          <ac:spMkLst>
            <pc:docMk/>
            <pc:sldMk cId="2125330294" sldId="2147483637"/>
            <ac:spMk id="3" creationId="{FC8515B0-4885-0AA7-98A1-58A4FC314109}"/>
          </ac:spMkLst>
        </pc:spChg>
        <pc:spChg chg="mod">
          <ac:chgData name="Gold, Katie M" userId="5ae033a2-6f86-43d5-a23b-d6ac7149072e" providerId="ADAL" clId="{A5C4F32F-3186-4009-9FA6-C7BE6288189A}" dt="2026-11-03T19:54:50.340" v="1984" actId="13244"/>
          <ac:spMkLst>
            <pc:docMk/>
            <pc:sldMk cId="2125330294" sldId="2147483637"/>
            <ac:spMk id="4" creationId="{5F361A55-C5D7-62F5-7695-613BA6A03FA1}"/>
          </ac:spMkLst>
        </pc:spChg>
        <pc:spChg chg="add mod">
          <ac:chgData name="Gold, Katie M" userId="5ae033a2-6f86-43d5-a23b-d6ac7149072e" providerId="ADAL" clId="{A5C4F32F-3186-4009-9FA6-C7BE6288189A}" dt="2026-11-03T19:54:25.755" v="1982" actId="962"/>
          <ac:spMkLst>
            <pc:docMk/>
            <pc:sldMk cId="2125330294" sldId="2147483637"/>
            <ac:spMk id="5" creationId="{C8868BCF-482E-10F4-1475-230F33F7F6BF}"/>
          </ac:spMkLst>
        </pc:spChg>
        <pc:spChg chg="mod">
          <ac:chgData name="Gold, Katie M" userId="5ae033a2-6f86-43d5-a23b-d6ac7149072e" providerId="ADAL" clId="{A5C4F32F-3186-4009-9FA6-C7BE6288189A}" dt="2026-10-26T20:24:10.540" v="699" actId="20577"/>
          <ac:spMkLst>
            <pc:docMk/>
            <pc:sldMk cId="2125330294" sldId="2147483637"/>
            <ac:spMk id="17" creationId="{3A6C9116-DE19-D404-A6B0-3BB623DF5D95}"/>
          </ac:spMkLst>
        </pc:spChg>
        <pc:spChg chg="mod">
          <ac:chgData name="Gold, Katie M" userId="5ae033a2-6f86-43d5-a23b-d6ac7149072e" providerId="ADAL" clId="{A5C4F32F-3186-4009-9FA6-C7BE6288189A}" dt="2026-11-03T19:06:47.430" v="1727" actId="962"/>
          <ac:spMkLst>
            <pc:docMk/>
            <pc:sldMk cId="2125330294" sldId="2147483637"/>
            <ac:spMk id="206" creationId="{63643F4B-D0A6-5662-F2C8-041F25E3DB7E}"/>
          </ac:spMkLst>
        </pc:spChg>
        <pc:spChg chg="mod">
          <ac:chgData name="Gold, Katie M" userId="5ae033a2-6f86-43d5-a23b-d6ac7149072e" providerId="ADAL" clId="{A5C4F32F-3186-4009-9FA6-C7BE6288189A}" dt="2026-11-03T19:53:20.133" v="1966" actId="962"/>
          <ac:spMkLst>
            <pc:docMk/>
            <pc:sldMk cId="2125330294" sldId="2147483637"/>
            <ac:spMk id="207" creationId="{C9BCE510-A793-6053-3F60-E4B4FBE4F1C1}"/>
          </ac:spMkLst>
        </pc:spChg>
        <pc:spChg chg="mod">
          <ac:chgData name="Gold, Katie M" userId="5ae033a2-6f86-43d5-a23b-d6ac7149072e" providerId="ADAL" clId="{A5C4F32F-3186-4009-9FA6-C7BE6288189A}" dt="2026-11-03T19:53:21.992" v="1967" actId="962"/>
          <ac:spMkLst>
            <pc:docMk/>
            <pc:sldMk cId="2125330294" sldId="2147483637"/>
            <ac:spMk id="208" creationId="{EB494294-13E7-B32A-A300-BDC98D7B047A}"/>
          </ac:spMkLst>
        </pc:spChg>
        <pc:spChg chg="mod">
          <ac:chgData name="Gold, Katie M" userId="5ae033a2-6f86-43d5-a23b-d6ac7149072e" providerId="ADAL" clId="{A5C4F32F-3186-4009-9FA6-C7BE6288189A}" dt="2026-11-03T19:53:30.629" v="1971" actId="962"/>
          <ac:spMkLst>
            <pc:docMk/>
            <pc:sldMk cId="2125330294" sldId="2147483637"/>
            <ac:spMk id="210" creationId="{D5AF7795-BAE4-CB76-DBE5-5BAF57318636}"/>
          </ac:spMkLst>
        </pc:spChg>
        <pc:spChg chg="mod">
          <ac:chgData name="Gold, Katie M" userId="5ae033a2-6f86-43d5-a23b-d6ac7149072e" providerId="ADAL" clId="{A5C4F32F-3186-4009-9FA6-C7BE6288189A}" dt="2026-10-26T20:23:53.313" v="687" actId="20577"/>
          <ac:spMkLst>
            <pc:docMk/>
            <pc:sldMk cId="2125330294" sldId="2147483637"/>
            <ac:spMk id="212" creationId="{873963AE-DF6B-CBE7-1F86-F807AAAB1AFB}"/>
          </ac:spMkLst>
        </pc:spChg>
        <pc:spChg chg="mod">
          <ac:chgData name="Gold, Katie M" userId="5ae033a2-6f86-43d5-a23b-d6ac7149072e" providerId="ADAL" clId="{A5C4F32F-3186-4009-9FA6-C7BE6288189A}" dt="2026-11-03T19:07:21.070" v="1735" actId="962"/>
          <ac:spMkLst>
            <pc:docMk/>
            <pc:sldMk cId="2125330294" sldId="2147483637"/>
            <ac:spMk id="213" creationId="{27CAC2B7-5A8D-6A7F-DE05-E2B2F9BF83CB}"/>
          </ac:spMkLst>
        </pc:spChg>
        <pc:spChg chg="mod">
          <ac:chgData name="Gold, Katie M" userId="5ae033a2-6f86-43d5-a23b-d6ac7149072e" providerId="ADAL" clId="{A5C4F32F-3186-4009-9FA6-C7BE6288189A}" dt="2026-10-26T20:21:37.775" v="637" actId="1076"/>
          <ac:spMkLst>
            <pc:docMk/>
            <pc:sldMk cId="2125330294" sldId="2147483637"/>
            <ac:spMk id="214" creationId="{DFF51180-B7B1-3250-174E-EE257DD7C85A}"/>
          </ac:spMkLst>
        </pc:spChg>
        <pc:spChg chg="mod">
          <ac:chgData name="Gold, Katie M" userId="5ae033a2-6f86-43d5-a23b-d6ac7149072e" providerId="ADAL" clId="{A5C4F32F-3186-4009-9FA6-C7BE6288189A}" dt="2026-11-03T19:53:42.761" v="1972" actId="962"/>
          <ac:spMkLst>
            <pc:docMk/>
            <pc:sldMk cId="2125330294" sldId="2147483637"/>
            <ac:spMk id="215" creationId="{CE8D4047-C062-4939-A6FB-194AA36DEA9C}"/>
          </ac:spMkLst>
        </pc:spChg>
        <pc:spChg chg="mod">
          <ac:chgData name="Gold, Katie M" userId="5ae033a2-6f86-43d5-a23b-d6ac7149072e" providerId="ADAL" clId="{A5C4F32F-3186-4009-9FA6-C7BE6288189A}" dt="2026-11-03T19:53:49.631" v="1974" actId="962"/>
          <ac:spMkLst>
            <pc:docMk/>
            <pc:sldMk cId="2125330294" sldId="2147483637"/>
            <ac:spMk id="216" creationId="{B718DD37-5D72-57E7-7332-FA5B14DF2A23}"/>
          </ac:spMkLst>
        </pc:spChg>
        <pc:spChg chg="mod">
          <ac:chgData name="Gold, Katie M" userId="5ae033a2-6f86-43d5-a23b-d6ac7149072e" providerId="ADAL" clId="{A5C4F32F-3186-4009-9FA6-C7BE6288189A}" dt="2026-11-03T19:53:54.220" v="1975" actId="962"/>
          <ac:spMkLst>
            <pc:docMk/>
            <pc:sldMk cId="2125330294" sldId="2147483637"/>
            <ac:spMk id="217" creationId="{5C0FD7FB-ED2A-66AA-D5C3-FDD6BBA53230}"/>
          </ac:spMkLst>
        </pc:spChg>
        <pc:spChg chg="mod">
          <ac:chgData name="Gold, Katie M" userId="5ae033a2-6f86-43d5-a23b-d6ac7149072e" providerId="ADAL" clId="{A5C4F32F-3186-4009-9FA6-C7BE6288189A}" dt="2026-10-26T20:21:15.934" v="633" actId="207"/>
          <ac:spMkLst>
            <pc:docMk/>
            <pc:sldMk cId="2125330294" sldId="2147483637"/>
            <ac:spMk id="219" creationId="{3AF21D54-A37E-8E62-C0E3-A5E27284EAA2}"/>
          </ac:spMkLst>
        </pc:spChg>
        <pc:spChg chg="mod">
          <ac:chgData name="Gold, Katie M" userId="5ae033a2-6f86-43d5-a23b-d6ac7149072e" providerId="ADAL" clId="{A5C4F32F-3186-4009-9FA6-C7BE6288189A}" dt="2026-10-26T20:23:54.633" v="688" actId="20577"/>
          <ac:spMkLst>
            <pc:docMk/>
            <pc:sldMk cId="2125330294" sldId="2147483637"/>
            <ac:spMk id="221" creationId="{30C8851F-E514-4A69-8AF5-4794972A44EC}"/>
          </ac:spMkLst>
        </pc:spChg>
        <pc:spChg chg="mod">
          <ac:chgData name="Gold, Katie M" userId="5ae033a2-6f86-43d5-a23b-d6ac7149072e" providerId="ADAL" clId="{A5C4F32F-3186-4009-9FA6-C7BE6288189A}" dt="2026-11-03T19:08:05.449" v="1745" actId="962"/>
          <ac:spMkLst>
            <pc:docMk/>
            <pc:sldMk cId="2125330294" sldId="2147483637"/>
            <ac:spMk id="222" creationId="{799CDE7A-0B19-449C-2AC6-6C953E367E80}"/>
          </ac:spMkLst>
        </pc:spChg>
        <pc:spChg chg="mod">
          <ac:chgData name="Gold, Katie M" userId="5ae033a2-6f86-43d5-a23b-d6ac7149072e" providerId="ADAL" clId="{A5C4F32F-3186-4009-9FA6-C7BE6288189A}" dt="2026-10-26T20:22:40.348" v="666" actId="20577"/>
          <ac:spMkLst>
            <pc:docMk/>
            <pc:sldMk cId="2125330294" sldId="2147483637"/>
            <ac:spMk id="223" creationId="{B982C31C-FBEC-A65C-B9B7-801358B1520A}"/>
          </ac:spMkLst>
        </pc:spChg>
        <pc:spChg chg="mod">
          <ac:chgData name="Gold, Katie M" userId="5ae033a2-6f86-43d5-a23b-d6ac7149072e" providerId="ADAL" clId="{A5C4F32F-3186-4009-9FA6-C7BE6288189A}" dt="2026-11-03T19:08:12.835" v="1747" actId="962"/>
          <ac:spMkLst>
            <pc:docMk/>
            <pc:sldMk cId="2125330294" sldId="2147483637"/>
            <ac:spMk id="224" creationId="{E44C9BDF-DFB5-EE5C-8C28-08A326224C5B}"/>
          </ac:spMkLst>
        </pc:spChg>
        <pc:spChg chg="mod">
          <ac:chgData name="Gold, Katie M" userId="5ae033a2-6f86-43d5-a23b-d6ac7149072e" providerId="ADAL" clId="{A5C4F32F-3186-4009-9FA6-C7BE6288189A}" dt="2026-11-03T19:54:02.734" v="1976" actId="962"/>
          <ac:spMkLst>
            <pc:docMk/>
            <pc:sldMk cId="2125330294" sldId="2147483637"/>
            <ac:spMk id="225" creationId="{9D6384A4-3B0C-36C8-96F6-5609B01BEBE1}"/>
          </ac:spMkLst>
        </pc:spChg>
        <pc:spChg chg="mod">
          <ac:chgData name="Gold, Katie M" userId="5ae033a2-6f86-43d5-a23b-d6ac7149072e" providerId="ADAL" clId="{A5C4F32F-3186-4009-9FA6-C7BE6288189A}" dt="2026-11-03T19:54:03.960" v="1977" actId="962"/>
          <ac:spMkLst>
            <pc:docMk/>
            <pc:sldMk cId="2125330294" sldId="2147483637"/>
            <ac:spMk id="226" creationId="{6CE1D824-C428-AEE5-4E46-50C46714834B}"/>
          </ac:spMkLst>
        </pc:spChg>
        <pc:spChg chg="mod">
          <ac:chgData name="Gold, Katie M" userId="5ae033a2-6f86-43d5-a23b-d6ac7149072e" providerId="ADAL" clId="{A5C4F32F-3186-4009-9FA6-C7BE6288189A}" dt="2026-10-26T20:23:47.116" v="686" actId="207"/>
          <ac:spMkLst>
            <pc:docMk/>
            <pc:sldMk cId="2125330294" sldId="2147483637"/>
            <ac:spMk id="228" creationId="{BB6F6BC7-40C0-3469-A89C-2C83D0825D8A}"/>
          </ac:spMkLst>
        </pc:spChg>
        <pc:spChg chg="mod">
          <ac:chgData name="Gold, Katie M" userId="5ae033a2-6f86-43d5-a23b-d6ac7149072e" providerId="ADAL" clId="{A5C4F32F-3186-4009-9FA6-C7BE6288189A}" dt="2026-10-26T20:23:06.566" v="675" actId="1076"/>
          <ac:spMkLst>
            <pc:docMk/>
            <pc:sldMk cId="2125330294" sldId="2147483637"/>
            <ac:spMk id="229" creationId="{65CBD8ED-87E0-8026-57E0-F77329EFE4A9}"/>
          </ac:spMkLst>
        </pc:spChg>
        <pc:spChg chg="mod">
          <ac:chgData name="Gold, Katie M" userId="5ae033a2-6f86-43d5-a23b-d6ac7149072e" providerId="ADAL" clId="{A5C4F32F-3186-4009-9FA6-C7BE6288189A}" dt="2026-10-26T20:23:55.427" v="689" actId="20577"/>
          <ac:spMkLst>
            <pc:docMk/>
            <pc:sldMk cId="2125330294" sldId="2147483637"/>
            <ac:spMk id="230" creationId="{C9E9368B-F903-FA49-C977-7BF63DF855BE}"/>
          </ac:spMkLst>
        </pc:spChg>
        <pc:spChg chg="mod">
          <ac:chgData name="Gold, Katie M" userId="5ae033a2-6f86-43d5-a23b-d6ac7149072e" providerId="ADAL" clId="{A5C4F32F-3186-4009-9FA6-C7BE6288189A}" dt="2026-11-03T19:09:06" v="1755" actId="962"/>
          <ac:spMkLst>
            <pc:docMk/>
            <pc:sldMk cId="2125330294" sldId="2147483637"/>
            <ac:spMk id="231" creationId="{4AD5A7D3-859D-A9A0-8F3A-C1C4020CAABF}"/>
          </ac:spMkLst>
        </pc:spChg>
        <pc:spChg chg="mod">
          <ac:chgData name="Gold, Katie M" userId="5ae033a2-6f86-43d5-a23b-d6ac7149072e" providerId="ADAL" clId="{A5C4F32F-3186-4009-9FA6-C7BE6288189A}" dt="2026-10-26T20:22:53.379" v="670" actId="14100"/>
          <ac:spMkLst>
            <pc:docMk/>
            <pc:sldMk cId="2125330294" sldId="2147483637"/>
            <ac:spMk id="232" creationId="{190C9C44-6B8D-2AD3-1BF2-B49232DAB63D}"/>
          </ac:spMkLst>
        </pc:spChg>
        <pc:spChg chg="mod">
          <ac:chgData name="Gold, Katie M" userId="5ae033a2-6f86-43d5-a23b-d6ac7149072e" providerId="ADAL" clId="{A5C4F32F-3186-4009-9FA6-C7BE6288189A}" dt="2026-11-03T19:54:13.378" v="1979" actId="962"/>
          <ac:spMkLst>
            <pc:docMk/>
            <pc:sldMk cId="2125330294" sldId="2147483637"/>
            <ac:spMk id="233" creationId="{E024E50C-BB8D-5D74-2ADF-FA32D2045826}"/>
          </ac:spMkLst>
        </pc:spChg>
        <pc:spChg chg="mod">
          <ac:chgData name="Gold, Katie M" userId="5ae033a2-6f86-43d5-a23b-d6ac7149072e" providerId="ADAL" clId="{A5C4F32F-3186-4009-9FA6-C7BE6288189A}" dt="2026-11-03T19:54:14.691" v="1980" actId="962"/>
          <ac:spMkLst>
            <pc:docMk/>
            <pc:sldMk cId="2125330294" sldId="2147483637"/>
            <ac:spMk id="234" creationId="{D3D83C90-D420-2882-3AC4-D25CB216A5C3}"/>
          </ac:spMkLst>
        </pc:spChg>
        <pc:spChg chg="mod">
          <ac:chgData name="Gold, Katie M" userId="5ae033a2-6f86-43d5-a23b-d6ac7149072e" providerId="ADAL" clId="{A5C4F32F-3186-4009-9FA6-C7BE6288189A}" dt="2026-11-03T19:54:16.248" v="1981" actId="962"/>
          <ac:spMkLst>
            <pc:docMk/>
            <pc:sldMk cId="2125330294" sldId="2147483637"/>
            <ac:spMk id="235" creationId="{1F7F294B-B088-478D-0380-61E5109D2337}"/>
          </ac:spMkLst>
        </pc:spChg>
        <pc:spChg chg="mod">
          <ac:chgData name="Gold, Katie M" userId="5ae033a2-6f86-43d5-a23b-d6ac7149072e" providerId="ADAL" clId="{A5C4F32F-3186-4009-9FA6-C7BE6288189A}" dt="2026-10-26T20:23:44.720" v="685" actId="207"/>
          <ac:spMkLst>
            <pc:docMk/>
            <pc:sldMk cId="2125330294" sldId="2147483637"/>
            <ac:spMk id="237" creationId="{6AD80D85-3965-03C6-DFA4-5B524581A10B}"/>
          </ac:spMkLst>
        </pc:spChg>
        <pc:spChg chg="mod">
          <ac:chgData name="Gold, Katie M" userId="5ae033a2-6f86-43d5-a23b-d6ac7149072e" providerId="ADAL" clId="{A5C4F32F-3186-4009-9FA6-C7BE6288189A}" dt="2026-10-26T20:23:56.237" v="690" actId="20577"/>
          <ac:spMkLst>
            <pc:docMk/>
            <pc:sldMk cId="2125330294" sldId="2147483637"/>
            <ac:spMk id="239" creationId="{D32ED5E7-F123-F9D4-2312-DE14D5114D41}"/>
          </ac:spMkLst>
        </pc:spChg>
        <pc:spChg chg="mod">
          <ac:chgData name="Gold, Katie M" userId="5ae033a2-6f86-43d5-a23b-d6ac7149072e" providerId="ADAL" clId="{A5C4F32F-3186-4009-9FA6-C7BE6288189A}" dt="2026-11-03T19:09:57.241" v="1766" actId="962"/>
          <ac:spMkLst>
            <pc:docMk/>
            <pc:sldMk cId="2125330294" sldId="2147483637"/>
            <ac:spMk id="240" creationId="{17DC6DB0-ED01-EA17-97E3-F72B6459B75F}"/>
          </ac:spMkLst>
        </pc:spChg>
        <pc:spChg chg="mod">
          <ac:chgData name="Gold, Katie M" userId="5ae033a2-6f86-43d5-a23b-d6ac7149072e" providerId="ADAL" clId="{A5C4F32F-3186-4009-9FA6-C7BE6288189A}" dt="2026-10-26T20:23:17.353" v="678" actId="1076"/>
          <ac:spMkLst>
            <pc:docMk/>
            <pc:sldMk cId="2125330294" sldId="2147483637"/>
            <ac:spMk id="241" creationId="{1CE5ADCB-B897-66E0-C7FC-006DAF418E9E}"/>
          </ac:spMkLst>
        </pc:spChg>
        <pc:picChg chg="mod">
          <ac:chgData name="Gold, Katie M" userId="5ae033a2-6f86-43d5-a23b-d6ac7149072e" providerId="ADAL" clId="{A5C4F32F-3186-4009-9FA6-C7BE6288189A}" dt="2026-11-03T19:53:22.956" v="1968" actId="962"/>
          <ac:picMkLst>
            <pc:docMk/>
            <pc:sldMk cId="2125330294" sldId="2147483637"/>
            <ac:picMk id="209" creationId="{A24D288B-3AE8-D5C5-B89C-A7EBDDE51279}"/>
          </ac:picMkLst>
        </pc:picChg>
        <pc:picChg chg="mod">
          <ac:chgData name="Gold, Katie M" userId="5ae033a2-6f86-43d5-a23b-d6ac7149072e" providerId="ADAL" clId="{A5C4F32F-3186-4009-9FA6-C7BE6288189A}" dt="2026-11-03T19:08:00.068" v="1743" actId="962"/>
          <ac:picMkLst>
            <pc:docMk/>
            <pc:sldMk cId="2125330294" sldId="2147483637"/>
            <ac:picMk id="218" creationId="{F1C3DF78-9639-42DD-74FD-DB7E8205384B}"/>
          </ac:picMkLst>
        </pc:picChg>
        <pc:picChg chg="mod">
          <ac:chgData name="Gold, Katie M" userId="5ae033a2-6f86-43d5-a23b-d6ac7149072e" providerId="ADAL" clId="{A5C4F32F-3186-4009-9FA6-C7BE6288189A}" dt="2026-11-03T19:54:06.577" v="1978" actId="962"/>
          <ac:picMkLst>
            <pc:docMk/>
            <pc:sldMk cId="2125330294" sldId="2147483637"/>
            <ac:picMk id="227" creationId="{6ED76C27-AF56-EB77-863F-80828DF67AF7}"/>
          </ac:picMkLst>
        </pc:picChg>
        <pc:picChg chg="mod">
          <ac:chgData name="Gold, Katie M" userId="5ae033a2-6f86-43d5-a23b-d6ac7149072e" providerId="ADAL" clId="{A5C4F32F-3186-4009-9FA6-C7BE6288189A}" dt="2026-11-03T19:09:53.727" v="1764" actId="962"/>
          <ac:picMkLst>
            <pc:docMk/>
            <pc:sldMk cId="2125330294" sldId="2147483637"/>
            <ac:picMk id="236" creationId="{81A6ABF3-F430-B537-6DF2-5520F5645C7F}"/>
          </ac:picMkLst>
        </pc:picChg>
      </pc:sldChg>
      <pc:sldChg chg="addSp delSp modSp mod">
        <pc:chgData name="Gold, Katie M" userId="5ae033a2-6f86-43d5-a23b-d6ac7149072e" providerId="ADAL" clId="{A5C4F32F-3186-4009-9FA6-C7BE6288189A}" dt="2026-11-03T19:52:51.377" v="1965" actId="962"/>
        <pc:sldMkLst>
          <pc:docMk/>
          <pc:sldMk cId="3114613592" sldId="2147483638"/>
        </pc:sldMkLst>
        <pc:spChg chg="add mod">
          <ac:chgData name="Gold, Katie M" userId="5ae033a2-6f86-43d5-a23b-d6ac7149072e" providerId="ADAL" clId="{A5C4F32F-3186-4009-9FA6-C7BE6288189A}" dt="2026-11-03T19:51:07.916" v="1948" actId="13244"/>
          <ac:spMkLst>
            <pc:docMk/>
            <pc:sldMk cId="3114613592" sldId="2147483638"/>
            <ac:spMk id="2" creationId="{33E1F101-0AB4-8A52-4643-856615B3E285}"/>
          </ac:spMkLst>
        </pc:spChg>
        <pc:spChg chg="mod">
          <ac:chgData name="Gold, Katie M" userId="5ae033a2-6f86-43d5-a23b-d6ac7149072e" providerId="ADAL" clId="{A5C4F32F-3186-4009-9FA6-C7BE6288189A}" dt="2026-11-03T19:51:13.119" v="1949" actId="962"/>
          <ac:spMkLst>
            <pc:docMk/>
            <pc:sldMk cId="3114613592" sldId="2147483638"/>
            <ac:spMk id="3" creationId="{6D850DA5-4E11-4F0E-9BDC-E25A76F5434B}"/>
          </ac:spMkLst>
        </pc:spChg>
        <pc:spChg chg="mod">
          <ac:chgData name="Gold, Katie M" userId="5ae033a2-6f86-43d5-a23b-d6ac7149072e" providerId="ADAL" clId="{A5C4F32F-3186-4009-9FA6-C7BE6288189A}" dt="2026-11-03T19:50:57.746" v="1947" actId="13244"/>
          <ac:spMkLst>
            <pc:docMk/>
            <pc:sldMk cId="3114613592" sldId="2147483638"/>
            <ac:spMk id="4" creationId="{9C17CE10-2E22-84EF-01B3-E9CD2550091F}"/>
          </ac:spMkLst>
        </pc:spChg>
        <pc:spChg chg="add mod">
          <ac:chgData name="Gold, Katie M" userId="5ae033a2-6f86-43d5-a23b-d6ac7149072e" providerId="ADAL" clId="{A5C4F32F-3186-4009-9FA6-C7BE6288189A}" dt="2026-11-03T19:52:51.377" v="1965" actId="962"/>
          <ac:spMkLst>
            <pc:docMk/>
            <pc:sldMk cId="3114613592" sldId="2147483638"/>
            <ac:spMk id="7" creationId="{45F91AE8-0A8C-65FF-AD78-A3E808545D04}"/>
          </ac:spMkLst>
        </pc:spChg>
        <pc:spChg chg="mod">
          <ac:chgData name="Gold, Katie M" userId="5ae033a2-6f86-43d5-a23b-d6ac7149072e" providerId="ADAL" clId="{A5C4F32F-3186-4009-9FA6-C7BE6288189A}" dt="2026-11-03T19:51:13.897" v="1950" actId="962"/>
          <ac:spMkLst>
            <pc:docMk/>
            <pc:sldMk cId="3114613592" sldId="2147483638"/>
            <ac:spMk id="8" creationId="{B3723F76-09A7-1D53-06DC-D441244577BB}"/>
          </ac:spMkLst>
        </pc:spChg>
        <pc:spChg chg="mod">
          <ac:chgData name="Gold, Katie M" userId="5ae033a2-6f86-43d5-a23b-d6ac7149072e" providerId="ADAL" clId="{A5C4F32F-3186-4009-9FA6-C7BE6288189A}" dt="2026-10-26T20:17:26.488" v="578" actId="207"/>
          <ac:spMkLst>
            <pc:docMk/>
            <pc:sldMk cId="3114613592" sldId="2147483638"/>
            <ac:spMk id="12" creationId="{D0C12C8F-483A-E775-8905-41BC9363E78B}"/>
          </ac:spMkLst>
        </pc:spChg>
        <pc:spChg chg="mod">
          <ac:chgData name="Gold, Katie M" userId="5ae033a2-6f86-43d5-a23b-d6ac7149072e" providerId="ADAL" clId="{A5C4F32F-3186-4009-9FA6-C7BE6288189A}" dt="2026-10-26T20:17:53.641" v="584" actId="1076"/>
          <ac:spMkLst>
            <pc:docMk/>
            <pc:sldMk cId="3114613592" sldId="2147483638"/>
            <ac:spMk id="16" creationId="{CAF1D6E8-E44E-E797-0026-23F1B89C71C4}"/>
          </ac:spMkLst>
        </pc:spChg>
        <pc:spChg chg="mod">
          <ac:chgData name="Gold, Katie M" userId="5ae033a2-6f86-43d5-a23b-d6ac7149072e" providerId="ADAL" clId="{A5C4F32F-3186-4009-9FA6-C7BE6288189A}" dt="2026-10-26T20:17:45.551" v="583" actId="404"/>
          <ac:spMkLst>
            <pc:docMk/>
            <pc:sldMk cId="3114613592" sldId="2147483638"/>
            <ac:spMk id="17" creationId="{427FE896-6065-48F9-41D6-06A5E12AD5E6}"/>
          </ac:spMkLst>
        </pc:spChg>
        <pc:spChg chg="mod">
          <ac:chgData name="Gold, Katie M" userId="5ae033a2-6f86-43d5-a23b-d6ac7149072e" providerId="ADAL" clId="{A5C4F32F-3186-4009-9FA6-C7BE6288189A}" dt="2026-10-26T20:18:00.142" v="586" actId="14100"/>
          <ac:spMkLst>
            <pc:docMk/>
            <pc:sldMk cId="3114613592" sldId="2147483638"/>
            <ac:spMk id="19" creationId="{92D2D197-00D7-0928-94D2-CB37BEBDBE76}"/>
          </ac:spMkLst>
        </pc:spChg>
        <pc:spChg chg="mod">
          <ac:chgData name="Gold, Katie M" userId="5ae033a2-6f86-43d5-a23b-d6ac7149072e" providerId="ADAL" clId="{A5C4F32F-3186-4009-9FA6-C7BE6288189A}" dt="2026-11-03T19:03:15.643" v="1695" actId="962"/>
          <ac:spMkLst>
            <pc:docMk/>
            <pc:sldMk cId="3114613592" sldId="2147483638"/>
            <ac:spMk id="21" creationId="{EA391BF0-6575-9DE3-FF25-B0BDD5283AF8}"/>
          </ac:spMkLst>
        </pc:spChg>
        <pc:spChg chg="mod">
          <ac:chgData name="Gold, Katie M" userId="5ae033a2-6f86-43d5-a23b-d6ac7149072e" providerId="ADAL" clId="{A5C4F32F-3186-4009-9FA6-C7BE6288189A}" dt="2026-10-26T20:18:42.337" v="599" actId="1076"/>
          <ac:spMkLst>
            <pc:docMk/>
            <pc:sldMk cId="3114613592" sldId="2147483638"/>
            <ac:spMk id="25" creationId="{5B9DA4F2-6746-1BDE-EFB4-CE24C0A5FA53}"/>
          </ac:spMkLst>
        </pc:spChg>
        <pc:spChg chg="mod">
          <ac:chgData name="Gold, Katie M" userId="5ae033a2-6f86-43d5-a23b-d6ac7149072e" providerId="ADAL" clId="{A5C4F32F-3186-4009-9FA6-C7BE6288189A}" dt="2026-10-26T20:18:49.742" v="601" actId="20577"/>
          <ac:spMkLst>
            <pc:docMk/>
            <pc:sldMk cId="3114613592" sldId="2147483638"/>
            <ac:spMk id="27" creationId="{AB6A6615-EB6A-B13F-998C-31CAFFD49C3D}"/>
          </ac:spMkLst>
        </pc:spChg>
        <pc:spChg chg="mod">
          <ac:chgData name="Gold, Katie M" userId="5ae033a2-6f86-43d5-a23b-d6ac7149072e" providerId="ADAL" clId="{A5C4F32F-3186-4009-9FA6-C7BE6288189A}" dt="2026-11-03T19:03:23.740" v="1699" actId="962"/>
          <ac:spMkLst>
            <pc:docMk/>
            <pc:sldMk cId="3114613592" sldId="2147483638"/>
            <ac:spMk id="29" creationId="{1153D41E-EADD-150C-17E3-31544DD7822F}"/>
          </ac:spMkLst>
        </pc:spChg>
        <pc:spChg chg="mod">
          <ac:chgData name="Gold, Katie M" userId="5ae033a2-6f86-43d5-a23b-d6ac7149072e" providerId="ADAL" clId="{A5C4F32F-3186-4009-9FA6-C7BE6288189A}" dt="2026-10-26T20:18:35.013" v="597" actId="1076"/>
          <ac:spMkLst>
            <pc:docMk/>
            <pc:sldMk cId="3114613592" sldId="2147483638"/>
            <ac:spMk id="33" creationId="{3B1E7B4E-E64E-D736-A0FC-5610A16FDB88}"/>
          </ac:spMkLst>
        </pc:spChg>
        <pc:spChg chg="mod">
          <ac:chgData name="Gold, Katie M" userId="5ae033a2-6f86-43d5-a23b-d6ac7149072e" providerId="ADAL" clId="{A5C4F32F-3186-4009-9FA6-C7BE6288189A}" dt="2026-10-26T20:18:30.322" v="595" actId="1076"/>
          <ac:spMkLst>
            <pc:docMk/>
            <pc:sldMk cId="3114613592" sldId="2147483638"/>
            <ac:spMk id="35" creationId="{98862B3C-D1F8-D2F2-C72F-19904FCA8395}"/>
          </ac:spMkLst>
        </pc:spChg>
        <pc:spChg chg="mod">
          <ac:chgData name="Gold, Katie M" userId="5ae033a2-6f86-43d5-a23b-d6ac7149072e" providerId="ADAL" clId="{A5C4F32F-3186-4009-9FA6-C7BE6288189A}" dt="2026-11-03T19:05:38.771" v="1703" actId="962"/>
          <ac:spMkLst>
            <pc:docMk/>
            <pc:sldMk cId="3114613592" sldId="2147483638"/>
            <ac:spMk id="37" creationId="{D318BAA0-D1FC-EEA4-21B3-6E947A58D683}"/>
          </ac:spMkLst>
        </pc:spChg>
        <pc:spChg chg="mod">
          <ac:chgData name="Gold, Katie M" userId="5ae033a2-6f86-43d5-a23b-d6ac7149072e" providerId="ADAL" clId="{A5C4F32F-3186-4009-9FA6-C7BE6288189A}" dt="2026-10-26T20:18:13.315" v="590" actId="1076"/>
          <ac:spMkLst>
            <pc:docMk/>
            <pc:sldMk cId="3114613592" sldId="2147483638"/>
            <ac:spMk id="41" creationId="{DF0EF3CA-EC12-2CD9-F44E-1377CE3A921B}"/>
          </ac:spMkLst>
        </pc:spChg>
        <pc:spChg chg="mod">
          <ac:chgData name="Gold, Katie M" userId="5ae033a2-6f86-43d5-a23b-d6ac7149072e" providerId="ADAL" clId="{A5C4F32F-3186-4009-9FA6-C7BE6288189A}" dt="2026-10-26T20:18:53.568" v="602" actId="20577"/>
          <ac:spMkLst>
            <pc:docMk/>
            <pc:sldMk cId="3114613592" sldId="2147483638"/>
            <ac:spMk id="43" creationId="{19EC54B1-D351-CA29-095F-24E9DA5F118F}"/>
          </ac:spMkLst>
        </pc:spChg>
        <pc:spChg chg="mod">
          <ac:chgData name="Gold, Katie M" userId="5ae033a2-6f86-43d5-a23b-d6ac7149072e" providerId="ADAL" clId="{A5C4F32F-3186-4009-9FA6-C7BE6288189A}" dt="2026-11-03T19:51:52.090" v="1956" actId="962"/>
          <ac:spMkLst>
            <pc:docMk/>
            <pc:sldMk cId="3114613592" sldId="2147483638"/>
            <ac:spMk id="47" creationId="{4D3AD2AF-A0BB-E174-4119-FE4A98436B82}"/>
          </ac:spMkLst>
        </pc:spChg>
        <pc:spChg chg="mod">
          <ac:chgData name="Gold, Katie M" userId="5ae033a2-6f86-43d5-a23b-d6ac7149072e" providerId="ADAL" clId="{A5C4F32F-3186-4009-9FA6-C7BE6288189A}" dt="2026-11-03T19:51:56.116" v="1957" actId="962"/>
          <ac:spMkLst>
            <pc:docMk/>
            <pc:sldMk cId="3114613592" sldId="2147483638"/>
            <ac:spMk id="49" creationId="{83BEF84A-CC17-9D2A-956A-EAB34FE2FD1F}"/>
          </ac:spMkLst>
        </pc:spChg>
        <pc:spChg chg="mod">
          <ac:chgData name="Gold, Katie M" userId="5ae033a2-6f86-43d5-a23b-d6ac7149072e" providerId="ADAL" clId="{A5C4F32F-3186-4009-9FA6-C7BE6288189A}" dt="2026-11-03T19:52:04.663" v="1959" actId="20577"/>
          <ac:spMkLst>
            <pc:docMk/>
            <pc:sldMk cId="3114613592" sldId="2147483638"/>
            <ac:spMk id="53" creationId="{470137A3-B321-4CCA-1D56-8FBFE13BE782}"/>
          </ac:spMkLst>
        </pc:spChg>
        <pc:spChg chg="mod">
          <ac:chgData name="Gold, Katie M" userId="5ae033a2-6f86-43d5-a23b-d6ac7149072e" providerId="ADAL" clId="{A5C4F32F-3186-4009-9FA6-C7BE6288189A}" dt="2026-10-26T20:28:48.763" v="774" actId="1076"/>
          <ac:spMkLst>
            <pc:docMk/>
            <pc:sldMk cId="3114613592" sldId="2147483638"/>
            <ac:spMk id="57" creationId="{A32DA94D-5CF3-240F-041C-948F70E3F5C3}"/>
          </ac:spMkLst>
        </pc:spChg>
        <pc:spChg chg="mod">
          <ac:chgData name="Gold, Katie M" userId="5ae033a2-6f86-43d5-a23b-d6ac7149072e" providerId="ADAL" clId="{A5C4F32F-3186-4009-9FA6-C7BE6288189A}" dt="2026-10-26T20:29:39.175" v="787" actId="1076"/>
          <ac:spMkLst>
            <pc:docMk/>
            <pc:sldMk cId="3114613592" sldId="2147483638"/>
            <ac:spMk id="59" creationId="{4BE0166B-E356-2BEB-34F6-35C3D18AD8D4}"/>
          </ac:spMkLst>
        </pc:spChg>
        <pc:spChg chg="mod">
          <ac:chgData name="Gold, Katie M" userId="5ae033a2-6f86-43d5-a23b-d6ac7149072e" providerId="ADAL" clId="{A5C4F32F-3186-4009-9FA6-C7BE6288189A}" dt="2026-11-03T19:06:23.684" v="1715" actId="962"/>
          <ac:spMkLst>
            <pc:docMk/>
            <pc:sldMk cId="3114613592" sldId="2147483638"/>
            <ac:spMk id="61" creationId="{F97C2066-9814-7BD8-FEE0-588C71C8525D}"/>
          </ac:spMkLst>
        </pc:spChg>
        <pc:spChg chg="mod">
          <ac:chgData name="Gold, Katie M" userId="5ae033a2-6f86-43d5-a23b-d6ac7149072e" providerId="ADAL" clId="{A5C4F32F-3186-4009-9FA6-C7BE6288189A}" dt="2026-10-26T20:29:29.117" v="785" actId="1076"/>
          <ac:spMkLst>
            <pc:docMk/>
            <pc:sldMk cId="3114613592" sldId="2147483638"/>
            <ac:spMk id="65" creationId="{6E45DF4C-EA65-5BC5-204A-DDCF7C883DB0}"/>
          </ac:spMkLst>
        </pc:spChg>
        <pc:spChg chg="mod">
          <ac:chgData name="Gold, Katie M" userId="5ae033a2-6f86-43d5-a23b-d6ac7149072e" providerId="ADAL" clId="{A5C4F32F-3186-4009-9FA6-C7BE6288189A}" dt="2026-10-26T20:29:26.538" v="784" actId="1076"/>
          <ac:spMkLst>
            <pc:docMk/>
            <pc:sldMk cId="3114613592" sldId="2147483638"/>
            <ac:spMk id="67" creationId="{696A272D-3544-2442-8123-7B5268343209}"/>
          </ac:spMkLst>
        </pc:spChg>
        <pc:spChg chg="mod">
          <ac:chgData name="Gold, Katie M" userId="5ae033a2-6f86-43d5-a23b-d6ac7149072e" providerId="ADAL" clId="{A5C4F32F-3186-4009-9FA6-C7BE6288189A}" dt="2026-11-03T19:06:33.175" v="1719" actId="962"/>
          <ac:spMkLst>
            <pc:docMk/>
            <pc:sldMk cId="3114613592" sldId="2147483638"/>
            <ac:spMk id="69" creationId="{2F66D783-8FEB-6FD4-6006-0EABF0774F3E}"/>
          </ac:spMkLst>
        </pc:spChg>
        <pc:spChg chg="mod">
          <ac:chgData name="Gold, Katie M" userId="5ae033a2-6f86-43d5-a23b-d6ac7149072e" providerId="ADAL" clId="{A5C4F32F-3186-4009-9FA6-C7BE6288189A}" dt="2026-10-26T20:17:06.318" v="573" actId="207"/>
          <ac:spMkLst>
            <pc:docMk/>
            <pc:sldMk cId="3114613592" sldId="2147483638"/>
            <ac:spMk id="75" creationId="{F1F9F944-2990-97AC-3065-4C12BEDF529C}"/>
          </ac:spMkLst>
        </pc:spChg>
        <pc:spChg chg="mod">
          <ac:chgData name="Gold, Katie M" userId="5ae033a2-6f86-43d5-a23b-d6ac7149072e" providerId="ADAL" clId="{A5C4F32F-3186-4009-9FA6-C7BE6288189A}" dt="2026-11-03T19:06:39.215" v="1723" actId="962"/>
          <ac:spMkLst>
            <pc:docMk/>
            <pc:sldMk cId="3114613592" sldId="2147483638"/>
            <ac:spMk id="77" creationId="{9250834E-7F5F-C71A-4CA4-DC22198E559A}"/>
          </ac:spMkLst>
        </pc:spChg>
        <pc:spChg chg="mod">
          <ac:chgData name="Gold, Katie M" userId="5ae033a2-6f86-43d5-a23b-d6ac7149072e" providerId="ADAL" clId="{A5C4F32F-3186-4009-9FA6-C7BE6288189A}" dt="2026-10-26T20:29:06.601" v="779" actId="1076"/>
          <ac:spMkLst>
            <pc:docMk/>
            <pc:sldMk cId="3114613592" sldId="2147483638"/>
            <ac:spMk id="83" creationId="{108D2542-2C5A-92FF-6576-50C40FD3D03B}"/>
          </ac:spMkLst>
        </pc:spChg>
        <pc:spChg chg="mod">
          <ac:chgData name="Gold, Katie M" userId="5ae033a2-6f86-43d5-a23b-d6ac7149072e" providerId="ADAL" clId="{A5C4F32F-3186-4009-9FA6-C7BE6288189A}" dt="2026-10-26T20:29:14.951" v="782" actId="14100"/>
          <ac:spMkLst>
            <pc:docMk/>
            <pc:sldMk cId="3114613592" sldId="2147483638"/>
            <ac:spMk id="85" creationId="{FDE9BCB8-4832-E3D8-0E48-3248C0730CA1}"/>
          </ac:spMkLst>
        </pc:spChg>
        <pc:spChg chg="mod">
          <ac:chgData name="Gold, Katie M" userId="5ae033a2-6f86-43d5-a23b-d6ac7149072e" providerId="ADAL" clId="{A5C4F32F-3186-4009-9FA6-C7BE6288189A}" dt="2026-11-03T19:52:43.721" v="1964" actId="13244"/>
          <ac:spMkLst>
            <pc:docMk/>
            <pc:sldMk cId="3114613592" sldId="2147483638"/>
            <ac:spMk id="87" creationId="{A261FD9E-56AC-12E3-2899-4140055FB7C0}"/>
          </ac:spMkLst>
        </pc:spChg>
        <pc:picChg chg="mod">
          <ac:chgData name="Gold, Katie M" userId="5ae033a2-6f86-43d5-a23b-d6ac7149072e" providerId="ADAL" clId="{A5C4F32F-3186-4009-9FA6-C7BE6288189A}" dt="2026-11-03T19:51:15.353" v="1951" actId="962"/>
          <ac:picMkLst>
            <pc:docMk/>
            <pc:sldMk cId="3114613592" sldId="2147483638"/>
            <ac:picMk id="10" creationId="{FA184CC2-4344-1787-7697-5D1297C946F4}"/>
          </ac:picMkLst>
        </pc:picChg>
        <pc:picChg chg="mod">
          <ac:chgData name="Gold, Katie M" userId="5ae033a2-6f86-43d5-a23b-d6ac7149072e" providerId="ADAL" clId="{A5C4F32F-3186-4009-9FA6-C7BE6288189A}" dt="2026-11-03T19:51:22.741" v="1952" actId="962"/>
          <ac:picMkLst>
            <pc:docMk/>
            <pc:sldMk cId="3114613592" sldId="2147483638"/>
            <ac:picMk id="14" creationId="{BFC2B1C4-37A7-57E8-426E-16C8B7EAAA2C}"/>
          </ac:picMkLst>
        </pc:picChg>
        <pc:picChg chg="mod">
          <ac:chgData name="Gold, Katie M" userId="5ae033a2-6f86-43d5-a23b-d6ac7149072e" providerId="ADAL" clId="{A5C4F32F-3186-4009-9FA6-C7BE6288189A}" dt="2026-11-03T19:51:34.187" v="1953" actId="962"/>
          <ac:picMkLst>
            <pc:docMk/>
            <pc:sldMk cId="3114613592" sldId="2147483638"/>
            <ac:picMk id="23" creationId="{24E205A2-41C4-540A-DE5B-E157CE3A1E97}"/>
          </ac:picMkLst>
        </pc:picChg>
        <pc:picChg chg="mod">
          <ac:chgData name="Gold, Katie M" userId="5ae033a2-6f86-43d5-a23b-d6ac7149072e" providerId="ADAL" clId="{A5C4F32F-3186-4009-9FA6-C7BE6288189A}" dt="2026-11-03T19:51:41.647" v="1954" actId="962"/>
          <ac:picMkLst>
            <pc:docMk/>
            <pc:sldMk cId="3114613592" sldId="2147483638"/>
            <ac:picMk id="31" creationId="{009F0583-1884-AE38-65E2-6A0BA558A080}"/>
          </ac:picMkLst>
        </pc:picChg>
        <pc:picChg chg="mod">
          <ac:chgData name="Gold, Katie M" userId="5ae033a2-6f86-43d5-a23b-d6ac7149072e" providerId="ADAL" clId="{A5C4F32F-3186-4009-9FA6-C7BE6288189A}" dt="2026-11-03T19:51:47.503" v="1955" actId="962"/>
          <ac:picMkLst>
            <pc:docMk/>
            <pc:sldMk cId="3114613592" sldId="2147483638"/>
            <ac:picMk id="39" creationId="{A90A61D2-A580-2658-90F7-9B83639AAE5E}"/>
          </ac:picMkLst>
        </pc:picChg>
        <pc:picChg chg="mod">
          <ac:chgData name="Gold, Katie M" userId="5ae033a2-6f86-43d5-a23b-d6ac7149072e" providerId="ADAL" clId="{A5C4F32F-3186-4009-9FA6-C7BE6288189A}" dt="2026-11-03T19:51:59.788" v="1958" actId="962"/>
          <ac:picMkLst>
            <pc:docMk/>
            <pc:sldMk cId="3114613592" sldId="2147483638"/>
            <ac:picMk id="51" creationId="{4996318E-E5EF-DE03-578C-E32F1E3C6950}"/>
          </ac:picMkLst>
        </pc:picChg>
        <pc:picChg chg="mod">
          <ac:chgData name="Gold, Katie M" userId="5ae033a2-6f86-43d5-a23b-d6ac7149072e" providerId="ADAL" clId="{A5C4F32F-3186-4009-9FA6-C7BE6288189A}" dt="2026-11-03T19:52:06.241" v="1960" actId="962"/>
          <ac:picMkLst>
            <pc:docMk/>
            <pc:sldMk cId="3114613592" sldId="2147483638"/>
            <ac:picMk id="55" creationId="{B8A91E2A-8B39-5DFF-68CD-473F88FC51AA}"/>
          </ac:picMkLst>
        </pc:picChg>
        <pc:picChg chg="mod">
          <ac:chgData name="Gold, Katie M" userId="5ae033a2-6f86-43d5-a23b-d6ac7149072e" providerId="ADAL" clId="{A5C4F32F-3186-4009-9FA6-C7BE6288189A}" dt="2026-11-03T19:52:13.665" v="1961" actId="962"/>
          <ac:picMkLst>
            <pc:docMk/>
            <pc:sldMk cId="3114613592" sldId="2147483638"/>
            <ac:picMk id="63" creationId="{390A7D8D-D1BF-78CF-A9B6-490B6C85827F}"/>
          </ac:picMkLst>
        </pc:picChg>
        <pc:picChg chg="mod">
          <ac:chgData name="Gold, Katie M" userId="5ae033a2-6f86-43d5-a23b-d6ac7149072e" providerId="ADAL" clId="{A5C4F32F-3186-4009-9FA6-C7BE6288189A}" dt="2026-11-03T19:52:18.861" v="1962" actId="962"/>
          <ac:picMkLst>
            <pc:docMk/>
            <pc:sldMk cId="3114613592" sldId="2147483638"/>
            <ac:picMk id="71" creationId="{89CE411B-DF85-826B-D4E3-3FC30C1FF5E0}"/>
          </ac:picMkLst>
        </pc:picChg>
        <pc:picChg chg="mod">
          <ac:chgData name="Gold, Katie M" userId="5ae033a2-6f86-43d5-a23b-d6ac7149072e" providerId="ADAL" clId="{A5C4F32F-3186-4009-9FA6-C7BE6288189A}" dt="2026-11-03T19:52:24.584" v="1963" actId="962"/>
          <ac:picMkLst>
            <pc:docMk/>
            <pc:sldMk cId="3114613592" sldId="2147483638"/>
            <ac:picMk id="81" creationId="{5BECC716-5FDA-2342-FD1C-5969F31B1D7B}"/>
          </ac:picMkLst>
        </pc:picChg>
      </pc:sldChg>
      <pc:sldChg chg="addSp delSp modSp mod">
        <pc:chgData name="Gold, Katie M" userId="5ae033a2-6f86-43d5-a23b-d6ac7149072e" providerId="ADAL" clId="{A5C4F32F-3186-4009-9FA6-C7BE6288189A}" dt="2026-11-03T20:06:38.948" v="2038" actId="13244"/>
        <pc:sldMkLst>
          <pc:docMk/>
          <pc:sldMk cId="1151273527" sldId="2147483639"/>
        </pc:sldMkLst>
        <pc:spChg chg="ord">
          <ac:chgData name="Gold, Katie M" userId="5ae033a2-6f86-43d5-a23b-d6ac7149072e" providerId="ADAL" clId="{A5C4F32F-3186-4009-9FA6-C7BE6288189A}" dt="2026-11-03T20:06:38.948" v="2038" actId="13244"/>
          <ac:spMkLst>
            <pc:docMk/>
            <pc:sldMk cId="1151273527" sldId="2147483639"/>
            <ac:spMk id="4" creationId="{FFC774FC-669D-C582-6CAF-F3D9DD1F8BE1}"/>
          </ac:spMkLst>
        </pc:spChg>
        <pc:spChg chg="add">
          <ac:chgData name="Gold, Katie M" userId="5ae033a2-6f86-43d5-a23b-d6ac7149072e" providerId="ADAL" clId="{A5C4F32F-3186-4009-9FA6-C7BE6288189A}" dt="2026-10-26T20:13:45.625" v="435" actId="22"/>
          <ac:spMkLst>
            <pc:docMk/>
            <pc:sldMk cId="1151273527" sldId="2147483639"/>
            <ac:spMk id="6" creationId="{19CCEAD1-2222-7158-2E77-08FE1F8EC235}"/>
          </ac:spMkLst>
        </pc:spChg>
        <pc:spChg chg="mod">
          <ac:chgData name="Gold, Katie M" userId="5ae033a2-6f86-43d5-a23b-d6ac7149072e" providerId="ADAL" clId="{A5C4F32F-3186-4009-9FA6-C7BE6288189A}" dt="2026-10-27T15:00:45.273" v="1145" actId="1076"/>
          <ac:spMkLst>
            <pc:docMk/>
            <pc:sldMk cId="1151273527" sldId="2147483639"/>
            <ac:spMk id="14" creationId="{CE45967B-5221-CB9C-FC5B-EF081D76597F}"/>
          </ac:spMkLst>
        </pc:spChg>
        <pc:spChg chg="mod">
          <ac:chgData name="Gold, Katie M" userId="5ae033a2-6f86-43d5-a23b-d6ac7149072e" providerId="ADAL" clId="{A5C4F32F-3186-4009-9FA6-C7BE6288189A}" dt="2026-10-27T17:07:45.140" v="1462" actId="20577"/>
          <ac:spMkLst>
            <pc:docMk/>
            <pc:sldMk cId="1151273527" sldId="2147483639"/>
            <ac:spMk id="16" creationId="{B4324C57-31DA-2A65-9DEC-2E4C4F9A1711}"/>
          </ac:spMkLst>
        </pc:spChg>
        <pc:spChg chg="mod">
          <ac:chgData name="Gold, Katie M" userId="5ae033a2-6f86-43d5-a23b-d6ac7149072e" providerId="ADAL" clId="{A5C4F32F-3186-4009-9FA6-C7BE6288189A}" dt="2026-10-27T15:00:02.952" v="1129" actId="207"/>
          <ac:spMkLst>
            <pc:docMk/>
            <pc:sldMk cId="1151273527" sldId="2147483639"/>
            <ac:spMk id="20" creationId="{381BEE53-8D72-5332-03D7-87539F69D37A}"/>
          </ac:spMkLst>
        </pc:spChg>
        <pc:spChg chg="mod">
          <ac:chgData name="Gold, Katie M" userId="5ae033a2-6f86-43d5-a23b-d6ac7149072e" providerId="ADAL" clId="{A5C4F32F-3186-4009-9FA6-C7BE6288189A}" dt="2026-10-27T17:08:38.284" v="1491" actId="20577"/>
          <ac:spMkLst>
            <pc:docMk/>
            <pc:sldMk cId="1151273527" sldId="2147483639"/>
            <ac:spMk id="26" creationId="{88D46E70-5A5E-B6A8-D9A4-FF61986056D3}"/>
          </ac:spMkLst>
        </pc:spChg>
        <pc:grpChg chg="mod">
          <ac:chgData name="Gold, Katie M" userId="5ae033a2-6f86-43d5-a23b-d6ac7149072e" providerId="ADAL" clId="{A5C4F32F-3186-4009-9FA6-C7BE6288189A}" dt="2026-11-03T19:14:45.030" v="1812" actId="962"/>
          <ac:grpSpMkLst>
            <pc:docMk/>
            <pc:sldMk cId="1151273527" sldId="2147483639"/>
            <ac:grpSpMk id="52" creationId="{7CC6E6C4-0263-DFDD-D522-1D4333FB9DC0}"/>
          </ac:grpSpMkLst>
        </pc:grpChg>
        <pc:grpChg chg="mod">
          <ac:chgData name="Gold, Katie M" userId="5ae033a2-6f86-43d5-a23b-d6ac7149072e" providerId="ADAL" clId="{A5C4F32F-3186-4009-9FA6-C7BE6288189A}" dt="2026-11-03T19:14:45.907" v="1813" actId="962"/>
          <ac:grpSpMkLst>
            <pc:docMk/>
            <pc:sldMk cId="1151273527" sldId="2147483639"/>
            <ac:grpSpMk id="66" creationId="{76F8DB9C-A0F4-9C1C-D2E2-CE1457415D6A}"/>
          </ac:grpSpMkLst>
        </pc:grpChg>
      </pc:sldChg>
      <pc:sldChg chg="delSp modSp mod">
        <pc:chgData name="Gold, Katie M" userId="5ae033a2-6f86-43d5-a23b-d6ac7149072e" providerId="ADAL" clId="{A5C4F32F-3186-4009-9FA6-C7BE6288189A}" dt="2026-11-03T20:09:51.771" v="2053" actId="13244"/>
        <pc:sldMkLst>
          <pc:docMk/>
          <pc:sldMk cId="39565654" sldId="2147483640"/>
        </pc:sldMkLst>
        <pc:spChg chg="mod">
          <ac:chgData name="Gold, Katie M" userId="5ae033a2-6f86-43d5-a23b-d6ac7149072e" providerId="ADAL" clId="{A5C4F32F-3186-4009-9FA6-C7BE6288189A}" dt="2026-10-26T20:15:19.275" v="545" actId="1076"/>
          <ac:spMkLst>
            <pc:docMk/>
            <pc:sldMk cId="39565654" sldId="2147483640"/>
            <ac:spMk id="2" creationId="{34B0C06E-CC35-9211-80B7-A64198E1F85E}"/>
          </ac:spMkLst>
        </pc:spChg>
        <pc:spChg chg="mod ord">
          <ac:chgData name="Gold, Katie M" userId="5ae033a2-6f86-43d5-a23b-d6ac7149072e" providerId="ADAL" clId="{A5C4F32F-3186-4009-9FA6-C7BE6288189A}" dt="2026-11-03T20:09:51.771" v="2053" actId="13244"/>
          <ac:spMkLst>
            <pc:docMk/>
            <pc:sldMk cId="39565654" sldId="2147483640"/>
            <ac:spMk id="5" creationId="{861CA5AB-7D8B-B262-B077-28D17756B001}"/>
          </ac:spMkLst>
        </pc:spChg>
        <pc:spChg chg="mod">
          <ac:chgData name="Gold, Katie M" userId="5ae033a2-6f86-43d5-a23b-d6ac7149072e" providerId="ADAL" clId="{A5C4F32F-3186-4009-9FA6-C7BE6288189A}" dt="2026-11-03T19:15:23.517" v="1827" actId="962"/>
          <ac:spMkLst>
            <pc:docMk/>
            <pc:sldMk cId="39565654" sldId="2147483640"/>
            <ac:spMk id="11" creationId="{9B2FFAE9-B28A-CDEB-119E-B6978CE5EEC1}"/>
          </ac:spMkLst>
        </pc:spChg>
        <pc:picChg chg="mod">
          <ac:chgData name="Gold, Katie M" userId="5ae033a2-6f86-43d5-a23b-d6ac7149072e" providerId="ADAL" clId="{A5C4F32F-3186-4009-9FA6-C7BE6288189A}" dt="2026-11-03T19:15:20.268" v="1826" actId="962"/>
          <ac:picMkLst>
            <pc:docMk/>
            <pc:sldMk cId="39565654" sldId="2147483640"/>
            <ac:picMk id="10" creationId="{13659DCA-3DF7-3C1F-879F-08E6A4C0DD09}"/>
          </ac:picMkLst>
        </pc:picChg>
      </pc:sldChg>
      <pc:sldChg chg="addSp delSp modSp mod">
        <pc:chgData name="Gold, Katie M" userId="5ae033a2-6f86-43d5-a23b-d6ac7149072e" providerId="ADAL" clId="{A5C4F32F-3186-4009-9FA6-C7BE6288189A}" dt="2026-11-03T20:07:22.437" v="2042" actId="13244"/>
        <pc:sldMkLst>
          <pc:docMk/>
          <pc:sldMk cId="2210592640" sldId="2147483641"/>
        </pc:sldMkLst>
        <pc:spChg chg="ord">
          <ac:chgData name="Gold, Katie M" userId="5ae033a2-6f86-43d5-a23b-d6ac7149072e" providerId="ADAL" clId="{A5C4F32F-3186-4009-9FA6-C7BE6288189A}" dt="2026-11-03T20:07:13.026" v="2040" actId="13244"/>
          <ac:spMkLst>
            <pc:docMk/>
            <pc:sldMk cId="2210592640" sldId="2147483641"/>
            <ac:spMk id="5" creationId="{16475462-59A0-B791-04D6-F6A8E152A54E}"/>
          </ac:spMkLst>
        </pc:spChg>
        <pc:spChg chg="add ord">
          <ac:chgData name="Gold, Katie M" userId="5ae033a2-6f86-43d5-a23b-d6ac7149072e" providerId="ADAL" clId="{A5C4F32F-3186-4009-9FA6-C7BE6288189A}" dt="2026-11-03T20:07:17.406" v="2041" actId="13244"/>
          <ac:spMkLst>
            <pc:docMk/>
            <pc:sldMk cId="2210592640" sldId="2147483641"/>
            <ac:spMk id="6" creationId="{5C7E91CC-BCE2-BFF4-29DB-EE4FB5D3F97B}"/>
          </ac:spMkLst>
        </pc:spChg>
        <pc:spChg chg="mod">
          <ac:chgData name="Gold, Katie M" userId="5ae033a2-6f86-43d5-a23b-d6ac7149072e" providerId="ADAL" clId="{A5C4F32F-3186-4009-9FA6-C7BE6288189A}" dt="2026-10-27T16:13:44.368" v="1205" actId="403"/>
          <ac:spMkLst>
            <pc:docMk/>
            <pc:sldMk cId="2210592640" sldId="2147483641"/>
            <ac:spMk id="43" creationId="{567576A2-D66E-C925-4C73-705AD95FA4CC}"/>
          </ac:spMkLst>
        </pc:spChg>
        <pc:spChg chg="mod">
          <ac:chgData name="Gold, Katie M" userId="5ae033a2-6f86-43d5-a23b-d6ac7149072e" providerId="ADAL" clId="{A5C4F32F-3186-4009-9FA6-C7BE6288189A}" dt="2026-10-27T16:14:04.588" v="1211" actId="5793"/>
          <ac:spMkLst>
            <pc:docMk/>
            <pc:sldMk cId="2210592640" sldId="2147483641"/>
            <ac:spMk id="45" creationId="{3D63EB74-2498-CBD7-6323-99D44FB261FF}"/>
          </ac:spMkLst>
        </pc:spChg>
        <pc:spChg chg="mod">
          <ac:chgData name="Gold, Katie M" userId="5ae033a2-6f86-43d5-a23b-d6ac7149072e" providerId="ADAL" clId="{A5C4F32F-3186-4009-9FA6-C7BE6288189A}" dt="2026-10-27T16:13:57.888" v="1208" actId="1076"/>
          <ac:spMkLst>
            <pc:docMk/>
            <pc:sldMk cId="2210592640" sldId="2147483641"/>
            <ac:spMk id="58" creationId="{02F0A6B3-D899-BF23-F8C5-ED857BECBC18}"/>
          </ac:spMkLst>
        </pc:spChg>
        <pc:grpChg chg="mod ord">
          <ac:chgData name="Gold, Katie M" userId="5ae033a2-6f86-43d5-a23b-d6ac7149072e" providerId="ADAL" clId="{A5C4F32F-3186-4009-9FA6-C7BE6288189A}" dt="2026-11-03T20:07:22.437" v="2042" actId="13244"/>
          <ac:grpSpMkLst>
            <pc:docMk/>
            <pc:sldMk cId="2210592640" sldId="2147483641"/>
            <ac:grpSpMk id="59" creationId="{53C4E8E3-F4E2-38EF-DA13-0F8587E91758}"/>
          </ac:grpSpMkLst>
        </pc:grpChg>
        <pc:picChg chg="mod">
          <ac:chgData name="Gold, Katie M" userId="5ae033a2-6f86-43d5-a23b-d6ac7149072e" providerId="ADAL" clId="{A5C4F32F-3186-4009-9FA6-C7BE6288189A}" dt="2026-10-27T16:13:54.415" v="1207" actId="1076"/>
          <ac:picMkLst>
            <pc:docMk/>
            <pc:sldMk cId="2210592640" sldId="2147483641"/>
            <ac:picMk id="41" creationId="{D98DA601-2F4D-CCD2-CBCC-6B812092BCFB}"/>
          </ac:picMkLst>
        </pc:picChg>
      </pc:sldChg>
      <pc:sldChg chg="addSp delSp modSp mod">
        <pc:chgData name="Gold, Katie M" userId="5ae033a2-6f86-43d5-a23b-d6ac7149072e" providerId="ADAL" clId="{A5C4F32F-3186-4009-9FA6-C7BE6288189A}" dt="2026-11-03T20:09:40.822" v="2052" actId="13244"/>
        <pc:sldMkLst>
          <pc:docMk/>
          <pc:sldMk cId="1579923571" sldId="2147483642"/>
        </pc:sldMkLst>
        <pc:spChg chg="add mod">
          <ac:chgData name="Gold, Katie M" userId="5ae033a2-6f86-43d5-a23b-d6ac7149072e" providerId="ADAL" clId="{A5C4F32F-3186-4009-9FA6-C7BE6288189A}" dt="2026-11-02T17:43:44.802" v="1677" actId="948"/>
          <ac:spMkLst>
            <pc:docMk/>
            <pc:sldMk cId="1579923571" sldId="2147483642"/>
            <ac:spMk id="2" creationId="{60E534F4-7BA8-A1AF-B351-4FB26D6962C5}"/>
          </ac:spMkLst>
        </pc:spChg>
        <pc:spChg chg="ord">
          <ac:chgData name="Gold, Katie M" userId="5ae033a2-6f86-43d5-a23b-d6ac7149072e" providerId="ADAL" clId="{A5C4F32F-3186-4009-9FA6-C7BE6288189A}" dt="2026-11-03T20:09:40.822" v="2052" actId="13244"/>
          <ac:spMkLst>
            <pc:docMk/>
            <pc:sldMk cId="1579923571" sldId="2147483642"/>
            <ac:spMk id="4" creationId="{E9890040-237C-F216-58D6-BAB673C179EE}"/>
          </ac:spMkLst>
        </pc:spChg>
        <pc:spChg chg="mod">
          <ac:chgData name="Gold, Katie M" userId="5ae033a2-6f86-43d5-a23b-d6ac7149072e" providerId="ADAL" clId="{A5C4F32F-3186-4009-9FA6-C7BE6288189A}" dt="2026-10-26T20:15:53.181" v="555" actId="404"/>
          <ac:spMkLst>
            <pc:docMk/>
            <pc:sldMk cId="1579923571" sldId="2147483642"/>
            <ac:spMk id="5" creationId="{786BC263-CB83-C5CF-62BE-23DB470DBA0E}"/>
          </ac:spMkLst>
        </pc:spChg>
        <pc:graphicFrameChg chg="add del mod">
          <ac:chgData name="Gold, Katie M" userId="5ae033a2-6f86-43d5-a23b-d6ac7149072e" providerId="ADAL" clId="{A5C4F32F-3186-4009-9FA6-C7BE6288189A}" dt="2026-11-02T17:03:14.667" v="1654" actId="21"/>
          <ac:graphicFrameMkLst>
            <pc:docMk/>
            <pc:sldMk cId="1579923571" sldId="2147483642"/>
            <ac:graphicFrameMk id="3" creationId="{0DBF3679-355D-A40A-BB41-1C61960274E2}"/>
          </ac:graphicFrameMkLst>
        </pc:graphicFrameChg>
        <pc:graphicFrameChg chg="add del modGraphic">
          <ac:chgData name="Gold, Katie M" userId="5ae033a2-6f86-43d5-a23b-d6ac7149072e" providerId="ADAL" clId="{A5C4F32F-3186-4009-9FA6-C7BE6288189A}" dt="2026-11-02T17:03:24.501" v="1657" actId="21"/>
          <ac:graphicFrameMkLst>
            <pc:docMk/>
            <pc:sldMk cId="1579923571" sldId="2147483642"/>
            <ac:graphicFrameMk id="7" creationId="{F8DCA5FD-C44D-50B8-3E18-17549A69C435}"/>
          </ac:graphicFrameMkLst>
        </pc:graphicFrameChg>
        <pc:graphicFrameChg chg="add del">
          <ac:chgData name="Gold, Katie M" userId="5ae033a2-6f86-43d5-a23b-d6ac7149072e" providerId="ADAL" clId="{A5C4F32F-3186-4009-9FA6-C7BE6288189A}" dt="2026-11-02T17:03:28.827" v="1659" actId="21"/>
          <ac:graphicFrameMkLst>
            <pc:docMk/>
            <pc:sldMk cId="1579923571" sldId="2147483642"/>
            <ac:graphicFrameMk id="9" creationId="{1DCD4F54-00BE-22B4-4B0A-7141E759FDA6}"/>
          </ac:graphicFrameMkLst>
        </pc:graphicFrameChg>
      </pc:sldChg>
      <pc:sldChg chg="modSp mod">
        <pc:chgData name="Gold, Katie M" userId="5ae033a2-6f86-43d5-a23b-d6ac7149072e" providerId="ADAL" clId="{A5C4F32F-3186-4009-9FA6-C7BE6288189A}" dt="2026-11-03T19:48:17.343" v="1940" actId="13244"/>
        <pc:sldMkLst>
          <pc:docMk/>
          <pc:sldMk cId="2228194351" sldId="2147483643"/>
        </pc:sldMkLst>
        <pc:spChg chg="mod">
          <ac:chgData name="Gold, Katie M" userId="5ae033a2-6f86-43d5-a23b-d6ac7149072e" providerId="ADAL" clId="{A5C4F32F-3186-4009-9FA6-C7BE6288189A}" dt="2026-10-26T20:02:55.490" v="294" actId="113"/>
          <ac:spMkLst>
            <pc:docMk/>
            <pc:sldMk cId="2228194351" sldId="2147483643"/>
            <ac:spMk id="2" creationId="{12417A5F-AEDA-3C5F-8760-692D665105BC}"/>
          </ac:spMkLst>
        </pc:spChg>
        <pc:spChg chg="mod">
          <ac:chgData name="Gold, Katie M" userId="5ae033a2-6f86-43d5-a23b-d6ac7149072e" providerId="ADAL" clId="{A5C4F32F-3186-4009-9FA6-C7BE6288189A}" dt="2026-11-03T19:48:17.343" v="1940" actId="13244"/>
          <ac:spMkLst>
            <pc:docMk/>
            <pc:sldMk cId="2228194351" sldId="2147483643"/>
            <ac:spMk id="5" creationId="{1FC3BC59-77C4-F74C-BDEB-18BABD2006F5}"/>
          </ac:spMkLst>
        </pc:spChg>
        <pc:spChg chg="mod">
          <ac:chgData name="Gold, Katie M" userId="5ae033a2-6f86-43d5-a23b-d6ac7149072e" providerId="ADAL" clId="{A5C4F32F-3186-4009-9FA6-C7BE6288189A}" dt="2026-11-03T19:48:14.202" v="1939" actId="962"/>
          <ac:spMkLst>
            <pc:docMk/>
            <pc:sldMk cId="2228194351" sldId="2147483643"/>
            <ac:spMk id="7" creationId="{CA018584-C385-2D8A-DDE6-A2B132A57104}"/>
          </ac:spMkLst>
        </pc:spChg>
      </pc:sldChg>
      <pc:sldChg chg="modSp mod ord">
        <pc:chgData name="Gold, Katie M" userId="5ae033a2-6f86-43d5-a23b-d6ac7149072e" providerId="ADAL" clId="{A5C4F32F-3186-4009-9FA6-C7BE6288189A}" dt="2026-11-03T19:47:53.477" v="1938" actId="13244"/>
        <pc:sldMkLst>
          <pc:docMk/>
          <pc:sldMk cId="1507729323" sldId="2147483644"/>
        </pc:sldMkLst>
        <pc:spChg chg="mod">
          <ac:chgData name="Gold, Katie M" userId="5ae033a2-6f86-43d5-a23b-d6ac7149072e" providerId="ADAL" clId="{A5C4F32F-3186-4009-9FA6-C7BE6288189A}" dt="2026-11-03T19:47:38.802" v="1937" actId="13244"/>
          <ac:spMkLst>
            <pc:docMk/>
            <pc:sldMk cId="1507729323" sldId="2147483644"/>
            <ac:spMk id="4" creationId="{90D545DF-8DA3-FF79-62A4-BEEE6360E906}"/>
          </ac:spMkLst>
        </pc:spChg>
        <pc:spChg chg="mod">
          <ac:chgData name="Gold, Katie M" userId="5ae033a2-6f86-43d5-a23b-d6ac7149072e" providerId="ADAL" clId="{A5C4F32F-3186-4009-9FA6-C7BE6288189A}" dt="2026-11-03T19:47:36.928" v="1936" actId="13244"/>
          <ac:spMkLst>
            <pc:docMk/>
            <pc:sldMk cId="1507729323" sldId="2147483644"/>
            <ac:spMk id="6" creationId="{239AB44D-2A9F-E23A-1958-248E279FD255}"/>
          </ac:spMkLst>
        </pc:spChg>
        <pc:spChg chg="mod">
          <ac:chgData name="Gold, Katie M" userId="5ae033a2-6f86-43d5-a23b-d6ac7149072e" providerId="ADAL" clId="{A5C4F32F-3186-4009-9FA6-C7BE6288189A}" dt="2026-10-26T19:53:37.550" v="177" actId="20577"/>
          <ac:spMkLst>
            <pc:docMk/>
            <pc:sldMk cId="1507729323" sldId="2147483644"/>
            <ac:spMk id="12" creationId="{BFB4ED5D-A76F-0976-5F71-8728308CD8F3}"/>
          </ac:spMkLst>
        </pc:spChg>
        <pc:spChg chg="mod">
          <ac:chgData name="Gold, Katie M" userId="5ae033a2-6f86-43d5-a23b-d6ac7149072e" providerId="ADAL" clId="{A5C4F32F-3186-4009-9FA6-C7BE6288189A}" dt="2026-10-26T19:53:35.149" v="176" actId="1076"/>
          <ac:spMkLst>
            <pc:docMk/>
            <pc:sldMk cId="1507729323" sldId="2147483644"/>
            <ac:spMk id="20" creationId="{5BE18768-4716-FC33-5AE5-8FEF853552D7}"/>
          </ac:spMkLst>
        </pc:spChg>
        <pc:spChg chg="mod">
          <ac:chgData name="Gold, Katie M" userId="5ae033a2-6f86-43d5-a23b-d6ac7149072e" providerId="ADAL" clId="{A5C4F32F-3186-4009-9FA6-C7BE6288189A}" dt="2026-10-26T19:53:23.948" v="173" actId="207"/>
          <ac:spMkLst>
            <pc:docMk/>
            <pc:sldMk cId="1507729323" sldId="2147483644"/>
            <ac:spMk id="25" creationId="{91C1A745-EAFD-D8CF-3636-516624EAD728}"/>
          </ac:spMkLst>
        </pc:spChg>
        <pc:picChg chg="mod">
          <ac:chgData name="Gold, Katie M" userId="5ae033a2-6f86-43d5-a23b-d6ac7149072e" providerId="ADAL" clId="{A5C4F32F-3186-4009-9FA6-C7BE6288189A}" dt="2026-11-03T19:47:53.477" v="1938" actId="13244"/>
          <ac:picMkLst>
            <pc:docMk/>
            <pc:sldMk cId="1507729323" sldId="2147483644"/>
            <ac:picMk id="27" creationId="{93C781B9-E292-8DD0-B43B-E990B1FF4A74}"/>
          </ac:picMkLst>
        </pc:picChg>
        <pc:picChg chg="mod">
          <ac:chgData name="Gold, Katie M" userId="5ae033a2-6f86-43d5-a23b-d6ac7149072e" providerId="ADAL" clId="{A5C4F32F-3186-4009-9FA6-C7BE6288189A}" dt="2026-11-03T19:47:29.668" v="1934" actId="13244"/>
          <ac:picMkLst>
            <pc:docMk/>
            <pc:sldMk cId="1507729323" sldId="2147483644"/>
            <ac:picMk id="43" creationId="{A32EEC98-1CC4-B66C-B6BB-90074D716D64}"/>
          </ac:picMkLst>
        </pc:picChg>
      </pc:sldChg>
      <pc:sldChg chg="delSp modSp add mod">
        <pc:chgData name="Gold, Katie M" userId="5ae033a2-6f86-43d5-a23b-d6ac7149072e" providerId="ADAL" clId="{A5C4F32F-3186-4009-9FA6-C7BE6288189A}" dt="2026-11-03T20:07:01.034" v="2039" actId="13244"/>
        <pc:sldMkLst>
          <pc:docMk/>
          <pc:sldMk cId="404502499" sldId="2147483645"/>
        </pc:sldMkLst>
        <pc:spChg chg="ord">
          <ac:chgData name="Gold, Katie M" userId="5ae033a2-6f86-43d5-a23b-d6ac7149072e" providerId="ADAL" clId="{A5C4F32F-3186-4009-9FA6-C7BE6288189A}" dt="2026-11-03T20:07:01.034" v="2039" actId="13244"/>
          <ac:spMkLst>
            <pc:docMk/>
            <pc:sldMk cId="404502499" sldId="2147483645"/>
            <ac:spMk id="4" creationId="{2DF015D7-B3A6-DF82-30A8-45D76EFE9CCD}"/>
          </ac:spMkLst>
        </pc:spChg>
        <pc:spChg chg="mod">
          <ac:chgData name="Gold, Katie M" userId="5ae033a2-6f86-43d5-a23b-d6ac7149072e" providerId="ADAL" clId="{A5C4F32F-3186-4009-9FA6-C7BE6288189A}" dt="2026-10-27T16:59:43.113" v="1324" actId="113"/>
          <ac:spMkLst>
            <pc:docMk/>
            <pc:sldMk cId="404502499" sldId="2147483645"/>
            <ac:spMk id="10" creationId="{6C867396-F2FA-8745-5A42-8F3221AA7799}"/>
          </ac:spMkLst>
        </pc:spChg>
        <pc:spChg chg="mod">
          <ac:chgData name="Gold, Katie M" userId="5ae033a2-6f86-43d5-a23b-d6ac7149072e" providerId="ADAL" clId="{A5C4F32F-3186-4009-9FA6-C7BE6288189A}" dt="2026-10-27T14:58:13.919" v="1098" actId="403"/>
          <ac:spMkLst>
            <pc:docMk/>
            <pc:sldMk cId="404502499" sldId="2147483645"/>
            <ac:spMk id="24" creationId="{54788354-1776-EDDD-714E-F4FE237D446F}"/>
          </ac:spMkLst>
        </pc:spChg>
        <pc:spChg chg="mod">
          <ac:chgData name="Gold, Katie M" userId="5ae033a2-6f86-43d5-a23b-d6ac7149072e" providerId="ADAL" clId="{A5C4F32F-3186-4009-9FA6-C7BE6288189A}" dt="2026-10-27T17:03:20.945" v="1458" actId="20577"/>
          <ac:spMkLst>
            <pc:docMk/>
            <pc:sldMk cId="404502499" sldId="2147483645"/>
            <ac:spMk id="28" creationId="{8BD8E97E-3297-5172-2846-5B6E0C4844BC}"/>
          </ac:spMkLst>
        </pc:spChg>
        <pc:grpChg chg="mod">
          <ac:chgData name="Gold, Katie M" userId="5ae033a2-6f86-43d5-a23b-d6ac7149072e" providerId="ADAL" clId="{A5C4F32F-3186-4009-9FA6-C7BE6288189A}" dt="2026-11-03T19:14:47.413" v="1814" actId="962"/>
          <ac:grpSpMkLst>
            <pc:docMk/>
            <pc:sldMk cId="404502499" sldId="2147483645"/>
            <ac:grpSpMk id="55" creationId="{E396BAC0-F661-C4F3-9922-767609797218}"/>
          </ac:grpSpMkLst>
        </pc:grpChg>
      </pc:sldChg>
      <pc:sldChg chg="delSp modSp add mod">
        <pc:chgData name="Gold, Katie M" userId="5ae033a2-6f86-43d5-a23b-d6ac7149072e" providerId="ADAL" clId="{A5C4F32F-3186-4009-9FA6-C7BE6288189A}" dt="2026-11-03T20:09:18.462" v="2051" actId="13244"/>
        <pc:sldMkLst>
          <pc:docMk/>
          <pc:sldMk cId="3533804074" sldId="2147483646"/>
        </pc:sldMkLst>
        <pc:spChg chg="mod ord">
          <ac:chgData name="Gold, Katie M" userId="5ae033a2-6f86-43d5-a23b-d6ac7149072e" providerId="ADAL" clId="{A5C4F32F-3186-4009-9FA6-C7BE6288189A}" dt="2026-11-03T20:07:32.933" v="2043" actId="13244"/>
          <ac:spMkLst>
            <pc:docMk/>
            <pc:sldMk cId="3533804074" sldId="2147483646"/>
            <ac:spMk id="4" creationId="{C0944A95-9EBC-2DD4-3C38-512DA6D3CD56}"/>
          </ac:spMkLst>
        </pc:spChg>
        <pc:spChg chg="mod">
          <ac:chgData name="Gold, Katie M" userId="5ae033a2-6f86-43d5-a23b-d6ac7149072e" providerId="ADAL" clId="{A5C4F32F-3186-4009-9FA6-C7BE6288189A}" dt="2026-11-03T19:21:45.192" v="1889" actId="20577"/>
          <ac:spMkLst>
            <pc:docMk/>
            <pc:sldMk cId="3533804074" sldId="2147483646"/>
            <ac:spMk id="5" creationId="{441F44D6-DEA7-38DC-B93D-55F11FDF41BB}"/>
          </ac:spMkLst>
        </pc:spChg>
        <pc:spChg chg="mod">
          <ac:chgData name="Gold, Katie M" userId="5ae033a2-6f86-43d5-a23b-d6ac7149072e" providerId="ADAL" clId="{A5C4F32F-3186-4009-9FA6-C7BE6288189A}" dt="2026-11-03T20:07:37.717" v="2044" actId="962"/>
          <ac:spMkLst>
            <pc:docMk/>
            <pc:sldMk cId="3533804074" sldId="2147483646"/>
            <ac:spMk id="6" creationId="{DA7D5185-0C70-64EC-A6EB-BD6E10476630}"/>
          </ac:spMkLst>
        </pc:spChg>
        <pc:spChg chg="mod">
          <ac:chgData name="Gold, Katie M" userId="5ae033a2-6f86-43d5-a23b-d6ac7149072e" providerId="ADAL" clId="{A5C4F32F-3186-4009-9FA6-C7BE6288189A}" dt="2026-10-27T16:14:29.159" v="1219" actId="14100"/>
          <ac:spMkLst>
            <pc:docMk/>
            <pc:sldMk cId="3533804074" sldId="2147483646"/>
            <ac:spMk id="11" creationId="{B95A0005-3955-0B53-07CC-BAEEB159E5B7}"/>
          </ac:spMkLst>
        </pc:spChg>
        <pc:spChg chg="mod">
          <ac:chgData name="Gold, Katie M" userId="5ae033a2-6f86-43d5-a23b-d6ac7149072e" providerId="ADAL" clId="{A5C4F32F-3186-4009-9FA6-C7BE6288189A}" dt="2026-10-27T16:58:49.410" v="1321" actId="207"/>
          <ac:spMkLst>
            <pc:docMk/>
            <pc:sldMk cId="3533804074" sldId="2147483646"/>
            <ac:spMk id="15" creationId="{A51C1083-0114-370A-DBC7-813075F456D1}"/>
          </ac:spMkLst>
        </pc:spChg>
        <pc:spChg chg="mod">
          <ac:chgData name="Gold, Katie M" userId="5ae033a2-6f86-43d5-a23b-d6ac7149072e" providerId="ADAL" clId="{A5C4F32F-3186-4009-9FA6-C7BE6288189A}" dt="2026-10-27T16:58:49.410" v="1321" actId="207"/>
          <ac:spMkLst>
            <pc:docMk/>
            <pc:sldMk cId="3533804074" sldId="2147483646"/>
            <ac:spMk id="17" creationId="{C60AF7D6-849D-CC16-3063-4F52971D1B4D}"/>
          </ac:spMkLst>
        </pc:spChg>
        <pc:spChg chg="mod">
          <ac:chgData name="Gold, Katie M" userId="5ae033a2-6f86-43d5-a23b-d6ac7149072e" providerId="ADAL" clId="{A5C4F32F-3186-4009-9FA6-C7BE6288189A}" dt="2026-11-03T19:14:56.126" v="1817" actId="962"/>
          <ac:spMkLst>
            <pc:docMk/>
            <pc:sldMk cId="3533804074" sldId="2147483646"/>
            <ac:spMk id="19" creationId="{E867CEF1-AA59-F4B6-E6A8-F54F66D51709}"/>
          </ac:spMkLst>
        </pc:spChg>
        <pc:spChg chg="mod">
          <ac:chgData name="Gold, Katie M" userId="5ae033a2-6f86-43d5-a23b-d6ac7149072e" providerId="ADAL" clId="{A5C4F32F-3186-4009-9FA6-C7BE6288189A}" dt="2026-10-27T16:58:49.410" v="1321" actId="207"/>
          <ac:spMkLst>
            <pc:docMk/>
            <pc:sldMk cId="3533804074" sldId="2147483646"/>
            <ac:spMk id="21" creationId="{596D8A65-400E-3C07-3723-EA3FCC85428C}"/>
          </ac:spMkLst>
        </pc:spChg>
        <pc:spChg chg="mod">
          <ac:chgData name="Gold, Katie M" userId="5ae033a2-6f86-43d5-a23b-d6ac7149072e" providerId="ADAL" clId="{A5C4F32F-3186-4009-9FA6-C7BE6288189A}" dt="2026-10-27T16:18:45.400" v="1276" actId="20577"/>
          <ac:spMkLst>
            <pc:docMk/>
            <pc:sldMk cId="3533804074" sldId="2147483646"/>
            <ac:spMk id="23" creationId="{EBF17DA8-0046-FBBE-A7CF-593B579685A6}"/>
          </ac:spMkLst>
        </pc:spChg>
        <pc:spChg chg="mod">
          <ac:chgData name="Gold, Katie M" userId="5ae033a2-6f86-43d5-a23b-d6ac7149072e" providerId="ADAL" clId="{A5C4F32F-3186-4009-9FA6-C7BE6288189A}" dt="2026-10-27T16:58:07.445" v="1314" actId="1076"/>
          <ac:spMkLst>
            <pc:docMk/>
            <pc:sldMk cId="3533804074" sldId="2147483646"/>
            <ac:spMk id="24" creationId="{C031B8FB-B13C-9508-92D5-62BC88DF23AC}"/>
          </ac:spMkLst>
        </pc:spChg>
        <pc:spChg chg="mod">
          <ac:chgData name="Gold, Katie M" userId="5ae033a2-6f86-43d5-a23b-d6ac7149072e" providerId="ADAL" clId="{A5C4F32F-3186-4009-9FA6-C7BE6288189A}" dt="2026-10-27T16:58:30.416" v="1320" actId="1076"/>
          <ac:spMkLst>
            <pc:docMk/>
            <pc:sldMk cId="3533804074" sldId="2147483646"/>
            <ac:spMk id="28" creationId="{7B221EE4-288E-B1B9-6A81-5CEC4D8B09BE}"/>
          </ac:spMkLst>
        </pc:spChg>
        <pc:spChg chg="mod ord">
          <ac:chgData name="Gold, Katie M" userId="5ae033a2-6f86-43d5-a23b-d6ac7149072e" providerId="ADAL" clId="{A5C4F32F-3186-4009-9FA6-C7BE6288189A}" dt="2026-11-03T20:08:58.252" v="2048" actId="13244"/>
          <ac:spMkLst>
            <pc:docMk/>
            <pc:sldMk cId="3533804074" sldId="2147483646"/>
            <ac:spMk id="29" creationId="{2EB875E6-810E-2803-99B1-0499CF25CC3F}"/>
          </ac:spMkLst>
        </pc:spChg>
        <pc:spChg chg="mod ord">
          <ac:chgData name="Gold, Katie M" userId="5ae033a2-6f86-43d5-a23b-d6ac7149072e" providerId="ADAL" clId="{A5C4F32F-3186-4009-9FA6-C7BE6288189A}" dt="2026-11-03T20:09:00.965" v="2049" actId="13244"/>
          <ac:spMkLst>
            <pc:docMk/>
            <pc:sldMk cId="3533804074" sldId="2147483646"/>
            <ac:spMk id="31" creationId="{118AA076-DB1D-F2AE-DACF-88D48725557D}"/>
          </ac:spMkLst>
        </pc:spChg>
        <pc:spChg chg="mod">
          <ac:chgData name="Gold, Katie M" userId="5ae033a2-6f86-43d5-a23b-d6ac7149072e" providerId="ADAL" clId="{A5C4F32F-3186-4009-9FA6-C7BE6288189A}" dt="2026-11-03T19:15:03.151" v="1824" actId="962"/>
          <ac:spMkLst>
            <pc:docMk/>
            <pc:sldMk cId="3533804074" sldId="2147483646"/>
            <ac:spMk id="32" creationId="{206DA50C-51F1-12A3-EC9B-AF453C256CA6}"/>
          </ac:spMkLst>
        </pc:spChg>
        <pc:spChg chg="mod">
          <ac:chgData name="Gold, Katie M" userId="5ae033a2-6f86-43d5-a23b-d6ac7149072e" providerId="ADAL" clId="{A5C4F32F-3186-4009-9FA6-C7BE6288189A}" dt="2026-11-03T19:14:58.670" v="1820" actId="962"/>
          <ac:spMkLst>
            <pc:docMk/>
            <pc:sldMk cId="3533804074" sldId="2147483646"/>
            <ac:spMk id="42" creationId="{DD8A6812-5C1E-5951-E4B0-9378AA9FDF50}"/>
          </ac:spMkLst>
        </pc:spChg>
        <pc:spChg chg="mod">
          <ac:chgData name="Gold, Katie M" userId="5ae033a2-6f86-43d5-a23b-d6ac7149072e" providerId="ADAL" clId="{A5C4F32F-3186-4009-9FA6-C7BE6288189A}" dt="2026-10-27T16:58:49.410" v="1321" actId="207"/>
          <ac:spMkLst>
            <pc:docMk/>
            <pc:sldMk cId="3533804074" sldId="2147483646"/>
            <ac:spMk id="50" creationId="{5D6B3325-F7F2-14B4-6EB4-B76136927DD6}"/>
          </ac:spMkLst>
        </pc:spChg>
        <pc:spChg chg="mod">
          <ac:chgData name="Gold, Katie M" userId="5ae033a2-6f86-43d5-a23b-d6ac7149072e" providerId="ADAL" clId="{A5C4F32F-3186-4009-9FA6-C7BE6288189A}" dt="2026-10-27T16:57:52.729" v="1309" actId="1076"/>
          <ac:spMkLst>
            <pc:docMk/>
            <pc:sldMk cId="3533804074" sldId="2147483646"/>
            <ac:spMk id="52" creationId="{9FB82270-0D58-693F-80A5-739104D2AB01}"/>
          </ac:spMkLst>
        </pc:spChg>
        <pc:spChg chg="mod ord">
          <ac:chgData name="Gold, Katie M" userId="5ae033a2-6f86-43d5-a23b-d6ac7149072e" providerId="ADAL" clId="{A5C4F32F-3186-4009-9FA6-C7BE6288189A}" dt="2026-11-03T20:08:12.296" v="2045" actId="13244"/>
          <ac:spMkLst>
            <pc:docMk/>
            <pc:sldMk cId="3533804074" sldId="2147483646"/>
            <ac:spMk id="88" creationId="{BC1E22E9-FF40-9C6B-2BB4-B289692FC173}"/>
          </ac:spMkLst>
        </pc:spChg>
        <pc:spChg chg="mod ord">
          <ac:chgData name="Gold, Katie M" userId="5ae033a2-6f86-43d5-a23b-d6ac7149072e" providerId="ADAL" clId="{A5C4F32F-3186-4009-9FA6-C7BE6288189A}" dt="2026-11-03T20:08:16.443" v="2046" actId="13244"/>
          <ac:spMkLst>
            <pc:docMk/>
            <pc:sldMk cId="3533804074" sldId="2147483646"/>
            <ac:spMk id="90" creationId="{0B1DD98F-17E7-F893-199A-84EFF3682007}"/>
          </ac:spMkLst>
        </pc:spChg>
        <pc:picChg chg="mod">
          <ac:chgData name="Gold, Katie M" userId="5ae033a2-6f86-43d5-a23b-d6ac7149072e" providerId="ADAL" clId="{A5C4F32F-3186-4009-9FA6-C7BE6288189A}" dt="2026-11-03T19:14:54.987" v="1816" actId="962"/>
          <ac:picMkLst>
            <pc:docMk/>
            <pc:sldMk cId="3533804074" sldId="2147483646"/>
            <ac:picMk id="13" creationId="{4F5F706B-D9D7-D065-5743-C60D251C2FA4}"/>
          </ac:picMkLst>
        </pc:picChg>
        <pc:picChg chg="mod">
          <ac:chgData name="Gold, Katie M" userId="5ae033a2-6f86-43d5-a23b-d6ac7149072e" providerId="ADAL" clId="{A5C4F32F-3186-4009-9FA6-C7BE6288189A}" dt="2026-11-03T19:15:00.751" v="1823" actId="962"/>
          <ac:picMkLst>
            <pc:docMk/>
            <pc:sldMk cId="3533804074" sldId="2147483646"/>
            <ac:picMk id="20" creationId="{86D1D3CE-309B-9C67-4D16-F3954D681AAD}"/>
          </ac:picMkLst>
        </pc:picChg>
        <pc:picChg chg="mod ord">
          <ac:chgData name="Gold, Katie M" userId="5ae033a2-6f86-43d5-a23b-d6ac7149072e" providerId="ADAL" clId="{A5C4F32F-3186-4009-9FA6-C7BE6288189A}" dt="2026-11-03T20:09:18.462" v="2051" actId="13244"/>
          <ac:picMkLst>
            <pc:docMk/>
            <pc:sldMk cId="3533804074" sldId="2147483646"/>
            <ac:picMk id="25" creationId="{1E9CAFA5-B06D-D5CF-1EBD-3113F72DDCC1}"/>
          </ac:picMkLst>
        </pc:picChg>
        <pc:picChg chg="mod ord">
          <ac:chgData name="Gold, Katie M" userId="5ae033a2-6f86-43d5-a23b-d6ac7149072e" providerId="ADAL" clId="{A5C4F32F-3186-4009-9FA6-C7BE6288189A}" dt="2026-11-03T20:09:09.824" v="2050" actId="13244"/>
          <ac:picMkLst>
            <pc:docMk/>
            <pc:sldMk cId="3533804074" sldId="2147483646"/>
            <ac:picMk id="27" creationId="{871E91F3-72C6-86D4-8DEF-B7322B7D7F30}"/>
          </ac:picMkLst>
        </pc:picChg>
        <pc:picChg chg="mod">
          <ac:chgData name="Gold, Katie M" userId="5ae033a2-6f86-43d5-a23b-d6ac7149072e" providerId="ADAL" clId="{A5C4F32F-3186-4009-9FA6-C7BE6288189A}" dt="2026-11-03T19:14:59.386" v="1821" actId="962"/>
          <ac:picMkLst>
            <pc:docMk/>
            <pc:sldMk cId="3533804074" sldId="2147483646"/>
            <ac:picMk id="48" creationId="{A7BD6494-BC2A-50C1-ADA5-114771E28EA3}"/>
          </ac:picMkLst>
        </pc:picChg>
        <pc:picChg chg="mod ord">
          <ac:chgData name="Gold, Katie M" userId="5ae033a2-6f86-43d5-a23b-d6ac7149072e" providerId="ADAL" clId="{A5C4F32F-3186-4009-9FA6-C7BE6288189A}" dt="2026-11-03T20:08:22.618" v="2047" actId="13244"/>
          <ac:picMkLst>
            <pc:docMk/>
            <pc:sldMk cId="3533804074" sldId="2147483646"/>
            <ac:picMk id="86" creationId="{8146C2BA-1566-1138-6E61-6214DA82D677}"/>
          </ac:picMkLst>
        </pc:picChg>
      </pc:sldChg>
      <pc:sldMasterChg chg="modSp mod modSldLayout">
        <pc:chgData name="Gold, Katie M" userId="5ae033a2-6f86-43d5-a23b-d6ac7149072e" providerId="ADAL" clId="{A5C4F32F-3186-4009-9FA6-C7BE6288189A}" dt="2026-10-26T20:07:08.448" v="375" actId="2711"/>
        <pc:sldMasterMkLst>
          <pc:docMk/>
          <pc:sldMasterMk cId="1524003318" sldId="2147483660"/>
        </pc:sldMasterMkLst>
        <pc:spChg chg="mod">
          <ac:chgData name="Gold, Katie M" userId="5ae033a2-6f86-43d5-a23b-d6ac7149072e" providerId="ADAL" clId="{A5C4F32F-3186-4009-9FA6-C7BE6288189A}" dt="2026-10-26T20:07:08.448" v="375" actId="2711"/>
          <ac:spMkLst>
            <pc:docMk/>
            <pc:sldMasterMk cId="1524003318" sldId="2147483660"/>
            <ac:spMk id="5" creationId="{00000000-0000-0000-0000-000000000000}"/>
          </ac:spMkLst>
        </pc:spChg>
        <pc:sldLayoutChg chg="modSp mod">
          <pc:chgData name="Gold, Katie M" userId="5ae033a2-6f86-43d5-a23b-d6ac7149072e" providerId="ADAL" clId="{A5C4F32F-3186-4009-9FA6-C7BE6288189A}" dt="2026-10-26T20:05:23.958" v="362" actId="20577"/>
          <pc:sldLayoutMkLst>
            <pc:docMk/>
            <pc:sldMasterMk cId="1524003318" sldId="2147483660"/>
            <pc:sldLayoutMk cId="1134768603" sldId="2147483662"/>
          </pc:sldLayoutMkLst>
          <pc:spChg chg="mod">
            <ac:chgData name="Gold, Katie M" userId="5ae033a2-6f86-43d5-a23b-d6ac7149072e" providerId="ADAL" clId="{A5C4F32F-3186-4009-9FA6-C7BE6288189A}" dt="2026-10-26T20:05:23.958" v="362" actId="20577"/>
            <ac:spMkLst>
              <pc:docMk/>
              <pc:sldMasterMk cId="1524003318" sldId="2147483660"/>
              <pc:sldLayoutMk cId="1134768603" sldId="2147483662"/>
              <ac:spMk id="9" creationId="{00000000-0000-0000-0000-000000000000}"/>
            </ac:spMkLst>
          </pc:spChg>
        </pc:sldLayoutChg>
        <pc:sldLayoutChg chg="modSp mod">
          <pc:chgData name="Gold, Katie M" userId="5ae033a2-6f86-43d5-a23b-d6ac7149072e" providerId="ADAL" clId="{A5C4F32F-3186-4009-9FA6-C7BE6288189A}" dt="2026-10-26T20:05:38.714" v="364" actId="2711"/>
          <pc:sldLayoutMkLst>
            <pc:docMk/>
            <pc:sldMasterMk cId="1524003318" sldId="2147483660"/>
            <pc:sldLayoutMk cId="3394003880" sldId="2147483663"/>
          </pc:sldLayoutMkLst>
          <pc:spChg chg="mod">
            <ac:chgData name="Gold, Katie M" userId="5ae033a2-6f86-43d5-a23b-d6ac7149072e" providerId="ADAL" clId="{A5C4F32F-3186-4009-9FA6-C7BE6288189A}" dt="2026-10-26T20:05:38.714" v="364" actId="2711"/>
            <ac:spMkLst>
              <pc:docMk/>
              <pc:sldMasterMk cId="1524003318" sldId="2147483660"/>
              <pc:sldLayoutMk cId="3394003880" sldId="2147483663"/>
              <ac:spMk id="10" creationId="{00000000-0000-0000-0000-000000000000}"/>
            </ac:spMkLst>
          </pc:spChg>
        </pc:sldLayoutChg>
        <pc:sldLayoutChg chg="modSp mod">
          <pc:chgData name="Gold, Katie M" userId="5ae033a2-6f86-43d5-a23b-d6ac7149072e" providerId="ADAL" clId="{A5C4F32F-3186-4009-9FA6-C7BE6288189A}" dt="2026-10-26T20:06:05.290" v="369" actId="404"/>
          <pc:sldLayoutMkLst>
            <pc:docMk/>
            <pc:sldMasterMk cId="1524003318" sldId="2147483660"/>
            <pc:sldLayoutMk cId="912638366" sldId="2147483715"/>
          </pc:sldLayoutMkLst>
          <pc:spChg chg="mod">
            <ac:chgData name="Gold, Katie M" userId="5ae033a2-6f86-43d5-a23b-d6ac7149072e" providerId="ADAL" clId="{A5C4F32F-3186-4009-9FA6-C7BE6288189A}" dt="2026-10-26T20:06:05.290" v="369" actId="404"/>
            <ac:spMkLst>
              <pc:docMk/>
              <pc:sldMasterMk cId="1524003318" sldId="2147483660"/>
              <pc:sldLayoutMk cId="912638366" sldId="2147483715"/>
              <ac:spMk id="6" creationId="{155F5748-A4BA-7336-3A93-FEB49EDECD3D}"/>
            </ac:spMkLst>
          </pc:spChg>
        </pc:sldLayoutChg>
        <pc:sldLayoutChg chg="modSp mod">
          <pc:chgData name="Gold, Katie M" userId="5ae033a2-6f86-43d5-a23b-d6ac7149072e" providerId="ADAL" clId="{A5C4F32F-3186-4009-9FA6-C7BE6288189A}" dt="2026-10-26T20:06:24.069" v="373" actId="404"/>
          <pc:sldLayoutMkLst>
            <pc:docMk/>
            <pc:sldMasterMk cId="1524003318" sldId="2147483660"/>
            <pc:sldLayoutMk cId="654020284" sldId="2147483719"/>
          </pc:sldLayoutMkLst>
          <pc:spChg chg="mod">
            <ac:chgData name="Gold, Katie M" userId="5ae033a2-6f86-43d5-a23b-d6ac7149072e" providerId="ADAL" clId="{A5C4F32F-3186-4009-9FA6-C7BE6288189A}" dt="2026-10-26T20:06:24.069" v="373" actId="404"/>
            <ac:spMkLst>
              <pc:docMk/>
              <pc:sldMasterMk cId="1524003318" sldId="2147483660"/>
              <pc:sldLayoutMk cId="654020284" sldId="2147483719"/>
              <ac:spMk id="21" creationId="{00000000-0000-0000-0000-000000000000}"/>
            </ac:spMkLst>
          </pc:spChg>
        </pc:sldLayoutChg>
      </pc:sldMasterChg>
      <pc:sldMasterChg chg="modSp modSldLayout">
        <pc:chgData name="Gold, Katie M" userId="5ae033a2-6f86-43d5-a23b-d6ac7149072e" providerId="ADAL" clId="{A5C4F32F-3186-4009-9FA6-C7BE6288189A}" dt="2026-10-26T20:09:02.492" v="392"/>
        <pc:sldMasterMkLst>
          <pc:docMk/>
          <pc:sldMasterMk cId="2149802142" sldId="2147483664"/>
        </pc:sldMasterMkLst>
        <pc:spChg chg="mod">
          <ac:chgData name="Gold, Katie M" userId="5ae033a2-6f86-43d5-a23b-d6ac7149072e" providerId="ADAL" clId="{A5C4F32F-3186-4009-9FA6-C7BE6288189A}" dt="2026-10-26T20:09:02.492" v="392"/>
          <ac:spMkLst>
            <pc:docMk/>
            <pc:sldMasterMk cId="2149802142" sldId="2147483664"/>
            <ac:spMk id="5" creationId="{00000000-0000-0000-0000-000000000000}"/>
          </ac:spMkLst>
        </pc:spChg>
        <pc:sldLayoutChg chg="modSp mod">
          <pc:chgData name="Gold, Katie M" userId="5ae033a2-6f86-43d5-a23b-d6ac7149072e" providerId="ADAL" clId="{A5C4F32F-3186-4009-9FA6-C7BE6288189A}" dt="2026-10-26T20:07:20.321" v="377" actId="2711"/>
          <pc:sldLayoutMkLst>
            <pc:docMk/>
            <pc:sldMasterMk cId="2149802142" sldId="2147483664"/>
            <pc:sldLayoutMk cId="3107923706" sldId="2147483666"/>
          </pc:sldLayoutMkLst>
          <pc:spChg chg="mod">
            <ac:chgData name="Gold, Katie M" userId="5ae033a2-6f86-43d5-a23b-d6ac7149072e" providerId="ADAL" clId="{A5C4F32F-3186-4009-9FA6-C7BE6288189A}" dt="2026-10-26T20:07:20.321" v="377" actId="2711"/>
            <ac:spMkLst>
              <pc:docMk/>
              <pc:sldMasterMk cId="2149802142" sldId="2147483664"/>
              <pc:sldLayoutMk cId="3107923706" sldId="2147483666"/>
              <ac:spMk id="9" creationId="{00000000-0000-0000-0000-000000000000}"/>
            </ac:spMkLst>
          </pc:spChg>
        </pc:sldLayoutChg>
        <pc:sldLayoutChg chg="modSp mod">
          <pc:chgData name="Gold, Katie M" userId="5ae033a2-6f86-43d5-a23b-d6ac7149072e" providerId="ADAL" clId="{A5C4F32F-3186-4009-9FA6-C7BE6288189A}" dt="2026-10-26T20:07:48.498" v="383" actId="2711"/>
          <pc:sldLayoutMkLst>
            <pc:docMk/>
            <pc:sldMasterMk cId="2149802142" sldId="2147483664"/>
            <pc:sldLayoutMk cId="852051228" sldId="2147483668"/>
          </pc:sldLayoutMkLst>
          <pc:spChg chg="mod">
            <ac:chgData name="Gold, Katie M" userId="5ae033a2-6f86-43d5-a23b-d6ac7149072e" providerId="ADAL" clId="{A5C4F32F-3186-4009-9FA6-C7BE6288189A}" dt="2026-10-26T20:07:48.498" v="383" actId="2711"/>
            <ac:spMkLst>
              <pc:docMk/>
              <pc:sldMasterMk cId="2149802142" sldId="2147483664"/>
              <pc:sldLayoutMk cId="852051228" sldId="2147483668"/>
              <ac:spMk id="21" creationId="{00000000-0000-0000-0000-000000000000}"/>
            </ac:spMkLst>
          </pc:spChg>
        </pc:sldLayoutChg>
        <pc:sldLayoutChg chg="modSp mod">
          <pc:chgData name="Gold, Katie M" userId="5ae033a2-6f86-43d5-a23b-d6ac7149072e" providerId="ADAL" clId="{A5C4F32F-3186-4009-9FA6-C7BE6288189A}" dt="2026-10-26T20:07:31.295" v="379" actId="2711"/>
          <pc:sldLayoutMkLst>
            <pc:docMk/>
            <pc:sldMasterMk cId="2149802142" sldId="2147483664"/>
            <pc:sldLayoutMk cId="2854548634" sldId="2147483669"/>
          </pc:sldLayoutMkLst>
          <pc:spChg chg="mod">
            <ac:chgData name="Gold, Katie M" userId="5ae033a2-6f86-43d5-a23b-d6ac7149072e" providerId="ADAL" clId="{A5C4F32F-3186-4009-9FA6-C7BE6288189A}" dt="2026-10-26T20:07:31.295" v="379" actId="2711"/>
            <ac:spMkLst>
              <pc:docMk/>
              <pc:sldMasterMk cId="2149802142" sldId="2147483664"/>
              <pc:sldLayoutMk cId="2854548634" sldId="2147483669"/>
              <ac:spMk id="10" creationId="{00000000-0000-0000-0000-000000000000}"/>
            </ac:spMkLst>
          </pc:spChg>
        </pc:sldLayoutChg>
        <pc:sldLayoutChg chg="modSp mod">
          <pc:chgData name="Gold, Katie M" userId="5ae033a2-6f86-43d5-a23b-d6ac7149072e" providerId="ADAL" clId="{A5C4F32F-3186-4009-9FA6-C7BE6288189A}" dt="2026-10-26T20:08:02.656" v="388" actId="2711"/>
          <pc:sldLayoutMkLst>
            <pc:docMk/>
            <pc:sldMasterMk cId="2149802142" sldId="2147483664"/>
            <pc:sldLayoutMk cId="3902311203" sldId="2147483716"/>
          </pc:sldLayoutMkLst>
          <pc:spChg chg="mod">
            <ac:chgData name="Gold, Katie M" userId="5ae033a2-6f86-43d5-a23b-d6ac7149072e" providerId="ADAL" clId="{A5C4F32F-3186-4009-9FA6-C7BE6288189A}" dt="2026-10-26T20:08:02.656" v="388" actId="2711"/>
            <ac:spMkLst>
              <pc:docMk/>
              <pc:sldMasterMk cId="2149802142" sldId="2147483664"/>
              <pc:sldLayoutMk cId="3902311203" sldId="2147483716"/>
              <ac:spMk id="4" creationId="{684BA598-F0B0-2CA7-2D04-719CCF014059}"/>
            </ac:spMkLst>
          </pc:spChg>
        </pc:sldLayoutChg>
        <pc:sldLayoutChg chg="modSp mod">
          <pc:chgData name="Gold, Katie M" userId="5ae033a2-6f86-43d5-a23b-d6ac7149072e" providerId="ADAL" clId="{A5C4F32F-3186-4009-9FA6-C7BE6288189A}" dt="2026-10-26T20:08:18.260" v="391" actId="2711"/>
          <pc:sldLayoutMkLst>
            <pc:docMk/>
            <pc:sldMasterMk cId="2149802142" sldId="2147483664"/>
            <pc:sldLayoutMk cId="2470528912" sldId="2147483718"/>
          </pc:sldLayoutMkLst>
          <pc:spChg chg="mod">
            <ac:chgData name="Gold, Katie M" userId="5ae033a2-6f86-43d5-a23b-d6ac7149072e" providerId="ADAL" clId="{A5C4F32F-3186-4009-9FA6-C7BE6288189A}" dt="2026-10-26T20:08:18.260" v="391" actId="2711"/>
            <ac:spMkLst>
              <pc:docMk/>
              <pc:sldMasterMk cId="2149802142" sldId="2147483664"/>
              <pc:sldLayoutMk cId="2470528912" sldId="2147483718"/>
              <ac:spMk id="6" creationId="{155F5748-A4BA-7336-3A93-FEB49EDECD3D}"/>
            </ac:spMkLst>
          </pc:spChg>
        </pc:sldLayoutChg>
      </pc:sldMasterChg>
    </pc:docChg>
  </pc:docChgLst>
  <pc:docChgLst>
    <pc:chgData name="Goda, Deborah A" userId="05077d78-d59a-47ac-84e5-9a98836dbe0d" providerId="ADAL" clId="{7685E37A-413E-4DEC-B81E-54E431F98FB1}"/>
    <pc:docChg chg="undo custSel mod addSld modSld sldOrd modSection">
      <pc:chgData name="Goda, Deborah A" userId="05077d78-d59a-47ac-84e5-9a98836dbe0d" providerId="ADAL" clId="{7685E37A-413E-4DEC-B81E-54E431F98FB1}" dt="2026-10-27T17:21:42.876" v="252" actId="20577"/>
      <pc:docMkLst>
        <pc:docMk/>
      </pc:docMkLst>
      <pc:sldChg chg="addSp modSp mod">
        <pc:chgData name="Goda, Deborah A" userId="05077d78-d59a-47ac-84e5-9a98836dbe0d" providerId="ADAL" clId="{7685E37A-413E-4DEC-B81E-54E431F98FB1}" dt="2026-10-27T12:41:35.671" v="176"/>
        <pc:sldMkLst>
          <pc:docMk/>
          <pc:sldMk cId="2757721439" sldId="2146847394"/>
        </pc:sldMkLst>
        <pc:spChg chg="add mod">
          <ac:chgData name="Goda, Deborah A" userId="05077d78-d59a-47ac-84e5-9a98836dbe0d" providerId="ADAL" clId="{7685E37A-413E-4DEC-B81E-54E431F98FB1}" dt="2026-10-27T12:41:35.671" v="176"/>
          <ac:spMkLst>
            <pc:docMk/>
            <pc:sldMk cId="2757721439" sldId="2146847394"/>
            <ac:spMk id="8" creationId="{3AE1E45B-79EA-C6E3-23CF-AB8B2F6A0ADE}"/>
          </ac:spMkLst>
        </pc:spChg>
        <pc:spChg chg="mod">
          <ac:chgData name="Goda, Deborah A" userId="05077d78-d59a-47ac-84e5-9a98836dbe0d" providerId="ADAL" clId="{7685E37A-413E-4DEC-B81E-54E431F98FB1}" dt="2026-10-27T12:41:33.028" v="175" actId="21"/>
          <ac:spMkLst>
            <pc:docMk/>
            <pc:sldMk cId="2757721439" sldId="2146847394"/>
            <ac:spMk id="28" creationId="{EE7B0F78-9B02-C2DA-8E7B-1E48F00E995A}"/>
          </ac:spMkLst>
        </pc:spChg>
      </pc:sldChg>
      <pc:sldChg chg="modSp mod">
        <pc:chgData name="Goda, Deborah A" userId="05077d78-d59a-47ac-84e5-9a98836dbe0d" providerId="ADAL" clId="{7685E37A-413E-4DEC-B81E-54E431F98FB1}" dt="2026-10-26T17:29:08.037" v="170" actId="13926"/>
        <pc:sldMkLst>
          <pc:docMk/>
          <pc:sldMk cId="935627802" sldId="2147483633"/>
        </pc:sldMkLst>
        <pc:spChg chg="mod">
          <ac:chgData name="Goda, Deborah A" userId="05077d78-d59a-47ac-84e5-9a98836dbe0d" providerId="ADAL" clId="{7685E37A-413E-4DEC-B81E-54E431F98FB1}" dt="2026-10-26T17:29:08.037" v="170" actId="13926"/>
          <ac:spMkLst>
            <pc:docMk/>
            <pc:sldMk cId="935627802" sldId="2147483633"/>
            <ac:spMk id="10" creationId="{3A93BA3B-D653-2394-7811-8F13D8480BDA}"/>
          </ac:spMkLst>
        </pc:spChg>
      </pc:sldChg>
      <pc:sldChg chg="modSp mod ord">
        <pc:chgData name="Goda, Deborah A" userId="05077d78-d59a-47ac-84e5-9a98836dbe0d" providerId="ADAL" clId="{7685E37A-413E-4DEC-B81E-54E431F98FB1}" dt="2026-10-26T17:27:37.327" v="169"/>
        <pc:sldMkLst>
          <pc:docMk/>
          <pc:sldMk cId="1088076934" sldId="2147483634"/>
        </pc:sldMkLst>
        <pc:spChg chg="mod">
          <ac:chgData name="Goda, Deborah A" userId="05077d78-d59a-47ac-84e5-9a98836dbe0d" providerId="ADAL" clId="{7685E37A-413E-4DEC-B81E-54E431F98FB1}" dt="2026-10-26T17:24:00.193" v="7" actId="1076"/>
          <ac:spMkLst>
            <pc:docMk/>
            <pc:sldMk cId="1088076934" sldId="2147483634"/>
            <ac:spMk id="22" creationId="{23704DFC-FA61-0970-7F68-5BF1F9E1B2A2}"/>
          </ac:spMkLst>
        </pc:spChg>
      </pc:sldChg>
      <pc:sldChg chg="ord">
        <pc:chgData name="Goda, Deborah A" userId="05077d78-d59a-47ac-84e5-9a98836dbe0d" providerId="ADAL" clId="{7685E37A-413E-4DEC-B81E-54E431F98FB1}" dt="2026-10-26T17:31:25.765" v="172"/>
        <pc:sldMkLst>
          <pc:docMk/>
          <pc:sldMk cId="1151273527" sldId="2147483639"/>
        </pc:sldMkLst>
      </pc:sldChg>
      <pc:sldChg chg="modSp new mod">
        <pc:chgData name="Goda, Deborah A" userId="05077d78-d59a-47ac-84e5-9a98836dbe0d" providerId="ADAL" clId="{7685E37A-413E-4DEC-B81E-54E431F98FB1}" dt="2026-10-26T17:26:33.181" v="167" actId="20577"/>
        <pc:sldMkLst>
          <pc:docMk/>
          <pc:sldMk cId="2228194351" sldId="2147483643"/>
        </pc:sldMkLst>
        <pc:spChg chg="mod">
          <ac:chgData name="Goda, Deborah A" userId="05077d78-d59a-47ac-84e5-9a98836dbe0d" providerId="ADAL" clId="{7685E37A-413E-4DEC-B81E-54E431F98FB1}" dt="2026-10-26T17:26:33.181" v="167" actId="20577"/>
          <ac:spMkLst>
            <pc:docMk/>
            <pc:sldMk cId="2228194351" sldId="2147483643"/>
            <ac:spMk id="2" creationId="{12417A5F-AEDA-3C5F-8760-692D665105BC}"/>
          </ac:spMkLst>
        </pc:spChg>
      </pc:sldChg>
      <pc:sldChg chg="modSp mod modCm">
        <pc:chgData name="Goda, Deborah A" userId="05077d78-d59a-47ac-84e5-9a98836dbe0d" providerId="ADAL" clId="{7685E37A-413E-4DEC-B81E-54E431F98FB1}" dt="2026-10-27T17:21:42.876" v="252" actId="20577"/>
        <pc:sldMkLst>
          <pc:docMk/>
          <pc:sldMk cId="404502499" sldId="2147483645"/>
        </pc:sldMkLst>
        <pc:spChg chg="mod">
          <ac:chgData name="Goda, Deborah A" userId="05077d78-d59a-47ac-84e5-9a98836dbe0d" providerId="ADAL" clId="{7685E37A-413E-4DEC-B81E-54E431F98FB1}" dt="2026-10-27T17:21:42.876" v="252" actId="20577"/>
          <ac:spMkLst>
            <pc:docMk/>
            <pc:sldMk cId="404502499" sldId="2147483645"/>
            <ac:spMk id="28" creationId="{8BD8E97E-3297-5172-2846-5B6E0C4844BC}"/>
          </ac:spMkLst>
        </pc:spChg>
        <pc:extLst>
          <p:ext xmlns:p="http://schemas.openxmlformats.org/presentationml/2006/main" uri="{D6D511B9-2390-475A-947B-AFAB55BFBCF1}">
            <pc226:cmChg xmlns:pc226="http://schemas.microsoft.com/office/powerpoint/2022/06/main/command" chg="mod">
              <pc226:chgData name="Goda, Deborah A" userId="05077d78-d59a-47ac-84e5-9a98836dbe0d" providerId="ADAL" clId="{7685E37A-413E-4DEC-B81E-54E431F98FB1}" dt="2026-10-27T17:21:42.876" v="252" actId="20577"/>
              <pc2:cmMkLst xmlns:pc2="http://schemas.microsoft.com/office/powerpoint/2019/9/main/command">
                <pc:docMk/>
                <pc:sldMk cId="404502499" sldId="2147483645"/>
                <pc2:cmMk id="{D2632D95-2ED8-4CF2-8A37-6A642797F03B}"/>
              </pc2:cmMkLst>
            </pc226:cmChg>
          </p:ext>
        </pc:extLst>
      </pc:sldChg>
    </pc:docChg>
  </pc:docChgLst>
  <pc:docChgLst>
    <pc:chgData name="McHenry, Neal" userId="S::neal.mchenry@dhhs.nc.gov::d2eda162-65f1-4abf-a823-33f3f093fd63" providerId="AD" clId="Web-{1E689AB8-BE56-4A51-F128-DF9F8B6F1CF8}"/>
    <pc:docChg chg="modSld">
      <pc:chgData name="McHenry, Neal" userId="S::neal.mchenry@dhhs.nc.gov::d2eda162-65f1-4abf-a823-33f3f093fd63" providerId="AD" clId="Web-{1E689AB8-BE56-4A51-F128-DF9F8B6F1CF8}" dt="2026-10-27T17:30:26.885" v="6" actId="20577"/>
      <pc:docMkLst>
        <pc:docMk/>
      </pc:docMkLst>
      <pc:sldChg chg="modSp">
        <pc:chgData name="McHenry, Neal" userId="S::neal.mchenry@dhhs.nc.gov::d2eda162-65f1-4abf-a823-33f3f093fd63" providerId="AD" clId="Web-{1E689AB8-BE56-4A51-F128-DF9F8B6F1CF8}" dt="2026-10-27T17:30:26.885" v="6" actId="20577"/>
        <pc:sldMkLst>
          <pc:docMk/>
          <pc:sldMk cId="1088076934" sldId="2147483634"/>
        </pc:sldMkLst>
        <pc:spChg chg="mod">
          <ac:chgData name="McHenry, Neal" userId="S::neal.mchenry@dhhs.nc.gov::d2eda162-65f1-4abf-a823-33f3f093fd63" providerId="AD" clId="Web-{1E689AB8-BE56-4A51-F128-DF9F8B6F1CF8}" dt="2026-10-27T17:30:26.885" v="6" actId="20577"/>
          <ac:spMkLst>
            <pc:docMk/>
            <pc:sldMk cId="1088076934" sldId="2147483634"/>
            <ac:spMk id="26" creationId="{28598553-D24A-16F2-8BF4-4F2AD18222FA}"/>
          </ac:spMkLst>
        </pc:spChg>
      </pc:sldChg>
      <pc:sldChg chg="modSp">
        <pc:chgData name="McHenry, Neal" userId="S::neal.mchenry@dhhs.nc.gov::d2eda162-65f1-4abf-a823-33f3f093fd63" providerId="AD" clId="Web-{1E689AB8-BE56-4A51-F128-DF9F8B6F1CF8}" dt="2026-10-27T17:29:30.619" v="1" actId="20577"/>
        <pc:sldMkLst>
          <pc:docMk/>
          <pc:sldMk cId="2228194351" sldId="2147483643"/>
        </pc:sldMkLst>
        <pc:spChg chg="mod">
          <ac:chgData name="McHenry, Neal" userId="S::neal.mchenry@dhhs.nc.gov::d2eda162-65f1-4abf-a823-33f3f093fd63" providerId="AD" clId="Web-{1E689AB8-BE56-4A51-F128-DF9F8B6F1CF8}" dt="2026-10-27T17:29:30.619" v="1" actId="20577"/>
          <ac:spMkLst>
            <pc:docMk/>
            <pc:sldMk cId="2228194351" sldId="2147483643"/>
            <ac:spMk id="2" creationId="{12417A5F-AEDA-3C5F-8760-692D665105BC}"/>
          </ac:spMkLst>
        </pc:spChg>
      </pc:sldChg>
    </pc:docChg>
  </pc:docChgLst>
  <pc:docChgLst>
    <pc:chgData name="McGill, Yolanda" userId="S::yolanda.mcgill@nc.gov::c1f3cb3b-80d9-44f5-98ee-43e81793e5f3" providerId="AD" clId="Web-{3C4FE06D-14E0-503D-F999-E132A9C34C77}"/>
    <pc:docChg chg="modSld">
      <pc:chgData name="McGill, Yolanda" userId="S::yolanda.mcgill@nc.gov::c1f3cb3b-80d9-44f5-98ee-43e81793e5f3" providerId="AD" clId="Web-{3C4FE06D-14E0-503D-F999-E132A9C34C77}" dt="2026-10-28T20:54:28.528" v="0" actId="20577"/>
      <pc:docMkLst>
        <pc:docMk/>
      </pc:docMkLst>
      <pc:sldChg chg="modSp">
        <pc:chgData name="McGill, Yolanda" userId="S::yolanda.mcgill@nc.gov::c1f3cb3b-80d9-44f5-98ee-43e81793e5f3" providerId="AD" clId="Web-{3C4FE06D-14E0-503D-F999-E132A9C34C77}" dt="2026-10-28T20:54:28.528" v="0" actId="20577"/>
        <pc:sldMkLst>
          <pc:docMk/>
          <pc:sldMk cId="2609274941" sldId="281"/>
        </pc:sldMkLst>
        <pc:spChg chg="mod">
          <ac:chgData name="McGill, Yolanda" userId="S::yolanda.mcgill@nc.gov::c1f3cb3b-80d9-44f5-98ee-43e81793e5f3" providerId="AD" clId="Web-{3C4FE06D-14E0-503D-F999-E132A9C34C77}" dt="2026-10-28T20:54:28.528" v="0" actId="20577"/>
          <ac:spMkLst>
            <pc:docMk/>
            <pc:sldMk cId="2609274941" sldId="281"/>
            <ac:spMk id="73" creationId="{91426144-483D-CC04-028E-724D5272A9C4}"/>
          </ac:spMkLst>
        </pc:spChg>
      </pc:sldChg>
    </pc:docChg>
  </pc:docChgLst>
  <pc:docChgLst>
    <pc:chgData name="Chilukuri, Sunila" userId="S::sunila.chilukuri@dhhs.nc.gov::713e9b47-94e4-4b88-a79d-75fb3bbc691d" providerId="AD" clId="Web-{73AAEB7E-A775-57A6-13D8-0FB79999A4EE}"/>
    <pc:docChg chg="mod">
      <pc:chgData name="Chilukuri, Sunila" userId="S::sunila.chilukuri@dhhs.nc.gov::713e9b47-94e4-4b88-a79d-75fb3bbc691d" providerId="AD" clId="Web-{73AAEB7E-A775-57A6-13D8-0FB79999A4EE}" dt="2026-10-27T00:14:29.945" v="0"/>
      <pc:docMkLst>
        <pc:docMk/>
      </pc:docMkLst>
    </pc:docChg>
  </pc:docChgLst>
  <pc:docChgLst>
    <pc:chgData name="Kim, Jennifer N" userId="4294dc07-ba74-4e0d-931a-87c4594f96a7" providerId="ADAL" clId="{7C557E3F-95C1-41ED-A124-6DD57A1AF5B1}"/>
    <pc:docChg chg="undo redo custSel addSld delSld modSld sldOrd modMainMaster addSection delSection modSection">
      <pc:chgData name="Kim, Jennifer N" userId="4294dc07-ba74-4e0d-931a-87c4594f96a7" providerId="ADAL" clId="{7C557E3F-95C1-41ED-A124-6DD57A1AF5B1}" dt="2026-10-30T13:43:45.133" v="7382" actId="1076"/>
      <pc:docMkLst>
        <pc:docMk/>
      </pc:docMkLst>
      <pc:sldChg chg="addSp delSp modSp mod ord modCm">
        <pc:chgData name="Kim, Jennifer N" userId="4294dc07-ba74-4e0d-931a-87c4594f96a7" providerId="ADAL" clId="{7C557E3F-95C1-41ED-A124-6DD57A1AF5B1}" dt="2026-10-28T21:04:19.301" v="7357" actId="1035"/>
        <pc:sldMkLst>
          <pc:docMk/>
          <pc:sldMk cId="2609274941" sldId="281"/>
        </pc:sldMkLst>
        <pc:spChg chg="mod">
          <ac:chgData name="Kim, Jennifer N" userId="4294dc07-ba74-4e0d-931a-87c4594f96a7" providerId="ADAL" clId="{7C557E3F-95C1-41ED-A124-6DD57A1AF5B1}" dt="2026-10-27T13:01:27.455" v="6715" actId="14100"/>
          <ac:spMkLst>
            <pc:docMk/>
            <pc:sldMk cId="2609274941" sldId="281"/>
            <ac:spMk id="7" creationId="{8A072284-730E-4DEE-D8D6-45AC8E847E65}"/>
          </ac:spMkLst>
        </pc:spChg>
        <pc:spChg chg="add mod">
          <ac:chgData name="Kim, Jennifer N" userId="4294dc07-ba74-4e0d-931a-87c4594f96a7" providerId="ADAL" clId="{7C557E3F-95C1-41ED-A124-6DD57A1AF5B1}" dt="2026-10-26T18:17:42.253" v="4752" actId="164"/>
          <ac:spMkLst>
            <pc:docMk/>
            <pc:sldMk cId="2609274941" sldId="281"/>
            <ac:spMk id="8" creationId="{D5D99818-B577-A7AB-BC13-0C156665C42A}"/>
          </ac:spMkLst>
        </pc:spChg>
        <pc:spChg chg="mod">
          <ac:chgData name="Kim, Jennifer N" userId="4294dc07-ba74-4e0d-931a-87c4594f96a7" providerId="ADAL" clId="{7C557E3F-95C1-41ED-A124-6DD57A1AF5B1}" dt="2026-10-28T21:01:32.214" v="7253" actId="14100"/>
          <ac:spMkLst>
            <pc:docMk/>
            <pc:sldMk cId="2609274941" sldId="281"/>
            <ac:spMk id="10" creationId="{3BF31E37-F5B1-BBC9-14A7-750868E77BD8}"/>
          </ac:spMkLst>
        </pc:spChg>
        <pc:spChg chg="add mod">
          <ac:chgData name="Kim, Jennifer N" userId="4294dc07-ba74-4e0d-931a-87c4594f96a7" providerId="ADAL" clId="{7C557E3F-95C1-41ED-A124-6DD57A1AF5B1}" dt="2026-10-26T18:17:42.253" v="4752" actId="164"/>
          <ac:spMkLst>
            <pc:docMk/>
            <pc:sldMk cId="2609274941" sldId="281"/>
            <ac:spMk id="11" creationId="{9E8358B1-2B67-93EB-3E79-3AB09442516E}"/>
          </ac:spMkLst>
        </pc:spChg>
        <pc:spChg chg="mod">
          <ac:chgData name="Kim, Jennifer N" userId="4294dc07-ba74-4e0d-931a-87c4594f96a7" providerId="ADAL" clId="{7C557E3F-95C1-41ED-A124-6DD57A1AF5B1}" dt="2026-10-26T19:56:45.982" v="6281" actId="20577"/>
          <ac:spMkLst>
            <pc:docMk/>
            <pc:sldMk cId="2609274941" sldId="281"/>
            <ac:spMk id="12" creationId="{BAF6B88C-DE2E-6034-99BC-CE49A2171741}"/>
          </ac:spMkLst>
        </pc:spChg>
        <pc:spChg chg="mod">
          <ac:chgData name="Kim, Jennifer N" userId="4294dc07-ba74-4e0d-931a-87c4594f96a7" providerId="ADAL" clId="{7C557E3F-95C1-41ED-A124-6DD57A1AF5B1}" dt="2026-10-28T20:07:10.730" v="7243" actId="1035"/>
          <ac:spMkLst>
            <pc:docMk/>
            <pc:sldMk cId="2609274941" sldId="281"/>
            <ac:spMk id="13" creationId="{108616A4-369A-C4FF-E738-A0162D5FF55F}"/>
          </ac:spMkLst>
        </pc:spChg>
        <pc:spChg chg="add mod">
          <ac:chgData name="Kim, Jennifer N" userId="4294dc07-ba74-4e0d-931a-87c4594f96a7" providerId="ADAL" clId="{7C557E3F-95C1-41ED-A124-6DD57A1AF5B1}" dt="2026-10-28T21:01:18.345" v="7252" actId="1037"/>
          <ac:spMkLst>
            <pc:docMk/>
            <pc:sldMk cId="2609274941" sldId="281"/>
            <ac:spMk id="17" creationId="{8B50F3BD-902E-9B6D-7979-19B7E6010D27}"/>
          </ac:spMkLst>
        </pc:spChg>
        <pc:spChg chg="add mod">
          <ac:chgData name="Kim, Jennifer N" userId="4294dc07-ba74-4e0d-931a-87c4594f96a7" providerId="ADAL" clId="{7C557E3F-95C1-41ED-A124-6DD57A1AF5B1}" dt="2026-10-22T19:36:16.365" v="1208" actId="1076"/>
          <ac:spMkLst>
            <pc:docMk/>
            <pc:sldMk cId="2609274941" sldId="281"/>
            <ac:spMk id="20" creationId="{54AA430D-FAA5-9899-97F1-ADAE8DE20AD9}"/>
          </ac:spMkLst>
        </pc:spChg>
        <pc:spChg chg="mod">
          <ac:chgData name="Kim, Jennifer N" userId="4294dc07-ba74-4e0d-931a-87c4594f96a7" providerId="ADAL" clId="{7C557E3F-95C1-41ED-A124-6DD57A1AF5B1}" dt="2026-10-26T18:16:28.890" v="4709" actId="27636"/>
          <ac:spMkLst>
            <pc:docMk/>
            <pc:sldMk cId="2609274941" sldId="281"/>
            <ac:spMk id="22" creationId="{37EC0CB0-57E1-053C-EBC5-0F41BAE69353}"/>
          </ac:spMkLst>
        </pc:spChg>
        <pc:spChg chg="add mod">
          <ac:chgData name="Kim, Jennifer N" userId="4294dc07-ba74-4e0d-931a-87c4594f96a7" providerId="ADAL" clId="{7C557E3F-95C1-41ED-A124-6DD57A1AF5B1}" dt="2026-10-26T18:17:42.253" v="4752" actId="164"/>
          <ac:spMkLst>
            <pc:docMk/>
            <pc:sldMk cId="2609274941" sldId="281"/>
            <ac:spMk id="23" creationId="{39F1B9AC-D410-E140-0E66-1680D9F9CA45}"/>
          </ac:spMkLst>
        </pc:spChg>
        <pc:spChg chg="mod">
          <ac:chgData name="Kim, Jennifer N" userId="4294dc07-ba74-4e0d-931a-87c4594f96a7" providerId="ADAL" clId="{7C557E3F-95C1-41ED-A124-6DD57A1AF5B1}" dt="2026-10-26T18:15:58.035" v="4701" actId="164"/>
          <ac:spMkLst>
            <pc:docMk/>
            <pc:sldMk cId="2609274941" sldId="281"/>
            <ac:spMk id="46" creationId="{B73B33A5-F66B-A6C8-CABA-21E31770EA04}"/>
          </ac:spMkLst>
        </pc:spChg>
        <pc:spChg chg="mod">
          <ac:chgData name="Kim, Jennifer N" userId="4294dc07-ba74-4e0d-931a-87c4594f96a7" providerId="ADAL" clId="{7C557E3F-95C1-41ED-A124-6DD57A1AF5B1}" dt="2026-10-27T00:26:10.611" v="6698" actId="108"/>
          <ac:spMkLst>
            <pc:docMk/>
            <pc:sldMk cId="2609274941" sldId="281"/>
            <ac:spMk id="48" creationId="{D8479B91-5A6D-8EFE-7164-8C5B41EDA552}"/>
          </ac:spMkLst>
        </pc:spChg>
        <pc:spChg chg="mod">
          <ac:chgData name="Kim, Jennifer N" userId="4294dc07-ba74-4e0d-931a-87c4594f96a7" providerId="ADAL" clId="{7C557E3F-95C1-41ED-A124-6DD57A1AF5B1}" dt="2026-10-26T18:17:42.253" v="4752" actId="164"/>
          <ac:spMkLst>
            <pc:docMk/>
            <pc:sldMk cId="2609274941" sldId="281"/>
            <ac:spMk id="50" creationId="{FA65E5D2-4045-55F2-AB3A-724820F5988F}"/>
          </ac:spMkLst>
        </pc:spChg>
        <pc:spChg chg="mod">
          <ac:chgData name="Kim, Jennifer N" userId="4294dc07-ba74-4e0d-931a-87c4594f96a7" providerId="ADAL" clId="{7C557E3F-95C1-41ED-A124-6DD57A1AF5B1}" dt="2026-10-28T21:02:04.551" v="7266" actId="1035"/>
          <ac:spMkLst>
            <pc:docMk/>
            <pc:sldMk cId="2609274941" sldId="281"/>
            <ac:spMk id="52" creationId="{23B53357-555B-3CF9-1C9D-4FDAC3A02B40}"/>
          </ac:spMkLst>
        </pc:spChg>
        <pc:spChg chg="add mod">
          <ac:chgData name="Kim, Jennifer N" userId="4294dc07-ba74-4e0d-931a-87c4594f96a7" providerId="ADAL" clId="{7C557E3F-95C1-41ED-A124-6DD57A1AF5B1}" dt="2026-10-26T18:18:18.287" v="4768" actId="14100"/>
          <ac:spMkLst>
            <pc:docMk/>
            <pc:sldMk cId="2609274941" sldId="281"/>
            <ac:spMk id="53" creationId="{F4F1F454-4D62-D8EF-F598-C6FB459E2EE7}"/>
          </ac:spMkLst>
        </pc:spChg>
        <pc:spChg chg="mod">
          <ac:chgData name="Kim, Jennifer N" userId="4294dc07-ba74-4e0d-931a-87c4594f96a7" providerId="ADAL" clId="{7C557E3F-95C1-41ED-A124-6DD57A1AF5B1}" dt="2026-10-23T14:37:16.238" v="4583" actId="1036"/>
          <ac:spMkLst>
            <pc:docMk/>
            <pc:sldMk cId="2609274941" sldId="281"/>
            <ac:spMk id="56" creationId="{0C2B9494-5379-3186-7017-EAB6955F2FFD}"/>
          </ac:spMkLst>
        </pc:spChg>
        <pc:spChg chg="add mod">
          <ac:chgData name="Kim, Jennifer N" userId="4294dc07-ba74-4e0d-931a-87c4594f96a7" providerId="ADAL" clId="{7C557E3F-95C1-41ED-A124-6DD57A1AF5B1}" dt="2026-10-28T21:03:35.917" v="7324" actId="14100"/>
          <ac:spMkLst>
            <pc:docMk/>
            <pc:sldMk cId="2609274941" sldId="281"/>
            <ac:spMk id="57" creationId="{3D02EF67-0FF6-5E7C-3962-0D6B0A9EF89D}"/>
          </ac:spMkLst>
        </pc:spChg>
        <pc:spChg chg="mod">
          <ac:chgData name="Kim, Jennifer N" userId="4294dc07-ba74-4e0d-931a-87c4594f96a7" providerId="ADAL" clId="{7C557E3F-95C1-41ED-A124-6DD57A1AF5B1}" dt="2026-10-26T18:17:42.253" v="4752" actId="164"/>
          <ac:spMkLst>
            <pc:docMk/>
            <pc:sldMk cId="2609274941" sldId="281"/>
            <ac:spMk id="58" creationId="{EA776EF2-8863-0807-9B90-A8D2094B3744}"/>
          </ac:spMkLst>
        </pc:spChg>
        <pc:spChg chg="mod">
          <ac:chgData name="Kim, Jennifer N" userId="4294dc07-ba74-4e0d-931a-87c4594f96a7" providerId="ADAL" clId="{7C557E3F-95C1-41ED-A124-6DD57A1AF5B1}" dt="2026-10-28T21:02:31.831" v="7277" actId="1036"/>
          <ac:spMkLst>
            <pc:docMk/>
            <pc:sldMk cId="2609274941" sldId="281"/>
            <ac:spMk id="60" creationId="{F2813A4B-7A2D-64AB-CB3E-64495B02D208}"/>
          </ac:spMkLst>
        </pc:spChg>
        <pc:spChg chg="mod">
          <ac:chgData name="Kim, Jennifer N" userId="4294dc07-ba74-4e0d-931a-87c4594f96a7" providerId="ADAL" clId="{7C557E3F-95C1-41ED-A124-6DD57A1AF5B1}" dt="2026-10-28T21:02:19.295" v="7271" actId="1036"/>
          <ac:spMkLst>
            <pc:docMk/>
            <pc:sldMk cId="2609274941" sldId="281"/>
            <ac:spMk id="62" creationId="{02411AF3-567C-99DA-B5BF-B85FFE472035}"/>
          </ac:spMkLst>
        </pc:spChg>
        <pc:spChg chg="mod">
          <ac:chgData name="Kim, Jennifer N" userId="4294dc07-ba74-4e0d-931a-87c4594f96a7" providerId="ADAL" clId="{7C557E3F-95C1-41ED-A124-6DD57A1AF5B1}" dt="2026-10-28T21:02:19.295" v="7271" actId="1036"/>
          <ac:spMkLst>
            <pc:docMk/>
            <pc:sldMk cId="2609274941" sldId="281"/>
            <ac:spMk id="64" creationId="{F96AC7B1-981F-F3CF-DA7A-9EE2BFDDD383}"/>
          </ac:spMkLst>
        </pc:spChg>
        <pc:spChg chg="add mod">
          <ac:chgData name="Kim, Jennifer N" userId="4294dc07-ba74-4e0d-931a-87c4594f96a7" providerId="ADAL" clId="{7C557E3F-95C1-41ED-A124-6DD57A1AF5B1}" dt="2026-10-28T19:29:00.924" v="7187" actId="1036"/>
          <ac:spMkLst>
            <pc:docMk/>
            <pc:sldMk cId="2609274941" sldId="281"/>
            <ac:spMk id="65" creationId="{CFA80D89-8CEA-678C-CD66-0AC95DA207C2}"/>
          </ac:spMkLst>
        </pc:spChg>
        <pc:spChg chg="mod">
          <ac:chgData name="Kim, Jennifer N" userId="4294dc07-ba74-4e0d-931a-87c4594f96a7" providerId="ADAL" clId="{7C557E3F-95C1-41ED-A124-6DD57A1AF5B1}" dt="2026-10-26T18:17:42.253" v="4752" actId="164"/>
          <ac:spMkLst>
            <pc:docMk/>
            <pc:sldMk cId="2609274941" sldId="281"/>
            <ac:spMk id="68" creationId="{AE26C7EB-BBDC-36A2-4AE4-6F5BDA75BE0F}"/>
          </ac:spMkLst>
        </pc:spChg>
        <pc:spChg chg="add mod">
          <ac:chgData name="Kim, Jennifer N" userId="4294dc07-ba74-4e0d-931a-87c4594f96a7" providerId="ADAL" clId="{7C557E3F-95C1-41ED-A124-6DD57A1AF5B1}" dt="2026-10-26T18:21:22.404" v="4795" actId="208"/>
          <ac:spMkLst>
            <pc:docMk/>
            <pc:sldMk cId="2609274941" sldId="281"/>
            <ac:spMk id="69" creationId="{844B4D59-9631-EB5E-BFFB-FAEB651C5F0F}"/>
          </ac:spMkLst>
        </pc:spChg>
        <pc:spChg chg="mod">
          <ac:chgData name="Kim, Jennifer N" userId="4294dc07-ba74-4e0d-931a-87c4594f96a7" providerId="ADAL" clId="{7C557E3F-95C1-41ED-A124-6DD57A1AF5B1}" dt="2026-10-23T14:37:16.238" v="4583" actId="1036"/>
          <ac:spMkLst>
            <pc:docMk/>
            <pc:sldMk cId="2609274941" sldId="281"/>
            <ac:spMk id="70" creationId="{F31E8D58-7AB5-A57B-FEB7-EC7A78D08152}"/>
          </ac:spMkLst>
        </pc:spChg>
        <pc:spChg chg="mod">
          <ac:chgData name="Kim, Jennifer N" userId="4294dc07-ba74-4e0d-931a-87c4594f96a7" providerId="ADAL" clId="{7C557E3F-95C1-41ED-A124-6DD57A1AF5B1}" dt="2026-10-28T21:02:31.831" v="7277" actId="1036"/>
          <ac:spMkLst>
            <pc:docMk/>
            <pc:sldMk cId="2609274941" sldId="281"/>
            <ac:spMk id="72" creationId="{3B38BBD5-AFFD-25D2-0CA5-A9872BD84F48}"/>
          </ac:spMkLst>
        </pc:spChg>
        <pc:spChg chg="add mod">
          <ac:chgData name="Kim, Jennifer N" userId="4294dc07-ba74-4e0d-931a-87c4594f96a7" providerId="ADAL" clId="{7C557E3F-95C1-41ED-A124-6DD57A1AF5B1}" dt="2026-10-28T19:29:22.239" v="7231" actId="20577"/>
          <ac:spMkLst>
            <pc:docMk/>
            <pc:sldMk cId="2609274941" sldId="281"/>
            <ac:spMk id="73" creationId="{91426144-483D-CC04-028E-724D5272A9C4}"/>
          </ac:spMkLst>
        </pc:spChg>
        <pc:spChg chg="mod">
          <ac:chgData name="Kim, Jennifer N" userId="4294dc07-ba74-4e0d-931a-87c4594f96a7" providerId="ADAL" clId="{7C557E3F-95C1-41ED-A124-6DD57A1AF5B1}" dt="2026-10-26T18:18:21.269" v="4769" actId="14100"/>
          <ac:spMkLst>
            <pc:docMk/>
            <pc:sldMk cId="2609274941" sldId="281"/>
            <ac:spMk id="74" creationId="{00905CCF-5ABD-C7B1-7FB3-D02CE086F3BD}"/>
          </ac:spMkLst>
        </pc:spChg>
        <pc:spChg chg="mod">
          <ac:chgData name="Kim, Jennifer N" userId="4294dc07-ba74-4e0d-931a-87c4594f96a7" providerId="ADAL" clId="{7C557E3F-95C1-41ED-A124-6DD57A1AF5B1}" dt="2026-10-28T21:02:57.091" v="7296" actId="1035"/>
          <ac:spMkLst>
            <pc:docMk/>
            <pc:sldMk cId="2609274941" sldId="281"/>
            <ac:spMk id="76" creationId="{448E1152-B6C9-507A-B68F-4DF7B021D640}"/>
          </ac:spMkLst>
        </pc:spChg>
        <pc:spChg chg="mod">
          <ac:chgData name="Kim, Jennifer N" userId="4294dc07-ba74-4e0d-931a-87c4594f96a7" providerId="ADAL" clId="{7C557E3F-95C1-41ED-A124-6DD57A1AF5B1}" dt="2026-10-26T18:15:55.432" v="4700" actId="164"/>
          <ac:spMkLst>
            <pc:docMk/>
            <pc:sldMk cId="2609274941" sldId="281"/>
            <ac:spMk id="80" creationId="{C92356F4-CFAD-E7B4-0C87-BAED0A536E2B}"/>
          </ac:spMkLst>
        </pc:spChg>
        <pc:spChg chg="mod">
          <ac:chgData name="Kim, Jennifer N" userId="4294dc07-ba74-4e0d-931a-87c4594f96a7" providerId="ADAL" clId="{7C557E3F-95C1-41ED-A124-6DD57A1AF5B1}" dt="2026-10-26T18:15:55.432" v="4700" actId="164"/>
          <ac:spMkLst>
            <pc:docMk/>
            <pc:sldMk cId="2609274941" sldId="281"/>
            <ac:spMk id="82" creationId="{9713B090-70A5-7940-AF47-9BB76B9EB770}"/>
          </ac:spMkLst>
        </pc:spChg>
        <pc:spChg chg="mod">
          <ac:chgData name="Kim, Jennifer N" userId="4294dc07-ba74-4e0d-931a-87c4594f96a7" providerId="ADAL" clId="{7C557E3F-95C1-41ED-A124-6DD57A1AF5B1}" dt="2026-10-26T18:15:55.432" v="4700" actId="164"/>
          <ac:spMkLst>
            <pc:docMk/>
            <pc:sldMk cId="2609274941" sldId="281"/>
            <ac:spMk id="84" creationId="{A88737C4-F49F-19CF-3C17-C79916118803}"/>
          </ac:spMkLst>
        </pc:spChg>
        <pc:spChg chg="mod">
          <ac:chgData name="Kim, Jennifer N" userId="4294dc07-ba74-4e0d-931a-87c4594f96a7" providerId="ADAL" clId="{7C557E3F-95C1-41ED-A124-6DD57A1AF5B1}" dt="2026-10-26T18:18:14.628" v="4767" actId="14100"/>
          <ac:spMkLst>
            <pc:docMk/>
            <pc:sldMk cId="2609274941" sldId="281"/>
            <ac:spMk id="86" creationId="{FBAA9066-4B62-E3EE-BE4A-B52D20912D11}"/>
          </ac:spMkLst>
        </pc:spChg>
        <pc:spChg chg="add del mod">
          <ac:chgData name="Kim, Jennifer N" userId="4294dc07-ba74-4e0d-931a-87c4594f96a7" providerId="ADAL" clId="{7C557E3F-95C1-41ED-A124-6DD57A1AF5B1}" dt="2026-10-28T21:03:24.646" v="7323" actId="1038"/>
          <ac:spMkLst>
            <pc:docMk/>
            <pc:sldMk cId="2609274941" sldId="281"/>
            <ac:spMk id="88" creationId="{5A8F1665-F2B4-7824-B332-F9593EA16621}"/>
          </ac:spMkLst>
        </pc:spChg>
        <pc:spChg chg="add del mod">
          <ac:chgData name="Kim, Jennifer N" userId="4294dc07-ba74-4e0d-931a-87c4594f96a7" providerId="ADAL" clId="{7C557E3F-95C1-41ED-A124-6DD57A1AF5B1}" dt="2026-10-26T18:15:52.544" v="4699" actId="164"/>
          <ac:spMkLst>
            <pc:docMk/>
            <pc:sldMk cId="2609274941" sldId="281"/>
            <ac:spMk id="92" creationId="{9C15EA6A-B293-4DA6-5906-6573D4FB4116}"/>
          </ac:spMkLst>
        </pc:spChg>
        <pc:spChg chg="add del mod">
          <ac:chgData name="Kim, Jennifer N" userId="4294dc07-ba74-4e0d-931a-87c4594f96a7" providerId="ADAL" clId="{7C557E3F-95C1-41ED-A124-6DD57A1AF5B1}" dt="2026-10-26T18:15:52.544" v="4699" actId="164"/>
          <ac:spMkLst>
            <pc:docMk/>
            <pc:sldMk cId="2609274941" sldId="281"/>
            <ac:spMk id="94" creationId="{2953B5AA-CAB7-51E4-35F4-462ABCED89E8}"/>
          </ac:spMkLst>
        </pc:spChg>
        <pc:spChg chg="add del mod">
          <ac:chgData name="Kim, Jennifer N" userId="4294dc07-ba74-4e0d-931a-87c4594f96a7" providerId="ADAL" clId="{7C557E3F-95C1-41ED-A124-6DD57A1AF5B1}" dt="2026-10-26T18:15:52.544" v="4699" actId="164"/>
          <ac:spMkLst>
            <pc:docMk/>
            <pc:sldMk cId="2609274941" sldId="281"/>
            <ac:spMk id="96" creationId="{578C1841-FEC7-5BE4-8C1C-6F6CB411DE75}"/>
          </ac:spMkLst>
        </pc:spChg>
        <pc:grpChg chg="add mod">
          <ac:chgData name="Kim, Jennifer N" userId="4294dc07-ba74-4e0d-931a-87c4594f96a7" providerId="ADAL" clId="{7C557E3F-95C1-41ED-A124-6DD57A1AF5B1}" dt="2026-10-28T21:04:19.301" v="7357" actId="1035"/>
          <ac:grpSpMkLst>
            <pc:docMk/>
            <pc:sldMk cId="2609274941" sldId="281"/>
            <ac:grpSpMk id="75" creationId="{CD722ABF-BF38-96FB-93FB-D4AF6A7CB016}"/>
          </ac:grpSpMkLst>
        </pc:grpChg>
        <pc:grpChg chg="add mod">
          <ac:chgData name="Kim, Jennifer N" userId="4294dc07-ba74-4e0d-931a-87c4594f96a7" providerId="ADAL" clId="{7C557E3F-95C1-41ED-A124-6DD57A1AF5B1}" dt="2026-10-28T21:04:19.301" v="7357" actId="1035"/>
          <ac:grpSpMkLst>
            <pc:docMk/>
            <pc:sldMk cId="2609274941" sldId="281"/>
            <ac:grpSpMk id="77" creationId="{2A3694B1-F098-4885-B1E7-9D616106BA44}"/>
          </ac:grpSpMkLst>
        </pc:grpChg>
        <pc:grpChg chg="add mod">
          <ac:chgData name="Kim, Jennifer N" userId="4294dc07-ba74-4e0d-931a-87c4594f96a7" providerId="ADAL" clId="{7C557E3F-95C1-41ED-A124-6DD57A1AF5B1}" dt="2026-10-28T21:04:19.301" v="7357" actId="1035"/>
          <ac:grpSpMkLst>
            <pc:docMk/>
            <pc:sldMk cId="2609274941" sldId="281"/>
            <ac:grpSpMk id="79" creationId="{F03B2A83-0D10-43EB-E59C-AD2E60BBF9E1}"/>
          </ac:grpSpMkLst>
        </pc:grpChg>
        <pc:grpChg chg="add mod">
          <ac:chgData name="Kim, Jennifer N" userId="4294dc07-ba74-4e0d-931a-87c4594f96a7" providerId="ADAL" clId="{7C557E3F-95C1-41ED-A124-6DD57A1AF5B1}" dt="2026-10-27T13:01:24.076" v="6714" actId="1035"/>
          <ac:grpSpMkLst>
            <pc:docMk/>
            <pc:sldMk cId="2609274941" sldId="281"/>
            <ac:grpSpMk id="81" creationId="{81B7E467-56C9-A6D0-2393-6C6165AF41E6}"/>
          </ac:grpSpMkLst>
        </pc:grpChg>
        <pc:grpChg chg="mod">
          <ac:chgData name="Kim, Jennifer N" userId="4294dc07-ba74-4e0d-931a-87c4594f96a7" providerId="ADAL" clId="{7C557E3F-95C1-41ED-A124-6DD57A1AF5B1}" dt="2026-10-26T18:17:55.384" v="4764" actId="1037"/>
          <ac:grpSpMkLst>
            <pc:docMk/>
            <pc:sldMk cId="2609274941" sldId="281"/>
            <ac:grpSpMk id="83" creationId="{7956F43E-82D0-B54A-5282-7B504371AF45}"/>
          </ac:grpSpMkLst>
        </pc:grpChg>
        <pc:picChg chg="mod">
          <ac:chgData name="Kim, Jennifer N" userId="4294dc07-ba74-4e0d-931a-87c4594f96a7" providerId="ADAL" clId="{7C557E3F-95C1-41ED-A124-6DD57A1AF5B1}" dt="2026-10-28T21:01:54.548" v="7258" actId="208"/>
          <ac:picMkLst>
            <pc:docMk/>
            <pc:sldMk cId="2609274941" sldId="281"/>
            <ac:picMk id="14" creationId="{2F8609E6-EDF7-DAFE-4A9C-3E96E4EEF337}"/>
          </ac:picMkLst>
        </pc:picChg>
        <pc:picChg chg="mod">
          <ac:chgData name="Kim, Jennifer N" userId="4294dc07-ba74-4e0d-931a-87c4594f96a7" providerId="ADAL" clId="{7C557E3F-95C1-41ED-A124-6DD57A1AF5B1}" dt="2026-10-28T21:02:50.362" v="7293" actId="1036"/>
          <ac:picMkLst>
            <pc:docMk/>
            <pc:sldMk cId="2609274941" sldId="281"/>
            <ac:picMk id="19" creationId="{64BE8CA5-24BE-C5F8-D590-159594A28C7C}"/>
          </ac:picMkLst>
        </pc:picChg>
        <pc:picChg chg="mod">
          <ac:chgData name="Kim, Jennifer N" userId="4294dc07-ba74-4e0d-931a-87c4594f96a7" providerId="ADAL" clId="{7C557E3F-95C1-41ED-A124-6DD57A1AF5B1}" dt="2026-10-28T21:02:04.551" v="7266" actId="1035"/>
          <ac:picMkLst>
            <pc:docMk/>
            <pc:sldMk cId="2609274941" sldId="281"/>
            <ac:picMk id="54" creationId="{C8AEE078-2182-A42D-97DF-1A86C445B7C5}"/>
          </ac:picMkLst>
        </pc:picChg>
        <pc:picChg chg="add mod">
          <ac:chgData name="Kim, Jennifer N" userId="4294dc07-ba74-4e0d-931a-87c4594f96a7" providerId="ADAL" clId="{7C557E3F-95C1-41ED-A124-6DD57A1AF5B1}" dt="2026-10-28T21:03:38.348" v="7331" actId="1035"/>
          <ac:picMkLst>
            <pc:docMk/>
            <pc:sldMk cId="2609274941" sldId="281"/>
            <ac:picMk id="61" creationId="{F403F90F-EEDC-BC24-7C21-7950694B8C29}"/>
          </ac:picMkLst>
        </pc:picChg>
        <pc:picChg chg="mod">
          <ac:chgData name="Kim, Jennifer N" userId="4294dc07-ba74-4e0d-931a-87c4594f96a7" providerId="ADAL" clId="{7C557E3F-95C1-41ED-A124-6DD57A1AF5B1}" dt="2026-10-28T21:02:19.295" v="7271" actId="1036"/>
          <ac:picMkLst>
            <pc:docMk/>
            <pc:sldMk cId="2609274941" sldId="281"/>
            <ac:picMk id="66" creationId="{A952D2D9-E111-35C3-EE5B-C522A413FEF5}"/>
          </ac:picMkLst>
        </pc:picChg>
        <pc:picChg chg="mod">
          <ac:chgData name="Kim, Jennifer N" userId="4294dc07-ba74-4e0d-931a-87c4594f96a7" providerId="ADAL" clId="{7C557E3F-95C1-41ED-A124-6DD57A1AF5B1}" dt="2026-10-28T21:03:01.206" v="7306" actId="1036"/>
          <ac:picMkLst>
            <pc:docMk/>
            <pc:sldMk cId="2609274941" sldId="281"/>
            <ac:picMk id="78" creationId="{44878DF0-941E-06A2-427C-4D35E05B4C79}"/>
          </ac:picMkLst>
        </pc:picChg>
        <pc:picChg chg="add del mod">
          <ac:chgData name="Kim, Jennifer N" userId="4294dc07-ba74-4e0d-931a-87c4594f96a7" providerId="ADAL" clId="{7C557E3F-95C1-41ED-A124-6DD57A1AF5B1}" dt="2026-10-28T21:03:24.646" v="7323" actId="1038"/>
          <ac:picMkLst>
            <pc:docMk/>
            <pc:sldMk cId="2609274941" sldId="281"/>
            <ac:picMk id="90" creationId="{B4E2B2D7-D4B0-30F0-C7E8-28B9DA307D87}"/>
          </ac:picMkLst>
        </pc:picChg>
        <pc:extLst>
          <p:ext xmlns:p="http://schemas.openxmlformats.org/presentationml/2006/main" uri="{D6D511B9-2390-475A-947B-AFAB55BFBCF1}">
            <pc226:cmChg xmlns:pc226="http://schemas.microsoft.com/office/powerpoint/2022/06/main/command" chg="mod">
              <pc226:chgData name="Kim, Jennifer N" userId="4294dc07-ba74-4e0d-931a-87c4594f96a7" providerId="ADAL" clId="{7C557E3F-95C1-41ED-A124-6DD57A1AF5B1}" dt="2026-10-28T17:45:20.213" v="7109" actId="20577"/>
              <pc2:cmMkLst xmlns:pc2="http://schemas.microsoft.com/office/powerpoint/2019/9/main/command">
                <pc:docMk/>
                <pc:sldMk cId="2609274941" sldId="281"/>
                <pc2:cmMk id="{79EB536A-C3F4-4927-B9DA-7856DD071D7F}"/>
              </pc2:cmMkLst>
            </pc226:cmChg>
            <pc226:cmChg xmlns:pc226="http://schemas.microsoft.com/office/powerpoint/2022/06/main/command" chg="mod">
              <pc226:chgData name="Kim, Jennifer N" userId="4294dc07-ba74-4e0d-931a-87c4594f96a7" providerId="ADAL" clId="{7C557E3F-95C1-41ED-A124-6DD57A1AF5B1}" dt="2026-10-28T17:45:20.213" v="7109" actId="20577"/>
              <pc2:cmMkLst xmlns:pc2="http://schemas.microsoft.com/office/powerpoint/2019/9/main/command">
                <pc:docMk/>
                <pc:sldMk cId="2609274941" sldId="281"/>
                <pc2:cmMk id="{9A39978A-6688-44B8-8A29-9D7611F0C398}"/>
              </pc2:cmMkLst>
            </pc226:cmChg>
          </p:ext>
        </pc:extLst>
      </pc:sldChg>
      <pc:sldChg chg="addSp delSp modSp mod">
        <pc:chgData name="Kim, Jennifer N" userId="4294dc07-ba74-4e0d-931a-87c4594f96a7" providerId="ADAL" clId="{7C557E3F-95C1-41ED-A124-6DD57A1AF5B1}" dt="2026-10-26T19:30:14.290" v="5696" actId="1037"/>
        <pc:sldMkLst>
          <pc:docMk/>
          <pc:sldMk cId="3890412837" sldId="2146847387"/>
        </pc:sldMkLst>
        <pc:spChg chg="mod">
          <ac:chgData name="Kim, Jennifer N" userId="4294dc07-ba74-4e0d-931a-87c4594f96a7" providerId="ADAL" clId="{7C557E3F-95C1-41ED-A124-6DD57A1AF5B1}" dt="2026-10-26T19:30:14.290" v="5696" actId="1037"/>
          <ac:spMkLst>
            <pc:docMk/>
            <pc:sldMk cId="3890412837" sldId="2146847387"/>
            <ac:spMk id="2" creationId="{D984EF28-FC01-AE4C-6B6C-5C909215638A}"/>
          </ac:spMkLst>
        </pc:spChg>
        <pc:spChg chg="mod">
          <ac:chgData name="Kim, Jennifer N" userId="4294dc07-ba74-4e0d-931a-87c4594f96a7" providerId="ADAL" clId="{7C557E3F-95C1-41ED-A124-6DD57A1AF5B1}" dt="2026-10-26T19:30:14.290" v="5696" actId="1037"/>
          <ac:spMkLst>
            <pc:docMk/>
            <pc:sldMk cId="3890412837" sldId="2146847387"/>
            <ac:spMk id="3" creationId="{D4692D0C-69E4-EF28-8D2F-622AA664ED4B}"/>
          </ac:spMkLst>
        </pc:spChg>
        <pc:spChg chg="mod">
          <ac:chgData name="Kim, Jennifer N" userId="4294dc07-ba74-4e0d-931a-87c4594f96a7" providerId="ADAL" clId="{7C557E3F-95C1-41ED-A124-6DD57A1AF5B1}" dt="2026-10-26T19:30:14.290" v="5696" actId="1037"/>
          <ac:spMkLst>
            <pc:docMk/>
            <pc:sldMk cId="3890412837" sldId="2146847387"/>
            <ac:spMk id="4" creationId="{C28C782D-0960-599E-897C-36EE15725552}"/>
          </ac:spMkLst>
        </pc:spChg>
      </pc:sldChg>
      <pc:sldChg chg="addSp delSp modSp mod">
        <pc:chgData name="Kim, Jennifer N" userId="4294dc07-ba74-4e0d-931a-87c4594f96a7" providerId="ADAL" clId="{7C557E3F-95C1-41ED-A124-6DD57A1AF5B1}" dt="2026-10-27T13:00:24.606" v="6710" actId="1036"/>
        <pc:sldMkLst>
          <pc:docMk/>
          <pc:sldMk cId="2757721439" sldId="2146847394"/>
        </pc:sldMkLst>
        <pc:spChg chg="mod">
          <ac:chgData name="Kim, Jennifer N" userId="4294dc07-ba74-4e0d-931a-87c4594f96a7" providerId="ADAL" clId="{7C557E3F-95C1-41ED-A124-6DD57A1AF5B1}" dt="2026-10-26T19:56:05.708" v="6270" actId="108"/>
          <ac:spMkLst>
            <pc:docMk/>
            <pc:sldMk cId="2757721439" sldId="2146847394"/>
            <ac:spMk id="2" creationId="{E347874A-02B4-CBA5-5781-C0819E448FB0}"/>
          </ac:spMkLst>
        </pc:spChg>
        <pc:spChg chg="add mod">
          <ac:chgData name="Kim, Jennifer N" userId="4294dc07-ba74-4e0d-931a-87c4594f96a7" providerId="ADAL" clId="{7C557E3F-95C1-41ED-A124-6DD57A1AF5B1}" dt="2026-10-26T19:52:19.876" v="6024" actId="403"/>
          <ac:spMkLst>
            <pc:docMk/>
            <pc:sldMk cId="2757721439" sldId="2146847394"/>
            <ac:spMk id="5" creationId="{65469360-1961-9A2F-B869-448DA8F6866B}"/>
          </ac:spMkLst>
        </pc:spChg>
        <pc:spChg chg="mod">
          <ac:chgData name="Kim, Jennifer N" userId="4294dc07-ba74-4e0d-931a-87c4594f96a7" providerId="ADAL" clId="{7C557E3F-95C1-41ED-A124-6DD57A1AF5B1}" dt="2026-10-26T19:52:19.876" v="6024" actId="403"/>
          <ac:spMkLst>
            <pc:docMk/>
            <pc:sldMk cId="2757721439" sldId="2146847394"/>
            <ac:spMk id="7" creationId="{6B95CA98-A108-ED4C-005D-67DD18609A45}"/>
          </ac:spMkLst>
        </pc:spChg>
        <pc:spChg chg="mod">
          <ac:chgData name="Kim, Jennifer N" userId="4294dc07-ba74-4e0d-931a-87c4594f96a7" providerId="ADAL" clId="{7C557E3F-95C1-41ED-A124-6DD57A1AF5B1}" dt="2026-10-27T13:00:24.606" v="6710" actId="1036"/>
          <ac:spMkLst>
            <pc:docMk/>
            <pc:sldMk cId="2757721439" sldId="2146847394"/>
            <ac:spMk id="8" creationId="{3AE1E45B-79EA-C6E3-23CF-AB8B2F6A0ADE}"/>
          </ac:spMkLst>
        </pc:spChg>
        <pc:spChg chg="mod">
          <ac:chgData name="Kim, Jennifer N" userId="4294dc07-ba74-4e0d-931a-87c4594f96a7" providerId="ADAL" clId="{7C557E3F-95C1-41ED-A124-6DD57A1AF5B1}" dt="2026-10-22T19:07:30.513" v="515" actId="20577"/>
          <ac:spMkLst>
            <pc:docMk/>
            <pc:sldMk cId="2757721439" sldId="2146847394"/>
            <ac:spMk id="9" creationId="{767DB910-D66C-DC8E-74FB-54B3F5B3E29C}"/>
          </ac:spMkLst>
        </pc:spChg>
        <pc:spChg chg="add mod">
          <ac:chgData name="Kim, Jennifer N" userId="4294dc07-ba74-4e0d-931a-87c4594f96a7" providerId="ADAL" clId="{7C557E3F-95C1-41ED-A124-6DD57A1AF5B1}" dt="2026-10-26T19:52:19.876" v="6024" actId="403"/>
          <ac:spMkLst>
            <pc:docMk/>
            <pc:sldMk cId="2757721439" sldId="2146847394"/>
            <ac:spMk id="10" creationId="{8B3BF0B1-B911-55CD-B1EE-5C44B8175901}"/>
          </ac:spMkLst>
        </pc:spChg>
        <pc:spChg chg="mod">
          <ac:chgData name="Kim, Jennifer N" userId="4294dc07-ba74-4e0d-931a-87c4594f96a7" providerId="ADAL" clId="{7C557E3F-95C1-41ED-A124-6DD57A1AF5B1}" dt="2026-10-26T19:52:19.876" v="6024" actId="403"/>
          <ac:spMkLst>
            <pc:docMk/>
            <pc:sldMk cId="2757721439" sldId="2146847394"/>
            <ac:spMk id="13" creationId="{57972CF3-E157-15DA-109B-9934FCA3AC54}"/>
          </ac:spMkLst>
        </pc:spChg>
        <pc:spChg chg="mod">
          <ac:chgData name="Kim, Jennifer N" userId="4294dc07-ba74-4e0d-931a-87c4594f96a7" providerId="ADAL" clId="{7C557E3F-95C1-41ED-A124-6DD57A1AF5B1}" dt="2026-10-26T19:52:19.876" v="6024" actId="403"/>
          <ac:spMkLst>
            <pc:docMk/>
            <pc:sldMk cId="2757721439" sldId="2146847394"/>
            <ac:spMk id="14" creationId="{144237EB-6C97-209F-4CDA-E69B8BD14836}"/>
          </ac:spMkLst>
        </pc:spChg>
        <pc:spChg chg="mod">
          <ac:chgData name="Kim, Jennifer N" userId="4294dc07-ba74-4e0d-931a-87c4594f96a7" providerId="ADAL" clId="{7C557E3F-95C1-41ED-A124-6DD57A1AF5B1}" dt="2026-10-26T19:52:19.876" v="6024" actId="403"/>
          <ac:spMkLst>
            <pc:docMk/>
            <pc:sldMk cId="2757721439" sldId="2146847394"/>
            <ac:spMk id="15" creationId="{6D0A2A6F-C87D-1775-ED1C-84F5ACF91025}"/>
          </ac:spMkLst>
        </pc:spChg>
        <pc:spChg chg="mod">
          <ac:chgData name="Kim, Jennifer N" userId="4294dc07-ba74-4e0d-931a-87c4594f96a7" providerId="ADAL" clId="{7C557E3F-95C1-41ED-A124-6DD57A1AF5B1}" dt="2026-10-23T01:48:38.268" v="3921" actId="20577"/>
          <ac:spMkLst>
            <pc:docMk/>
            <pc:sldMk cId="2757721439" sldId="2146847394"/>
            <ac:spMk id="18" creationId="{17FA69B8-BF16-52B5-8B7C-EF89F99AB12C}"/>
          </ac:spMkLst>
        </pc:spChg>
        <pc:spChg chg="add mod">
          <ac:chgData name="Kim, Jennifer N" userId="4294dc07-ba74-4e0d-931a-87c4594f96a7" providerId="ADAL" clId="{7C557E3F-95C1-41ED-A124-6DD57A1AF5B1}" dt="2026-10-26T19:52:19.876" v="6024" actId="403"/>
          <ac:spMkLst>
            <pc:docMk/>
            <pc:sldMk cId="2757721439" sldId="2146847394"/>
            <ac:spMk id="21" creationId="{005CB132-CD93-DBBD-5CD7-FE27F7246855}"/>
          </ac:spMkLst>
        </pc:spChg>
        <pc:spChg chg="mod">
          <ac:chgData name="Kim, Jennifer N" userId="4294dc07-ba74-4e0d-931a-87c4594f96a7" providerId="ADAL" clId="{7C557E3F-95C1-41ED-A124-6DD57A1AF5B1}" dt="2026-10-26T19:52:19.876" v="6024" actId="403"/>
          <ac:spMkLst>
            <pc:docMk/>
            <pc:sldMk cId="2757721439" sldId="2146847394"/>
            <ac:spMk id="22" creationId="{A220B6A1-BECF-F48E-2DA8-E25CB4FE145D}"/>
          </ac:spMkLst>
        </pc:spChg>
        <pc:spChg chg="add mod">
          <ac:chgData name="Kim, Jennifer N" userId="4294dc07-ba74-4e0d-931a-87c4594f96a7" providerId="ADAL" clId="{7C557E3F-95C1-41ED-A124-6DD57A1AF5B1}" dt="2026-10-26T19:52:19.876" v="6024" actId="403"/>
          <ac:spMkLst>
            <pc:docMk/>
            <pc:sldMk cId="2757721439" sldId="2146847394"/>
            <ac:spMk id="24" creationId="{F83D3AFB-9289-6A53-466B-CB1CE27A48BC}"/>
          </ac:spMkLst>
        </pc:spChg>
        <pc:spChg chg="add mod">
          <ac:chgData name="Kim, Jennifer N" userId="4294dc07-ba74-4e0d-931a-87c4594f96a7" providerId="ADAL" clId="{7C557E3F-95C1-41ED-A124-6DD57A1AF5B1}" dt="2026-10-23T01:48:26.640" v="3898" actId="164"/>
          <ac:spMkLst>
            <pc:docMk/>
            <pc:sldMk cId="2757721439" sldId="2146847394"/>
            <ac:spMk id="26" creationId="{626A3F14-A8B3-7567-039F-7174588333FA}"/>
          </ac:spMkLst>
        </pc:spChg>
        <pc:spChg chg="add mod">
          <ac:chgData name="Kim, Jennifer N" userId="4294dc07-ba74-4e0d-931a-87c4594f96a7" providerId="ADAL" clId="{7C557E3F-95C1-41ED-A124-6DD57A1AF5B1}" dt="2026-10-26T19:52:19.876" v="6024" actId="403"/>
          <ac:spMkLst>
            <pc:docMk/>
            <pc:sldMk cId="2757721439" sldId="2146847394"/>
            <ac:spMk id="28" creationId="{EE7B0F78-9B02-C2DA-8E7B-1E48F00E995A}"/>
          </ac:spMkLst>
        </pc:spChg>
        <pc:grpChg chg="mod">
          <ac:chgData name="Kim, Jennifer N" userId="4294dc07-ba74-4e0d-931a-87c4594f96a7" providerId="ADAL" clId="{7C557E3F-95C1-41ED-A124-6DD57A1AF5B1}" dt="2026-10-26T20:01:45.621" v="6489" actId="1035"/>
          <ac:grpSpMkLst>
            <pc:docMk/>
            <pc:sldMk cId="2757721439" sldId="2146847394"/>
            <ac:grpSpMk id="29" creationId="{7ADF3981-802C-8555-4CF6-654AF51E110B}"/>
          </ac:grpSpMkLst>
        </pc:grpChg>
      </pc:sldChg>
      <pc:sldChg chg="addSp delSp modSp add mod modClrScheme modCm chgLayout">
        <pc:chgData name="Kim, Jennifer N" userId="4294dc07-ba74-4e0d-931a-87c4594f96a7" providerId="ADAL" clId="{7C557E3F-95C1-41ED-A124-6DD57A1AF5B1}" dt="2026-10-28T17:47:01.658" v="7166" actId="14100"/>
        <pc:sldMkLst>
          <pc:docMk/>
          <pc:sldMk cId="935627802" sldId="2147483633"/>
        </pc:sldMkLst>
        <pc:spChg chg="mod">
          <ac:chgData name="Kim, Jennifer N" userId="4294dc07-ba74-4e0d-931a-87c4594f96a7" providerId="ADAL" clId="{7C557E3F-95C1-41ED-A124-6DD57A1AF5B1}" dt="2026-10-26T19:56:59.444" v="6283" actId="108"/>
          <ac:spMkLst>
            <pc:docMk/>
            <pc:sldMk cId="935627802" sldId="2147483633"/>
            <ac:spMk id="2" creationId="{D7834D00-3F83-1C7B-E934-1060FFE6D5DF}"/>
          </ac:spMkLst>
        </pc:spChg>
        <pc:spChg chg="mod">
          <ac:chgData name="Kim, Jennifer N" userId="4294dc07-ba74-4e0d-931a-87c4594f96a7" providerId="ADAL" clId="{7C557E3F-95C1-41ED-A124-6DD57A1AF5B1}" dt="2026-10-23T01:49:01.746" v="3924" actId="11530"/>
          <ac:spMkLst>
            <pc:docMk/>
            <pc:sldMk cId="935627802" sldId="2147483633"/>
            <ac:spMk id="3" creationId="{976CE5F4-EAF0-5B3A-C77E-8F98E3751BF0}"/>
          </ac:spMkLst>
        </pc:spChg>
        <pc:spChg chg="mod ord">
          <ac:chgData name="Kim, Jennifer N" userId="4294dc07-ba74-4e0d-931a-87c4594f96a7" providerId="ADAL" clId="{7C557E3F-95C1-41ED-A124-6DD57A1AF5B1}" dt="2026-10-22T19:08:08.332" v="534" actId="700"/>
          <ac:spMkLst>
            <pc:docMk/>
            <pc:sldMk cId="935627802" sldId="2147483633"/>
            <ac:spMk id="5" creationId="{FFEE29F7-EDF4-0697-522C-E4CC53919337}"/>
          </ac:spMkLst>
        </pc:spChg>
        <pc:spChg chg="mod">
          <ac:chgData name="Kim, Jennifer N" userId="4294dc07-ba74-4e0d-931a-87c4594f96a7" providerId="ADAL" clId="{7C557E3F-95C1-41ED-A124-6DD57A1AF5B1}" dt="2026-10-22T19:22:37.405" v="728" actId="1035"/>
          <ac:spMkLst>
            <pc:docMk/>
            <pc:sldMk cId="935627802" sldId="2147483633"/>
            <ac:spMk id="7" creationId="{F94A5712-4074-7273-CDEC-AC9421A06E58}"/>
          </ac:spMkLst>
        </pc:spChg>
        <pc:spChg chg="add mod">
          <ac:chgData name="Kim, Jennifer N" userId="4294dc07-ba74-4e0d-931a-87c4594f96a7" providerId="ADAL" clId="{7C557E3F-95C1-41ED-A124-6DD57A1AF5B1}" dt="2026-10-28T17:47:01.658" v="7166" actId="14100"/>
          <ac:spMkLst>
            <pc:docMk/>
            <pc:sldMk cId="935627802" sldId="2147483633"/>
            <ac:spMk id="10" creationId="{3A93BA3B-D653-2394-7811-8F13D8480BDA}"/>
          </ac:spMkLst>
        </pc:spChg>
        <pc:spChg chg="mod">
          <ac:chgData name="Kim, Jennifer N" userId="4294dc07-ba74-4e0d-931a-87c4594f96a7" providerId="ADAL" clId="{7C557E3F-95C1-41ED-A124-6DD57A1AF5B1}" dt="2026-10-22T19:22:37.405" v="728" actId="1035"/>
          <ac:spMkLst>
            <pc:docMk/>
            <pc:sldMk cId="935627802" sldId="2147483633"/>
            <ac:spMk id="13" creationId="{A8AF9EEC-91C7-75D7-E22D-B40B1C9D54CC}"/>
          </ac:spMkLst>
        </pc:spChg>
        <pc:spChg chg="mod">
          <ac:chgData name="Kim, Jennifer N" userId="4294dc07-ba74-4e0d-931a-87c4594f96a7" providerId="ADAL" clId="{7C557E3F-95C1-41ED-A124-6DD57A1AF5B1}" dt="2026-10-23T14:38:42.501" v="4596" actId="113"/>
          <ac:spMkLst>
            <pc:docMk/>
            <pc:sldMk cId="935627802" sldId="2147483633"/>
            <ac:spMk id="26" creationId="{DEF30985-497F-772F-FA90-48C48FD0F9CD}"/>
          </ac:spMkLst>
        </pc:spChg>
        <pc:spChg chg="mod">
          <ac:chgData name="Kim, Jennifer N" userId="4294dc07-ba74-4e0d-931a-87c4594f96a7" providerId="ADAL" clId="{7C557E3F-95C1-41ED-A124-6DD57A1AF5B1}" dt="2026-10-22T19:22:33.521" v="706" actId="14100"/>
          <ac:spMkLst>
            <pc:docMk/>
            <pc:sldMk cId="935627802" sldId="2147483633"/>
            <ac:spMk id="29" creationId="{79C6BBD4-5DCD-6B1F-6D66-43156D846A3E}"/>
          </ac:spMkLst>
        </pc:spChg>
        <pc:spChg chg="mod">
          <ac:chgData name="Kim, Jennifer N" userId="4294dc07-ba74-4e0d-931a-87c4594f96a7" providerId="ADAL" clId="{7C557E3F-95C1-41ED-A124-6DD57A1AF5B1}" dt="2026-10-23T01:49:01.746" v="3924" actId="11530"/>
          <ac:spMkLst>
            <pc:docMk/>
            <pc:sldMk cId="935627802" sldId="2147483633"/>
            <ac:spMk id="30" creationId="{B34413B5-A210-F894-5DA8-794BF432D46B}"/>
          </ac:spMkLst>
        </pc:spChg>
        <pc:spChg chg="mod">
          <ac:chgData name="Kim, Jennifer N" userId="4294dc07-ba74-4e0d-931a-87c4594f96a7" providerId="ADAL" clId="{7C557E3F-95C1-41ED-A124-6DD57A1AF5B1}" dt="2026-10-22T19:22:37.405" v="728" actId="1035"/>
          <ac:spMkLst>
            <pc:docMk/>
            <pc:sldMk cId="935627802" sldId="2147483633"/>
            <ac:spMk id="36" creationId="{D8E073CD-805D-1E9B-3327-38820B580A00}"/>
          </ac:spMkLst>
        </pc:spChg>
        <pc:spChg chg="mod">
          <ac:chgData name="Kim, Jennifer N" userId="4294dc07-ba74-4e0d-931a-87c4594f96a7" providerId="ADAL" clId="{7C557E3F-95C1-41ED-A124-6DD57A1AF5B1}" dt="2026-10-23T14:38:46.840" v="4597" actId="113"/>
          <ac:spMkLst>
            <pc:docMk/>
            <pc:sldMk cId="935627802" sldId="2147483633"/>
            <ac:spMk id="40" creationId="{E8D44605-06AE-BD8A-8EC8-12964546E2BC}"/>
          </ac:spMkLst>
        </pc:spChg>
        <pc:spChg chg="mod">
          <ac:chgData name="Kim, Jennifer N" userId="4294dc07-ba74-4e0d-931a-87c4594f96a7" providerId="ADAL" clId="{7C557E3F-95C1-41ED-A124-6DD57A1AF5B1}" dt="2026-10-23T01:49:01.746" v="3924" actId="11530"/>
          <ac:spMkLst>
            <pc:docMk/>
            <pc:sldMk cId="935627802" sldId="2147483633"/>
            <ac:spMk id="42" creationId="{25E7225F-2E00-A453-4521-AE54AEE9CF46}"/>
          </ac:spMkLst>
        </pc:spChg>
        <pc:spChg chg="mod">
          <ac:chgData name="Kim, Jennifer N" userId="4294dc07-ba74-4e0d-931a-87c4594f96a7" providerId="ADAL" clId="{7C557E3F-95C1-41ED-A124-6DD57A1AF5B1}" dt="2026-10-22T19:22:37.405" v="728" actId="1035"/>
          <ac:spMkLst>
            <pc:docMk/>
            <pc:sldMk cId="935627802" sldId="2147483633"/>
            <ac:spMk id="44" creationId="{7DC4557B-2907-54B3-D4AB-5FFF953F80D8}"/>
          </ac:spMkLst>
        </pc:spChg>
        <pc:spChg chg="mod">
          <ac:chgData name="Kim, Jennifer N" userId="4294dc07-ba74-4e0d-931a-87c4594f96a7" providerId="ADAL" clId="{7C557E3F-95C1-41ED-A124-6DD57A1AF5B1}" dt="2026-10-22T19:22:37.405" v="728" actId="1035"/>
          <ac:spMkLst>
            <pc:docMk/>
            <pc:sldMk cId="935627802" sldId="2147483633"/>
            <ac:spMk id="48" creationId="{990C1001-5F47-2D2E-9615-E1A14E09B3F5}"/>
          </ac:spMkLst>
        </pc:spChg>
        <pc:spChg chg="mod">
          <ac:chgData name="Kim, Jennifer N" userId="4294dc07-ba74-4e0d-931a-87c4594f96a7" providerId="ADAL" clId="{7C557E3F-95C1-41ED-A124-6DD57A1AF5B1}" dt="2026-10-22T19:22:37.405" v="728" actId="1035"/>
          <ac:spMkLst>
            <pc:docMk/>
            <pc:sldMk cId="935627802" sldId="2147483633"/>
            <ac:spMk id="50" creationId="{44EBC8B0-3AE6-BE9D-9332-6158E7680837}"/>
          </ac:spMkLst>
        </pc:spChg>
        <pc:spChg chg="mod">
          <ac:chgData name="Kim, Jennifer N" userId="4294dc07-ba74-4e0d-931a-87c4594f96a7" providerId="ADAL" clId="{7C557E3F-95C1-41ED-A124-6DD57A1AF5B1}" dt="2026-10-23T14:38:57.894" v="4599" actId="113"/>
          <ac:spMkLst>
            <pc:docMk/>
            <pc:sldMk cId="935627802" sldId="2147483633"/>
            <ac:spMk id="52" creationId="{478DF4F7-1601-218F-FF23-A49E55A333FE}"/>
          </ac:spMkLst>
        </pc:spChg>
        <pc:extLst>
          <p:ext xmlns:p="http://schemas.openxmlformats.org/presentationml/2006/main" uri="{D6D511B9-2390-475A-947B-AFAB55BFBCF1}">
            <pc226:cmChg xmlns:pc226="http://schemas.microsoft.com/office/powerpoint/2022/06/main/command" chg="mod">
              <pc226:chgData name="Kim, Jennifer N" userId="4294dc07-ba74-4e0d-931a-87c4594f96a7" providerId="ADAL" clId="{7C557E3F-95C1-41ED-A124-6DD57A1AF5B1}" dt="2026-10-28T17:46:52.415" v="7163" actId="20577"/>
              <pc2:cmMkLst xmlns:pc2="http://schemas.microsoft.com/office/powerpoint/2019/9/main/command">
                <pc:docMk/>
                <pc:sldMk cId="935627802" sldId="2147483633"/>
                <pc2:cmMk id="{A902BFB6-FE7B-402D-AE8A-641628836716}"/>
              </pc2:cmMkLst>
            </pc226:cmChg>
          </p:ext>
        </pc:extLst>
      </pc:sldChg>
      <pc:sldChg chg="addSp delSp modSp mod">
        <pc:chgData name="Kim, Jennifer N" userId="4294dc07-ba74-4e0d-931a-87c4594f96a7" providerId="ADAL" clId="{7C557E3F-95C1-41ED-A124-6DD57A1AF5B1}" dt="2026-10-28T17:46:08.163" v="7114" actId="120"/>
        <pc:sldMkLst>
          <pc:docMk/>
          <pc:sldMk cId="1088076934" sldId="2147483634"/>
        </pc:sldMkLst>
        <pc:spChg chg="add mod">
          <ac:chgData name="Kim, Jennifer N" userId="4294dc07-ba74-4e0d-931a-87c4594f96a7" providerId="ADAL" clId="{7C557E3F-95C1-41ED-A124-6DD57A1AF5B1}" dt="2026-10-26T18:36:45.371" v="5109" actId="1036"/>
          <ac:spMkLst>
            <pc:docMk/>
            <pc:sldMk cId="1088076934" sldId="2147483634"/>
            <ac:spMk id="3" creationId="{5A5108D8-9533-A129-F4FB-E7E0420E385F}"/>
          </ac:spMkLst>
        </pc:spChg>
        <pc:spChg chg="add mod">
          <ac:chgData name="Kim, Jennifer N" userId="4294dc07-ba74-4e0d-931a-87c4594f96a7" providerId="ADAL" clId="{7C557E3F-95C1-41ED-A124-6DD57A1AF5B1}" dt="2026-10-26T18:34:18.591" v="5000" actId="207"/>
          <ac:spMkLst>
            <pc:docMk/>
            <pc:sldMk cId="1088076934" sldId="2147483634"/>
            <ac:spMk id="8" creationId="{6E8539D7-1716-8FFB-34E6-58DDBCC53C1E}"/>
          </ac:spMkLst>
        </pc:spChg>
        <pc:spChg chg="mod">
          <ac:chgData name="Kim, Jennifer N" userId="4294dc07-ba74-4e0d-931a-87c4594f96a7" providerId="ADAL" clId="{7C557E3F-95C1-41ED-A124-6DD57A1AF5B1}" dt="2026-10-26T18:36:45.371" v="5109" actId="1036"/>
          <ac:spMkLst>
            <pc:docMk/>
            <pc:sldMk cId="1088076934" sldId="2147483634"/>
            <ac:spMk id="12" creationId="{1DC32CC4-A46D-6A0F-3656-908289CC2E0B}"/>
          </ac:spMkLst>
        </pc:spChg>
        <pc:spChg chg="mod">
          <ac:chgData name="Kim, Jennifer N" userId="4294dc07-ba74-4e0d-931a-87c4594f96a7" providerId="ADAL" clId="{7C557E3F-95C1-41ED-A124-6DD57A1AF5B1}" dt="2026-10-26T18:36:45.371" v="5109" actId="1036"/>
          <ac:spMkLst>
            <pc:docMk/>
            <pc:sldMk cId="1088076934" sldId="2147483634"/>
            <ac:spMk id="15" creationId="{96BC042E-9E31-472A-EDBF-9BB71EFB24E1}"/>
          </ac:spMkLst>
        </pc:spChg>
        <pc:spChg chg="mod">
          <ac:chgData name="Kim, Jennifer N" userId="4294dc07-ba74-4e0d-931a-87c4594f96a7" providerId="ADAL" clId="{7C557E3F-95C1-41ED-A124-6DD57A1AF5B1}" dt="2026-10-26T19:56:49.822" v="6282" actId="108"/>
          <ac:spMkLst>
            <pc:docMk/>
            <pc:sldMk cId="1088076934" sldId="2147483634"/>
            <ac:spMk id="17" creationId="{F952D3DB-79E6-5F5D-927A-4C3A1A2697E2}"/>
          </ac:spMkLst>
        </pc:spChg>
        <pc:spChg chg="mod">
          <ac:chgData name="Kim, Jennifer N" userId="4294dc07-ba74-4e0d-931a-87c4594f96a7" providerId="ADAL" clId="{7C557E3F-95C1-41ED-A124-6DD57A1AF5B1}" dt="2026-10-26T18:36:45.371" v="5109" actId="1036"/>
          <ac:spMkLst>
            <pc:docMk/>
            <pc:sldMk cId="1088076934" sldId="2147483634"/>
            <ac:spMk id="18" creationId="{7F2DA2BE-1EFC-8A65-FF6E-EFFD351356AC}"/>
          </ac:spMkLst>
        </pc:spChg>
        <pc:spChg chg="add mod">
          <ac:chgData name="Kim, Jennifer N" userId="4294dc07-ba74-4e0d-931a-87c4594f96a7" providerId="ADAL" clId="{7C557E3F-95C1-41ED-A124-6DD57A1AF5B1}" dt="2026-10-26T18:36:45.371" v="5109" actId="1036"/>
          <ac:spMkLst>
            <pc:docMk/>
            <pc:sldMk cId="1088076934" sldId="2147483634"/>
            <ac:spMk id="20" creationId="{68812D10-1022-C080-B635-6D4835E745D3}"/>
          </ac:spMkLst>
        </pc:spChg>
        <pc:spChg chg="add mod">
          <ac:chgData name="Kim, Jennifer N" userId="4294dc07-ba74-4e0d-931a-87c4594f96a7" providerId="ADAL" clId="{7C557E3F-95C1-41ED-A124-6DD57A1AF5B1}" dt="2026-10-26T18:36:45.371" v="5109" actId="1036"/>
          <ac:spMkLst>
            <pc:docMk/>
            <pc:sldMk cId="1088076934" sldId="2147483634"/>
            <ac:spMk id="22" creationId="{23704DFC-FA61-0970-7F68-5BF1F9E1B2A2}"/>
          </ac:spMkLst>
        </pc:spChg>
        <pc:spChg chg="mod">
          <ac:chgData name="Kim, Jennifer N" userId="4294dc07-ba74-4e0d-931a-87c4594f96a7" providerId="ADAL" clId="{7C557E3F-95C1-41ED-A124-6DD57A1AF5B1}" dt="2026-10-26T18:36:45.371" v="5109" actId="1036"/>
          <ac:spMkLst>
            <pc:docMk/>
            <pc:sldMk cId="1088076934" sldId="2147483634"/>
            <ac:spMk id="24" creationId="{54CA7D4C-8A1F-61B6-9263-C29AF515AB2C}"/>
          </ac:spMkLst>
        </pc:spChg>
        <pc:spChg chg="mod">
          <ac:chgData name="Kim, Jennifer N" userId="4294dc07-ba74-4e0d-931a-87c4594f96a7" providerId="ADAL" clId="{7C557E3F-95C1-41ED-A124-6DD57A1AF5B1}" dt="2026-10-28T17:46:08.163" v="7114" actId="120"/>
          <ac:spMkLst>
            <pc:docMk/>
            <pc:sldMk cId="1088076934" sldId="2147483634"/>
            <ac:spMk id="26" creationId="{28598553-D24A-16F2-8BF4-4F2AD18222FA}"/>
          </ac:spMkLst>
        </pc:spChg>
        <pc:spChg chg="add mod">
          <ac:chgData name="Kim, Jennifer N" userId="4294dc07-ba74-4e0d-931a-87c4594f96a7" providerId="ADAL" clId="{7C557E3F-95C1-41ED-A124-6DD57A1AF5B1}" dt="2026-10-26T18:36:45.371" v="5109" actId="1036"/>
          <ac:spMkLst>
            <pc:docMk/>
            <pc:sldMk cId="1088076934" sldId="2147483634"/>
            <ac:spMk id="30" creationId="{F932ED68-8705-0289-8BFE-E75E10D3B3CA}"/>
          </ac:spMkLst>
        </pc:spChg>
        <pc:spChg chg="mod">
          <ac:chgData name="Kim, Jennifer N" userId="4294dc07-ba74-4e0d-931a-87c4594f96a7" providerId="ADAL" clId="{7C557E3F-95C1-41ED-A124-6DD57A1AF5B1}" dt="2026-10-26T18:36:45.371" v="5109" actId="1036"/>
          <ac:spMkLst>
            <pc:docMk/>
            <pc:sldMk cId="1088076934" sldId="2147483634"/>
            <ac:spMk id="32" creationId="{9886379E-DAD0-1AE5-2625-B3CD20104120}"/>
          </ac:spMkLst>
        </pc:spChg>
        <pc:spChg chg="add mod">
          <ac:chgData name="Kim, Jennifer N" userId="4294dc07-ba74-4e0d-931a-87c4594f96a7" providerId="ADAL" clId="{7C557E3F-95C1-41ED-A124-6DD57A1AF5B1}" dt="2026-10-26T18:34:53.958" v="5021" actId="1035"/>
          <ac:spMkLst>
            <pc:docMk/>
            <pc:sldMk cId="1088076934" sldId="2147483634"/>
            <ac:spMk id="34" creationId="{9BD9BC3B-8C8E-F868-7D63-7A86E5DC1545}"/>
          </ac:spMkLst>
        </pc:spChg>
        <pc:spChg chg="mod">
          <ac:chgData name="Kim, Jennifer N" userId="4294dc07-ba74-4e0d-931a-87c4594f96a7" providerId="ADAL" clId="{7C557E3F-95C1-41ED-A124-6DD57A1AF5B1}" dt="2026-10-23T01:48:06.631" v="3895" actId="164"/>
          <ac:spMkLst>
            <pc:docMk/>
            <pc:sldMk cId="1088076934" sldId="2147483634"/>
            <ac:spMk id="38" creationId="{5978F7E6-57B6-2176-6E80-CFE0093FBD72}"/>
          </ac:spMkLst>
        </pc:spChg>
        <pc:spChg chg="add mod">
          <ac:chgData name="Kim, Jennifer N" userId="4294dc07-ba74-4e0d-931a-87c4594f96a7" providerId="ADAL" clId="{7C557E3F-95C1-41ED-A124-6DD57A1AF5B1}" dt="2026-10-23T01:48:06.631" v="3895" actId="164"/>
          <ac:spMkLst>
            <pc:docMk/>
            <pc:sldMk cId="1088076934" sldId="2147483634"/>
            <ac:spMk id="40" creationId="{D7833B0D-284C-08C5-B974-7A46A9634CA1}"/>
          </ac:spMkLst>
        </pc:spChg>
        <pc:spChg chg="add mod">
          <ac:chgData name="Kim, Jennifer N" userId="4294dc07-ba74-4e0d-931a-87c4594f96a7" providerId="ADAL" clId="{7C557E3F-95C1-41ED-A124-6DD57A1AF5B1}" dt="2026-10-26T18:34:53.958" v="5021" actId="1035"/>
          <ac:spMkLst>
            <pc:docMk/>
            <pc:sldMk cId="1088076934" sldId="2147483634"/>
            <ac:spMk id="42" creationId="{505D4B25-CF3C-FB86-E8E6-0D4BFEBB4F53}"/>
          </ac:spMkLst>
        </pc:spChg>
        <pc:spChg chg="add mod">
          <ac:chgData name="Kim, Jennifer N" userId="4294dc07-ba74-4e0d-931a-87c4594f96a7" providerId="ADAL" clId="{7C557E3F-95C1-41ED-A124-6DD57A1AF5B1}" dt="2026-10-26T18:34:53.958" v="5021" actId="1035"/>
          <ac:spMkLst>
            <pc:docMk/>
            <pc:sldMk cId="1088076934" sldId="2147483634"/>
            <ac:spMk id="50" creationId="{3270CF8D-1372-D243-F91C-22C7737CEBEE}"/>
          </ac:spMkLst>
        </pc:spChg>
        <pc:spChg chg="add mod">
          <ac:chgData name="Kim, Jennifer N" userId="4294dc07-ba74-4e0d-931a-87c4594f96a7" providerId="ADAL" clId="{7C557E3F-95C1-41ED-A124-6DD57A1AF5B1}" dt="2026-10-27T13:03:18.595" v="6716" actId="948"/>
          <ac:spMkLst>
            <pc:docMk/>
            <pc:sldMk cId="1088076934" sldId="2147483634"/>
            <ac:spMk id="54" creationId="{8FA77F57-BFBD-AC14-0006-BBDD6AA05AE8}"/>
          </ac:spMkLst>
        </pc:spChg>
        <pc:grpChg chg="add mod">
          <ac:chgData name="Kim, Jennifer N" userId="4294dc07-ba74-4e0d-931a-87c4594f96a7" providerId="ADAL" clId="{7C557E3F-95C1-41ED-A124-6DD57A1AF5B1}" dt="2026-10-26T18:34:53.958" v="5021" actId="1035"/>
          <ac:grpSpMkLst>
            <pc:docMk/>
            <pc:sldMk cId="1088076934" sldId="2147483634"/>
            <ac:grpSpMk id="57" creationId="{6C527933-E63C-F327-2697-3A71C9664BD0}"/>
          </ac:grpSpMkLst>
        </pc:grpChg>
        <pc:graphicFrameChg chg="mod modGraphic">
          <ac:chgData name="Kim, Jennifer N" userId="4294dc07-ba74-4e0d-931a-87c4594f96a7" providerId="ADAL" clId="{7C557E3F-95C1-41ED-A124-6DD57A1AF5B1}" dt="2026-10-26T18:34:59.601" v="5024" actId="14100"/>
          <ac:graphicFrameMkLst>
            <pc:docMk/>
            <pc:sldMk cId="1088076934" sldId="2147483634"/>
            <ac:graphicFrameMk id="7" creationId="{1ED74039-FFE4-7239-B532-D900FB1FD337}"/>
          </ac:graphicFrameMkLst>
        </pc:graphicFrameChg>
      </pc:sldChg>
      <pc:sldChg chg="addSp delSp modSp new mod modCm">
        <pc:chgData name="Kim, Jennifer N" userId="4294dc07-ba74-4e0d-931a-87c4594f96a7" providerId="ADAL" clId="{7C557E3F-95C1-41ED-A124-6DD57A1AF5B1}" dt="2026-10-30T13:43:45.133" v="7382" actId="1076"/>
        <pc:sldMkLst>
          <pc:docMk/>
          <pc:sldMk cId="861129286" sldId="2147483636"/>
        </pc:sldMkLst>
        <pc:spChg chg="mod">
          <ac:chgData name="Kim, Jennifer N" userId="4294dc07-ba74-4e0d-931a-87c4594f96a7" providerId="ADAL" clId="{7C557E3F-95C1-41ED-A124-6DD57A1AF5B1}" dt="2026-10-28T17:50:15.532" v="7186" actId="20577"/>
          <ac:spMkLst>
            <pc:docMk/>
            <pc:sldMk cId="861129286" sldId="2147483636"/>
            <ac:spMk id="2" creationId="{FCC9DDFF-0470-BB85-FF9E-5F804C6D947F}"/>
          </ac:spMkLst>
        </pc:spChg>
        <pc:spChg chg="mod">
          <ac:chgData name="Kim, Jennifer N" userId="4294dc07-ba74-4e0d-931a-87c4594f96a7" providerId="ADAL" clId="{7C557E3F-95C1-41ED-A124-6DD57A1AF5B1}" dt="2026-10-26T19:57:04.082" v="6284" actId="108"/>
          <ac:spMkLst>
            <pc:docMk/>
            <pc:sldMk cId="861129286" sldId="2147483636"/>
            <ac:spMk id="5" creationId="{3128B4F4-EE15-087C-8C0A-B5FE45613FCA}"/>
          </ac:spMkLst>
        </pc:spChg>
        <pc:picChg chg="add mod">
          <ac:chgData name="Kim, Jennifer N" userId="4294dc07-ba74-4e0d-931a-87c4594f96a7" providerId="ADAL" clId="{7C557E3F-95C1-41ED-A124-6DD57A1AF5B1}" dt="2026-10-30T13:43:45.133" v="7382" actId="1076"/>
          <ac:picMkLst>
            <pc:docMk/>
            <pc:sldMk cId="861129286" sldId="2147483636"/>
            <ac:picMk id="7" creationId="{39C21BE3-AC71-8977-5408-6225C835D1A1}"/>
          </ac:picMkLst>
        </pc:picChg>
        <pc:extLst>
          <p:ext xmlns:p="http://schemas.openxmlformats.org/presentationml/2006/main" uri="{D6D511B9-2390-475A-947B-AFAB55BFBCF1}">
            <pc226:cmChg xmlns:pc226="http://schemas.microsoft.com/office/powerpoint/2022/06/main/command" chg="mod">
              <pc226:chgData name="Kim, Jennifer N" userId="4294dc07-ba74-4e0d-931a-87c4594f96a7" providerId="ADAL" clId="{7C557E3F-95C1-41ED-A124-6DD57A1AF5B1}" dt="2026-10-28T17:50:15.532" v="7186" actId="20577"/>
              <pc2:cmMkLst xmlns:pc2="http://schemas.microsoft.com/office/powerpoint/2019/9/main/command">
                <pc:docMk/>
                <pc:sldMk cId="861129286" sldId="2147483636"/>
                <pc2:cmMk id="{56826A6A-44B8-4D18-8082-65BC7F1467AF}"/>
              </pc2:cmMkLst>
            </pc226:cmChg>
          </p:ext>
        </pc:extLst>
      </pc:sldChg>
      <pc:sldChg chg="modSp add mod ord modNotesTx">
        <pc:chgData name="Kim, Jennifer N" userId="4294dc07-ba74-4e0d-931a-87c4594f96a7" providerId="ADAL" clId="{7C557E3F-95C1-41ED-A124-6DD57A1AF5B1}" dt="2026-10-26T19:56:34.553" v="6275" actId="108"/>
        <pc:sldMkLst>
          <pc:docMk/>
          <pc:sldMk cId="2125330294" sldId="2147483637"/>
        </pc:sldMkLst>
        <pc:spChg chg="mod">
          <ac:chgData name="Kim, Jennifer N" userId="4294dc07-ba74-4e0d-931a-87c4594f96a7" providerId="ADAL" clId="{7C557E3F-95C1-41ED-A124-6DD57A1AF5B1}" dt="2026-10-23T14:37:41.298" v="4586" actId="113"/>
          <ac:spMkLst>
            <pc:docMk/>
            <pc:sldMk cId="2125330294" sldId="2147483637"/>
            <ac:spMk id="3" creationId="{FC8515B0-4885-0AA7-98A1-58A4FC314109}"/>
          </ac:spMkLst>
        </pc:spChg>
        <pc:spChg chg="mod">
          <ac:chgData name="Kim, Jennifer N" userId="4294dc07-ba74-4e0d-931a-87c4594f96a7" providerId="ADAL" clId="{7C557E3F-95C1-41ED-A124-6DD57A1AF5B1}" dt="2026-10-26T19:56:34.553" v="6275" actId="108"/>
          <ac:spMkLst>
            <pc:docMk/>
            <pc:sldMk cId="2125330294" sldId="2147483637"/>
            <ac:spMk id="17" creationId="{3A6C9116-DE19-D404-A6B0-3BB623DF5D95}"/>
          </ac:spMkLst>
        </pc:spChg>
        <pc:spChg chg="mod">
          <ac:chgData name="Kim, Jennifer N" userId="4294dc07-ba74-4e0d-931a-87c4594f96a7" providerId="ADAL" clId="{7C557E3F-95C1-41ED-A124-6DD57A1AF5B1}" dt="2026-10-23T01:25:05.002" v="3229" actId="14100"/>
          <ac:spMkLst>
            <pc:docMk/>
            <pc:sldMk cId="2125330294" sldId="2147483637"/>
            <ac:spMk id="206" creationId="{63643F4B-D0A6-5662-F2C8-041F25E3DB7E}"/>
          </ac:spMkLst>
        </pc:spChg>
        <pc:spChg chg="mod">
          <ac:chgData name="Kim, Jennifer N" userId="4294dc07-ba74-4e0d-931a-87c4594f96a7" providerId="ADAL" clId="{7C557E3F-95C1-41ED-A124-6DD57A1AF5B1}" dt="2026-10-22T19:10:53.974" v="677" actId="1035"/>
          <ac:spMkLst>
            <pc:docMk/>
            <pc:sldMk cId="2125330294" sldId="2147483637"/>
            <ac:spMk id="207" creationId="{C9BCE510-A793-6053-3F60-E4B4FBE4F1C1}"/>
          </ac:spMkLst>
        </pc:spChg>
        <pc:spChg chg="mod">
          <ac:chgData name="Kim, Jennifer N" userId="4294dc07-ba74-4e0d-931a-87c4594f96a7" providerId="ADAL" clId="{7C557E3F-95C1-41ED-A124-6DD57A1AF5B1}" dt="2026-10-22T19:10:53.974" v="677" actId="1035"/>
          <ac:spMkLst>
            <pc:docMk/>
            <pc:sldMk cId="2125330294" sldId="2147483637"/>
            <ac:spMk id="208" creationId="{EB494294-13E7-B32A-A300-BDC98D7B047A}"/>
          </ac:spMkLst>
        </pc:spChg>
        <pc:spChg chg="mod">
          <ac:chgData name="Kim, Jennifer N" userId="4294dc07-ba74-4e0d-931a-87c4594f96a7" providerId="ADAL" clId="{7C557E3F-95C1-41ED-A124-6DD57A1AF5B1}" dt="2026-10-22T19:10:47.714" v="653" actId="20577"/>
          <ac:spMkLst>
            <pc:docMk/>
            <pc:sldMk cId="2125330294" sldId="2147483637"/>
            <ac:spMk id="211" creationId="{823093E7-0B7B-B89F-2B7C-654681504009}"/>
          </ac:spMkLst>
        </pc:spChg>
        <pc:spChg chg="mod">
          <ac:chgData name="Kim, Jennifer N" userId="4294dc07-ba74-4e0d-931a-87c4594f96a7" providerId="ADAL" clId="{7C557E3F-95C1-41ED-A124-6DD57A1AF5B1}" dt="2026-10-22T19:10:53.974" v="677" actId="1035"/>
          <ac:spMkLst>
            <pc:docMk/>
            <pc:sldMk cId="2125330294" sldId="2147483637"/>
            <ac:spMk id="212" creationId="{873963AE-DF6B-CBE7-1F86-F807AAAB1AFB}"/>
          </ac:spMkLst>
        </pc:spChg>
        <pc:spChg chg="mod">
          <ac:chgData name="Kim, Jennifer N" userId="4294dc07-ba74-4e0d-931a-87c4594f96a7" providerId="ADAL" clId="{7C557E3F-95C1-41ED-A124-6DD57A1AF5B1}" dt="2026-10-23T01:27:18.331" v="3289" actId="207"/>
          <ac:spMkLst>
            <pc:docMk/>
            <pc:sldMk cId="2125330294" sldId="2147483637"/>
            <ac:spMk id="214" creationId="{DFF51180-B7B1-3250-174E-EE257DD7C85A}"/>
          </ac:spMkLst>
        </pc:spChg>
        <pc:spChg chg="mod">
          <ac:chgData name="Kim, Jennifer N" userId="4294dc07-ba74-4e0d-931a-87c4594f96a7" providerId="ADAL" clId="{7C557E3F-95C1-41ED-A124-6DD57A1AF5B1}" dt="2026-10-23T01:25:05.002" v="3229" actId="14100"/>
          <ac:spMkLst>
            <pc:docMk/>
            <pc:sldMk cId="2125330294" sldId="2147483637"/>
            <ac:spMk id="215" creationId="{CE8D4047-C062-4939-A6FB-194AA36DEA9C}"/>
          </ac:spMkLst>
        </pc:spChg>
        <pc:spChg chg="mod">
          <ac:chgData name="Kim, Jennifer N" userId="4294dc07-ba74-4e0d-931a-87c4594f96a7" providerId="ADAL" clId="{7C557E3F-95C1-41ED-A124-6DD57A1AF5B1}" dt="2026-10-22T19:10:53.974" v="677" actId="1035"/>
          <ac:spMkLst>
            <pc:docMk/>
            <pc:sldMk cId="2125330294" sldId="2147483637"/>
            <ac:spMk id="216" creationId="{B718DD37-5D72-57E7-7332-FA5B14DF2A23}"/>
          </ac:spMkLst>
        </pc:spChg>
        <pc:spChg chg="mod">
          <ac:chgData name="Kim, Jennifer N" userId="4294dc07-ba74-4e0d-931a-87c4594f96a7" providerId="ADAL" clId="{7C557E3F-95C1-41ED-A124-6DD57A1AF5B1}" dt="2026-10-22T19:10:53.974" v="677" actId="1035"/>
          <ac:spMkLst>
            <pc:docMk/>
            <pc:sldMk cId="2125330294" sldId="2147483637"/>
            <ac:spMk id="219" creationId="{3AF21D54-A37E-8E62-C0E3-A5E27284EAA2}"/>
          </ac:spMkLst>
        </pc:spChg>
        <pc:spChg chg="mod">
          <ac:chgData name="Kim, Jennifer N" userId="4294dc07-ba74-4e0d-931a-87c4594f96a7" providerId="ADAL" clId="{7C557E3F-95C1-41ED-A124-6DD57A1AF5B1}" dt="2026-10-23T01:01:16.377" v="3148" actId="13926"/>
          <ac:spMkLst>
            <pc:docMk/>
            <pc:sldMk cId="2125330294" sldId="2147483637"/>
            <ac:spMk id="221" creationId="{30C8851F-E514-4A69-8AF5-4794972A44EC}"/>
          </ac:spMkLst>
        </pc:spChg>
        <pc:spChg chg="mod">
          <ac:chgData name="Kim, Jennifer N" userId="4294dc07-ba74-4e0d-931a-87c4594f96a7" providerId="ADAL" clId="{7C557E3F-95C1-41ED-A124-6DD57A1AF5B1}" dt="2026-10-23T01:27:18.331" v="3289" actId="207"/>
          <ac:spMkLst>
            <pc:docMk/>
            <pc:sldMk cId="2125330294" sldId="2147483637"/>
            <ac:spMk id="223" creationId="{B982C31C-FBEC-A65C-B9B7-801358B1520A}"/>
          </ac:spMkLst>
        </pc:spChg>
        <pc:spChg chg="mod">
          <ac:chgData name="Kim, Jennifer N" userId="4294dc07-ba74-4e0d-931a-87c4594f96a7" providerId="ADAL" clId="{7C557E3F-95C1-41ED-A124-6DD57A1AF5B1}" dt="2026-10-23T01:25:07.305" v="3230" actId="14100"/>
          <ac:spMkLst>
            <pc:docMk/>
            <pc:sldMk cId="2125330294" sldId="2147483637"/>
            <ac:spMk id="224" creationId="{E44C9BDF-DFB5-EE5C-8C28-08A326224C5B}"/>
          </ac:spMkLst>
        </pc:spChg>
        <pc:spChg chg="mod">
          <ac:chgData name="Kim, Jennifer N" userId="4294dc07-ba74-4e0d-931a-87c4594f96a7" providerId="ADAL" clId="{7C557E3F-95C1-41ED-A124-6DD57A1AF5B1}" dt="2026-10-23T01:24:34.548" v="3180" actId="20577"/>
          <ac:spMkLst>
            <pc:docMk/>
            <pc:sldMk cId="2125330294" sldId="2147483637"/>
            <ac:spMk id="230" creationId="{C9E9368B-F903-FA49-C977-7BF63DF855BE}"/>
          </ac:spMkLst>
        </pc:spChg>
        <pc:spChg chg="mod">
          <ac:chgData name="Kim, Jennifer N" userId="4294dc07-ba74-4e0d-931a-87c4594f96a7" providerId="ADAL" clId="{7C557E3F-95C1-41ED-A124-6DD57A1AF5B1}" dt="2026-10-23T01:27:18.331" v="3289" actId="207"/>
          <ac:spMkLst>
            <pc:docMk/>
            <pc:sldMk cId="2125330294" sldId="2147483637"/>
            <ac:spMk id="232" creationId="{190C9C44-6B8D-2AD3-1BF2-B49232DAB63D}"/>
          </ac:spMkLst>
        </pc:spChg>
        <pc:spChg chg="mod">
          <ac:chgData name="Kim, Jennifer N" userId="4294dc07-ba74-4e0d-931a-87c4594f96a7" providerId="ADAL" clId="{7C557E3F-95C1-41ED-A124-6DD57A1AF5B1}" dt="2026-10-23T01:25:05.002" v="3229" actId="14100"/>
          <ac:spMkLst>
            <pc:docMk/>
            <pc:sldMk cId="2125330294" sldId="2147483637"/>
            <ac:spMk id="233" creationId="{E024E50C-BB8D-5D74-2ADF-FA32D2045826}"/>
          </ac:spMkLst>
        </pc:spChg>
        <pc:spChg chg="mod">
          <ac:chgData name="Kim, Jennifer N" userId="4294dc07-ba74-4e0d-931a-87c4594f96a7" providerId="ADAL" clId="{7C557E3F-95C1-41ED-A124-6DD57A1AF5B1}" dt="2026-10-22T21:11:19.391" v="2369" actId="20577"/>
          <ac:spMkLst>
            <pc:docMk/>
            <pc:sldMk cId="2125330294" sldId="2147483637"/>
            <ac:spMk id="237" creationId="{6AD80D85-3965-03C6-DFA4-5B524581A10B}"/>
          </ac:spMkLst>
        </pc:spChg>
        <pc:spChg chg="mod">
          <ac:chgData name="Kim, Jennifer N" userId="4294dc07-ba74-4e0d-931a-87c4594f96a7" providerId="ADAL" clId="{7C557E3F-95C1-41ED-A124-6DD57A1AF5B1}" dt="2026-10-23T01:26:54.023" v="3286" actId="13926"/>
          <ac:spMkLst>
            <pc:docMk/>
            <pc:sldMk cId="2125330294" sldId="2147483637"/>
            <ac:spMk id="238" creationId="{33DF6FC8-2C67-09AC-2C4C-25A969D3EC13}"/>
          </ac:spMkLst>
        </pc:spChg>
        <pc:spChg chg="mod">
          <ac:chgData name="Kim, Jennifer N" userId="4294dc07-ba74-4e0d-931a-87c4594f96a7" providerId="ADAL" clId="{7C557E3F-95C1-41ED-A124-6DD57A1AF5B1}" dt="2026-10-26T18:08:44.928" v="4614" actId="20577"/>
          <ac:spMkLst>
            <pc:docMk/>
            <pc:sldMk cId="2125330294" sldId="2147483637"/>
            <ac:spMk id="239" creationId="{D32ED5E7-F123-F9D4-2312-DE14D5114D41}"/>
          </ac:spMkLst>
        </pc:spChg>
        <pc:spChg chg="mod">
          <ac:chgData name="Kim, Jennifer N" userId="4294dc07-ba74-4e0d-931a-87c4594f96a7" providerId="ADAL" clId="{7C557E3F-95C1-41ED-A124-6DD57A1AF5B1}" dt="2026-10-22T19:10:53.974" v="677" actId="1035"/>
          <ac:spMkLst>
            <pc:docMk/>
            <pc:sldMk cId="2125330294" sldId="2147483637"/>
            <ac:spMk id="240" creationId="{17DC6DB0-ED01-EA17-97E3-F72B6459B75F}"/>
          </ac:spMkLst>
        </pc:spChg>
        <pc:spChg chg="mod">
          <ac:chgData name="Kim, Jennifer N" userId="4294dc07-ba74-4e0d-931a-87c4594f96a7" providerId="ADAL" clId="{7C557E3F-95C1-41ED-A124-6DD57A1AF5B1}" dt="2026-10-23T01:27:35.042" v="3298" actId="20577"/>
          <ac:spMkLst>
            <pc:docMk/>
            <pc:sldMk cId="2125330294" sldId="2147483637"/>
            <ac:spMk id="241" creationId="{1CE5ADCB-B897-66E0-C7FC-006DAF418E9E}"/>
          </ac:spMkLst>
        </pc:spChg>
      </pc:sldChg>
      <pc:sldChg chg="addSp delSp modSp add mod">
        <pc:chgData name="Kim, Jennifer N" userId="4294dc07-ba74-4e0d-931a-87c4594f96a7" providerId="ADAL" clId="{7C557E3F-95C1-41ED-A124-6DD57A1AF5B1}" dt="2026-10-26T20:01:09.458" v="6480" actId="108"/>
        <pc:sldMkLst>
          <pc:docMk/>
          <pc:sldMk cId="3114613592" sldId="2147483638"/>
        </pc:sldMkLst>
        <pc:spChg chg="mod">
          <ac:chgData name="Kim, Jennifer N" userId="4294dc07-ba74-4e0d-931a-87c4594f96a7" providerId="ADAL" clId="{7C557E3F-95C1-41ED-A124-6DD57A1AF5B1}" dt="2026-10-26T20:01:09.458" v="6480" actId="108"/>
          <ac:spMkLst>
            <pc:docMk/>
            <pc:sldMk cId="3114613592" sldId="2147483638"/>
            <ac:spMk id="3" creationId="{6D850DA5-4E11-4F0E-9BDC-E25A76F5434B}"/>
          </ac:spMkLst>
        </pc:spChg>
        <pc:spChg chg="add mod">
          <ac:chgData name="Kim, Jennifer N" userId="4294dc07-ba74-4e0d-931a-87c4594f96a7" providerId="ADAL" clId="{7C557E3F-95C1-41ED-A124-6DD57A1AF5B1}" dt="2026-10-22T19:26:14.113" v="930" actId="1076"/>
          <ac:spMkLst>
            <pc:docMk/>
            <pc:sldMk cId="3114613592" sldId="2147483638"/>
            <ac:spMk id="12" creationId="{D0C12C8F-483A-E775-8905-41BC9363E78B}"/>
          </ac:spMkLst>
        </pc:spChg>
        <pc:spChg chg="mod">
          <ac:chgData name="Kim, Jennifer N" userId="4294dc07-ba74-4e0d-931a-87c4594f96a7" providerId="ADAL" clId="{7C557E3F-95C1-41ED-A124-6DD57A1AF5B1}" dt="2026-10-26T19:56:29.406" v="6274" actId="108"/>
          <ac:spMkLst>
            <pc:docMk/>
            <pc:sldMk cId="3114613592" sldId="2147483638"/>
            <ac:spMk id="17" creationId="{427FE896-6065-48F9-41D6-06A5E12AD5E6}"/>
          </ac:spMkLst>
        </pc:spChg>
        <pc:spChg chg="mod">
          <ac:chgData name="Kim, Jennifer N" userId="4294dc07-ba74-4e0d-931a-87c4594f96a7" providerId="ADAL" clId="{7C557E3F-95C1-41ED-A124-6DD57A1AF5B1}" dt="2026-10-26T19:55:16.653" v="6258" actId="1037"/>
          <ac:spMkLst>
            <pc:docMk/>
            <pc:sldMk cId="3114613592" sldId="2147483638"/>
            <ac:spMk id="19" creationId="{92D2D197-00D7-0928-94D2-CB37BEBDBE76}"/>
          </ac:spMkLst>
        </pc:spChg>
        <pc:spChg chg="mod">
          <ac:chgData name="Kim, Jennifer N" userId="4294dc07-ba74-4e0d-931a-87c4594f96a7" providerId="ADAL" clId="{7C557E3F-95C1-41ED-A124-6DD57A1AF5B1}" dt="2026-10-26T20:01:01.569" v="6479" actId="1036"/>
          <ac:spMkLst>
            <pc:docMk/>
            <pc:sldMk cId="3114613592" sldId="2147483638"/>
            <ac:spMk id="21" creationId="{EA391BF0-6575-9DE3-FF25-B0BDD5283AF8}"/>
          </ac:spMkLst>
        </pc:spChg>
        <pc:spChg chg="add mod">
          <ac:chgData name="Kim, Jennifer N" userId="4294dc07-ba74-4e0d-931a-87c4594f96a7" providerId="ADAL" clId="{7C557E3F-95C1-41ED-A124-6DD57A1AF5B1}" dt="2026-10-26T20:01:01.569" v="6479" actId="1036"/>
          <ac:spMkLst>
            <pc:docMk/>
            <pc:sldMk cId="3114613592" sldId="2147483638"/>
            <ac:spMk id="25" creationId="{5B9DA4F2-6746-1BDE-EFB4-CE24C0A5FA53}"/>
          </ac:spMkLst>
        </pc:spChg>
        <pc:spChg chg="mod">
          <ac:chgData name="Kim, Jennifer N" userId="4294dc07-ba74-4e0d-931a-87c4594f96a7" providerId="ADAL" clId="{7C557E3F-95C1-41ED-A124-6DD57A1AF5B1}" dt="2026-10-26T19:54:56.787" v="6238" actId="1036"/>
          <ac:spMkLst>
            <pc:docMk/>
            <pc:sldMk cId="3114613592" sldId="2147483638"/>
            <ac:spMk id="29" creationId="{1153D41E-EADD-150C-17E3-31544DD7822F}"/>
          </ac:spMkLst>
        </pc:spChg>
        <pc:spChg chg="mod">
          <ac:chgData name="Kim, Jennifer N" userId="4294dc07-ba74-4e0d-931a-87c4594f96a7" providerId="ADAL" clId="{7C557E3F-95C1-41ED-A124-6DD57A1AF5B1}" dt="2026-10-26T19:54:56.787" v="6238" actId="1036"/>
          <ac:spMkLst>
            <pc:docMk/>
            <pc:sldMk cId="3114613592" sldId="2147483638"/>
            <ac:spMk id="33" creationId="{3B1E7B4E-E64E-D736-A0FC-5610A16FDB88}"/>
          </ac:spMkLst>
        </pc:spChg>
        <pc:spChg chg="mod">
          <ac:chgData name="Kim, Jennifer N" userId="4294dc07-ba74-4e0d-931a-87c4594f96a7" providerId="ADAL" clId="{7C557E3F-95C1-41ED-A124-6DD57A1AF5B1}" dt="2026-10-26T20:01:01.569" v="6479" actId="1036"/>
          <ac:spMkLst>
            <pc:docMk/>
            <pc:sldMk cId="3114613592" sldId="2147483638"/>
            <ac:spMk id="35" creationId="{98862B3C-D1F8-D2F2-C72F-19904FCA8395}"/>
          </ac:spMkLst>
        </pc:spChg>
        <pc:spChg chg="add mod">
          <ac:chgData name="Kim, Jennifer N" userId="4294dc07-ba74-4e0d-931a-87c4594f96a7" providerId="ADAL" clId="{7C557E3F-95C1-41ED-A124-6DD57A1AF5B1}" dt="2026-10-26T20:01:01.569" v="6479" actId="1036"/>
          <ac:spMkLst>
            <pc:docMk/>
            <pc:sldMk cId="3114613592" sldId="2147483638"/>
            <ac:spMk id="37" creationId="{D318BAA0-D1FC-EEA4-21B3-6E947A58D683}"/>
          </ac:spMkLst>
        </pc:spChg>
        <pc:spChg chg="mod">
          <ac:chgData name="Kim, Jennifer N" userId="4294dc07-ba74-4e0d-931a-87c4594f96a7" providerId="ADAL" clId="{7C557E3F-95C1-41ED-A124-6DD57A1AF5B1}" dt="2026-10-26T20:01:01.569" v="6479" actId="1036"/>
          <ac:spMkLst>
            <pc:docMk/>
            <pc:sldMk cId="3114613592" sldId="2147483638"/>
            <ac:spMk id="41" creationId="{DF0EF3CA-EC12-2CD9-F44E-1377CE3A921B}"/>
          </ac:spMkLst>
        </pc:spChg>
        <pc:spChg chg="add mod">
          <ac:chgData name="Kim, Jennifer N" userId="4294dc07-ba74-4e0d-931a-87c4594f96a7" providerId="ADAL" clId="{7C557E3F-95C1-41ED-A124-6DD57A1AF5B1}" dt="2026-10-26T19:54:56.787" v="6238" actId="1036"/>
          <ac:spMkLst>
            <pc:docMk/>
            <pc:sldMk cId="3114613592" sldId="2147483638"/>
            <ac:spMk id="43" creationId="{19EC54B1-D351-CA29-095F-24E9DA5F118F}"/>
          </ac:spMkLst>
        </pc:spChg>
        <pc:spChg chg="mod">
          <ac:chgData name="Kim, Jennifer N" userId="4294dc07-ba74-4e0d-931a-87c4594f96a7" providerId="ADAL" clId="{7C557E3F-95C1-41ED-A124-6DD57A1AF5B1}" dt="2026-10-26T19:55:12.070" v="6247" actId="14100"/>
          <ac:spMkLst>
            <pc:docMk/>
            <pc:sldMk cId="3114613592" sldId="2147483638"/>
            <ac:spMk id="47" creationId="{4D3AD2AF-A0BB-E174-4119-FE4A98436B82}"/>
          </ac:spMkLst>
        </pc:spChg>
        <pc:spChg chg="add mod">
          <ac:chgData name="Kim, Jennifer N" userId="4294dc07-ba74-4e0d-931a-87c4594f96a7" providerId="ADAL" clId="{7C557E3F-95C1-41ED-A124-6DD57A1AF5B1}" dt="2026-10-22T19:26:14.113" v="930" actId="1076"/>
          <ac:spMkLst>
            <pc:docMk/>
            <pc:sldMk cId="3114613592" sldId="2147483638"/>
            <ac:spMk id="49" creationId="{83BEF84A-CC17-9D2A-956A-EAB34FE2FD1F}"/>
          </ac:spMkLst>
        </pc:spChg>
        <pc:spChg chg="add mod">
          <ac:chgData name="Kim, Jennifer N" userId="4294dc07-ba74-4e0d-931a-87c4594f96a7" providerId="ADAL" clId="{7C557E3F-95C1-41ED-A124-6DD57A1AF5B1}" dt="2026-10-22T19:26:14.113" v="930" actId="1076"/>
          <ac:spMkLst>
            <pc:docMk/>
            <pc:sldMk cId="3114613592" sldId="2147483638"/>
            <ac:spMk id="57" creationId="{A32DA94D-5CF3-240F-041C-948F70E3F5C3}"/>
          </ac:spMkLst>
        </pc:spChg>
        <pc:spChg chg="mod">
          <ac:chgData name="Kim, Jennifer N" userId="4294dc07-ba74-4e0d-931a-87c4594f96a7" providerId="ADAL" clId="{7C557E3F-95C1-41ED-A124-6DD57A1AF5B1}" dt="2026-10-26T19:55:16.653" v="6258" actId="1037"/>
          <ac:spMkLst>
            <pc:docMk/>
            <pc:sldMk cId="3114613592" sldId="2147483638"/>
            <ac:spMk id="59" creationId="{4BE0166B-E356-2BEB-34F6-35C3D18AD8D4}"/>
          </ac:spMkLst>
        </pc:spChg>
        <pc:spChg chg="add mod">
          <ac:chgData name="Kim, Jennifer N" userId="4294dc07-ba74-4e0d-931a-87c4594f96a7" providerId="ADAL" clId="{7C557E3F-95C1-41ED-A124-6DD57A1AF5B1}" dt="2026-10-26T20:01:01.569" v="6479" actId="1036"/>
          <ac:spMkLst>
            <pc:docMk/>
            <pc:sldMk cId="3114613592" sldId="2147483638"/>
            <ac:spMk id="65" creationId="{6E45DF4C-EA65-5BC5-204A-DDCF7C883DB0}"/>
          </ac:spMkLst>
        </pc:spChg>
        <pc:spChg chg="mod">
          <ac:chgData name="Kim, Jennifer N" userId="4294dc07-ba74-4e0d-931a-87c4594f96a7" providerId="ADAL" clId="{7C557E3F-95C1-41ED-A124-6DD57A1AF5B1}" dt="2026-10-26T20:01:01.569" v="6479" actId="1036"/>
          <ac:spMkLst>
            <pc:docMk/>
            <pc:sldMk cId="3114613592" sldId="2147483638"/>
            <ac:spMk id="67" creationId="{696A272D-3544-2442-8123-7B5268343209}"/>
          </ac:spMkLst>
        </pc:spChg>
        <pc:spChg chg="mod">
          <ac:chgData name="Kim, Jennifer N" userId="4294dc07-ba74-4e0d-931a-87c4594f96a7" providerId="ADAL" clId="{7C557E3F-95C1-41ED-A124-6DD57A1AF5B1}" dt="2026-10-26T20:01:01.569" v="6479" actId="1036"/>
          <ac:spMkLst>
            <pc:docMk/>
            <pc:sldMk cId="3114613592" sldId="2147483638"/>
            <ac:spMk id="73" creationId="{CB09EF78-5614-C2DB-11C7-C0D50D9F5F48}"/>
          </ac:spMkLst>
        </pc:spChg>
        <pc:spChg chg="mod">
          <ac:chgData name="Kim, Jennifer N" userId="4294dc07-ba74-4e0d-931a-87c4594f96a7" providerId="ADAL" clId="{7C557E3F-95C1-41ED-A124-6DD57A1AF5B1}" dt="2026-10-26T20:01:01.569" v="6479" actId="1036"/>
          <ac:spMkLst>
            <pc:docMk/>
            <pc:sldMk cId="3114613592" sldId="2147483638"/>
            <ac:spMk id="75" creationId="{F1F9F944-2990-97AC-3065-4C12BEDF529C}"/>
          </ac:spMkLst>
        </pc:spChg>
        <pc:spChg chg="add mod">
          <ac:chgData name="Kim, Jennifer N" userId="4294dc07-ba74-4e0d-931a-87c4594f96a7" providerId="ADAL" clId="{7C557E3F-95C1-41ED-A124-6DD57A1AF5B1}" dt="2026-10-26T19:54:50.334" v="6221" actId="1036"/>
          <ac:spMkLst>
            <pc:docMk/>
            <pc:sldMk cId="3114613592" sldId="2147483638"/>
            <ac:spMk id="77" creationId="{9250834E-7F5F-C71A-4CA4-DC22198E559A}"/>
          </ac:spMkLst>
        </pc:spChg>
        <pc:spChg chg="mod">
          <ac:chgData name="Kim, Jennifer N" userId="4294dc07-ba74-4e0d-931a-87c4594f96a7" providerId="ADAL" clId="{7C557E3F-95C1-41ED-A124-6DD57A1AF5B1}" dt="2026-10-26T20:01:01.569" v="6479" actId="1036"/>
          <ac:spMkLst>
            <pc:docMk/>
            <pc:sldMk cId="3114613592" sldId="2147483638"/>
            <ac:spMk id="83" creationId="{108D2542-2C5A-92FF-6576-50C40FD3D03B}"/>
          </ac:spMkLst>
        </pc:spChg>
        <pc:spChg chg="add mod">
          <ac:chgData name="Kim, Jennifer N" userId="4294dc07-ba74-4e0d-931a-87c4594f96a7" providerId="ADAL" clId="{7C557E3F-95C1-41ED-A124-6DD57A1AF5B1}" dt="2026-10-26T19:54:50.334" v="6221" actId="1036"/>
          <ac:spMkLst>
            <pc:docMk/>
            <pc:sldMk cId="3114613592" sldId="2147483638"/>
            <ac:spMk id="85" creationId="{FDE9BCB8-4832-E3D8-0E48-3248C0730CA1}"/>
          </ac:spMkLst>
        </pc:spChg>
        <pc:spChg chg="add mod">
          <ac:chgData name="Kim, Jennifer N" userId="4294dc07-ba74-4e0d-931a-87c4594f96a7" providerId="ADAL" clId="{7C557E3F-95C1-41ED-A124-6DD57A1AF5B1}" dt="2026-10-22T19:40:36.537" v="1338" actId="20577"/>
          <ac:spMkLst>
            <pc:docMk/>
            <pc:sldMk cId="3114613592" sldId="2147483638"/>
            <ac:spMk id="87" creationId="{A261FD9E-56AC-12E3-2899-4140055FB7C0}"/>
          </ac:spMkLst>
        </pc:spChg>
        <pc:picChg chg="mod">
          <ac:chgData name="Kim, Jennifer N" userId="4294dc07-ba74-4e0d-931a-87c4594f96a7" providerId="ADAL" clId="{7C557E3F-95C1-41ED-A124-6DD57A1AF5B1}" dt="2026-10-26T19:54:56.787" v="6238" actId="1036"/>
          <ac:picMkLst>
            <pc:docMk/>
            <pc:sldMk cId="3114613592" sldId="2147483638"/>
            <ac:picMk id="31" creationId="{009F0583-1884-AE38-65E2-6A0BA558A080}"/>
          </ac:picMkLst>
        </pc:picChg>
        <pc:picChg chg="mod">
          <ac:chgData name="Kim, Jennifer N" userId="4294dc07-ba74-4e0d-931a-87c4594f96a7" providerId="ADAL" clId="{7C557E3F-95C1-41ED-A124-6DD57A1AF5B1}" dt="2026-10-26T19:54:56.787" v="6238" actId="1036"/>
          <ac:picMkLst>
            <pc:docMk/>
            <pc:sldMk cId="3114613592" sldId="2147483638"/>
            <ac:picMk id="39" creationId="{A90A61D2-A580-2658-90F7-9B83639AAE5E}"/>
          </ac:picMkLst>
        </pc:picChg>
        <pc:picChg chg="mod">
          <ac:chgData name="Kim, Jennifer N" userId="4294dc07-ba74-4e0d-931a-87c4594f96a7" providerId="ADAL" clId="{7C557E3F-95C1-41ED-A124-6DD57A1AF5B1}" dt="2026-10-26T19:54:50.334" v="6221" actId="1036"/>
          <ac:picMkLst>
            <pc:docMk/>
            <pc:sldMk cId="3114613592" sldId="2147483638"/>
            <ac:picMk id="81" creationId="{5BECC716-5FDA-2342-FD1C-5969F31B1D7B}"/>
          </ac:picMkLst>
        </pc:picChg>
      </pc:sldChg>
      <pc:sldChg chg="addSp delSp modSp add mod modNotesTx">
        <pc:chgData name="Kim, Jennifer N" userId="4294dc07-ba74-4e0d-931a-87c4594f96a7" providerId="ADAL" clId="{7C557E3F-95C1-41ED-A124-6DD57A1AF5B1}" dt="2026-10-27T17:34:48.116" v="6722" actId="20577"/>
        <pc:sldMkLst>
          <pc:docMk/>
          <pc:sldMk cId="1151273527" sldId="2147483639"/>
        </pc:sldMkLst>
        <pc:spChg chg="mod">
          <ac:chgData name="Kim, Jennifer N" userId="4294dc07-ba74-4e0d-931a-87c4594f96a7" providerId="ADAL" clId="{7C557E3F-95C1-41ED-A124-6DD57A1AF5B1}" dt="2026-10-27T17:34:48.116" v="6722" actId="20577"/>
          <ac:spMkLst>
            <pc:docMk/>
            <pc:sldMk cId="1151273527" sldId="2147483639"/>
            <ac:spMk id="5" creationId="{E06EA028-BC85-57B8-0C76-FA9E240E297F}"/>
          </ac:spMkLst>
        </pc:spChg>
        <pc:spChg chg="add mod">
          <ac:chgData name="Kim, Jennifer N" userId="4294dc07-ba74-4e0d-931a-87c4594f96a7" providerId="ADAL" clId="{7C557E3F-95C1-41ED-A124-6DD57A1AF5B1}" dt="2026-10-26T20:24:58.446" v="6659" actId="1076"/>
          <ac:spMkLst>
            <pc:docMk/>
            <pc:sldMk cId="1151273527" sldId="2147483639"/>
            <ac:spMk id="14" creationId="{CE45967B-5221-CB9C-FC5B-EF081D76597F}"/>
          </ac:spMkLst>
        </pc:spChg>
        <pc:spChg chg="add mod">
          <ac:chgData name="Kim, Jennifer N" userId="4294dc07-ba74-4e0d-931a-87c4594f96a7" providerId="ADAL" clId="{7C557E3F-95C1-41ED-A124-6DD57A1AF5B1}" dt="2026-10-26T20:25:01.985" v="6660" actId="1076"/>
          <ac:spMkLst>
            <pc:docMk/>
            <pc:sldMk cId="1151273527" sldId="2147483639"/>
            <ac:spMk id="16" creationId="{B4324C57-31DA-2A65-9DEC-2E4C4F9A1711}"/>
          </ac:spMkLst>
        </pc:spChg>
        <pc:spChg chg="add mod">
          <ac:chgData name="Kim, Jennifer N" userId="4294dc07-ba74-4e0d-931a-87c4594f96a7" providerId="ADAL" clId="{7C557E3F-95C1-41ED-A124-6DD57A1AF5B1}" dt="2026-10-26T20:25:05.016" v="6667" actId="1035"/>
          <ac:spMkLst>
            <pc:docMk/>
            <pc:sldMk cId="1151273527" sldId="2147483639"/>
            <ac:spMk id="20" creationId="{381BEE53-8D72-5332-03D7-87539F69D37A}"/>
          </ac:spMkLst>
        </pc:spChg>
        <pc:spChg chg="add mod">
          <ac:chgData name="Kim, Jennifer N" userId="4294dc07-ba74-4e0d-931a-87c4594f96a7" providerId="ADAL" clId="{7C557E3F-95C1-41ED-A124-6DD57A1AF5B1}" dt="2026-10-26T20:25:05.016" v="6667" actId="1035"/>
          <ac:spMkLst>
            <pc:docMk/>
            <pc:sldMk cId="1151273527" sldId="2147483639"/>
            <ac:spMk id="26" creationId="{88D46E70-5A5E-B6A8-D9A4-FF61986056D3}"/>
          </ac:spMkLst>
        </pc:spChg>
        <pc:spChg chg="add mod">
          <ac:chgData name="Kim, Jennifer N" userId="4294dc07-ba74-4e0d-931a-87c4594f96a7" providerId="ADAL" clId="{7C557E3F-95C1-41ED-A124-6DD57A1AF5B1}" dt="2026-10-22T20:30:59.695" v="2193" actId="164"/>
          <ac:spMkLst>
            <pc:docMk/>
            <pc:sldMk cId="1151273527" sldId="2147483639"/>
            <ac:spMk id="49" creationId="{027A9128-402F-B4A0-EE8A-920639E822FB}"/>
          </ac:spMkLst>
        </pc:spChg>
        <pc:spChg chg="add mod">
          <ac:chgData name="Kim, Jennifer N" userId="4294dc07-ba74-4e0d-931a-87c4594f96a7" providerId="ADAL" clId="{7C557E3F-95C1-41ED-A124-6DD57A1AF5B1}" dt="2026-10-23T01:42:44.001" v="3856" actId="164"/>
          <ac:spMkLst>
            <pc:docMk/>
            <pc:sldMk cId="1151273527" sldId="2147483639"/>
            <ac:spMk id="63" creationId="{D37E629F-159B-6A94-B808-56F2E20D4B59}"/>
          </ac:spMkLst>
        </pc:spChg>
        <pc:grpChg chg="add mod">
          <ac:chgData name="Kim, Jennifer N" userId="4294dc07-ba74-4e0d-931a-87c4594f96a7" providerId="ADAL" clId="{7C557E3F-95C1-41ED-A124-6DD57A1AF5B1}" dt="2026-10-23T01:40:46.947" v="3850" actId="1036"/>
          <ac:grpSpMkLst>
            <pc:docMk/>
            <pc:sldMk cId="1151273527" sldId="2147483639"/>
            <ac:grpSpMk id="52" creationId="{7CC6E6C4-0263-DFDD-D522-1D4333FB9DC0}"/>
          </ac:grpSpMkLst>
        </pc:grpChg>
        <pc:grpChg chg="add mod">
          <ac:chgData name="Kim, Jennifer N" userId="4294dc07-ba74-4e0d-931a-87c4594f96a7" providerId="ADAL" clId="{7C557E3F-95C1-41ED-A124-6DD57A1AF5B1}" dt="2026-10-23T01:42:56.192" v="3859" actId="1076"/>
          <ac:grpSpMkLst>
            <pc:docMk/>
            <pc:sldMk cId="1151273527" sldId="2147483639"/>
            <ac:grpSpMk id="66" creationId="{76F8DB9C-A0F4-9C1C-D2E2-CE1457415D6A}"/>
          </ac:grpSpMkLst>
        </pc:grpChg>
        <pc:picChg chg="add mod">
          <ac:chgData name="Kim, Jennifer N" userId="4294dc07-ba74-4e0d-931a-87c4594f96a7" providerId="ADAL" clId="{7C557E3F-95C1-41ED-A124-6DD57A1AF5B1}" dt="2026-10-22T20:30:59.695" v="2193" actId="164"/>
          <ac:picMkLst>
            <pc:docMk/>
            <pc:sldMk cId="1151273527" sldId="2147483639"/>
            <ac:picMk id="51" creationId="{2E932F0E-AE39-AA70-9043-B7BD8A0C3454}"/>
          </ac:picMkLst>
        </pc:picChg>
        <pc:picChg chg="add mod">
          <ac:chgData name="Kim, Jennifer N" userId="4294dc07-ba74-4e0d-931a-87c4594f96a7" providerId="ADAL" clId="{7C557E3F-95C1-41ED-A124-6DD57A1AF5B1}" dt="2026-10-23T01:42:44.001" v="3856" actId="164"/>
          <ac:picMkLst>
            <pc:docMk/>
            <pc:sldMk cId="1151273527" sldId="2147483639"/>
            <ac:picMk id="65" creationId="{BB888896-EEEE-A516-FD11-B00E1221E476}"/>
          </ac:picMkLst>
        </pc:picChg>
      </pc:sldChg>
      <pc:sldChg chg="addSp delSp modSp add mod modClrScheme chgLayout">
        <pc:chgData name="Kim, Jennifer N" userId="4294dc07-ba74-4e0d-931a-87c4594f96a7" providerId="ADAL" clId="{7C557E3F-95C1-41ED-A124-6DD57A1AF5B1}" dt="2026-10-26T20:12:13.444" v="6657" actId="113"/>
        <pc:sldMkLst>
          <pc:docMk/>
          <pc:sldMk cId="39565654" sldId="2147483640"/>
        </pc:sldMkLst>
        <pc:spChg chg="add del mod ord">
          <ac:chgData name="Kim, Jennifer N" userId="4294dc07-ba74-4e0d-931a-87c4594f96a7" providerId="ADAL" clId="{7C557E3F-95C1-41ED-A124-6DD57A1AF5B1}" dt="2026-10-26T20:12:13.444" v="6657" actId="113"/>
          <ac:spMkLst>
            <pc:docMk/>
            <pc:sldMk cId="39565654" sldId="2147483640"/>
            <ac:spMk id="2" creationId="{34B0C06E-CC35-9211-80B7-A64198E1F85E}"/>
          </ac:spMkLst>
        </pc:spChg>
        <pc:spChg chg="mod ord">
          <ac:chgData name="Kim, Jennifer N" userId="4294dc07-ba74-4e0d-931a-87c4594f96a7" providerId="ADAL" clId="{7C557E3F-95C1-41ED-A124-6DD57A1AF5B1}" dt="2026-10-23T01:51:26.632" v="3932" actId="700"/>
          <ac:spMkLst>
            <pc:docMk/>
            <pc:sldMk cId="39565654" sldId="2147483640"/>
            <ac:spMk id="4" creationId="{B9A52B5B-4F6F-0B29-1C53-D3746715E691}"/>
          </ac:spMkLst>
        </pc:spChg>
        <pc:spChg chg="add del mod ord">
          <ac:chgData name="Kim, Jennifer N" userId="4294dc07-ba74-4e0d-931a-87c4594f96a7" providerId="ADAL" clId="{7C557E3F-95C1-41ED-A124-6DD57A1AF5B1}" dt="2026-10-26T20:03:17.712" v="6516" actId="1037"/>
          <ac:spMkLst>
            <pc:docMk/>
            <pc:sldMk cId="39565654" sldId="2147483640"/>
            <ac:spMk id="5" creationId="{861CA5AB-7D8B-B262-B077-28D17756B001}"/>
          </ac:spMkLst>
        </pc:spChg>
        <pc:spChg chg="add mod ord">
          <ac:chgData name="Kim, Jennifer N" userId="4294dc07-ba74-4e0d-931a-87c4594f96a7" providerId="ADAL" clId="{7C557E3F-95C1-41ED-A124-6DD57A1AF5B1}" dt="2026-10-23T01:56:58.390" v="4072" actId="14100"/>
          <ac:spMkLst>
            <pc:docMk/>
            <pc:sldMk cId="39565654" sldId="2147483640"/>
            <ac:spMk id="11" creationId="{9B2FFAE9-B28A-CDEB-119E-B6978CE5EEC1}"/>
          </ac:spMkLst>
        </pc:spChg>
        <pc:picChg chg="add mod ord modCrop">
          <ac:chgData name="Kim, Jennifer N" userId="4294dc07-ba74-4e0d-931a-87c4594f96a7" providerId="ADAL" clId="{7C557E3F-95C1-41ED-A124-6DD57A1AF5B1}" dt="2026-10-23T01:56:41.840" v="4068" actId="732"/>
          <ac:picMkLst>
            <pc:docMk/>
            <pc:sldMk cId="39565654" sldId="2147483640"/>
            <ac:picMk id="10" creationId="{13659DCA-3DF7-3C1F-879F-08E6A4C0DD09}"/>
          </ac:picMkLst>
        </pc:picChg>
      </pc:sldChg>
      <pc:sldChg chg="addSp delSp modSp new mod ord">
        <pc:chgData name="Kim, Jennifer N" userId="4294dc07-ba74-4e0d-931a-87c4594f96a7" providerId="ADAL" clId="{7C557E3F-95C1-41ED-A124-6DD57A1AF5B1}" dt="2026-10-26T20:11:57.083" v="6656" actId="1036"/>
        <pc:sldMkLst>
          <pc:docMk/>
          <pc:sldMk cId="2210592640" sldId="2147483641"/>
        </pc:sldMkLst>
        <pc:spChg chg="mod">
          <ac:chgData name="Kim, Jennifer N" userId="4294dc07-ba74-4e0d-931a-87c4594f96a7" providerId="ADAL" clId="{7C557E3F-95C1-41ED-A124-6DD57A1AF5B1}" dt="2026-10-26T19:57:13.635" v="6286" actId="108"/>
          <ac:spMkLst>
            <pc:docMk/>
            <pc:sldMk cId="2210592640" sldId="2147483641"/>
            <ac:spMk id="5" creationId="{16475462-59A0-B791-04D6-F6A8E152A54E}"/>
          </ac:spMkLst>
        </pc:spChg>
        <pc:spChg chg="mod">
          <ac:chgData name="Kim, Jennifer N" userId="4294dc07-ba74-4e0d-931a-87c4594f96a7" providerId="ADAL" clId="{7C557E3F-95C1-41ED-A124-6DD57A1AF5B1}" dt="2026-10-23T02:03:52.574" v="4226" actId="1035"/>
          <ac:spMkLst>
            <pc:docMk/>
            <pc:sldMk cId="2210592640" sldId="2147483641"/>
            <ac:spMk id="43" creationId="{567576A2-D66E-C925-4C73-705AD95FA4CC}"/>
          </ac:spMkLst>
        </pc:spChg>
        <pc:spChg chg="mod">
          <ac:chgData name="Kim, Jennifer N" userId="4294dc07-ba74-4e0d-931a-87c4594f96a7" providerId="ADAL" clId="{7C557E3F-95C1-41ED-A124-6DD57A1AF5B1}" dt="2026-10-26T20:11:37.460" v="6649" actId="113"/>
          <ac:spMkLst>
            <pc:docMk/>
            <pc:sldMk cId="2210592640" sldId="2147483641"/>
            <ac:spMk id="45" creationId="{3D63EB74-2498-CBD7-6323-99D44FB261FF}"/>
          </ac:spMkLst>
        </pc:spChg>
        <pc:spChg chg="mod">
          <ac:chgData name="Kim, Jennifer N" userId="4294dc07-ba74-4e0d-931a-87c4594f96a7" providerId="ADAL" clId="{7C557E3F-95C1-41ED-A124-6DD57A1AF5B1}" dt="2026-10-26T20:09:51.093" v="6586" actId="14100"/>
          <ac:spMkLst>
            <pc:docMk/>
            <pc:sldMk cId="2210592640" sldId="2147483641"/>
            <ac:spMk id="58" creationId="{02F0A6B3-D899-BF23-F8C5-ED857BECBC18}"/>
          </ac:spMkLst>
        </pc:spChg>
        <pc:grpChg chg="add mod">
          <ac:chgData name="Kim, Jennifer N" userId="4294dc07-ba74-4e0d-931a-87c4594f96a7" providerId="ADAL" clId="{7C557E3F-95C1-41ED-A124-6DD57A1AF5B1}" dt="2026-10-23T02:03:47.790" v="4223" actId="1035"/>
          <ac:grpSpMkLst>
            <pc:docMk/>
            <pc:sldMk cId="2210592640" sldId="2147483641"/>
            <ac:grpSpMk id="59" creationId="{53C4E8E3-F4E2-38EF-DA13-0F8587E91758}"/>
          </ac:grpSpMkLst>
        </pc:grpChg>
        <pc:picChg chg="mod">
          <ac:chgData name="Kim, Jennifer N" userId="4294dc07-ba74-4e0d-931a-87c4594f96a7" providerId="ADAL" clId="{7C557E3F-95C1-41ED-A124-6DD57A1AF5B1}" dt="2026-10-23T01:39:43.129" v="3787"/>
          <ac:picMkLst>
            <pc:docMk/>
            <pc:sldMk cId="2210592640" sldId="2147483641"/>
            <ac:picMk id="41" creationId="{D98DA601-2F4D-CCD2-CBCC-6B812092BCFB}"/>
          </ac:picMkLst>
        </pc:picChg>
      </pc:sldChg>
      <pc:sldChg chg="addSp delSp modSp add mod ord">
        <pc:chgData name="Kim, Jennifer N" userId="4294dc07-ba74-4e0d-931a-87c4594f96a7" providerId="ADAL" clId="{7C557E3F-95C1-41ED-A124-6DD57A1AF5B1}" dt="2026-10-26T19:57:39.914" v="6293" actId="403"/>
        <pc:sldMkLst>
          <pc:docMk/>
          <pc:sldMk cId="1579923571" sldId="2147483642"/>
        </pc:sldMkLst>
        <pc:spChg chg="mod">
          <ac:chgData name="Kim, Jennifer N" userId="4294dc07-ba74-4e0d-931a-87c4594f96a7" providerId="ADAL" clId="{7C557E3F-95C1-41ED-A124-6DD57A1AF5B1}" dt="2026-10-26T19:57:39.914" v="6293" actId="403"/>
          <ac:spMkLst>
            <pc:docMk/>
            <pc:sldMk cId="1579923571" sldId="2147483642"/>
            <ac:spMk id="5" creationId="{786BC263-CB83-C5CF-62BE-23DB470DBA0E}"/>
          </ac:spMkLst>
        </pc:spChg>
      </pc:sldChg>
      <pc:sldChg chg="addSp delSp modSp mod">
        <pc:chgData name="Kim, Jennifer N" userId="4294dc07-ba74-4e0d-931a-87c4594f96a7" providerId="ADAL" clId="{7C557E3F-95C1-41ED-A124-6DD57A1AF5B1}" dt="2026-10-28T17:41:54.265" v="7016" actId="20577"/>
        <pc:sldMkLst>
          <pc:docMk/>
          <pc:sldMk cId="2228194351" sldId="2147483643"/>
        </pc:sldMkLst>
        <pc:spChg chg="mod">
          <ac:chgData name="Kim, Jennifer N" userId="4294dc07-ba74-4e0d-931a-87c4594f96a7" providerId="ADAL" clId="{7C557E3F-95C1-41ED-A124-6DD57A1AF5B1}" dt="2026-10-28T17:41:54.265" v="7016" actId="20577"/>
          <ac:spMkLst>
            <pc:docMk/>
            <pc:sldMk cId="2228194351" sldId="2147483643"/>
            <ac:spMk id="2" creationId="{12417A5F-AEDA-3C5F-8760-692D665105BC}"/>
          </ac:spMkLst>
        </pc:spChg>
        <pc:spChg chg="mod">
          <ac:chgData name="Kim, Jennifer N" userId="4294dc07-ba74-4e0d-931a-87c4594f96a7" providerId="ADAL" clId="{7C557E3F-95C1-41ED-A124-6DD57A1AF5B1}" dt="2026-10-26T19:55:53.397" v="6269" actId="108"/>
          <ac:spMkLst>
            <pc:docMk/>
            <pc:sldMk cId="2228194351" sldId="2147483643"/>
            <ac:spMk id="5" creationId="{1FC3BC59-77C4-F74C-BDEB-18BABD2006F5}"/>
          </ac:spMkLst>
        </pc:spChg>
        <pc:spChg chg="add mod">
          <ac:chgData name="Kim, Jennifer N" userId="4294dc07-ba74-4e0d-931a-87c4594f96a7" providerId="ADAL" clId="{7C557E3F-95C1-41ED-A124-6DD57A1AF5B1}" dt="2026-10-26T18:59:07.350" v="5651"/>
          <ac:spMkLst>
            <pc:docMk/>
            <pc:sldMk cId="2228194351" sldId="2147483643"/>
            <ac:spMk id="7" creationId="{CA018584-C385-2D8A-DDE6-A2B132A57104}"/>
          </ac:spMkLst>
        </pc:spChg>
        <pc:spChg chg="add mod">
          <ac:chgData name="Kim, Jennifer N" userId="4294dc07-ba74-4e0d-931a-87c4594f96a7" providerId="ADAL" clId="{7C557E3F-95C1-41ED-A124-6DD57A1AF5B1}" dt="2026-10-26T18:59:24.771" v="5656" actId="108"/>
          <ac:spMkLst>
            <pc:docMk/>
            <pc:sldMk cId="2228194351" sldId="2147483643"/>
            <ac:spMk id="9" creationId="{C41DBD96-F159-B0F9-F8C9-C74B4F34200A}"/>
          </ac:spMkLst>
        </pc:spChg>
      </pc:sldChg>
      <pc:sldChg chg="addSp delSp modSp add mod">
        <pc:chgData name="Kim, Jennifer N" userId="4294dc07-ba74-4e0d-931a-87c4594f96a7" providerId="ADAL" clId="{7C557E3F-95C1-41ED-A124-6DD57A1AF5B1}" dt="2026-10-26T19:46:11.701" v="5831" actId="554"/>
        <pc:sldMkLst>
          <pc:docMk/>
          <pc:sldMk cId="1507729323" sldId="2147483644"/>
        </pc:sldMkLst>
        <pc:spChg chg="add mod">
          <ac:chgData name="Kim, Jennifer N" userId="4294dc07-ba74-4e0d-931a-87c4594f96a7" providerId="ADAL" clId="{7C557E3F-95C1-41ED-A124-6DD57A1AF5B1}" dt="2026-10-26T18:46:48.279" v="5521" actId="20577"/>
          <ac:spMkLst>
            <pc:docMk/>
            <pc:sldMk cId="1507729323" sldId="2147483644"/>
            <ac:spMk id="12" creationId="{BFB4ED5D-A76F-0976-5F71-8728308CD8F3}"/>
          </ac:spMkLst>
        </pc:spChg>
        <pc:spChg chg="add mod">
          <ac:chgData name="Kim, Jennifer N" userId="4294dc07-ba74-4e0d-931a-87c4594f96a7" providerId="ADAL" clId="{7C557E3F-95C1-41ED-A124-6DD57A1AF5B1}" dt="2026-10-26T19:46:11.701" v="5831" actId="554"/>
          <ac:spMkLst>
            <pc:docMk/>
            <pc:sldMk cId="1507729323" sldId="2147483644"/>
            <ac:spMk id="20" creationId="{5BE18768-4716-FC33-5AE5-8FEF853552D7}"/>
          </ac:spMkLst>
        </pc:spChg>
        <pc:spChg chg="add mod">
          <ac:chgData name="Kim, Jennifer N" userId="4294dc07-ba74-4e0d-931a-87c4594f96a7" providerId="ADAL" clId="{7C557E3F-95C1-41ED-A124-6DD57A1AF5B1}" dt="2026-10-26T19:46:11.701" v="5831" actId="554"/>
          <ac:spMkLst>
            <pc:docMk/>
            <pc:sldMk cId="1507729323" sldId="2147483644"/>
            <ac:spMk id="25" creationId="{91C1A745-EAFD-D8CF-3636-516624EAD728}"/>
          </ac:spMkLst>
        </pc:spChg>
        <pc:picChg chg="add mod modCrop">
          <ac:chgData name="Kim, Jennifer N" userId="4294dc07-ba74-4e0d-931a-87c4594f96a7" providerId="ADAL" clId="{7C557E3F-95C1-41ED-A124-6DD57A1AF5B1}" dt="2026-10-26T19:46:08.806" v="5830" actId="554"/>
          <ac:picMkLst>
            <pc:docMk/>
            <pc:sldMk cId="1507729323" sldId="2147483644"/>
            <ac:picMk id="27" creationId="{93C781B9-E292-8DD0-B43B-E990B1FF4A74}"/>
          </ac:picMkLst>
        </pc:picChg>
        <pc:picChg chg="add mod modCrop">
          <ac:chgData name="Kim, Jennifer N" userId="4294dc07-ba74-4e0d-931a-87c4594f96a7" providerId="ADAL" clId="{7C557E3F-95C1-41ED-A124-6DD57A1AF5B1}" dt="2026-10-26T19:46:08.806" v="5830" actId="554"/>
          <ac:picMkLst>
            <pc:docMk/>
            <pc:sldMk cId="1507729323" sldId="2147483644"/>
            <ac:picMk id="43" creationId="{A32EEC98-1CC4-B66C-B6BB-90074D716D64}"/>
          </ac:picMkLst>
        </pc:picChg>
      </pc:sldChg>
      <pc:sldChg chg="modSp mod">
        <pc:chgData name="Kim, Jennifer N" userId="4294dc07-ba74-4e0d-931a-87c4594f96a7" providerId="ADAL" clId="{7C557E3F-95C1-41ED-A124-6DD57A1AF5B1}" dt="2026-10-27T19:52:48.750" v="6986" actId="20577"/>
        <pc:sldMkLst>
          <pc:docMk/>
          <pc:sldMk cId="404502499" sldId="2147483645"/>
        </pc:sldMkLst>
        <pc:spChg chg="mod">
          <ac:chgData name="Kim, Jennifer N" userId="4294dc07-ba74-4e0d-931a-87c4594f96a7" providerId="ADAL" clId="{7C557E3F-95C1-41ED-A124-6DD57A1AF5B1}" dt="2026-10-27T17:34:51.767" v="6727" actId="20577"/>
          <ac:spMkLst>
            <pc:docMk/>
            <pc:sldMk cId="404502499" sldId="2147483645"/>
            <ac:spMk id="5" creationId="{EEB5D57E-1995-3C5B-EFDD-3C4839FFE33E}"/>
          </ac:spMkLst>
        </pc:spChg>
        <pc:spChg chg="mod">
          <ac:chgData name="Kim, Jennifer N" userId="4294dc07-ba74-4e0d-931a-87c4594f96a7" providerId="ADAL" clId="{7C557E3F-95C1-41ED-A124-6DD57A1AF5B1}" dt="2026-10-27T19:52:48.750" v="6986" actId="20577"/>
          <ac:spMkLst>
            <pc:docMk/>
            <pc:sldMk cId="404502499" sldId="2147483645"/>
            <ac:spMk id="28" creationId="{8BD8E97E-3297-5172-2846-5B6E0C4844BC}"/>
          </ac:spMkLst>
        </pc:spChg>
      </pc:sldChg>
      <pc:sldMasterChg chg="delSldLayout modSldLayout">
        <pc:chgData name="Kim, Jennifer N" userId="4294dc07-ba74-4e0d-931a-87c4594f96a7" providerId="ADAL" clId="{7C557E3F-95C1-41ED-A124-6DD57A1AF5B1}" dt="2026-10-26T19:30:04.554" v="5689" actId="14100"/>
        <pc:sldMasterMkLst>
          <pc:docMk/>
          <pc:sldMasterMk cId="1524003318" sldId="2147483660"/>
        </pc:sldMasterMkLst>
        <pc:sldLayoutChg chg="modSp mod">
          <pc:chgData name="Kim, Jennifer N" userId="4294dc07-ba74-4e0d-931a-87c4594f96a7" providerId="ADAL" clId="{7C557E3F-95C1-41ED-A124-6DD57A1AF5B1}" dt="2026-10-26T19:30:04.554" v="5689" actId="14100"/>
          <pc:sldLayoutMkLst>
            <pc:docMk/>
            <pc:sldMasterMk cId="1524003318" sldId="2147483660"/>
            <pc:sldLayoutMk cId="2622727193" sldId="2147483700"/>
          </pc:sldLayoutMkLst>
          <pc:picChg chg="mod">
            <ac:chgData name="Kim, Jennifer N" userId="4294dc07-ba74-4e0d-931a-87c4594f96a7" providerId="ADAL" clId="{7C557E3F-95C1-41ED-A124-6DD57A1AF5B1}" dt="2026-10-26T19:30:04.554" v="5689" actId="14100"/>
            <ac:picMkLst>
              <pc:docMk/>
              <pc:sldMasterMk cId="1524003318" sldId="2147483660"/>
              <pc:sldLayoutMk cId="2622727193" sldId="2147483700"/>
              <ac:picMk id="7" creationId="{00000000-0000-0000-0000-000000000000}"/>
            </ac:picMkLst>
          </pc:picChg>
        </pc:sldLayoutChg>
      </pc:sldMasterChg>
      <pc:sldMasterChg chg="delSldLayout">
        <pc:chgData name="Kim, Jennifer N" userId="4294dc07-ba74-4e0d-931a-87c4594f96a7" providerId="ADAL" clId="{7C557E3F-95C1-41ED-A124-6DD57A1AF5B1}" dt="2026-10-22T19:26:18.067" v="931" actId="47"/>
        <pc:sldMasterMkLst>
          <pc:docMk/>
          <pc:sldMasterMk cId="2149802142" sldId="2147483664"/>
        </pc:sldMasterMkLst>
      </pc:sldMasterChg>
    </pc:docChg>
  </pc:docChgLst>
  <pc:docChgLst>
    <pc:chgData name="McHenry, Neal" userId="S::neal.mchenry@dhhs.nc.gov::d2eda162-65f1-4abf-a823-33f3f093fd63" providerId="AD" clId="Web-{7EC00B9B-C02C-442D-1F2C-E8B1BEBA34B3}"/>
    <pc:docChg chg="modSld">
      <pc:chgData name="McHenry, Neal" userId="S::neal.mchenry@dhhs.nc.gov::d2eda162-65f1-4abf-a823-33f3f093fd63" providerId="AD" clId="Web-{7EC00B9B-C02C-442D-1F2C-E8B1BEBA34B3}" dt="2026-10-27T14:20:56.566" v="202" actId="20577"/>
      <pc:docMkLst>
        <pc:docMk/>
      </pc:docMkLst>
      <pc:sldChg chg="modSp">
        <pc:chgData name="McHenry, Neal" userId="S::neal.mchenry@dhhs.nc.gov::d2eda162-65f1-4abf-a823-33f3f093fd63" providerId="AD" clId="Web-{7EC00B9B-C02C-442D-1F2C-E8B1BEBA34B3}" dt="2026-10-27T14:19:01.318" v="145" actId="20577"/>
        <pc:sldMkLst>
          <pc:docMk/>
          <pc:sldMk cId="1088076934" sldId="2147483634"/>
        </pc:sldMkLst>
        <pc:spChg chg="mod">
          <ac:chgData name="McHenry, Neal" userId="S::neal.mchenry@dhhs.nc.gov::d2eda162-65f1-4abf-a823-33f3f093fd63" providerId="AD" clId="Web-{7EC00B9B-C02C-442D-1F2C-E8B1BEBA34B3}" dt="2026-10-27T14:19:01.318" v="145" actId="20577"/>
          <ac:spMkLst>
            <pc:docMk/>
            <pc:sldMk cId="1088076934" sldId="2147483634"/>
            <ac:spMk id="26" creationId="{28598553-D24A-16F2-8BF4-4F2AD18222FA}"/>
          </ac:spMkLst>
        </pc:spChg>
      </pc:sldChg>
      <pc:sldChg chg="modSp">
        <pc:chgData name="McHenry, Neal" userId="S::neal.mchenry@dhhs.nc.gov::d2eda162-65f1-4abf-a823-33f3f093fd63" providerId="AD" clId="Web-{7EC00B9B-C02C-442D-1F2C-E8B1BEBA34B3}" dt="2026-10-27T14:20:56.566" v="202" actId="20577"/>
        <pc:sldMkLst>
          <pc:docMk/>
          <pc:sldMk cId="2228194351" sldId="2147483643"/>
        </pc:sldMkLst>
        <pc:spChg chg="mod">
          <ac:chgData name="McHenry, Neal" userId="S::neal.mchenry@dhhs.nc.gov::d2eda162-65f1-4abf-a823-33f3f093fd63" providerId="AD" clId="Web-{7EC00B9B-C02C-442D-1F2C-E8B1BEBA34B3}" dt="2026-10-27T14:20:56.566" v="202" actId="20577"/>
          <ac:spMkLst>
            <pc:docMk/>
            <pc:sldMk cId="2228194351" sldId="2147483643"/>
            <ac:spMk id="2" creationId="{12417A5F-AEDA-3C5F-8760-692D665105BC}"/>
          </ac:spMkLst>
        </pc:spChg>
      </pc:sldChg>
    </pc:docChg>
  </pc:docChgLst>
  <pc:docChgLst>
    <pc:chgData name="Gold, Katie M" userId="S::katie.gold@dhhs.nc.gov::5ae033a2-6f86-43d5-a23b-d6ac7149072e" providerId="AD" clId="Web-{B85F0715-BBD0-4561-5AEF-1CEE705D0AE1}"/>
    <pc:docChg chg="mod">
      <pc:chgData name="Gold, Katie M" userId="S::katie.gold@dhhs.nc.gov::5ae033a2-6f86-43d5-a23b-d6ac7149072e" providerId="AD" clId="Web-{B85F0715-BBD0-4561-5AEF-1CEE705D0AE1}" dt="2026-10-26T16:59:48.358" v="0"/>
      <pc:docMkLst>
        <pc:docMk/>
      </pc:docMkLst>
    </pc:docChg>
  </pc:docChgLst>
  <pc:docChgLst>
    <pc:chgData name="Farrington, Debra C" userId="S::debra.farrington@dhhs.nc.gov::c2704491-bf8c-4ad7-b1b4-d19b99b169f1" providerId="AD" clId="Web-{2213ED00-CC6E-0337-A751-E6EEA7A9AD13}"/>
    <pc:docChg chg="sldOrd">
      <pc:chgData name="Farrington, Debra C" userId="S::debra.farrington@dhhs.nc.gov::c2704491-bf8c-4ad7-b1b4-d19b99b169f1" providerId="AD" clId="Web-{2213ED00-CC6E-0337-A751-E6EEA7A9AD13}" dt="2026-11-02T18:11:28.969" v="0"/>
      <pc:docMkLst>
        <pc:docMk/>
      </pc:docMkLst>
      <pc:sldChg chg="ord">
        <pc:chgData name="Farrington, Debra C" userId="S::debra.farrington@dhhs.nc.gov::c2704491-bf8c-4ad7-b1b4-d19b99b169f1" providerId="AD" clId="Web-{2213ED00-CC6E-0337-A751-E6EEA7A9AD13}" dt="2026-11-02T18:11:28.969" v="0"/>
        <pc:sldMkLst>
          <pc:docMk/>
          <pc:sldMk cId="1088076934" sldId="2147483634"/>
        </pc:sldMkLst>
      </pc:sldChg>
    </pc:docChg>
  </pc:docChgLst>
  <pc:docChgLst>
    <pc:chgData name="Vulimiri, Madhu" userId="e8daceb6-0409-405b-863a-c1dcbb856b8f" providerId="ADAL" clId="{49D477F5-1FA8-482B-94B0-37CA75DBB787}"/>
    <pc:docChg chg="modSld">
      <pc:chgData name="Vulimiri, Madhu" userId="e8daceb6-0409-405b-863a-c1dcbb856b8f" providerId="ADAL" clId="{49D477F5-1FA8-482B-94B0-37CA75DBB787}" dt="2026-10-28T17:13:53.661" v="5"/>
      <pc:docMkLst>
        <pc:docMk/>
      </pc:docMkLst>
      <pc:sldChg chg="modSp mod modCm">
        <pc:chgData name="Vulimiri, Madhu" userId="e8daceb6-0409-405b-863a-c1dcbb856b8f" providerId="ADAL" clId="{49D477F5-1FA8-482B-94B0-37CA75DBB787}" dt="2026-10-28T17:13:53.661" v="5"/>
        <pc:sldMkLst>
          <pc:docMk/>
          <pc:sldMk cId="2609274941" sldId="281"/>
        </pc:sldMkLst>
        <pc:spChg chg="mod">
          <ac:chgData name="Vulimiri, Madhu" userId="e8daceb6-0409-405b-863a-c1dcbb856b8f" providerId="ADAL" clId="{49D477F5-1FA8-482B-94B0-37CA75DBB787}" dt="2026-10-28T17:13:53.661" v="5"/>
          <ac:spMkLst>
            <pc:docMk/>
            <pc:sldMk cId="2609274941" sldId="281"/>
            <ac:spMk id="13" creationId="{108616A4-369A-C4FF-E738-A0162D5FF55F}"/>
          </ac:spMkLst>
        </pc:spChg>
        <pc:extLst>
          <p:ext xmlns:p="http://schemas.openxmlformats.org/presentationml/2006/main" uri="{D6D511B9-2390-475A-947B-AFAB55BFBCF1}">
            <pc226:cmChg xmlns:pc226="http://schemas.microsoft.com/office/powerpoint/2022/06/main/command" chg="mod">
              <pc226:chgData name="Vulimiri, Madhu" userId="e8daceb6-0409-405b-863a-c1dcbb856b8f" providerId="ADAL" clId="{49D477F5-1FA8-482B-94B0-37CA75DBB787}" dt="2026-10-28T17:13:00.815" v="3" actId="20577"/>
              <pc2:cmMkLst xmlns:pc2="http://schemas.microsoft.com/office/powerpoint/2019/9/main/command">
                <pc:docMk/>
                <pc:sldMk cId="2609274941" sldId="281"/>
                <pc2:cmMk id="{9A39978A-6688-44B8-8A29-9D7611F0C398}"/>
              </pc2:cmMkLst>
            </pc226:cmChg>
          </p:ext>
        </pc:extLst>
      </pc:sldChg>
    </pc:docChg>
  </pc:docChgLst>
  <pc:docChgLst>
    <pc:chgData name="McGill, Yolanda" userId="S::yolanda.mcgill@nc.gov::c1f3cb3b-80d9-44f5-98ee-43e81793e5f3" providerId="AD" clId="Web-{F82C1F07-F6A8-E639-2C08-007F9180F858}"/>
    <pc:docChg chg="mod">
      <pc:chgData name="McGill, Yolanda" userId="S::yolanda.mcgill@nc.gov::c1f3cb3b-80d9-44f5-98ee-43e81793e5f3" providerId="AD" clId="Web-{F82C1F07-F6A8-E639-2C08-007F9180F858}" dt="2026-10-28T18:36:22.418" v="0"/>
      <pc:docMkLst>
        <pc:docMk/>
      </pc:docMkLst>
    </pc:docChg>
  </pc:docChgLst>
  <pc:docChgLst>
    <pc:chgData name="ODonnell, Patsy" userId="S::patsy.odonnell@dhhs.nc.gov::e0cef0f6-6cf8-458a-b87c-8c39459eefd8" providerId="AD" clId="Web-{7B2D4D6A-D179-5FEA-1991-C0CAC72C9C84}"/>
    <pc:docChg chg="mod">
      <pc:chgData name="ODonnell, Patsy" userId="S::patsy.odonnell@dhhs.nc.gov::e0cef0f6-6cf8-458a-b87c-8c39459eefd8" providerId="AD" clId="Web-{7B2D4D6A-D179-5FEA-1991-C0CAC72C9C84}" dt="2026-10-23T13:19:47.550" v="0"/>
      <pc:docMkLst>
        <pc:docMk/>
      </pc:docMkLst>
    </pc:docChg>
  </pc:docChgLst>
</pc:chgInfo>
</file>

<file path=ppt/comments/modernComment_7FFFFFF1_37C48C1A.xml><?xml version="1.0" encoding="utf-8"?>
<p188:cmLst xmlns:a="http://schemas.openxmlformats.org/drawingml/2006/main" xmlns:r="http://schemas.openxmlformats.org/officeDocument/2006/relationships" xmlns:p188="http://schemas.microsoft.com/office/powerpoint/2018/8/main">
  <p188:cm id="{FDD92B63-5243-4328-A9F8-8D923A5DAC2A}" authorId="{0895D654-20B7-EB2A-EC89-047CB08BAF8D}" created="2026-10-28T17:48:19.047">
    <ac:deMkLst xmlns:ac="http://schemas.microsoft.com/office/drawing/2013/main/command">
      <pc:docMk xmlns:pc="http://schemas.microsoft.com/office/powerpoint/2013/main/command"/>
      <pc:sldMk xmlns:pc="http://schemas.microsoft.com/office/powerpoint/2013/main/command" cId="935627802" sldId="2147483633"/>
      <ac:spMk id="10" creationId="{3A93BA3B-D653-2394-7811-8F13D8480BDA}"/>
    </ac:deMkLst>
    <p188:txBody>
      <a:bodyPr/>
      <a:lstStyle/>
      <a:p>
        <a:r>
          <a:rPr lang="en-US"/>
          <a:t>Accidental deleted comment from Madhu: Suggest adding “people with lived experience” or “individuals receiving TCL supports and services” explicitly in the list of people that “We will continue to work with…”</a:t>
        </a:r>
      </a:p>
    </p188:txBody>
  </p188:cm>
</p188:cmLst>
</file>

<file path=ppt/comments/modernComment_7FFFFFF4_3353CA46.xml><?xml version="1.0" encoding="utf-8"?>
<p188:cmLst xmlns:a="http://schemas.openxmlformats.org/drawingml/2006/main" xmlns:r="http://schemas.openxmlformats.org/officeDocument/2006/relationships" xmlns:p188="http://schemas.microsoft.com/office/powerpoint/2018/8/main">
  <p188:cm id="{56826A6A-44B8-4D18-8082-65BC7F1467AF}" authorId="{6822CBD6-05CE-E73E-4C2C-196F0BA5CA40}" created="2026-10-28T17:21:47.559">
    <ac:txMkLst xmlns:ac="http://schemas.microsoft.com/office/drawing/2013/main/command">
      <pc:docMk xmlns:pc="http://schemas.microsoft.com/office/powerpoint/2013/main/command"/>
      <pc:sldMk xmlns:pc="http://schemas.microsoft.com/office/powerpoint/2013/main/command" cId="861129286" sldId="2147483636"/>
      <ac:spMk id="2" creationId="{FCC9DDFF-0470-BB85-FF9E-5F804C6D947F}"/>
      <ac:txMk cp="528">
        <ac:context len="529" hash="3844998869"/>
      </ac:txMk>
    </ac:txMkLst>
    <p188:pos x="6102595" y="4907184"/>
    <p188:replyLst>
      <p188:reply id="{904540DB-E217-47E0-87E7-8E41BD840C58}" authorId="{0895D654-20B7-EB2A-EC89-047CB08BAF8D}" created="2026-10-28T17:50:38.709">
        <p188:txBody>
          <a:bodyPr/>
          <a:lstStyle/>
          <a:p>
            <a:r>
              <a:rPr lang="en-US"/>
              <a:t>[@Goda, Deborah A]  for awareness on change (shifted olmstead bullet to be first)</a:t>
            </a:r>
          </a:p>
        </p188:txBody>
      </p188:reply>
    </p188:replyLst>
    <p188:txBody>
      <a:bodyPr/>
      <a:lstStyle/>
      <a:p>
        <a:r>
          <a:rPr lang="en-US"/>
          <a:t>Suggest moving last bullet up to be the 1st </a:t>
        </a:r>
      </a:p>
    </p188:txBody>
  </p188:cm>
  <p188:cm id="{D4A7C858-2C51-4326-9BA2-E4466D11F70B}" authorId="{0895D654-20B7-EB2A-EC89-047CB08BAF8D}" created="2026-10-30T13:44:15.305">
    <ac:deMkLst xmlns:ac="http://schemas.microsoft.com/office/drawing/2013/main/command">
      <pc:docMk xmlns:pc="http://schemas.microsoft.com/office/powerpoint/2013/main/command"/>
      <pc:sldMk xmlns:pc="http://schemas.microsoft.com/office/powerpoint/2013/main/command" cId="861129286" sldId="2147483636"/>
      <ac:spMk id="5" creationId="{3128B4F4-EE15-087C-8C0A-B5FE45613FCA}"/>
    </ac:deMkLst>
    <p188:txBody>
      <a:bodyPr/>
      <a:lstStyle/>
      <a:p>
        <a:r>
          <a:rPr lang="en-US"/>
          <a:t>[@Gold, Katie M]  - for awareness, updated with the posted link, thank you!</a:t>
        </a:r>
      </a:p>
    </p188:txBody>
  </p188:cm>
</p188:cmLst>
</file>

<file path=ppt/comments/modernComment_7FFFFFFB_84CF8C2F.xml><?xml version="1.0" encoding="utf-8"?>
<p188:cmLst xmlns:a="http://schemas.openxmlformats.org/drawingml/2006/main" xmlns:r="http://schemas.openxmlformats.org/officeDocument/2006/relationships" xmlns:p188="http://schemas.microsoft.com/office/powerpoint/2018/8/main">
  <p188:cm id="{BD08E1E3-C589-4AD0-93C1-D544E16DED77}" authorId="{78AC434E-51F4-1BCF-C17A-0787EEC99477}" status="resolved" created="2026-10-28T16:13:46.729" complete="100000">
    <pc:sldMkLst xmlns:pc="http://schemas.microsoft.com/office/powerpoint/2013/main/command">
      <pc:docMk/>
      <pc:sldMk cId="2228194351" sldId="2147483643"/>
    </pc:sldMkLst>
    <p188:txBody>
      <a:bodyPr/>
      <a:lstStyle/>
      <a:p>
        <a:r>
          <a:rPr lang="en-US"/>
          <a:t>Last bullet- suggest changing "we" to "the Department" or "the State of North Carolina" (whatever was the formal entity that filed the motion)</a:t>
        </a:r>
      </a:p>
    </p188:txBody>
    <p188:extLst>
      <p:ext xmlns:p="http://schemas.openxmlformats.org/presentationml/2006/main" uri="{57CB4572-C831-44C2-8A1C-0ADB6CCDFE69}">
        <p223:reactions xmlns:p223="http://schemas.microsoft.com/office/powerpoint/2022/03/main">
          <p223:rxn type="👍">
            <p223:instance time="2026-10-28T17:42:03.984" authorId="{0895D654-20B7-EB2A-EC89-047CB08BAF8D}"/>
          </p223:rxn>
        </p223:reactions>
      </p:ext>
    </p188:extLst>
  </p188:cm>
</p188:cmLst>
</file>

<file path=ppt/comments/modernComment_119_9B86603D.xml><?xml version="1.0" encoding="utf-8"?>
<p188:cmLst xmlns:a="http://schemas.openxmlformats.org/drawingml/2006/main" xmlns:r="http://schemas.openxmlformats.org/officeDocument/2006/relationships" xmlns:p188="http://schemas.microsoft.com/office/powerpoint/2018/8/main">
  <p188:cm id="{9A39978A-6688-44B8-8A29-9D7611F0C398}" authorId="{78AC434E-51F4-1BCF-C17A-0787EEC99477}" status="resolved" created="2026-10-28T16:19:04.718" complete="100000">
    <ac:txMkLst xmlns:ac="http://schemas.microsoft.com/office/drawing/2013/main/command">
      <pc:docMk xmlns:pc="http://schemas.microsoft.com/office/powerpoint/2013/main/command"/>
      <pc:sldMk xmlns:pc="http://schemas.microsoft.com/office/powerpoint/2013/main/command" cId="2609274941" sldId="281"/>
      <ac:spMk id="13" creationId="{108616A4-369A-C4FF-E738-A0162D5FF55F}"/>
      <ac:txMk cp="26" len="7">
        <ac:context len="281" hash="214293747"/>
      </ac:txMk>
    </ac:txMkLst>
    <p188:pos x="5889355" y="374542"/>
    <p188:txBody>
      <a:bodyPr/>
      <a:lstStyle/>
      <a:p>
        <a:r>
          <a:rPr lang="en-US"/>
          <a:t>Suggest "housing providers" instead of "housing"
Suggest "health care providers" instead of "providers" (if that's what you mean)</a:t>
        </a:r>
      </a:p>
    </p188:txBody>
    <p188:extLst>
      <p:ext xmlns:p="http://schemas.openxmlformats.org/presentationml/2006/main" uri="{57CB4572-C831-44C2-8A1C-0ADB6CCDFE69}">
        <p223:reactions xmlns:p223="http://schemas.microsoft.com/office/powerpoint/2022/03/main">
          <p223:rxn type="👍">
            <p223:instance time="2026-10-28T17:45:30.832" authorId="{0895D654-20B7-EB2A-EC89-047CB08BAF8D}"/>
          </p223:rxn>
        </p223:reactions>
      </p:ext>
    </p188:extLst>
  </p188:cm>
  <p188:cm id="{79EB536A-C3F4-4927-B9DA-7856DD071D7F}" authorId="{6822CBD6-05CE-E73E-4C2C-196F0BA5CA40}" status="resolved" created="2026-10-28T17:13:56.323" complete="100000">
    <ac:txMkLst xmlns:ac="http://schemas.microsoft.com/office/drawing/2013/main/command">
      <pc:docMk xmlns:pc="http://schemas.microsoft.com/office/powerpoint/2013/main/command"/>
      <pc:sldMk xmlns:pc="http://schemas.microsoft.com/office/powerpoint/2013/main/command" cId="2609274941" sldId="281"/>
      <ac:spMk id="13" creationId="{108616A4-369A-C4FF-E738-A0162D5FF55F}"/>
      <ac:txMk cp="238" len="17">
        <ac:context len="281" hash="214293747"/>
      </ac:txMk>
    </ac:txMkLst>
    <p188:pos x="8111785" y="911368"/>
    <p188:txBody>
      <a:bodyPr/>
      <a:lstStyle/>
      <a:p>
        <a:r>
          <a:rPr lang="en-US"/>
          <a:t>Should this be “The Targeting Program”? https://www.ncdhhs.gov/divisions/aging/targeting-program</a:t>
        </a:r>
      </a:p>
    </p188:txBody>
    <p188:extLst>
      <p:ext xmlns:p="http://schemas.openxmlformats.org/presentationml/2006/main" uri="{57CB4572-C831-44C2-8A1C-0ADB6CCDFE69}">
        <p223:reactions xmlns:p223="http://schemas.microsoft.com/office/powerpoint/2022/03/main">
          <p223:rxn type="👍">
            <p223:instance time="2026-10-28T20:07:02.482" authorId="{0895D654-20B7-EB2A-EC89-047CB08BAF8D}"/>
          </p223:rxn>
        </p223:reactions>
      </p:ext>
    </p188:extLst>
  </p188:cm>
  <p188:cm id="{A8BFF5A9-C17C-41CD-85C1-BB23C151D548}" authorId="{5C674698-8335-8AF6-8D23-CDCFF73574F1}" created="2026-10-28T18:36:22.418">
    <ac:txMkLst xmlns:ac="http://schemas.microsoft.com/office/drawing/2013/main/command">
      <pc:docMk xmlns:pc="http://schemas.microsoft.com/office/powerpoint/2013/main/command"/>
      <pc:sldMk xmlns:pc="http://schemas.microsoft.com/office/powerpoint/2013/main/command" cId="2609274941" sldId="281"/>
      <ac:spMk id="65" creationId="{CFA80D89-8CEA-678C-CD66-0AC95DA207C2}"/>
      <ac:txMk cp="0" len="16">
        <ac:context len="17" hash="4202588651"/>
      </ac:txMk>
    </ac:txMkLst>
    <p188:pos x="1737894" y="414421"/>
    <p188:replyLst>
      <p188:reply id="{6E5DE809-E89A-470B-B93D-BF1BA5089E6F}" authorId="{0895D654-20B7-EB2A-EC89-047CB08BAF8D}" created="2026-10-28T19:29:58.006">
        <p188:txBody>
          <a:bodyPr/>
          <a:lstStyle/>
          <a:p>
            <a:r>
              <a:rPr lang="en-US"/>
              <a:t>[@McGill, Yolanda] proposed add for your review</a:t>
            </a:r>
          </a:p>
        </p188:txBody>
      </p188:reply>
      <p188:reply id="{6BA62871-5855-4608-B83F-74BC7F285AF4}" authorId="{5C674698-8335-8AF6-8D23-CDCFF73574F1}" created="2026-10-28T20:55:15.950">
        <p188:txBody>
          <a:bodyPr/>
          <a:lstStyle/>
          <a:p>
            <a:r>
              <a:rPr lang="en-US"/>
              <a:t>thk you! i deleted the 'including' </a:t>
            </a:r>
          </a:p>
        </p188:txBody>
      </p188:reply>
    </p188:replyLst>
    <p188:txBody>
      <a:bodyPr/>
      <a:lstStyle/>
      <a:p>
        <a:r>
          <a:rPr lang="en-US"/>
          <a:t>GA also funds housing slots through HFA, may make sense to note that here</a:t>
        </a:r>
      </a:p>
    </p188:txBody>
  </p188:cm>
</p188:cmLst>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C7DDC94-C810-4FE3-BF78-A81A74C7B1C2}" type="datetimeFigureOut">
              <a:rPr lang="en-US" smtClean="0"/>
              <a:t>11/3/2026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EEC018B-9C33-42D0-8148-7F9E1AC29F92}" type="slidenum">
              <a:rPr lang="en-US" smtClean="0"/>
              <a:t>‹#›</a:t>
            </a:fld>
            <a:endParaRPr lang="en-US"/>
          </a:p>
        </p:txBody>
      </p:sp>
    </p:spTree>
    <p:extLst>
      <p:ext uri="{BB962C8B-B14F-4D97-AF65-F5344CB8AC3E}">
        <p14:creationId xmlns:p14="http://schemas.microsoft.com/office/powerpoint/2010/main" val="101330402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3" Type="http://schemas.openxmlformats.org/officeDocument/2006/relationships/hyperlink" Target="https://www.pexels.com/license/" TargetMode="External"/><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AEEC018B-9C33-42D0-8148-7F9E1AC29F92}" type="slidenum">
              <a:rPr lang="en-US" smtClean="0"/>
              <a:t>1</a:t>
            </a:fld>
            <a:endParaRPr lang="en-US"/>
          </a:p>
        </p:txBody>
      </p:sp>
    </p:spTree>
    <p:extLst>
      <p:ext uri="{BB962C8B-B14F-4D97-AF65-F5344CB8AC3E}">
        <p14:creationId xmlns:p14="http://schemas.microsoft.com/office/powerpoint/2010/main" val="134056668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DBCC7D24-0DC9-4E9C-89C0-35D79A09D337}" type="slidenum">
              <a:rPr lang="en-US" smtClean="0"/>
              <a:t>2</a:t>
            </a:fld>
            <a:endParaRPr lang="en-US"/>
          </a:p>
        </p:txBody>
      </p:sp>
    </p:spTree>
    <p:extLst>
      <p:ext uri="{BB962C8B-B14F-4D97-AF65-F5344CB8AC3E}">
        <p14:creationId xmlns:p14="http://schemas.microsoft.com/office/powerpoint/2010/main" val="230955787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DBCC7D24-0DC9-4E9C-89C0-35D79A09D337}" type="slidenum">
              <a:rPr lang="en-US" smtClean="0"/>
              <a:t>3</a:t>
            </a:fld>
            <a:endParaRPr lang="en-US"/>
          </a:p>
        </p:txBody>
      </p:sp>
    </p:spTree>
    <p:extLst>
      <p:ext uri="{BB962C8B-B14F-4D97-AF65-F5344CB8AC3E}">
        <p14:creationId xmlns:p14="http://schemas.microsoft.com/office/powerpoint/2010/main" val="35454700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907459-061C-5F55-F154-E35464074DC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DB0D53C-EE55-622C-C54A-6E6F2F334DD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8B0F197-D1F9-F2C0-DE7A-F1244ABF4C18}"/>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DC0EA001-2F8E-AB7F-F868-08FB65BA788A}"/>
              </a:ext>
            </a:extLst>
          </p:cNvPr>
          <p:cNvSpPr>
            <a:spLocks noGrp="1"/>
          </p:cNvSpPr>
          <p:nvPr>
            <p:ph type="sldNum" sz="quarter" idx="5"/>
          </p:nvPr>
        </p:nvSpPr>
        <p:spPr/>
        <p:txBody>
          <a:bodyPr/>
          <a:lstStyle/>
          <a:p>
            <a:fld id="{AEEC018B-9C33-42D0-8148-7F9E1AC29F92}" type="slidenum">
              <a:rPr lang="en-US" smtClean="0"/>
              <a:t>4</a:t>
            </a:fld>
            <a:endParaRPr lang="en-US"/>
          </a:p>
        </p:txBody>
      </p:sp>
    </p:spTree>
    <p:extLst>
      <p:ext uri="{BB962C8B-B14F-4D97-AF65-F5344CB8AC3E}">
        <p14:creationId xmlns:p14="http://schemas.microsoft.com/office/powerpoint/2010/main" val="198096129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AEEC018B-9C33-42D0-8148-7F9E1AC29F92}" type="slidenum">
              <a:rPr lang="en-US" smtClean="0"/>
              <a:t>5</a:t>
            </a:fld>
            <a:endParaRPr lang="en-US"/>
          </a:p>
        </p:txBody>
      </p:sp>
    </p:spTree>
    <p:extLst>
      <p:ext uri="{BB962C8B-B14F-4D97-AF65-F5344CB8AC3E}">
        <p14:creationId xmlns:p14="http://schemas.microsoft.com/office/powerpoint/2010/main" val="163324199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AEEC018B-9C33-42D0-8148-7F9E1AC29F92}" type="slidenum">
              <a:rPr lang="en-US" smtClean="0"/>
              <a:t>6</a:t>
            </a:fld>
            <a:endParaRPr lang="en-US"/>
          </a:p>
        </p:txBody>
      </p:sp>
    </p:spTree>
    <p:extLst>
      <p:ext uri="{BB962C8B-B14F-4D97-AF65-F5344CB8AC3E}">
        <p14:creationId xmlns:p14="http://schemas.microsoft.com/office/powerpoint/2010/main" val="49155501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Additional Speaking Notes</a:t>
            </a:r>
            <a:r>
              <a:rPr lang="en-US" b="1"/>
              <a:t>: [PLACEHOLDER FOR UPDATED POINT IN TIME # of PEOPLE]</a:t>
            </a:r>
          </a:p>
        </p:txBody>
      </p:sp>
      <p:sp>
        <p:nvSpPr>
          <p:cNvPr id="4" name="Slide Number Placeholder 3"/>
          <p:cNvSpPr>
            <a:spLocks noGrp="1"/>
          </p:cNvSpPr>
          <p:nvPr>
            <p:ph type="sldNum" sz="quarter" idx="5"/>
          </p:nvPr>
        </p:nvSpPr>
        <p:spPr/>
        <p:txBody>
          <a:bodyPr/>
          <a:lstStyle/>
          <a:p>
            <a:fld id="{AEEC018B-9C33-42D0-8148-7F9E1AC29F92}" type="slidenum">
              <a:rPr lang="en-US" smtClean="0"/>
              <a:t>8</a:t>
            </a:fld>
            <a:endParaRPr lang="en-US"/>
          </a:p>
        </p:txBody>
      </p:sp>
    </p:spTree>
    <p:extLst>
      <p:ext uri="{BB962C8B-B14F-4D97-AF65-F5344CB8AC3E}">
        <p14:creationId xmlns:p14="http://schemas.microsoft.com/office/powerpoint/2010/main" val="166082512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2FF38C-868A-FAD9-880D-FBB50112AE8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50F24D2-B089-AE2C-BDE1-A3EFAF0852B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D6106E8-7C17-EE5E-3630-453E1FF945C5}"/>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a:latin typeface="+mn-lt"/>
            </a:endParaRPr>
          </a:p>
        </p:txBody>
      </p:sp>
      <p:sp>
        <p:nvSpPr>
          <p:cNvPr id="4" name="Slide Number Placeholder 3">
            <a:extLst>
              <a:ext uri="{FF2B5EF4-FFF2-40B4-BE49-F238E27FC236}">
                <a16:creationId xmlns:a16="http://schemas.microsoft.com/office/drawing/2014/main" id="{372E853B-8A6D-90FF-43F6-03B4A9CD46C2}"/>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BFA1841-76BC-4337-9164-C14A6A69CAF8}"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4797466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93F0E6-F70D-0D5A-CD02-B11E2862C31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786E72F-B7F6-53A3-A10E-C57970CD1E6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1B9990E-D04B-B54A-19FB-3EA9511C1CA4}"/>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a:effectLst/>
              <a:latin typeface="Calibri" panose="020F0502020204030204" pitchFamily="34" charset="0"/>
              <a:ea typeface="Aptos" panose="020B0004020202020204" pitchFamily="34" charset="0"/>
            </a:endParaRPr>
          </a:p>
        </p:txBody>
      </p:sp>
      <p:sp>
        <p:nvSpPr>
          <p:cNvPr id="4" name="Slide Number Placeholder 3">
            <a:extLst>
              <a:ext uri="{FF2B5EF4-FFF2-40B4-BE49-F238E27FC236}">
                <a16:creationId xmlns:a16="http://schemas.microsoft.com/office/drawing/2014/main" id="{46DACA02-11EA-AA7A-B84A-61ABE4719E69}"/>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BFA1841-76BC-4337-9164-C14A6A69CAF8}"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5459767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AEEC018B-9C33-42D0-8148-7F9E1AC29F92}" type="slidenum">
              <a:rPr lang="en-US" smtClean="0"/>
              <a:t>13</a:t>
            </a:fld>
            <a:endParaRPr lang="en-US"/>
          </a:p>
        </p:txBody>
      </p:sp>
    </p:spTree>
    <p:extLst>
      <p:ext uri="{BB962C8B-B14F-4D97-AF65-F5344CB8AC3E}">
        <p14:creationId xmlns:p14="http://schemas.microsoft.com/office/powerpoint/2010/main" val="289644827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D70D2C-C2F5-A31A-E684-68BBB135A74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2EB4D72-6E57-4FFC-FF8A-5777F575775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9FAEC6D-761A-A1AE-B85E-F1950C930F07}"/>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917837C1-F412-7641-DC0B-D9492CC8BC95}"/>
              </a:ext>
            </a:extLst>
          </p:cNvPr>
          <p:cNvSpPr>
            <a:spLocks noGrp="1"/>
          </p:cNvSpPr>
          <p:nvPr>
            <p:ph type="sldNum" sz="quarter" idx="5"/>
          </p:nvPr>
        </p:nvSpPr>
        <p:spPr/>
        <p:txBody>
          <a:bodyPr/>
          <a:lstStyle/>
          <a:p>
            <a:fld id="{AEEC018B-9C33-42D0-8148-7F9E1AC29F92}" type="slidenum">
              <a:rPr lang="en-US" smtClean="0"/>
              <a:t>14</a:t>
            </a:fld>
            <a:endParaRPr lang="en-US"/>
          </a:p>
        </p:txBody>
      </p:sp>
    </p:spTree>
    <p:extLst>
      <p:ext uri="{BB962C8B-B14F-4D97-AF65-F5344CB8AC3E}">
        <p14:creationId xmlns:p14="http://schemas.microsoft.com/office/powerpoint/2010/main" val="272536509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kern="1200">
                <a:solidFill>
                  <a:schemeClr val="tx1"/>
                </a:solidFill>
                <a:effectLst/>
                <a:latin typeface="+mn-lt"/>
                <a:ea typeface="+mn-ea"/>
                <a:cs typeface="+mn-cs"/>
              </a:rPr>
              <a:t>Photo by Jessica Lewis 🦋 </a:t>
            </a:r>
            <a:r>
              <a:rPr lang="en-US" sz="1200" b="0" i="0" kern="1200" err="1">
                <a:solidFill>
                  <a:schemeClr val="tx1"/>
                </a:solidFill>
                <a:effectLst/>
                <a:latin typeface="+mn-lt"/>
                <a:ea typeface="+mn-ea"/>
                <a:cs typeface="+mn-cs"/>
              </a:rPr>
              <a:t>thepaintedsquare</a:t>
            </a:r>
            <a:r>
              <a:rPr lang="en-US" sz="1200" b="0" i="0" kern="1200">
                <a:solidFill>
                  <a:schemeClr val="tx1"/>
                </a:solidFill>
                <a:effectLst/>
                <a:latin typeface="+mn-lt"/>
                <a:ea typeface="+mn-ea"/>
                <a:cs typeface="+mn-cs"/>
              </a:rPr>
              <a:t> from </a:t>
            </a:r>
            <a:r>
              <a:rPr lang="en-US" sz="1200" b="0" i="0" kern="1200" err="1">
                <a:solidFill>
                  <a:schemeClr val="tx1"/>
                </a:solidFill>
                <a:effectLst/>
                <a:latin typeface="+mn-lt"/>
                <a:ea typeface="+mn-ea"/>
                <a:cs typeface="+mn-cs"/>
              </a:rPr>
              <a:t>Pexels</a:t>
            </a:r>
            <a:r>
              <a:rPr lang="en-US" sz="1200" b="0" i="0" kern="1200">
                <a:solidFill>
                  <a:schemeClr val="tx1"/>
                </a:solidFill>
                <a:effectLst/>
                <a:latin typeface="+mn-lt"/>
                <a:ea typeface="+mn-ea"/>
                <a:cs typeface="+mn-cs"/>
              </a:rPr>
              <a:t>: https://www.pexels.com/photo/wooden-houses-on-shore-during-sunset-4982142/</a:t>
            </a:r>
          </a:p>
          <a:p>
            <a:r>
              <a:rPr lang="en-US" sz="1200" b="0" i="0" u="none" strike="noStrike" kern="1200">
                <a:solidFill>
                  <a:schemeClr val="tx1"/>
                </a:solidFill>
                <a:effectLst/>
                <a:latin typeface="+mn-lt"/>
                <a:ea typeface="+mn-ea"/>
                <a:cs typeface="+mn-cs"/>
                <a:hlinkClick r:id="rId3"/>
              </a:rPr>
              <a:t>Free to use</a:t>
            </a:r>
          </a:p>
          <a:p>
            <a:r>
              <a:rPr lang="en-US" sz="1200" b="0" i="0" kern="1200">
                <a:solidFill>
                  <a:schemeClr val="tx1"/>
                </a:solidFill>
                <a:effectLst/>
                <a:latin typeface="+mn-lt"/>
                <a:ea typeface="+mn-ea"/>
                <a:cs typeface="+mn-cs"/>
              </a:rPr>
              <a:t>North Topsail Beach, NC, United States</a:t>
            </a:r>
          </a:p>
          <a:p>
            <a:endParaRPr lang="en-US"/>
          </a:p>
        </p:txBody>
      </p:sp>
      <p:sp>
        <p:nvSpPr>
          <p:cNvPr id="4" name="Slide Number Placeholder 3"/>
          <p:cNvSpPr>
            <a:spLocks noGrp="1"/>
          </p:cNvSpPr>
          <p:nvPr>
            <p:ph type="sldNum" sz="quarter" idx="5"/>
          </p:nvPr>
        </p:nvSpPr>
        <p:spPr/>
        <p:txBody>
          <a:bodyPr/>
          <a:lstStyle/>
          <a:p>
            <a:fld id="{AEEC018B-9C33-42D0-8148-7F9E1AC29F92}" type="slidenum">
              <a:rPr lang="en-US" smtClean="0"/>
              <a:t>18</a:t>
            </a:fld>
            <a:endParaRPr lang="en-US"/>
          </a:p>
        </p:txBody>
      </p:sp>
    </p:spTree>
    <p:extLst>
      <p:ext uri="{BB962C8B-B14F-4D97-AF65-F5344CB8AC3E}">
        <p14:creationId xmlns:p14="http://schemas.microsoft.com/office/powerpoint/2010/main" val="17922174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 Black Seal">
    <p:spTree>
      <p:nvGrpSpPr>
        <p:cNvPr id="1" name=""/>
        <p:cNvGrpSpPr/>
        <p:nvPr/>
      </p:nvGrpSpPr>
      <p:grpSpPr>
        <a:xfrm>
          <a:off x="0" y="0"/>
          <a:ext cx="0" cy="0"/>
          <a:chOff x="0" y="0"/>
          <a:chExt cx="0" cy="0"/>
        </a:xfrm>
      </p:grpSpPr>
      <p:pic>
        <p:nvPicPr>
          <p:cNvPr id="12" name="Picture 11"/>
          <p:cNvPicPr>
            <a:picLocks/>
          </p:cNvPicPr>
          <p:nvPr userDrawn="1"/>
        </p:nvPicPr>
        <p:blipFill>
          <a:blip r:embed="rId2" cstate="print">
            <a:extLst>
              <a:ext uri="{28A0092B-C50C-407E-A947-70E740481C1C}">
                <a14:useLocalDpi xmlns:a14="http://schemas.microsoft.com/office/drawing/2010/main" val="0"/>
              </a:ext>
            </a:extLst>
          </a:blip>
          <a:stretch>
            <a:fillRect/>
          </a:stretch>
        </p:blipFill>
        <p:spPr>
          <a:xfrm>
            <a:off x="688361" y="2051009"/>
            <a:ext cx="2698311" cy="2697480"/>
          </a:xfrm>
          <a:prstGeom prst="rect">
            <a:avLst/>
          </a:prstGeom>
        </p:spPr>
      </p:pic>
      <p:sp>
        <p:nvSpPr>
          <p:cNvPr id="10" name="Rectangle 9"/>
          <p:cNvSpPr/>
          <p:nvPr userDrawn="1"/>
        </p:nvSpPr>
        <p:spPr>
          <a:xfrm>
            <a:off x="0" y="3860"/>
            <a:ext cx="12192000" cy="250582"/>
          </a:xfrm>
          <a:prstGeom prst="rect">
            <a:avLst/>
          </a:prstGeom>
          <a:gradFill flip="none" rotWithShape="1">
            <a:gsLst>
              <a:gs pos="0">
                <a:schemeClr val="tx2">
                  <a:lumMod val="75000"/>
                </a:schemeClr>
              </a:gs>
              <a:gs pos="50000">
                <a:srgbClr val="E4EEF4"/>
              </a:gs>
              <a:gs pos="100000">
                <a:schemeClr val="accent3">
                  <a:lumMod val="75000"/>
                </a:schemeClr>
              </a:gs>
            </a:gsLst>
            <a:lin ang="10800000" scaled="1"/>
            <a:tileRect/>
          </a:gradFill>
          <a:ln>
            <a:noFill/>
          </a:ln>
        </p:spPr>
        <p:style>
          <a:lnRef idx="1">
            <a:schemeClr val="accent1"/>
          </a:lnRef>
          <a:fillRef idx="3">
            <a:schemeClr val="accent1"/>
          </a:fillRef>
          <a:effectRef idx="2">
            <a:schemeClr val="accent1"/>
          </a:effectRef>
          <a:fontRef idx="minor">
            <a:schemeClr val="lt1"/>
          </a:fontRef>
        </p:style>
        <p:txBody>
          <a:bodyPr rtlCol="0" anchor="ctr"/>
          <a:lstStyle/>
          <a:p>
            <a:pPr algn="l"/>
            <a:endParaRPr lang="en-US" sz="1050">
              <a:solidFill>
                <a:schemeClr val="accent3">
                  <a:lumMod val="75000"/>
                </a:schemeClr>
              </a:solidFill>
              <a:latin typeface="Franklin Gothic Demi Cond" panose="020B0706030402020204" pitchFamily="34" charset="0"/>
            </a:endParaRPr>
          </a:p>
        </p:txBody>
      </p:sp>
      <p:sp>
        <p:nvSpPr>
          <p:cNvPr id="11" name="Rectangle 10"/>
          <p:cNvSpPr/>
          <p:nvPr userDrawn="1"/>
        </p:nvSpPr>
        <p:spPr>
          <a:xfrm>
            <a:off x="0" y="6607418"/>
            <a:ext cx="12192000" cy="250582"/>
          </a:xfrm>
          <a:prstGeom prst="rect">
            <a:avLst/>
          </a:prstGeom>
          <a:gradFill flip="none" rotWithShape="1">
            <a:gsLst>
              <a:gs pos="0">
                <a:schemeClr val="tx2">
                  <a:lumMod val="75000"/>
                </a:schemeClr>
              </a:gs>
              <a:gs pos="50000">
                <a:srgbClr val="E4EEF4"/>
              </a:gs>
              <a:gs pos="100000">
                <a:schemeClr val="accent3">
                  <a:lumMod val="75000"/>
                </a:schemeClr>
              </a:gs>
            </a:gsLst>
            <a:lin ang="10800000" scaled="1"/>
            <a:tileRect/>
          </a:gradFill>
          <a:ln>
            <a:noFill/>
          </a:ln>
        </p:spPr>
        <p:style>
          <a:lnRef idx="1">
            <a:schemeClr val="accent1"/>
          </a:lnRef>
          <a:fillRef idx="3">
            <a:schemeClr val="accent1"/>
          </a:fillRef>
          <a:effectRef idx="2">
            <a:schemeClr val="accent1"/>
          </a:effectRef>
          <a:fontRef idx="minor">
            <a:schemeClr val="lt1"/>
          </a:fontRef>
        </p:style>
        <p:txBody>
          <a:bodyPr rtlCol="0" anchor="ctr"/>
          <a:lstStyle/>
          <a:p>
            <a:pPr algn="l"/>
            <a:endParaRPr lang="en-US" sz="1050">
              <a:solidFill>
                <a:schemeClr val="accent3">
                  <a:lumMod val="75000"/>
                </a:schemeClr>
              </a:solidFill>
              <a:latin typeface="Franklin Gothic Demi Cond" panose="020B0706030402020204" pitchFamily="34" charset="0"/>
            </a:endParaRPr>
          </a:p>
        </p:txBody>
      </p:sp>
      <p:sp>
        <p:nvSpPr>
          <p:cNvPr id="15" name="Text Placeholder 13"/>
          <p:cNvSpPr>
            <a:spLocks noGrp="1"/>
          </p:cNvSpPr>
          <p:nvPr>
            <p:ph type="body" sz="quarter" idx="10" hasCustomPrompt="1"/>
          </p:nvPr>
        </p:nvSpPr>
        <p:spPr>
          <a:xfrm>
            <a:off x="3691470" y="2051009"/>
            <a:ext cx="7699023" cy="2020824"/>
          </a:xfrm>
        </p:spPr>
        <p:txBody>
          <a:bodyPr anchor="ctr">
            <a:noAutofit/>
          </a:bodyPr>
          <a:lstStyle>
            <a:lvl1pPr marL="0" indent="0">
              <a:buNone/>
              <a:defRPr sz="2700" baseline="0">
                <a:latin typeface="Franklin Gothic Demi Cond" panose="020B0706030402020204" pitchFamily="34" charset="0"/>
              </a:defRPr>
            </a:lvl1pPr>
            <a:lvl2pPr marL="257171" indent="0">
              <a:buNone/>
              <a:defRPr sz="2100">
                <a:latin typeface="Franklin Gothic Demi Cond" panose="020B0706030402020204" pitchFamily="34" charset="0"/>
              </a:defRPr>
            </a:lvl2pPr>
            <a:lvl3pPr marL="514340" indent="0">
              <a:buNone/>
              <a:defRPr sz="2100">
                <a:latin typeface="Franklin Gothic Demi Cond" panose="020B0706030402020204" pitchFamily="34" charset="0"/>
              </a:defRPr>
            </a:lvl3pPr>
            <a:lvl4pPr marL="771512" indent="0">
              <a:buNone/>
              <a:defRPr sz="2100">
                <a:latin typeface="Franklin Gothic Demi Cond" panose="020B0706030402020204" pitchFamily="34" charset="0"/>
              </a:defRPr>
            </a:lvl4pPr>
            <a:lvl5pPr marL="1028681" indent="0">
              <a:buNone/>
              <a:defRPr sz="2100">
                <a:latin typeface="Franklin Gothic Demi Cond" panose="020B0706030402020204" pitchFamily="34" charset="0"/>
              </a:defRPr>
            </a:lvl5pPr>
          </a:lstStyle>
          <a:p>
            <a:pPr lvl="0"/>
            <a:r>
              <a:rPr lang="en-US"/>
              <a:t>Click to Add Presentation Title</a:t>
            </a:r>
          </a:p>
        </p:txBody>
      </p:sp>
      <p:sp>
        <p:nvSpPr>
          <p:cNvPr id="16" name="Text Placeholder 15"/>
          <p:cNvSpPr>
            <a:spLocks noGrp="1"/>
          </p:cNvSpPr>
          <p:nvPr>
            <p:ph type="body" sz="quarter" idx="11" hasCustomPrompt="1"/>
          </p:nvPr>
        </p:nvSpPr>
        <p:spPr>
          <a:xfrm>
            <a:off x="3691470" y="4071833"/>
            <a:ext cx="7699023" cy="948752"/>
          </a:xfrm>
        </p:spPr>
        <p:txBody>
          <a:bodyPr anchor="b">
            <a:noAutofit/>
          </a:bodyPr>
          <a:lstStyle>
            <a:lvl1pPr marL="0" indent="0">
              <a:lnSpc>
                <a:spcPct val="100000"/>
              </a:lnSpc>
              <a:spcBef>
                <a:spcPts val="0"/>
              </a:spcBef>
              <a:buNone/>
              <a:defRPr sz="2100" baseline="0">
                <a:latin typeface="Franklin Gothic Demi Cond" panose="020B0706030402020204" pitchFamily="34" charset="0"/>
              </a:defRPr>
            </a:lvl1pPr>
          </a:lstStyle>
          <a:p>
            <a:pPr lvl="0"/>
            <a:r>
              <a:rPr lang="en-US"/>
              <a:t>Click to Add Presenter Name and Title</a:t>
            </a:r>
          </a:p>
        </p:txBody>
      </p:sp>
      <p:sp>
        <p:nvSpPr>
          <p:cNvPr id="17" name="Text Placeholder 17"/>
          <p:cNvSpPr>
            <a:spLocks noGrp="1"/>
          </p:cNvSpPr>
          <p:nvPr>
            <p:ph type="body" sz="quarter" idx="12" hasCustomPrompt="1"/>
          </p:nvPr>
        </p:nvSpPr>
        <p:spPr>
          <a:xfrm>
            <a:off x="3691470" y="5020585"/>
            <a:ext cx="7699023" cy="488226"/>
          </a:xfrm>
        </p:spPr>
        <p:txBody>
          <a:bodyPr anchor="b">
            <a:normAutofit/>
          </a:bodyPr>
          <a:lstStyle>
            <a:lvl1pPr marL="0" indent="0">
              <a:buNone/>
              <a:defRPr sz="1800" baseline="0">
                <a:latin typeface="Franklin Gothic Demi Cond" panose="020B0706030402020204" pitchFamily="34" charset="0"/>
              </a:defRPr>
            </a:lvl1pPr>
          </a:lstStyle>
          <a:p>
            <a:pPr lvl="0"/>
            <a:r>
              <a:rPr lang="en-US"/>
              <a:t>Click to Add Date</a:t>
            </a:r>
          </a:p>
        </p:txBody>
      </p:sp>
    </p:spTree>
    <p:extLst>
      <p:ext uri="{BB962C8B-B14F-4D97-AF65-F5344CB8AC3E}">
        <p14:creationId xmlns:p14="http://schemas.microsoft.com/office/powerpoint/2010/main" val="3274261430"/>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Bullets">
    <p:spTree>
      <p:nvGrpSpPr>
        <p:cNvPr id="1" name=""/>
        <p:cNvGrpSpPr/>
        <p:nvPr/>
      </p:nvGrpSpPr>
      <p:grpSpPr>
        <a:xfrm>
          <a:off x="0" y="0"/>
          <a:ext cx="0" cy="0"/>
          <a:chOff x="0" y="0"/>
          <a:chExt cx="0" cy="0"/>
        </a:xfrm>
      </p:grpSpPr>
      <p:sp>
        <p:nvSpPr>
          <p:cNvPr id="8" name="Rectangle 7"/>
          <p:cNvSpPr/>
          <p:nvPr userDrawn="1"/>
        </p:nvSpPr>
        <p:spPr>
          <a:xfrm>
            <a:off x="0" y="3860"/>
            <a:ext cx="12192000" cy="457316"/>
          </a:xfrm>
          <a:prstGeom prst="rect">
            <a:avLst/>
          </a:prstGeom>
          <a:gradFill flip="none" rotWithShape="1">
            <a:gsLst>
              <a:gs pos="0">
                <a:schemeClr val="tx2">
                  <a:lumMod val="75000"/>
                </a:schemeClr>
              </a:gs>
              <a:gs pos="60000">
                <a:schemeClr val="accent2">
                  <a:lumMod val="60000"/>
                  <a:lumOff val="40000"/>
                  <a:tint val="44500"/>
                  <a:satMod val="160000"/>
                </a:schemeClr>
              </a:gs>
              <a:gs pos="100000">
                <a:schemeClr val="accent2">
                  <a:lumMod val="60000"/>
                  <a:lumOff val="40000"/>
                  <a:tint val="23500"/>
                  <a:satMod val="160000"/>
                </a:schemeClr>
              </a:gs>
            </a:gsLst>
            <a:lin ang="10800000" scaled="1"/>
            <a:tileRect/>
          </a:gradFill>
          <a:ln>
            <a:noFill/>
          </a:ln>
        </p:spPr>
        <p:style>
          <a:lnRef idx="1">
            <a:schemeClr val="accent1"/>
          </a:lnRef>
          <a:fillRef idx="3">
            <a:schemeClr val="accent1"/>
          </a:fillRef>
          <a:effectRef idx="2">
            <a:schemeClr val="accent1"/>
          </a:effectRef>
          <a:fontRef idx="minor">
            <a:schemeClr val="lt1"/>
          </a:fontRef>
        </p:style>
        <p:txBody>
          <a:bodyPr rtlCol="0" anchor="ctr"/>
          <a:lstStyle/>
          <a:p>
            <a:pPr algn="l"/>
            <a:endParaRPr lang="en-US" sz="1050">
              <a:solidFill>
                <a:schemeClr val="accent3">
                  <a:lumMod val="75000"/>
                </a:schemeClr>
              </a:solidFill>
              <a:latin typeface="Franklin Gothic Demi Cond" panose="020B0706030402020204" pitchFamily="34" charset="0"/>
            </a:endParaRPr>
          </a:p>
        </p:txBody>
      </p:sp>
      <p:sp>
        <p:nvSpPr>
          <p:cNvPr id="4" name="Text Placeholder 3"/>
          <p:cNvSpPr>
            <a:spLocks noGrp="1"/>
          </p:cNvSpPr>
          <p:nvPr>
            <p:ph type="body" sz="quarter" idx="10" hasCustomPrompt="1"/>
          </p:nvPr>
        </p:nvSpPr>
        <p:spPr>
          <a:xfrm>
            <a:off x="838200" y="1447801"/>
            <a:ext cx="10517717" cy="4592638"/>
          </a:xfrm>
        </p:spPr>
        <p:txBody>
          <a:bodyPr>
            <a:noAutofit/>
          </a:bodyPr>
          <a:lstStyle>
            <a:lvl1pPr marL="171447" indent="-171447">
              <a:lnSpc>
                <a:spcPct val="100000"/>
              </a:lnSpc>
              <a:spcBef>
                <a:spcPts val="900"/>
              </a:spcBef>
              <a:defRPr sz="2100">
                <a:latin typeface="Franklin Gothic Medium" panose="020B0603020102020204" pitchFamily="34" charset="0"/>
              </a:defRPr>
            </a:lvl1pPr>
            <a:lvl2pPr marL="432190" indent="-175019">
              <a:lnSpc>
                <a:spcPct val="100000"/>
              </a:lnSpc>
              <a:buFont typeface="Franklin Gothic Medium" panose="020B0603020102020204" pitchFamily="34" charset="0"/>
              <a:buChar char="−"/>
              <a:defRPr sz="1800">
                <a:latin typeface="Franklin Gothic Medium" panose="020B0603020102020204" pitchFamily="34" charset="0"/>
              </a:defRPr>
            </a:lvl2pPr>
            <a:lvl3pPr marL="729840" indent="-171447">
              <a:lnSpc>
                <a:spcPct val="100000"/>
              </a:lnSpc>
              <a:defRPr sz="1500">
                <a:latin typeface="Franklin Gothic Medium" panose="020B0603020102020204" pitchFamily="34" charset="0"/>
              </a:defRPr>
            </a:lvl3pPr>
            <a:lvl4pPr>
              <a:defRPr>
                <a:latin typeface="Franklin Gothic Medium" panose="020B0603020102020204" pitchFamily="34" charset="0"/>
              </a:defRPr>
            </a:lvl4pPr>
            <a:lvl5pPr>
              <a:defRPr>
                <a:latin typeface="Franklin Gothic Medium" panose="020B0603020102020204" pitchFamily="34" charset="0"/>
              </a:defRPr>
            </a:lvl5pPr>
          </a:lstStyle>
          <a:p>
            <a:pPr lvl="0"/>
            <a:r>
              <a:rPr lang="en-US"/>
              <a:t>Click to add bullets</a:t>
            </a:r>
          </a:p>
          <a:p>
            <a:pPr lvl="1"/>
            <a:r>
              <a:rPr lang="en-US"/>
              <a:t> Bullet 2</a:t>
            </a:r>
          </a:p>
          <a:p>
            <a:pPr lvl="2"/>
            <a:r>
              <a:rPr lang="en-US"/>
              <a:t>Bullet 3</a:t>
            </a:r>
          </a:p>
        </p:txBody>
      </p:sp>
      <p:sp>
        <p:nvSpPr>
          <p:cNvPr id="5" name="Text Placeholder 4"/>
          <p:cNvSpPr>
            <a:spLocks noGrp="1"/>
          </p:cNvSpPr>
          <p:nvPr>
            <p:ph type="body" sz="quarter" idx="11"/>
          </p:nvPr>
        </p:nvSpPr>
        <p:spPr>
          <a:xfrm>
            <a:off x="696391" y="6243108"/>
            <a:ext cx="10656007" cy="330200"/>
          </a:xfrm>
        </p:spPr>
        <p:txBody>
          <a:bodyPr anchor="b">
            <a:noAutofit/>
          </a:bodyPr>
          <a:lstStyle>
            <a:lvl1pPr marL="0" indent="0">
              <a:lnSpc>
                <a:spcPct val="100000"/>
              </a:lnSpc>
              <a:spcBef>
                <a:spcPts val="0"/>
              </a:spcBef>
              <a:buNone/>
              <a:defRPr sz="900" baseline="0">
                <a:latin typeface="Franklin Gothic Medium Cond" panose="020B0606030402020204" pitchFamily="34" charset="0"/>
              </a:defRPr>
            </a:lvl1pPr>
          </a:lstStyle>
          <a:p>
            <a:pPr lvl="0"/>
            <a:endParaRPr lang="en-US"/>
          </a:p>
        </p:txBody>
      </p:sp>
      <p:sp>
        <p:nvSpPr>
          <p:cNvPr id="22" name="Slide Number Placeholder 21"/>
          <p:cNvSpPr>
            <a:spLocks noGrp="1"/>
          </p:cNvSpPr>
          <p:nvPr>
            <p:ph type="sldNum" sz="quarter" idx="14"/>
          </p:nvPr>
        </p:nvSpPr>
        <p:spPr>
          <a:xfrm>
            <a:off x="11074401" y="6573308"/>
            <a:ext cx="752131" cy="284692"/>
          </a:xfrm>
        </p:spPr>
        <p:txBody>
          <a:bodyPr/>
          <a:lstStyle>
            <a:lvl1pPr>
              <a:defRPr sz="750">
                <a:solidFill>
                  <a:sysClr val="windowText" lastClr="000000"/>
                </a:solidFill>
                <a:latin typeface="Franklin Gothic Demi Cond" panose="020B0706030402020204" pitchFamily="34" charset="0"/>
              </a:defRPr>
            </a:lvl1pPr>
          </a:lstStyle>
          <a:p>
            <a:fld id="{11F27F3A-B3E9-41ED-AF8F-A365F10BB65F}" type="slidenum">
              <a:rPr lang="en-US" smtClean="0"/>
              <a:pPr/>
              <a:t>‹#›</a:t>
            </a:fld>
            <a:endParaRPr lang="en-US"/>
          </a:p>
        </p:txBody>
      </p:sp>
      <p:sp>
        <p:nvSpPr>
          <p:cNvPr id="23" name="Title 1"/>
          <p:cNvSpPr>
            <a:spLocks noGrp="1"/>
          </p:cNvSpPr>
          <p:nvPr>
            <p:ph type="title" hasCustomPrompt="1"/>
          </p:nvPr>
        </p:nvSpPr>
        <p:spPr>
          <a:xfrm>
            <a:off x="899168" y="624054"/>
            <a:ext cx="10457689" cy="548640"/>
          </a:xfrm>
        </p:spPr>
        <p:txBody>
          <a:bodyPr anchor="t">
            <a:noAutofit/>
          </a:bodyPr>
          <a:lstStyle>
            <a:lvl1pPr algn="l">
              <a:defRPr sz="2700" b="0" i="0" baseline="0">
                <a:solidFill>
                  <a:schemeClr val="tx2">
                    <a:lumMod val="75000"/>
                  </a:schemeClr>
                </a:solidFill>
                <a:latin typeface="Franklin Gothic Demi Cond" panose="020B0706030402020204" pitchFamily="34" charset="0"/>
                <a:cs typeface="Times New Roman" panose="02020603050405020304" pitchFamily="18" charset="0"/>
              </a:defRPr>
            </a:lvl1pPr>
          </a:lstStyle>
          <a:p>
            <a:r>
              <a:rPr lang="en-US"/>
              <a:t>Click to add title, 1 line max</a:t>
            </a:r>
          </a:p>
        </p:txBody>
      </p:sp>
      <p:cxnSp>
        <p:nvCxnSpPr>
          <p:cNvPr id="3" name="Straight Connector 2"/>
          <p:cNvCxnSpPr/>
          <p:nvPr userDrawn="1"/>
        </p:nvCxnSpPr>
        <p:spPr>
          <a:xfrm>
            <a:off x="0" y="6573308"/>
            <a:ext cx="12192000" cy="0"/>
          </a:xfrm>
          <a:prstGeom prst="line">
            <a:avLst/>
          </a:prstGeom>
          <a:ln w="28575">
            <a:solidFill>
              <a:schemeClr val="accent3">
                <a:lumMod val="75000"/>
              </a:schemeClr>
            </a:solidFill>
          </a:ln>
        </p:spPr>
        <p:style>
          <a:lnRef idx="1">
            <a:schemeClr val="accent1"/>
          </a:lnRef>
          <a:fillRef idx="0">
            <a:schemeClr val="accent1"/>
          </a:fillRef>
          <a:effectRef idx="0">
            <a:schemeClr val="accent1"/>
          </a:effectRef>
          <a:fontRef idx="minor">
            <a:schemeClr val="tx1"/>
          </a:fontRef>
        </p:style>
      </p:cxnSp>
      <p:sp>
        <p:nvSpPr>
          <p:cNvPr id="9" name="Footer Placeholder 3"/>
          <p:cNvSpPr>
            <a:spLocks noGrp="1"/>
          </p:cNvSpPr>
          <p:nvPr>
            <p:ph type="ftr" sz="quarter" idx="13"/>
          </p:nvPr>
        </p:nvSpPr>
        <p:spPr>
          <a:xfrm>
            <a:off x="694980" y="6573308"/>
            <a:ext cx="10243961" cy="284692"/>
          </a:xfrm>
        </p:spPr>
        <p:txBody>
          <a:bodyPr/>
          <a:lstStyle>
            <a:lvl1pPr>
              <a:defRPr>
                <a:latin typeface="+mn-lt"/>
              </a:defRPr>
            </a:lvl1pPr>
          </a:lstStyle>
          <a:p>
            <a:r>
              <a:rPr lang="en-US"/>
              <a:t>Transitions to Community Living Webinar | NCDHHS | November 2026</a:t>
            </a:r>
            <a:endParaRPr lang="en-US">
              <a:latin typeface="+mn-lt"/>
            </a:endParaRPr>
          </a:p>
        </p:txBody>
      </p:sp>
    </p:spTree>
    <p:extLst>
      <p:ext uri="{BB962C8B-B14F-4D97-AF65-F5344CB8AC3E}">
        <p14:creationId xmlns:p14="http://schemas.microsoft.com/office/powerpoint/2010/main" val="1134768603"/>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mp; Top Rule">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899168" y="624054"/>
            <a:ext cx="10457689" cy="548640"/>
          </a:xfrm>
        </p:spPr>
        <p:txBody>
          <a:bodyPr anchor="t">
            <a:noAutofit/>
          </a:bodyPr>
          <a:lstStyle>
            <a:lvl1pPr algn="l">
              <a:defRPr sz="2700" b="0" i="0" baseline="0">
                <a:solidFill>
                  <a:schemeClr val="tx2">
                    <a:lumMod val="75000"/>
                  </a:schemeClr>
                </a:solidFill>
                <a:latin typeface="Franklin Gothic Demi Cond" panose="020B0706030402020204" pitchFamily="34" charset="0"/>
                <a:cs typeface="Times New Roman" panose="02020603050405020304" pitchFamily="18" charset="0"/>
              </a:defRPr>
            </a:lvl1pPr>
          </a:lstStyle>
          <a:p>
            <a:r>
              <a:rPr lang="en-US"/>
              <a:t>Click to add title, 1 line max</a:t>
            </a:r>
          </a:p>
        </p:txBody>
      </p:sp>
      <p:sp>
        <p:nvSpPr>
          <p:cNvPr id="8" name="Rectangle 7"/>
          <p:cNvSpPr/>
          <p:nvPr userDrawn="1"/>
        </p:nvSpPr>
        <p:spPr>
          <a:xfrm>
            <a:off x="0" y="3860"/>
            <a:ext cx="12192000" cy="457316"/>
          </a:xfrm>
          <a:prstGeom prst="rect">
            <a:avLst/>
          </a:prstGeom>
          <a:gradFill flip="none" rotWithShape="1">
            <a:gsLst>
              <a:gs pos="0">
                <a:schemeClr val="tx2">
                  <a:lumMod val="75000"/>
                </a:schemeClr>
              </a:gs>
              <a:gs pos="60000">
                <a:schemeClr val="accent2">
                  <a:lumMod val="60000"/>
                  <a:lumOff val="40000"/>
                  <a:tint val="44500"/>
                  <a:satMod val="160000"/>
                </a:schemeClr>
              </a:gs>
              <a:gs pos="100000">
                <a:schemeClr val="accent2">
                  <a:lumMod val="60000"/>
                  <a:lumOff val="40000"/>
                  <a:tint val="23500"/>
                  <a:satMod val="160000"/>
                </a:schemeClr>
              </a:gs>
            </a:gsLst>
            <a:lin ang="10800000" scaled="1"/>
            <a:tileRect/>
          </a:gradFill>
          <a:ln>
            <a:noFill/>
          </a:ln>
        </p:spPr>
        <p:style>
          <a:lnRef idx="1">
            <a:schemeClr val="accent1"/>
          </a:lnRef>
          <a:fillRef idx="3">
            <a:schemeClr val="accent1"/>
          </a:fillRef>
          <a:effectRef idx="2">
            <a:schemeClr val="accent1"/>
          </a:effectRef>
          <a:fontRef idx="minor">
            <a:schemeClr val="lt1"/>
          </a:fontRef>
        </p:style>
        <p:txBody>
          <a:bodyPr rtlCol="0" anchor="ctr"/>
          <a:lstStyle/>
          <a:p>
            <a:pPr algn="l"/>
            <a:endParaRPr lang="en-US" sz="1050">
              <a:solidFill>
                <a:schemeClr val="accent3">
                  <a:lumMod val="75000"/>
                </a:schemeClr>
              </a:solidFill>
              <a:latin typeface="Franklin Gothic Demi Cond" panose="020B0706030402020204" pitchFamily="34" charset="0"/>
            </a:endParaRPr>
          </a:p>
        </p:txBody>
      </p:sp>
      <p:sp>
        <p:nvSpPr>
          <p:cNvPr id="10" name="Footer Placeholder 20"/>
          <p:cNvSpPr>
            <a:spLocks noGrp="1"/>
          </p:cNvSpPr>
          <p:nvPr>
            <p:ph type="ftr" sz="quarter" idx="13"/>
          </p:nvPr>
        </p:nvSpPr>
        <p:spPr>
          <a:xfrm>
            <a:off x="694980" y="6573308"/>
            <a:ext cx="10243961" cy="284692"/>
          </a:xfrm>
        </p:spPr>
        <p:txBody>
          <a:bodyPr/>
          <a:lstStyle>
            <a:lvl1pPr algn="l">
              <a:defRPr sz="750" cap="all" baseline="0">
                <a:solidFill>
                  <a:schemeClr val="tx1"/>
                </a:solidFill>
                <a:latin typeface="+mn-lt"/>
              </a:defRPr>
            </a:lvl1pPr>
          </a:lstStyle>
          <a:p>
            <a:r>
              <a:rPr lang="en-US"/>
              <a:t>Transitions to Community Living Webinar | NCDHHS | November 2026</a:t>
            </a:r>
            <a:endParaRPr lang="en-US">
              <a:latin typeface="+mn-lt"/>
            </a:endParaRPr>
          </a:p>
        </p:txBody>
      </p:sp>
      <p:sp>
        <p:nvSpPr>
          <p:cNvPr id="13" name="Slide Number Placeholder 21"/>
          <p:cNvSpPr>
            <a:spLocks noGrp="1"/>
          </p:cNvSpPr>
          <p:nvPr>
            <p:ph type="sldNum" sz="quarter" idx="14"/>
          </p:nvPr>
        </p:nvSpPr>
        <p:spPr>
          <a:xfrm>
            <a:off x="11074401" y="6573308"/>
            <a:ext cx="752131" cy="284692"/>
          </a:xfrm>
        </p:spPr>
        <p:txBody>
          <a:bodyPr/>
          <a:lstStyle>
            <a:lvl1pPr>
              <a:defRPr sz="750">
                <a:solidFill>
                  <a:schemeClr val="tx1"/>
                </a:solidFill>
                <a:latin typeface="Franklin Gothic Demi Cond" panose="020B0706030402020204" pitchFamily="34" charset="0"/>
              </a:defRPr>
            </a:lvl1pPr>
          </a:lstStyle>
          <a:p>
            <a:fld id="{11F27F3A-B3E9-41ED-AF8F-A365F10BB65F}" type="slidenum">
              <a:rPr lang="en-US" smtClean="0"/>
              <a:pPr/>
              <a:t>‹#›</a:t>
            </a:fld>
            <a:endParaRPr lang="en-US"/>
          </a:p>
        </p:txBody>
      </p:sp>
      <p:cxnSp>
        <p:nvCxnSpPr>
          <p:cNvPr id="7" name="Straight Connector 6"/>
          <p:cNvCxnSpPr/>
          <p:nvPr userDrawn="1"/>
        </p:nvCxnSpPr>
        <p:spPr>
          <a:xfrm>
            <a:off x="0" y="6573308"/>
            <a:ext cx="12192000" cy="0"/>
          </a:xfrm>
          <a:prstGeom prst="line">
            <a:avLst/>
          </a:prstGeom>
          <a:ln w="28575">
            <a:solidFill>
              <a:schemeClr val="accent3">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94003880"/>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Title Slide - Color Seal">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88867" y="2067905"/>
            <a:ext cx="2531854" cy="2311268"/>
          </a:xfrm>
          <a:prstGeom prst="rect">
            <a:avLst/>
          </a:prstGeom>
        </p:spPr>
      </p:pic>
      <p:sp>
        <p:nvSpPr>
          <p:cNvPr id="11" name="Rectangle 10"/>
          <p:cNvSpPr/>
          <p:nvPr userDrawn="1"/>
        </p:nvSpPr>
        <p:spPr>
          <a:xfrm>
            <a:off x="0" y="6607418"/>
            <a:ext cx="12192000" cy="250582"/>
          </a:xfrm>
          <a:prstGeom prst="rect">
            <a:avLst/>
          </a:prstGeom>
          <a:gradFill flip="none" rotWithShape="1">
            <a:gsLst>
              <a:gs pos="0">
                <a:schemeClr val="tx2">
                  <a:lumMod val="75000"/>
                </a:schemeClr>
              </a:gs>
              <a:gs pos="50000">
                <a:srgbClr val="E4EEF4"/>
              </a:gs>
              <a:gs pos="100000">
                <a:schemeClr val="accent3">
                  <a:lumMod val="75000"/>
                </a:schemeClr>
              </a:gs>
            </a:gsLst>
            <a:lin ang="10800000" scaled="1"/>
            <a:tileRect/>
          </a:gradFill>
          <a:ln>
            <a:noFill/>
          </a:ln>
        </p:spPr>
        <p:style>
          <a:lnRef idx="1">
            <a:schemeClr val="accent1"/>
          </a:lnRef>
          <a:fillRef idx="3">
            <a:schemeClr val="accent1"/>
          </a:fillRef>
          <a:effectRef idx="2">
            <a:schemeClr val="accent1"/>
          </a:effectRef>
          <a:fontRef idx="minor">
            <a:schemeClr val="lt1"/>
          </a:fontRef>
        </p:style>
        <p:txBody>
          <a:bodyPr rtlCol="0" anchor="ctr"/>
          <a:lstStyle/>
          <a:p>
            <a:pPr algn="l"/>
            <a:endParaRPr lang="en-US" sz="1400">
              <a:solidFill>
                <a:schemeClr val="accent3">
                  <a:lumMod val="75000"/>
                </a:schemeClr>
              </a:solidFill>
              <a:latin typeface="Franklin Gothic Demi Cond" panose="020B0706030402020204" pitchFamily="34" charset="0"/>
            </a:endParaRPr>
          </a:p>
        </p:txBody>
      </p:sp>
      <p:sp>
        <p:nvSpPr>
          <p:cNvPr id="15" name="Text Placeholder 13"/>
          <p:cNvSpPr>
            <a:spLocks noGrp="1"/>
          </p:cNvSpPr>
          <p:nvPr>
            <p:ph type="body" sz="quarter" idx="10" hasCustomPrompt="1"/>
          </p:nvPr>
        </p:nvSpPr>
        <p:spPr>
          <a:xfrm>
            <a:off x="3691462" y="2051009"/>
            <a:ext cx="7699023" cy="2020824"/>
          </a:xfrm>
          <a:prstGeom prst="rect">
            <a:avLst/>
          </a:prstGeom>
        </p:spPr>
        <p:txBody>
          <a:bodyPr anchor="ctr">
            <a:noAutofit/>
          </a:bodyPr>
          <a:lstStyle>
            <a:lvl1pPr marL="0" indent="0">
              <a:buNone/>
              <a:defRPr sz="3200" b="0" i="0" baseline="0">
                <a:latin typeface="Gotham Bold" charset="0"/>
                <a:ea typeface="Gotham Bold" charset="0"/>
                <a:cs typeface="Gotham Bold" charset="0"/>
              </a:defRPr>
            </a:lvl1pPr>
            <a:lvl2pPr marL="342900" indent="0">
              <a:buNone/>
              <a:defRPr sz="2800">
                <a:latin typeface="Franklin Gothic Demi Cond" panose="020B0706030402020204" pitchFamily="34" charset="0"/>
              </a:defRPr>
            </a:lvl2pPr>
            <a:lvl3pPr marL="685800" indent="0">
              <a:buNone/>
              <a:defRPr sz="2800">
                <a:latin typeface="Franklin Gothic Demi Cond" panose="020B0706030402020204" pitchFamily="34" charset="0"/>
              </a:defRPr>
            </a:lvl3pPr>
            <a:lvl4pPr marL="1028700" indent="0">
              <a:buNone/>
              <a:defRPr sz="2800">
                <a:latin typeface="Franklin Gothic Demi Cond" panose="020B0706030402020204" pitchFamily="34" charset="0"/>
              </a:defRPr>
            </a:lvl4pPr>
            <a:lvl5pPr marL="1371600" indent="0">
              <a:buNone/>
              <a:defRPr sz="2800">
                <a:latin typeface="Franklin Gothic Demi Cond" panose="020B0706030402020204" pitchFamily="34" charset="0"/>
              </a:defRPr>
            </a:lvl5pPr>
          </a:lstStyle>
          <a:p>
            <a:pPr lvl="0"/>
            <a:r>
              <a:rPr lang="en-US"/>
              <a:t>Click to Add Presentation Title</a:t>
            </a:r>
          </a:p>
        </p:txBody>
      </p:sp>
      <p:sp>
        <p:nvSpPr>
          <p:cNvPr id="16" name="Text Placeholder 15"/>
          <p:cNvSpPr>
            <a:spLocks noGrp="1"/>
          </p:cNvSpPr>
          <p:nvPr>
            <p:ph type="body" sz="quarter" idx="11" hasCustomPrompt="1"/>
          </p:nvPr>
        </p:nvSpPr>
        <p:spPr>
          <a:xfrm>
            <a:off x="3691462" y="4071833"/>
            <a:ext cx="7699023" cy="948752"/>
          </a:xfrm>
          <a:prstGeom prst="rect">
            <a:avLst/>
          </a:prstGeom>
        </p:spPr>
        <p:txBody>
          <a:bodyPr anchor="b">
            <a:noAutofit/>
          </a:bodyPr>
          <a:lstStyle>
            <a:lvl1pPr marL="0" indent="0">
              <a:lnSpc>
                <a:spcPct val="100000"/>
              </a:lnSpc>
              <a:spcBef>
                <a:spcPts val="0"/>
              </a:spcBef>
              <a:buNone/>
              <a:defRPr sz="2800" b="0" i="0" baseline="0">
                <a:latin typeface="Gotham Bold" charset="0"/>
                <a:ea typeface="Gotham Bold" charset="0"/>
                <a:cs typeface="Gotham Bold" charset="0"/>
              </a:defRPr>
            </a:lvl1pPr>
          </a:lstStyle>
          <a:p>
            <a:pPr lvl="0"/>
            <a:r>
              <a:rPr lang="en-US"/>
              <a:t>Click to Add Presenter Name and Title</a:t>
            </a:r>
          </a:p>
        </p:txBody>
      </p:sp>
      <p:sp>
        <p:nvSpPr>
          <p:cNvPr id="17" name="Text Placeholder 17"/>
          <p:cNvSpPr>
            <a:spLocks noGrp="1"/>
          </p:cNvSpPr>
          <p:nvPr>
            <p:ph type="body" sz="quarter" idx="12" hasCustomPrompt="1"/>
          </p:nvPr>
        </p:nvSpPr>
        <p:spPr>
          <a:xfrm>
            <a:off x="3691462" y="5020585"/>
            <a:ext cx="7699023" cy="488226"/>
          </a:xfrm>
          <a:prstGeom prst="rect">
            <a:avLst/>
          </a:prstGeom>
        </p:spPr>
        <p:txBody>
          <a:bodyPr anchor="b">
            <a:normAutofit/>
          </a:bodyPr>
          <a:lstStyle>
            <a:lvl1pPr marL="0" indent="0">
              <a:buNone/>
              <a:defRPr sz="2400" b="0" i="0" baseline="0">
                <a:latin typeface="Gotham Bold" charset="0"/>
                <a:ea typeface="Gotham Bold" charset="0"/>
                <a:cs typeface="Gotham Bold" charset="0"/>
              </a:defRPr>
            </a:lvl1pPr>
          </a:lstStyle>
          <a:p>
            <a:pPr lvl="0"/>
            <a:r>
              <a:rPr lang="en-US"/>
              <a:t>Click to Add Date</a:t>
            </a:r>
          </a:p>
        </p:txBody>
      </p:sp>
      <p:sp>
        <p:nvSpPr>
          <p:cNvPr id="14" name="Rectangle 13"/>
          <p:cNvSpPr/>
          <p:nvPr userDrawn="1"/>
        </p:nvSpPr>
        <p:spPr>
          <a:xfrm>
            <a:off x="0" y="3860"/>
            <a:ext cx="12192000" cy="250582"/>
          </a:xfrm>
          <a:prstGeom prst="rect">
            <a:avLst/>
          </a:prstGeom>
          <a:gradFill flip="none" rotWithShape="1">
            <a:gsLst>
              <a:gs pos="0">
                <a:schemeClr val="tx2">
                  <a:lumMod val="75000"/>
                </a:schemeClr>
              </a:gs>
              <a:gs pos="50000">
                <a:srgbClr val="E4EEF4"/>
              </a:gs>
              <a:gs pos="100000">
                <a:schemeClr val="accent3">
                  <a:lumMod val="75000"/>
                </a:schemeClr>
              </a:gs>
            </a:gsLst>
            <a:lin ang="10800000" scaled="1"/>
            <a:tileRect/>
          </a:gradFill>
          <a:ln>
            <a:noFill/>
          </a:ln>
        </p:spPr>
        <p:style>
          <a:lnRef idx="1">
            <a:schemeClr val="accent1"/>
          </a:lnRef>
          <a:fillRef idx="3">
            <a:schemeClr val="accent1"/>
          </a:fillRef>
          <a:effectRef idx="2">
            <a:schemeClr val="accent1"/>
          </a:effectRef>
          <a:fontRef idx="minor">
            <a:schemeClr val="lt1"/>
          </a:fontRef>
        </p:style>
        <p:txBody>
          <a:bodyPr rtlCol="0" anchor="ctr"/>
          <a:lstStyle/>
          <a:p>
            <a:pPr algn="l"/>
            <a:endParaRPr lang="en-US" sz="1400">
              <a:solidFill>
                <a:schemeClr val="accent3">
                  <a:lumMod val="75000"/>
                </a:schemeClr>
              </a:solidFill>
              <a:latin typeface="Franklin Gothic Demi Cond" panose="020B0706030402020204" pitchFamily="34" charset="0"/>
            </a:endParaRPr>
          </a:p>
        </p:txBody>
      </p:sp>
    </p:spTree>
    <p:extLst>
      <p:ext uri="{BB962C8B-B14F-4D97-AF65-F5344CB8AC3E}">
        <p14:creationId xmlns:p14="http://schemas.microsoft.com/office/powerpoint/2010/main" val="2622727193"/>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Title, Text">
    <p:spTree>
      <p:nvGrpSpPr>
        <p:cNvPr id="1" name=""/>
        <p:cNvGrpSpPr/>
        <p:nvPr/>
      </p:nvGrpSpPr>
      <p:grpSpPr>
        <a:xfrm>
          <a:off x="0" y="0"/>
          <a:ext cx="0" cy="0"/>
          <a:chOff x="0" y="0"/>
          <a:chExt cx="0" cy="0"/>
        </a:xfrm>
      </p:grpSpPr>
      <p:sp>
        <p:nvSpPr>
          <p:cNvPr id="4" name="Text Placeholder 3"/>
          <p:cNvSpPr>
            <a:spLocks noGrp="1"/>
          </p:cNvSpPr>
          <p:nvPr>
            <p:ph type="body" sz="quarter" idx="10" hasCustomPrompt="1"/>
          </p:nvPr>
        </p:nvSpPr>
        <p:spPr>
          <a:xfrm>
            <a:off x="594804" y="559292"/>
            <a:ext cx="10990555" cy="5797119"/>
          </a:xfrm>
          <a:prstGeom prst="rect">
            <a:avLst/>
          </a:prstGeom>
        </p:spPr>
        <p:txBody>
          <a:bodyPr>
            <a:noAutofit/>
          </a:bodyPr>
          <a:lstStyle>
            <a:lvl1pPr marL="171447" indent="-171447">
              <a:lnSpc>
                <a:spcPct val="100000"/>
              </a:lnSpc>
              <a:spcBef>
                <a:spcPts val="900"/>
              </a:spcBef>
              <a:defRPr sz="1600">
                <a:latin typeface="+mn-lt"/>
              </a:defRPr>
            </a:lvl1pPr>
            <a:lvl2pPr marL="432190" indent="-175019">
              <a:lnSpc>
                <a:spcPct val="100000"/>
              </a:lnSpc>
              <a:buFont typeface="Franklin Gothic Medium" panose="020B0603020102020204" pitchFamily="34" charset="0"/>
              <a:buChar char="−"/>
              <a:defRPr sz="1600">
                <a:latin typeface="+mn-lt"/>
              </a:defRPr>
            </a:lvl2pPr>
            <a:lvl3pPr marL="729840" indent="-171447">
              <a:lnSpc>
                <a:spcPct val="100000"/>
              </a:lnSpc>
              <a:defRPr sz="1600">
                <a:latin typeface="+mn-lt"/>
              </a:defRPr>
            </a:lvl3pPr>
            <a:lvl4pPr>
              <a:defRPr>
                <a:latin typeface="Franklin Gothic Medium" panose="020B0603020102020204" pitchFamily="34" charset="0"/>
              </a:defRPr>
            </a:lvl4pPr>
            <a:lvl5pPr>
              <a:defRPr>
                <a:latin typeface="Franklin Gothic Medium" panose="020B0603020102020204" pitchFamily="34" charset="0"/>
              </a:defRPr>
            </a:lvl5pPr>
          </a:lstStyle>
          <a:p>
            <a:pPr lvl="0"/>
            <a:r>
              <a:rPr lang="en-US"/>
              <a:t>Click to add bullets</a:t>
            </a:r>
          </a:p>
          <a:p>
            <a:pPr lvl="1"/>
            <a:r>
              <a:rPr lang="en-US"/>
              <a:t> Bullet 2</a:t>
            </a:r>
          </a:p>
          <a:p>
            <a:pPr lvl="2"/>
            <a:r>
              <a:rPr lang="en-US"/>
              <a:t>Bullet 3</a:t>
            </a:r>
          </a:p>
        </p:txBody>
      </p:sp>
      <p:sp>
        <p:nvSpPr>
          <p:cNvPr id="23" name="Title 1"/>
          <p:cNvSpPr>
            <a:spLocks noGrp="1"/>
          </p:cNvSpPr>
          <p:nvPr>
            <p:ph type="title" hasCustomPrompt="1"/>
          </p:nvPr>
        </p:nvSpPr>
        <p:spPr>
          <a:xfrm>
            <a:off x="594804" y="0"/>
            <a:ext cx="10990555" cy="457316"/>
          </a:xfrm>
          <a:prstGeom prst="rect">
            <a:avLst/>
          </a:prstGeom>
        </p:spPr>
        <p:txBody>
          <a:bodyPr anchor="t">
            <a:noAutofit/>
          </a:bodyPr>
          <a:lstStyle>
            <a:lvl1pPr algn="l">
              <a:defRPr sz="2700" b="0" i="0" baseline="0">
                <a:solidFill>
                  <a:schemeClr val="tx2">
                    <a:lumMod val="75000"/>
                  </a:schemeClr>
                </a:solidFill>
                <a:latin typeface="Franklin Gothic Demi Cond" panose="020B0706030402020204" pitchFamily="34" charset="0"/>
                <a:cs typeface="Times New Roman" panose="02020603050405020304" pitchFamily="18" charset="0"/>
              </a:defRPr>
            </a:lvl1pPr>
          </a:lstStyle>
          <a:p>
            <a:r>
              <a:rPr lang="en-US"/>
              <a:t>Click to add title, 1 line max</a:t>
            </a:r>
          </a:p>
        </p:txBody>
      </p:sp>
      <p:sp>
        <p:nvSpPr>
          <p:cNvPr id="6" name="Footer Placeholder 3">
            <a:extLst>
              <a:ext uri="{FF2B5EF4-FFF2-40B4-BE49-F238E27FC236}">
                <a16:creationId xmlns:a16="http://schemas.microsoft.com/office/drawing/2014/main" id="{155F5748-A4BA-7336-3A93-FEB49EDECD3D}"/>
              </a:ext>
            </a:extLst>
          </p:cNvPr>
          <p:cNvSpPr>
            <a:spLocks noGrp="1"/>
          </p:cNvSpPr>
          <p:nvPr>
            <p:ph type="ftr" sz="quarter" idx="3"/>
          </p:nvPr>
        </p:nvSpPr>
        <p:spPr>
          <a:xfrm>
            <a:off x="97748" y="6573308"/>
            <a:ext cx="10841193" cy="284692"/>
          </a:xfrm>
          <a:prstGeom prst="rect">
            <a:avLst/>
          </a:prstGeom>
        </p:spPr>
        <p:txBody>
          <a:bodyPr/>
          <a:lstStyle>
            <a:lvl1pPr>
              <a:defRPr sz="800" b="1">
                <a:latin typeface="+mn-lt"/>
              </a:defRPr>
            </a:lvl1pPr>
          </a:lstStyle>
          <a:p>
            <a:r>
              <a:rPr lang="en-US"/>
              <a:t>Transitions to Community Living Webinar | NCDHHS | November 2026</a:t>
            </a:r>
          </a:p>
        </p:txBody>
      </p:sp>
      <p:sp>
        <p:nvSpPr>
          <p:cNvPr id="7" name="Slide Number Placeholder 21">
            <a:extLst>
              <a:ext uri="{FF2B5EF4-FFF2-40B4-BE49-F238E27FC236}">
                <a16:creationId xmlns:a16="http://schemas.microsoft.com/office/drawing/2014/main" id="{E92C1885-9FAE-0220-E796-48E1AA5661E2}"/>
              </a:ext>
            </a:extLst>
          </p:cNvPr>
          <p:cNvSpPr>
            <a:spLocks noGrp="1"/>
          </p:cNvSpPr>
          <p:nvPr>
            <p:ph type="sldNum" sz="quarter" idx="4"/>
          </p:nvPr>
        </p:nvSpPr>
        <p:spPr>
          <a:xfrm>
            <a:off x="11074401" y="6573308"/>
            <a:ext cx="752131" cy="284692"/>
          </a:xfrm>
          <a:prstGeom prst="rect">
            <a:avLst/>
          </a:prstGeom>
        </p:spPr>
        <p:txBody>
          <a:bodyPr/>
          <a:lstStyle>
            <a:lvl1pPr algn="r">
              <a:defRPr sz="1000" b="1">
                <a:solidFill>
                  <a:sysClr val="windowText" lastClr="000000"/>
                </a:solidFill>
                <a:latin typeface="+mn-lt"/>
              </a:defRPr>
            </a:lvl1pPr>
          </a:lstStyle>
          <a:p>
            <a:fld id="{11F27F3A-B3E9-41ED-AF8F-A365F10BB65F}" type="slidenum">
              <a:rPr lang="en-US" smtClean="0"/>
              <a:pPr/>
              <a:t>‹#›</a:t>
            </a:fld>
            <a:endParaRPr lang="en-US"/>
          </a:p>
        </p:txBody>
      </p:sp>
    </p:spTree>
    <p:extLst>
      <p:ext uri="{BB962C8B-B14F-4D97-AF65-F5344CB8AC3E}">
        <p14:creationId xmlns:p14="http://schemas.microsoft.com/office/powerpoint/2010/main" val="91263836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2_Bullets">
    <p:spTree>
      <p:nvGrpSpPr>
        <p:cNvPr id="1" name=""/>
        <p:cNvGrpSpPr/>
        <p:nvPr/>
      </p:nvGrpSpPr>
      <p:grpSpPr>
        <a:xfrm>
          <a:off x="0" y="0"/>
          <a:ext cx="0" cy="0"/>
          <a:chOff x="0" y="0"/>
          <a:chExt cx="0" cy="0"/>
        </a:xfrm>
      </p:grpSpPr>
      <p:sp>
        <p:nvSpPr>
          <p:cNvPr id="8" name="Rectangle 7"/>
          <p:cNvSpPr/>
          <p:nvPr userDrawn="1"/>
        </p:nvSpPr>
        <p:spPr>
          <a:xfrm>
            <a:off x="0" y="3860"/>
            <a:ext cx="12192000" cy="457316"/>
          </a:xfrm>
          <a:prstGeom prst="rect">
            <a:avLst/>
          </a:prstGeom>
          <a:gradFill flip="none" rotWithShape="1">
            <a:gsLst>
              <a:gs pos="0">
                <a:schemeClr val="tx2">
                  <a:lumMod val="75000"/>
                </a:schemeClr>
              </a:gs>
              <a:gs pos="60000">
                <a:schemeClr val="accent2">
                  <a:lumMod val="60000"/>
                  <a:lumOff val="40000"/>
                  <a:tint val="44500"/>
                  <a:satMod val="160000"/>
                </a:schemeClr>
              </a:gs>
              <a:gs pos="100000">
                <a:schemeClr val="accent2">
                  <a:lumMod val="60000"/>
                  <a:lumOff val="40000"/>
                  <a:tint val="23500"/>
                  <a:satMod val="160000"/>
                </a:schemeClr>
              </a:gs>
            </a:gsLst>
            <a:lin ang="10800000" scaled="1"/>
            <a:tileRect/>
          </a:gradFill>
          <a:ln>
            <a:noFill/>
          </a:ln>
        </p:spPr>
        <p:style>
          <a:lnRef idx="1">
            <a:schemeClr val="accent1"/>
          </a:lnRef>
          <a:fillRef idx="3">
            <a:schemeClr val="accent1"/>
          </a:fillRef>
          <a:effectRef idx="2">
            <a:schemeClr val="accent1"/>
          </a:effectRef>
          <a:fontRef idx="minor">
            <a:schemeClr val="lt1"/>
          </a:fontRef>
        </p:style>
        <p:txBody>
          <a:bodyPr rtlCol="0" anchor="ctr"/>
          <a:lstStyle/>
          <a:p>
            <a:pPr algn="l"/>
            <a:endParaRPr lang="en-US" sz="1400">
              <a:solidFill>
                <a:schemeClr val="accent3">
                  <a:lumMod val="75000"/>
                </a:schemeClr>
              </a:solidFill>
              <a:latin typeface="Franklin Gothic Demi Cond" panose="020B0706030402020204" pitchFamily="34" charset="0"/>
            </a:endParaRPr>
          </a:p>
        </p:txBody>
      </p:sp>
      <p:sp>
        <p:nvSpPr>
          <p:cNvPr id="4" name="Text Placeholder 3"/>
          <p:cNvSpPr>
            <a:spLocks noGrp="1"/>
          </p:cNvSpPr>
          <p:nvPr>
            <p:ph type="body" sz="quarter" idx="10" hasCustomPrompt="1"/>
          </p:nvPr>
        </p:nvSpPr>
        <p:spPr>
          <a:xfrm>
            <a:off x="201305" y="669879"/>
            <a:ext cx="11625227" cy="4592638"/>
          </a:xfrm>
        </p:spPr>
        <p:txBody>
          <a:bodyPr>
            <a:noAutofit/>
          </a:bodyPr>
          <a:lstStyle>
            <a:lvl1pPr marL="228600" indent="-228600">
              <a:lnSpc>
                <a:spcPct val="100000"/>
              </a:lnSpc>
              <a:spcBef>
                <a:spcPts val="1200"/>
              </a:spcBef>
              <a:defRPr sz="2400">
                <a:latin typeface="Franklin Gothic Medium" panose="020B0603020102020204" pitchFamily="34" charset="0"/>
              </a:defRPr>
            </a:lvl1pPr>
            <a:lvl2pPr marL="576263" indent="-233363">
              <a:lnSpc>
                <a:spcPct val="100000"/>
              </a:lnSpc>
              <a:buFont typeface="Franklin Gothic Medium" panose="020B0603020102020204" pitchFamily="34" charset="0"/>
              <a:buChar char="−"/>
              <a:defRPr sz="2000">
                <a:latin typeface="Franklin Gothic Medium" panose="020B0603020102020204" pitchFamily="34" charset="0"/>
              </a:defRPr>
            </a:lvl2pPr>
            <a:lvl3pPr marL="973138" indent="-228600">
              <a:lnSpc>
                <a:spcPct val="100000"/>
              </a:lnSpc>
              <a:defRPr sz="1800">
                <a:latin typeface="Franklin Gothic Medium" panose="020B0603020102020204" pitchFamily="34" charset="0"/>
              </a:defRPr>
            </a:lvl3pPr>
            <a:lvl4pPr>
              <a:defRPr>
                <a:latin typeface="Franklin Gothic Medium" panose="020B0603020102020204" pitchFamily="34" charset="0"/>
              </a:defRPr>
            </a:lvl4pPr>
            <a:lvl5pPr>
              <a:defRPr>
                <a:latin typeface="Franklin Gothic Medium" panose="020B0603020102020204" pitchFamily="34" charset="0"/>
              </a:defRPr>
            </a:lvl5pPr>
          </a:lstStyle>
          <a:p>
            <a:pPr lvl="0"/>
            <a:r>
              <a:rPr lang="en-US"/>
              <a:t>Click to add bullets</a:t>
            </a:r>
          </a:p>
          <a:p>
            <a:pPr lvl="1"/>
            <a:r>
              <a:rPr lang="en-US"/>
              <a:t> Bullet 2</a:t>
            </a:r>
          </a:p>
          <a:p>
            <a:pPr lvl="2"/>
            <a:r>
              <a:rPr lang="en-US"/>
              <a:t>Bullet 3</a:t>
            </a:r>
          </a:p>
        </p:txBody>
      </p:sp>
      <p:sp>
        <p:nvSpPr>
          <p:cNvPr id="21" name="Footer Placeholder 20"/>
          <p:cNvSpPr>
            <a:spLocks noGrp="1"/>
          </p:cNvSpPr>
          <p:nvPr>
            <p:ph type="ftr" sz="quarter" idx="13"/>
          </p:nvPr>
        </p:nvSpPr>
        <p:spPr>
          <a:xfrm>
            <a:off x="319138" y="6573308"/>
            <a:ext cx="10243961" cy="284692"/>
          </a:xfrm>
        </p:spPr>
        <p:txBody>
          <a:bodyPr/>
          <a:lstStyle>
            <a:lvl1pPr algn="l">
              <a:defRPr sz="800" cap="all" baseline="0">
                <a:solidFill>
                  <a:schemeClr val="tx1"/>
                </a:solidFill>
                <a:latin typeface="+mn-lt"/>
              </a:defRPr>
            </a:lvl1pPr>
          </a:lstStyle>
          <a:p>
            <a:r>
              <a:rPr lang="en-US"/>
              <a:t>Transitions to Community Living Webinar | NCDHHS | November 2026</a:t>
            </a:r>
          </a:p>
        </p:txBody>
      </p:sp>
      <p:sp>
        <p:nvSpPr>
          <p:cNvPr id="22" name="Slide Number Placeholder 21"/>
          <p:cNvSpPr>
            <a:spLocks noGrp="1"/>
          </p:cNvSpPr>
          <p:nvPr>
            <p:ph type="sldNum" sz="quarter" idx="14"/>
          </p:nvPr>
        </p:nvSpPr>
        <p:spPr>
          <a:xfrm>
            <a:off x="11074401" y="6573308"/>
            <a:ext cx="752131" cy="284692"/>
          </a:xfrm>
        </p:spPr>
        <p:txBody>
          <a:bodyPr/>
          <a:lstStyle>
            <a:lvl1pPr>
              <a:defRPr sz="1000">
                <a:solidFill>
                  <a:sysClr val="windowText" lastClr="000000"/>
                </a:solidFill>
                <a:latin typeface="Franklin Gothic Demi Cond" panose="020B0706030402020204" pitchFamily="34" charset="0"/>
              </a:defRPr>
            </a:lvl1pPr>
          </a:lstStyle>
          <a:p>
            <a:fld id="{11F27F3A-B3E9-41ED-AF8F-A365F10BB65F}" type="slidenum">
              <a:rPr lang="en-US" smtClean="0"/>
              <a:pPr/>
              <a:t>‹#›</a:t>
            </a:fld>
            <a:endParaRPr lang="en-US"/>
          </a:p>
        </p:txBody>
      </p:sp>
      <p:sp>
        <p:nvSpPr>
          <p:cNvPr id="23" name="Title 1"/>
          <p:cNvSpPr>
            <a:spLocks noGrp="1"/>
          </p:cNvSpPr>
          <p:nvPr>
            <p:ph type="title" hasCustomPrompt="1"/>
          </p:nvPr>
        </p:nvSpPr>
        <p:spPr>
          <a:xfrm>
            <a:off x="6" y="0"/>
            <a:ext cx="10457689" cy="548640"/>
          </a:xfrm>
        </p:spPr>
        <p:txBody>
          <a:bodyPr anchor="t">
            <a:noAutofit/>
          </a:bodyPr>
          <a:lstStyle>
            <a:lvl1pPr algn="l">
              <a:defRPr sz="3200" b="0" i="0" baseline="0">
                <a:solidFill>
                  <a:schemeClr val="tx2">
                    <a:lumMod val="75000"/>
                  </a:schemeClr>
                </a:solidFill>
                <a:latin typeface="Franklin Gothic Demi Cond" panose="020B0706030402020204" pitchFamily="34" charset="0"/>
                <a:cs typeface="Times New Roman" panose="02020603050405020304" pitchFamily="18" charset="0"/>
              </a:defRPr>
            </a:lvl1pPr>
          </a:lstStyle>
          <a:p>
            <a:r>
              <a:rPr lang="en-US"/>
              <a:t>Click to add title, 1 line max</a:t>
            </a:r>
          </a:p>
        </p:txBody>
      </p:sp>
      <p:cxnSp>
        <p:nvCxnSpPr>
          <p:cNvPr id="3" name="Straight Connector 2"/>
          <p:cNvCxnSpPr/>
          <p:nvPr userDrawn="1"/>
        </p:nvCxnSpPr>
        <p:spPr>
          <a:xfrm>
            <a:off x="0" y="6573308"/>
            <a:ext cx="12192000" cy="0"/>
          </a:xfrm>
          <a:prstGeom prst="line">
            <a:avLst/>
          </a:prstGeom>
          <a:ln w="28575">
            <a:solidFill>
              <a:schemeClr val="accent3">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54020284"/>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extLst>
    <p:ext uri="{DCECCB84-F9BA-43D5-87BE-67443E8EF086}">
      <p15:sldGuideLst xmlns:p15="http://schemas.microsoft.com/office/powerpoint/2012/main">
        <p15:guide id="1" orient="horz" pos="2160">
          <p15:clr>
            <a:srgbClr val="FBAE40"/>
          </p15:clr>
        </p15:guide>
        <p15:guide id="2" pos="192">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3_Bullets">
    <p:spTree>
      <p:nvGrpSpPr>
        <p:cNvPr id="1" name=""/>
        <p:cNvGrpSpPr/>
        <p:nvPr/>
      </p:nvGrpSpPr>
      <p:grpSpPr>
        <a:xfrm>
          <a:off x="0" y="0"/>
          <a:ext cx="0" cy="0"/>
          <a:chOff x="0" y="0"/>
          <a:chExt cx="0" cy="0"/>
        </a:xfrm>
      </p:grpSpPr>
      <p:sp>
        <p:nvSpPr>
          <p:cNvPr id="4" name="Text Placeholder 3"/>
          <p:cNvSpPr>
            <a:spLocks noGrp="1"/>
          </p:cNvSpPr>
          <p:nvPr>
            <p:ph type="body" sz="quarter" idx="10" hasCustomPrompt="1"/>
          </p:nvPr>
        </p:nvSpPr>
        <p:spPr>
          <a:xfrm>
            <a:off x="402867" y="1913838"/>
            <a:ext cx="11418072" cy="4142629"/>
          </a:xfrm>
        </p:spPr>
        <p:txBody>
          <a:bodyPr>
            <a:noAutofit/>
          </a:bodyPr>
          <a:lstStyle>
            <a:lvl1pPr marL="228600" indent="-228600">
              <a:lnSpc>
                <a:spcPct val="100000"/>
              </a:lnSpc>
              <a:spcBef>
                <a:spcPts val="1200"/>
              </a:spcBef>
              <a:defRPr sz="2800" b="1" i="0">
                <a:solidFill>
                  <a:srgbClr val="003B70"/>
                </a:solidFill>
                <a:latin typeface="Arial" panose="020B0604020202020204" pitchFamily="34" charset="0"/>
                <a:ea typeface="Arial" panose="020B0604020202020204" pitchFamily="34" charset="0"/>
                <a:cs typeface="Arial" panose="020B0604020202020204" pitchFamily="34" charset="0"/>
              </a:defRPr>
            </a:lvl1pPr>
            <a:lvl2pPr marL="576263" indent="-233363">
              <a:lnSpc>
                <a:spcPct val="100000"/>
              </a:lnSpc>
              <a:buFont typeface="Franklin Gothic Medium" panose="020B0603020102020204" pitchFamily="34" charset="0"/>
              <a:buChar char="−"/>
              <a:defRPr sz="2400" b="1" i="0">
                <a:solidFill>
                  <a:srgbClr val="003B70"/>
                </a:solidFill>
                <a:latin typeface="Arial" panose="020B0604020202020204" pitchFamily="34" charset="0"/>
                <a:ea typeface="Arial" panose="020B0604020202020204" pitchFamily="34" charset="0"/>
                <a:cs typeface="Arial" panose="020B0604020202020204" pitchFamily="34" charset="0"/>
              </a:defRPr>
            </a:lvl2pPr>
            <a:lvl3pPr marL="973138" indent="-228600">
              <a:lnSpc>
                <a:spcPct val="100000"/>
              </a:lnSpc>
              <a:defRPr sz="2000" b="1" i="0">
                <a:solidFill>
                  <a:srgbClr val="003B70"/>
                </a:solidFill>
                <a:latin typeface="Arial" panose="020B0604020202020204" pitchFamily="34" charset="0"/>
                <a:ea typeface="Arial" panose="020B0604020202020204" pitchFamily="34" charset="0"/>
                <a:cs typeface="Arial" panose="020B0604020202020204" pitchFamily="34" charset="0"/>
              </a:defRPr>
            </a:lvl3pPr>
            <a:lvl4pPr>
              <a:defRPr>
                <a:latin typeface="Franklin Gothic Medium" panose="020B0603020102020204" pitchFamily="34" charset="0"/>
              </a:defRPr>
            </a:lvl4pPr>
            <a:lvl5pPr>
              <a:defRPr>
                <a:latin typeface="Franklin Gothic Medium" panose="020B0603020102020204" pitchFamily="34" charset="0"/>
              </a:defRPr>
            </a:lvl5pPr>
          </a:lstStyle>
          <a:p>
            <a:pPr lvl="0"/>
            <a:r>
              <a:rPr lang="en-US"/>
              <a:t>Click to add bullets</a:t>
            </a:r>
          </a:p>
          <a:p>
            <a:pPr lvl="1"/>
            <a:r>
              <a:rPr lang="en-US"/>
              <a:t> Bullet 2</a:t>
            </a:r>
          </a:p>
          <a:p>
            <a:pPr lvl="2"/>
            <a:r>
              <a:rPr lang="en-US"/>
              <a:t>Bullet 3</a:t>
            </a:r>
          </a:p>
        </p:txBody>
      </p:sp>
      <p:sp>
        <p:nvSpPr>
          <p:cNvPr id="5" name="Text Placeholder 4"/>
          <p:cNvSpPr>
            <a:spLocks noGrp="1"/>
          </p:cNvSpPr>
          <p:nvPr>
            <p:ph type="body" sz="quarter" idx="11" hasCustomPrompt="1"/>
          </p:nvPr>
        </p:nvSpPr>
        <p:spPr>
          <a:xfrm>
            <a:off x="402867" y="6155643"/>
            <a:ext cx="10765320" cy="330200"/>
          </a:xfrm>
        </p:spPr>
        <p:txBody>
          <a:bodyPr anchor="b">
            <a:noAutofit/>
          </a:bodyPr>
          <a:lstStyle>
            <a:lvl1pPr marL="0" indent="0">
              <a:lnSpc>
                <a:spcPct val="100000"/>
              </a:lnSpc>
              <a:spcBef>
                <a:spcPts val="0"/>
              </a:spcBef>
              <a:buNone/>
              <a:defRPr sz="1200" b="0" i="1" baseline="0">
                <a:solidFill>
                  <a:srgbClr val="003B70"/>
                </a:solidFill>
                <a:latin typeface="Arial" panose="020B0604020202020204" pitchFamily="34" charset="0"/>
                <a:ea typeface="Arial" panose="020B0604020202020204" pitchFamily="34" charset="0"/>
                <a:cs typeface="Arial" panose="020B0604020202020204" pitchFamily="34" charset="0"/>
              </a:defRPr>
            </a:lvl1pPr>
          </a:lstStyle>
          <a:p>
            <a:pPr lvl="0"/>
            <a:r>
              <a:rPr lang="en-US"/>
              <a:t>Click to add footnote, reference or source</a:t>
            </a:r>
          </a:p>
        </p:txBody>
      </p:sp>
      <p:sp>
        <p:nvSpPr>
          <p:cNvPr id="22" name="Slide Number Placeholder 21"/>
          <p:cNvSpPr>
            <a:spLocks noGrp="1"/>
          </p:cNvSpPr>
          <p:nvPr>
            <p:ph type="sldNum" sz="quarter" idx="14"/>
          </p:nvPr>
        </p:nvSpPr>
        <p:spPr>
          <a:xfrm>
            <a:off x="11074400" y="6603788"/>
            <a:ext cx="752131" cy="284692"/>
          </a:xfrm>
          <a:prstGeom prst="rect">
            <a:avLst/>
          </a:prstGeom>
        </p:spPr>
        <p:txBody>
          <a:bodyPr/>
          <a:lstStyle>
            <a:lvl1pPr algn="r">
              <a:defRPr sz="900" b="1" i="0">
                <a:solidFill>
                  <a:srgbClr val="003B70"/>
                </a:solidFill>
                <a:latin typeface="Arial" panose="020B0604020202020204" pitchFamily="34" charset="0"/>
                <a:ea typeface="Arial" panose="020B0604020202020204" pitchFamily="34" charset="0"/>
                <a:cs typeface="Arial" panose="020B0604020202020204" pitchFamily="34" charset="0"/>
              </a:defRPr>
            </a:lvl1pPr>
          </a:lstStyle>
          <a:p>
            <a:fld id="{11F27F3A-B3E9-41ED-AF8F-A365F10BB65F}" type="slidenum">
              <a:rPr lang="en-US" smtClean="0"/>
              <a:pPr/>
              <a:t>‹#›</a:t>
            </a:fld>
            <a:endParaRPr lang="en-US"/>
          </a:p>
        </p:txBody>
      </p:sp>
      <p:sp>
        <p:nvSpPr>
          <p:cNvPr id="23" name="Title 1"/>
          <p:cNvSpPr>
            <a:spLocks noGrp="1"/>
          </p:cNvSpPr>
          <p:nvPr>
            <p:ph type="title" hasCustomPrompt="1"/>
          </p:nvPr>
        </p:nvSpPr>
        <p:spPr>
          <a:xfrm>
            <a:off x="402867" y="1273757"/>
            <a:ext cx="11418072" cy="548640"/>
          </a:xfrm>
        </p:spPr>
        <p:txBody>
          <a:bodyPr anchor="t">
            <a:noAutofit/>
          </a:bodyPr>
          <a:lstStyle>
            <a:lvl1pPr algn="l">
              <a:defRPr sz="3200" b="1" i="0" baseline="0">
                <a:solidFill>
                  <a:srgbClr val="5C93D5"/>
                </a:solidFill>
                <a:latin typeface="Arial" panose="020B0604020202020204" pitchFamily="34" charset="0"/>
                <a:ea typeface="Arial" panose="020B0604020202020204" pitchFamily="34" charset="0"/>
                <a:cs typeface="Arial" panose="020B0604020202020204" pitchFamily="34" charset="0"/>
              </a:defRPr>
            </a:lvl1pPr>
          </a:lstStyle>
          <a:p>
            <a:r>
              <a:rPr lang="en-US"/>
              <a:t>Click to add title, 1 line max</a:t>
            </a:r>
          </a:p>
        </p:txBody>
      </p:sp>
      <p:pic>
        <p:nvPicPr>
          <p:cNvPr id="3" name="Picture 2">
            <a:extLst>
              <a:ext uri="{FF2B5EF4-FFF2-40B4-BE49-F238E27FC236}">
                <a16:creationId xmlns:a16="http://schemas.microsoft.com/office/drawing/2014/main" id="{6DF221BC-4C4B-F888-1C4B-FDB6CC66828D}"/>
              </a:ext>
            </a:extLst>
          </p:cNvPr>
          <p:cNvPicPr>
            <a:picLocks noChangeAspect="1"/>
          </p:cNvPicPr>
          <p:nvPr userDrawn="1"/>
        </p:nvPicPr>
        <p:blipFill rotWithShape="1">
          <a:blip r:embed="rId2"/>
          <a:srcRect t="26307"/>
          <a:stretch/>
        </p:blipFill>
        <p:spPr>
          <a:xfrm>
            <a:off x="0" y="0"/>
            <a:ext cx="12192000" cy="1119096"/>
          </a:xfrm>
          <a:prstGeom prst="rect">
            <a:avLst/>
          </a:prstGeom>
        </p:spPr>
      </p:pic>
      <p:sp>
        <p:nvSpPr>
          <p:cNvPr id="2" name="Text Placeholder 8">
            <a:extLst>
              <a:ext uri="{FF2B5EF4-FFF2-40B4-BE49-F238E27FC236}">
                <a16:creationId xmlns:a16="http://schemas.microsoft.com/office/drawing/2014/main" id="{F918343E-705A-9DD6-CA18-D461CA5D28DC}"/>
              </a:ext>
            </a:extLst>
          </p:cNvPr>
          <p:cNvSpPr txBox="1">
            <a:spLocks/>
          </p:cNvSpPr>
          <p:nvPr userDrawn="1"/>
        </p:nvSpPr>
        <p:spPr>
          <a:xfrm>
            <a:off x="402867" y="6583256"/>
            <a:ext cx="7994651" cy="200025"/>
          </a:xfrm>
          <a:prstGeom prst="rect">
            <a:avLst/>
          </a:prstGeom>
        </p:spPr>
        <p:txBody>
          <a:bodyPr>
            <a:noAutofit/>
          </a:bodyPr>
          <a:lstStyle>
            <a:lvl1pPr marL="0" indent="0" algn="l" defTabSz="685800" rtl="0" eaLnBrk="1" latinLnBrk="0" hangingPunct="1">
              <a:lnSpc>
                <a:spcPct val="100000"/>
              </a:lnSpc>
              <a:spcBef>
                <a:spcPts val="0"/>
              </a:spcBef>
              <a:buFont typeface="Arial" panose="020B0604020202020204" pitchFamily="34" charset="0"/>
              <a:buNone/>
              <a:defRPr sz="900" b="0" i="0" kern="1200" baseline="0">
                <a:solidFill>
                  <a:srgbClr val="15365E"/>
                </a:solidFill>
                <a:latin typeface="Gotham Bold" charset="0"/>
                <a:ea typeface="Gotham Bold" charset="0"/>
                <a:cs typeface="Gotham Bold" charset="0"/>
              </a:defRPr>
            </a:lvl1pPr>
            <a:lvl2pPr marL="342900" indent="0" algn="l" defTabSz="685800" rtl="0" eaLnBrk="1" latinLnBrk="0" hangingPunct="1">
              <a:lnSpc>
                <a:spcPct val="90000"/>
              </a:lnSpc>
              <a:spcBef>
                <a:spcPts val="375"/>
              </a:spcBef>
              <a:buFont typeface="Arial" panose="020B0604020202020204" pitchFamily="34" charset="0"/>
              <a:buNone/>
              <a:defRPr sz="1000" b="1" i="0" kern="1200">
                <a:solidFill>
                  <a:schemeClr val="tx1"/>
                </a:solidFill>
                <a:latin typeface="Franklin Gothic Medium Cond" panose="020B0606030402020204" pitchFamily="34" charset="0"/>
                <a:ea typeface="Helvetica" charset="0"/>
                <a:cs typeface="Helvetica" charset="0"/>
              </a:defRPr>
            </a:lvl2pPr>
            <a:lvl3pPr marL="685800" indent="0" algn="l" defTabSz="685800" rtl="0" eaLnBrk="1" latinLnBrk="0" hangingPunct="1">
              <a:lnSpc>
                <a:spcPct val="90000"/>
              </a:lnSpc>
              <a:spcBef>
                <a:spcPts val="375"/>
              </a:spcBef>
              <a:buFont typeface="Arial" panose="020B0604020202020204" pitchFamily="34" charset="0"/>
              <a:buNone/>
              <a:defRPr sz="1000" b="1" i="0" kern="1200">
                <a:solidFill>
                  <a:schemeClr val="tx1"/>
                </a:solidFill>
                <a:latin typeface="Franklin Gothic Medium Cond" panose="020B0606030402020204" pitchFamily="34" charset="0"/>
                <a:ea typeface="Helvetica" charset="0"/>
                <a:cs typeface="Helvetica" charset="0"/>
              </a:defRPr>
            </a:lvl3pPr>
            <a:lvl4pPr marL="1028700" indent="0" algn="l" defTabSz="685800" rtl="0" eaLnBrk="1" latinLnBrk="0" hangingPunct="1">
              <a:lnSpc>
                <a:spcPct val="90000"/>
              </a:lnSpc>
              <a:spcBef>
                <a:spcPts val="375"/>
              </a:spcBef>
              <a:buFont typeface="Arial" panose="020B0604020202020204" pitchFamily="34" charset="0"/>
              <a:buNone/>
              <a:defRPr sz="1000" b="1" i="0" kern="1200">
                <a:solidFill>
                  <a:schemeClr val="tx1"/>
                </a:solidFill>
                <a:latin typeface="Franklin Gothic Medium Cond" panose="020B0606030402020204" pitchFamily="34" charset="0"/>
                <a:ea typeface="Helvetica" charset="0"/>
                <a:cs typeface="Helvetica" charset="0"/>
              </a:defRPr>
            </a:lvl4pPr>
            <a:lvl5pPr marL="1371600" indent="0" algn="l" defTabSz="685800" rtl="0" eaLnBrk="1" latinLnBrk="0" hangingPunct="1">
              <a:lnSpc>
                <a:spcPct val="90000"/>
              </a:lnSpc>
              <a:spcBef>
                <a:spcPts val="375"/>
              </a:spcBef>
              <a:buFont typeface="Arial" panose="020B0604020202020204" pitchFamily="34" charset="0"/>
              <a:buNone/>
              <a:defRPr sz="1000" b="1" i="0" kern="1200">
                <a:solidFill>
                  <a:schemeClr val="tx1"/>
                </a:solidFill>
                <a:latin typeface="Franklin Gothic Medium Cond" panose="020B0606030402020204" pitchFamily="34" charset="0"/>
                <a:ea typeface="Helvetica" charset="0"/>
                <a:cs typeface="Helvetica"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sz="900" b="1" i="0">
                <a:latin typeface="Arial" panose="020B0604020202020204" pitchFamily="34" charset="0"/>
                <a:cs typeface="Arial" panose="020B0604020202020204" pitchFamily="34" charset="0"/>
              </a:rPr>
              <a:t>NCDHHS and NCDIT  | Rural Health Innovation Fund Webinar  | September 2026</a:t>
            </a:r>
          </a:p>
        </p:txBody>
      </p:sp>
    </p:spTree>
    <p:extLst>
      <p:ext uri="{BB962C8B-B14F-4D97-AF65-F5344CB8AC3E}">
        <p14:creationId xmlns:p14="http://schemas.microsoft.com/office/powerpoint/2010/main" val="360657454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5_Bullets">
    <p:spTree>
      <p:nvGrpSpPr>
        <p:cNvPr id="1" name=""/>
        <p:cNvGrpSpPr/>
        <p:nvPr/>
      </p:nvGrpSpPr>
      <p:grpSpPr>
        <a:xfrm>
          <a:off x="0" y="0"/>
          <a:ext cx="0" cy="0"/>
          <a:chOff x="0" y="0"/>
          <a:chExt cx="0" cy="0"/>
        </a:xfrm>
      </p:grpSpPr>
      <p:sp>
        <p:nvSpPr>
          <p:cNvPr id="4" name="Text Placeholder 3"/>
          <p:cNvSpPr>
            <a:spLocks noGrp="1"/>
          </p:cNvSpPr>
          <p:nvPr>
            <p:ph type="body" sz="quarter" idx="10" hasCustomPrompt="1"/>
          </p:nvPr>
        </p:nvSpPr>
        <p:spPr>
          <a:xfrm>
            <a:off x="1770491" y="1097280"/>
            <a:ext cx="10050448" cy="4937760"/>
          </a:xfrm>
        </p:spPr>
        <p:txBody>
          <a:bodyPr>
            <a:noAutofit/>
          </a:bodyPr>
          <a:lstStyle>
            <a:lvl1pPr marL="228600" indent="-228600">
              <a:lnSpc>
                <a:spcPct val="100000"/>
              </a:lnSpc>
              <a:spcBef>
                <a:spcPts val="1200"/>
              </a:spcBef>
              <a:defRPr sz="2800" b="1" i="0">
                <a:solidFill>
                  <a:srgbClr val="003B70"/>
                </a:solidFill>
                <a:latin typeface="Arial" panose="020B0604020202020204" pitchFamily="34" charset="0"/>
                <a:ea typeface="Arial" panose="020B0604020202020204" pitchFamily="34" charset="0"/>
                <a:cs typeface="Arial" panose="020B0604020202020204" pitchFamily="34" charset="0"/>
              </a:defRPr>
            </a:lvl1pPr>
            <a:lvl2pPr marL="576263" indent="-233363">
              <a:lnSpc>
                <a:spcPct val="100000"/>
              </a:lnSpc>
              <a:buFont typeface="Franklin Gothic Medium" panose="020B0603020102020204" pitchFamily="34" charset="0"/>
              <a:buChar char="−"/>
              <a:defRPr sz="2400" b="1" i="0">
                <a:solidFill>
                  <a:srgbClr val="003B70"/>
                </a:solidFill>
                <a:latin typeface="Arial" panose="020B0604020202020204" pitchFamily="34" charset="0"/>
                <a:ea typeface="Arial" panose="020B0604020202020204" pitchFamily="34" charset="0"/>
                <a:cs typeface="Arial" panose="020B0604020202020204" pitchFamily="34" charset="0"/>
              </a:defRPr>
            </a:lvl2pPr>
            <a:lvl3pPr marL="973138" indent="-228600">
              <a:lnSpc>
                <a:spcPct val="100000"/>
              </a:lnSpc>
              <a:defRPr sz="2000" b="1" i="0">
                <a:solidFill>
                  <a:srgbClr val="003B70"/>
                </a:solidFill>
                <a:latin typeface="Arial" panose="020B0604020202020204" pitchFamily="34" charset="0"/>
                <a:ea typeface="Arial" panose="020B0604020202020204" pitchFamily="34" charset="0"/>
                <a:cs typeface="Arial" panose="020B0604020202020204" pitchFamily="34" charset="0"/>
              </a:defRPr>
            </a:lvl3pPr>
            <a:lvl4pPr>
              <a:defRPr>
                <a:latin typeface="Franklin Gothic Medium" panose="020B0603020102020204" pitchFamily="34" charset="0"/>
              </a:defRPr>
            </a:lvl4pPr>
            <a:lvl5pPr>
              <a:defRPr>
                <a:latin typeface="Franklin Gothic Medium" panose="020B0603020102020204" pitchFamily="34" charset="0"/>
              </a:defRPr>
            </a:lvl5pPr>
          </a:lstStyle>
          <a:p>
            <a:pPr lvl="0"/>
            <a:r>
              <a:rPr lang="en-US"/>
              <a:t>Click to add bullets</a:t>
            </a:r>
          </a:p>
          <a:p>
            <a:pPr lvl="1"/>
            <a:r>
              <a:rPr lang="en-US"/>
              <a:t> Bullet 2</a:t>
            </a:r>
          </a:p>
          <a:p>
            <a:pPr lvl="2"/>
            <a:r>
              <a:rPr lang="en-US"/>
              <a:t>Bullet 3</a:t>
            </a:r>
          </a:p>
        </p:txBody>
      </p:sp>
      <p:sp>
        <p:nvSpPr>
          <p:cNvPr id="5" name="Text Placeholder 4"/>
          <p:cNvSpPr>
            <a:spLocks noGrp="1"/>
          </p:cNvSpPr>
          <p:nvPr>
            <p:ph type="body" sz="quarter" idx="11" hasCustomPrompt="1"/>
          </p:nvPr>
        </p:nvSpPr>
        <p:spPr>
          <a:xfrm>
            <a:off x="1770492" y="6155643"/>
            <a:ext cx="9475881" cy="330200"/>
          </a:xfrm>
        </p:spPr>
        <p:txBody>
          <a:bodyPr anchor="b">
            <a:noAutofit/>
          </a:bodyPr>
          <a:lstStyle>
            <a:lvl1pPr marL="0" indent="0">
              <a:lnSpc>
                <a:spcPct val="100000"/>
              </a:lnSpc>
              <a:spcBef>
                <a:spcPts val="0"/>
              </a:spcBef>
              <a:buNone/>
              <a:defRPr sz="1200" b="0" i="1" baseline="0">
                <a:solidFill>
                  <a:srgbClr val="003B70"/>
                </a:solidFill>
                <a:latin typeface="Arial" panose="020B0604020202020204" pitchFamily="34" charset="0"/>
                <a:ea typeface="Arial" panose="020B0604020202020204" pitchFamily="34" charset="0"/>
                <a:cs typeface="Arial" panose="020B0604020202020204" pitchFamily="34" charset="0"/>
              </a:defRPr>
            </a:lvl1pPr>
          </a:lstStyle>
          <a:p>
            <a:pPr lvl="0"/>
            <a:r>
              <a:rPr lang="en-US"/>
              <a:t>Click to add footnote, reference or source</a:t>
            </a:r>
          </a:p>
        </p:txBody>
      </p:sp>
      <p:sp>
        <p:nvSpPr>
          <p:cNvPr id="22" name="Slide Number Placeholder 21"/>
          <p:cNvSpPr>
            <a:spLocks noGrp="1"/>
          </p:cNvSpPr>
          <p:nvPr>
            <p:ph type="sldNum" sz="quarter" idx="14"/>
          </p:nvPr>
        </p:nvSpPr>
        <p:spPr>
          <a:xfrm>
            <a:off x="11074400" y="6603788"/>
            <a:ext cx="752131" cy="284692"/>
          </a:xfrm>
          <a:prstGeom prst="rect">
            <a:avLst/>
          </a:prstGeom>
        </p:spPr>
        <p:txBody>
          <a:bodyPr/>
          <a:lstStyle>
            <a:lvl1pPr algn="r">
              <a:defRPr sz="900" b="1" i="0">
                <a:solidFill>
                  <a:srgbClr val="003B70"/>
                </a:solidFill>
                <a:latin typeface="Arial" panose="020B0604020202020204" pitchFamily="34" charset="0"/>
                <a:ea typeface="Arial" panose="020B0604020202020204" pitchFamily="34" charset="0"/>
                <a:cs typeface="Arial" panose="020B0604020202020204" pitchFamily="34" charset="0"/>
              </a:defRPr>
            </a:lvl1pPr>
          </a:lstStyle>
          <a:p>
            <a:fld id="{11F27F3A-B3E9-41ED-AF8F-A365F10BB65F}" type="slidenum">
              <a:rPr lang="en-US" smtClean="0"/>
              <a:pPr/>
              <a:t>‹#›</a:t>
            </a:fld>
            <a:endParaRPr lang="en-US"/>
          </a:p>
        </p:txBody>
      </p:sp>
      <p:sp>
        <p:nvSpPr>
          <p:cNvPr id="23" name="Title 1"/>
          <p:cNvSpPr>
            <a:spLocks noGrp="1"/>
          </p:cNvSpPr>
          <p:nvPr>
            <p:ph type="title" hasCustomPrompt="1"/>
          </p:nvPr>
        </p:nvSpPr>
        <p:spPr>
          <a:xfrm>
            <a:off x="1770492" y="457200"/>
            <a:ext cx="10050448" cy="548640"/>
          </a:xfrm>
        </p:spPr>
        <p:txBody>
          <a:bodyPr anchor="t">
            <a:noAutofit/>
          </a:bodyPr>
          <a:lstStyle>
            <a:lvl1pPr algn="l">
              <a:defRPr sz="3200" b="1" i="0" baseline="0">
                <a:solidFill>
                  <a:srgbClr val="5C93D5"/>
                </a:solidFill>
                <a:latin typeface="Arial" panose="020B0604020202020204" pitchFamily="34" charset="0"/>
                <a:ea typeface="Arial" panose="020B0604020202020204" pitchFamily="34" charset="0"/>
                <a:cs typeface="Arial" panose="020B0604020202020204" pitchFamily="34" charset="0"/>
              </a:defRPr>
            </a:lvl1pPr>
          </a:lstStyle>
          <a:p>
            <a:r>
              <a:rPr lang="en-US"/>
              <a:t>Click to add title, 1 line max</a:t>
            </a:r>
          </a:p>
        </p:txBody>
      </p:sp>
      <p:pic>
        <p:nvPicPr>
          <p:cNvPr id="6" name="Picture 5">
            <a:extLst>
              <a:ext uri="{FF2B5EF4-FFF2-40B4-BE49-F238E27FC236}">
                <a16:creationId xmlns:a16="http://schemas.microsoft.com/office/drawing/2014/main" id="{6EF3BE3B-675C-6430-630F-9168279D8447}"/>
              </a:ext>
            </a:extLst>
          </p:cNvPr>
          <p:cNvPicPr>
            <a:picLocks noChangeAspect="1"/>
          </p:cNvPicPr>
          <p:nvPr userDrawn="1"/>
        </p:nvPicPr>
        <p:blipFill rotWithShape="1">
          <a:blip r:embed="rId2"/>
          <a:srcRect l="13568"/>
          <a:stretch/>
        </p:blipFill>
        <p:spPr>
          <a:xfrm>
            <a:off x="0" y="0"/>
            <a:ext cx="1631093" cy="6858000"/>
          </a:xfrm>
          <a:prstGeom prst="rect">
            <a:avLst/>
          </a:prstGeom>
        </p:spPr>
      </p:pic>
      <p:sp>
        <p:nvSpPr>
          <p:cNvPr id="2" name="Text Placeholder 8">
            <a:extLst>
              <a:ext uri="{FF2B5EF4-FFF2-40B4-BE49-F238E27FC236}">
                <a16:creationId xmlns:a16="http://schemas.microsoft.com/office/drawing/2014/main" id="{5C34C55E-F852-2B58-3749-C118EA75E7C5}"/>
              </a:ext>
            </a:extLst>
          </p:cNvPr>
          <p:cNvSpPr txBox="1">
            <a:spLocks/>
          </p:cNvSpPr>
          <p:nvPr userDrawn="1"/>
        </p:nvSpPr>
        <p:spPr>
          <a:xfrm>
            <a:off x="1770491" y="6583256"/>
            <a:ext cx="7994651" cy="200025"/>
          </a:xfrm>
          <a:prstGeom prst="rect">
            <a:avLst/>
          </a:prstGeom>
        </p:spPr>
        <p:txBody>
          <a:bodyPr>
            <a:noAutofit/>
          </a:bodyPr>
          <a:lstStyle>
            <a:lvl1pPr marL="0" indent="0" algn="l" defTabSz="685800" rtl="0" eaLnBrk="1" latinLnBrk="0" hangingPunct="1">
              <a:lnSpc>
                <a:spcPct val="100000"/>
              </a:lnSpc>
              <a:spcBef>
                <a:spcPts val="0"/>
              </a:spcBef>
              <a:buFont typeface="Arial" panose="020B0604020202020204" pitchFamily="34" charset="0"/>
              <a:buNone/>
              <a:defRPr sz="900" b="0" i="0" kern="1200" baseline="0">
                <a:solidFill>
                  <a:srgbClr val="15365E"/>
                </a:solidFill>
                <a:latin typeface="Gotham Bold" charset="0"/>
                <a:ea typeface="Gotham Bold" charset="0"/>
                <a:cs typeface="Gotham Bold" charset="0"/>
              </a:defRPr>
            </a:lvl1pPr>
            <a:lvl2pPr marL="342900" indent="0" algn="l" defTabSz="685800" rtl="0" eaLnBrk="1" latinLnBrk="0" hangingPunct="1">
              <a:lnSpc>
                <a:spcPct val="90000"/>
              </a:lnSpc>
              <a:spcBef>
                <a:spcPts val="375"/>
              </a:spcBef>
              <a:buFont typeface="Arial" panose="020B0604020202020204" pitchFamily="34" charset="0"/>
              <a:buNone/>
              <a:defRPr sz="1000" b="1" i="0" kern="1200">
                <a:solidFill>
                  <a:schemeClr val="tx1"/>
                </a:solidFill>
                <a:latin typeface="Franklin Gothic Medium Cond" panose="020B0606030402020204" pitchFamily="34" charset="0"/>
                <a:ea typeface="Helvetica" charset="0"/>
                <a:cs typeface="Helvetica" charset="0"/>
              </a:defRPr>
            </a:lvl2pPr>
            <a:lvl3pPr marL="685800" indent="0" algn="l" defTabSz="685800" rtl="0" eaLnBrk="1" latinLnBrk="0" hangingPunct="1">
              <a:lnSpc>
                <a:spcPct val="90000"/>
              </a:lnSpc>
              <a:spcBef>
                <a:spcPts val="375"/>
              </a:spcBef>
              <a:buFont typeface="Arial" panose="020B0604020202020204" pitchFamily="34" charset="0"/>
              <a:buNone/>
              <a:defRPr sz="1000" b="1" i="0" kern="1200">
                <a:solidFill>
                  <a:schemeClr val="tx1"/>
                </a:solidFill>
                <a:latin typeface="Franklin Gothic Medium Cond" panose="020B0606030402020204" pitchFamily="34" charset="0"/>
                <a:ea typeface="Helvetica" charset="0"/>
                <a:cs typeface="Helvetica" charset="0"/>
              </a:defRPr>
            </a:lvl3pPr>
            <a:lvl4pPr marL="1028700" indent="0" algn="l" defTabSz="685800" rtl="0" eaLnBrk="1" latinLnBrk="0" hangingPunct="1">
              <a:lnSpc>
                <a:spcPct val="90000"/>
              </a:lnSpc>
              <a:spcBef>
                <a:spcPts val="375"/>
              </a:spcBef>
              <a:buFont typeface="Arial" panose="020B0604020202020204" pitchFamily="34" charset="0"/>
              <a:buNone/>
              <a:defRPr sz="1000" b="1" i="0" kern="1200">
                <a:solidFill>
                  <a:schemeClr val="tx1"/>
                </a:solidFill>
                <a:latin typeface="Franklin Gothic Medium Cond" panose="020B0606030402020204" pitchFamily="34" charset="0"/>
                <a:ea typeface="Helvetica" charset="0"/>
                <a:cs typeface="Helvetica" charset="0"/>
              </a:defRPr>
            </a:lvl4pPr>
            <a:lvl5pPr marL="1371600" indent="0" algn="l" defTabSz="685800" rtl="0" eaLnBrk="1" latinLnBrk="0" hangingPunct="1">
              <a:lnSpc>
                <a:spcPct val="90000"/>
              </a:lnSpc>
              <a:spcBef>
                <a:spcPts val="375"/>
              </a:spcBef>
              <a:buFont typeface="Arial" panose="020B0604020202020204" pitchFamily="34" charset="0"/>
              <a:buNone/>
              <a:defRPr sz="1000" b="1" i="0" kern="1200">
                <a:solidFill>
                  <a:schemeClr val="tx1"/>
                </a:solidFill>
                <a:latin typeface="Franklin Gothic Medium Cond" panose="020B0606030402020204" pitchFamily="34" charset="0"/>
                <a:ea typeface="Helvetica" charset="0"/>
                <a:cs typeface="Helvetica"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sz="900" b="1" i="0">
                <a:latin typeface="Arial" panose="020B0604020202020204" pitchFamily="34" charset="0"/>
                <a:cs typeface="Arial" panose="020B0604020202020204" pitchFamily="34" charset="0"/>
              </a:rPr>
              <a:t>NCDHHS, Office of the Secretary | NC Rural Health Transformation CMS Visit | July 13, 2026</a:t>
            </a:r>
          </a:p>
        </p:txBody>
      </p:sp>
    </p:spTree>
    <p:extLst>
      <p:ext uri="{BB962C8B-B14F-4D97-AF65-F5344CB8AC3E}">
        <p14:creationId xmlns:p14="http://schemas.microsoft.com/office/powerpoint/2010/main" val="15187939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itle Slide - Black Seal">
    <p:spTree>
      <p:nvGrpSpPr>
        <p:cNvPr id="1" name=""/>
        <p:cNvGrpSpPr/>
        <p:nvPr/>
      </p:nvGrpSpPr>
      <p:grpSpPr>
        <a:xfrm>
          <a:off x="0" y="0"/>
          <a:ext cx="0" cy="0"/>
          <a:chOff x="0" y="0"/>
          <a:chExt cx="0" cy="0"/>
        </a:xfrm>
      </p:grpSpPr>
      <p:pic>
        <p:nvPicPr>
          <p:cNvPr id="12" name="Picture 11"/>
          <p:cNvPicPr>
            <a:picLocks/>
          </p:cNvPicPr>
          <p:nvPr userDrawn="1"/>
        </p:nvPicPr>
        <p:blipFill>
          <a:blip r:embed="rId2" cstate="print">
            <a:extLst>
              <a:ext uri="{28A0092B-C50C-407E-A947-70E740481C1C}">
                <a14:useLocalDpi xmlns:a14="http://schemas.microsoft.com/office/drawing/2010/main" val="0"/>
              </a:ext>
            </a:extLst>
          </a:blip>
          <a:stretch>
            <a:fillRect/>
          </a:stretch>
        </p:blipFill>
        <p:spPr>
          <a:xfrm>
            <a:off x="688361" y="2051009"/>
            <a:ext cx="2698311" cy="2697480"/>
          </a:xfrm>
          <a:prstGeom prst="rect">
            <a:avLst/>
          </a:prstGeom>
        </p:spPr>
      </p:pic>
      <p:sp>
        <p:nvSpPr>
          <p:cNvPr id="10" name="Rectangle 9"/>
          <p:cNvSpPr/>
          <p:nvPr userDrawn="1"/>
        </p:nvSpPr>
        <p:spPr>
          <a:xfrm>
            <a:off x="0" y="3860"/>
            <a:ext cx="12192000" cy="250582"/>
          </a:xfrm>
          <a:prstGeom prst="rect">
            <a:avLst/>
          </a:prstGeom>
          <a:gradFill flip="none" rotWithShape="1">
            <a:gsLst>
              <a:gs pos="0">
                <a:schemeClr val="tx2">
                  <a:lumMod val="75000"/>
                </a:schemeClr>
              </a:gs>
              <a:gs pos="50000">
                <a:srgbClr val="E4EEF4"/>
              </a:gs>
              <a:gs pos="100000">
                <a:schemeClr val="accent3">
                  <a:lumMod val="75000"/>
                </a:schemeClr>
              </a:gs>
            </a:gsLst>
            <a:lin ang="10800000" scaled="1"/>
            <a:tileRect/>
          </a:gradFill>
          <a:ln>
            <a:noFill/>
          </a:ln>
        </p:spPr>
        <p:style>
          <a:lnRef idx="1">
            <a:schemeClr val="accent1"/>
          </a:lnRef>
          <a:fillRef idx="3">
            <a:schemeClr val="accent1"/>
          </a:fillRef>
          <a:effectRef idx="2">
            <a:schemeClr val="accent1"/>
          </a:effectRef>
          <a:fontRef idx="minor">
            <a:schemeClr val="lt1"/>
          </a:fontRef>
        </p:style>
        <p:txBody>
          <a:bodyPr rtlCol="0" anchor="ctr"/>
          <a:lstStyle/>
          <a:p>
            <a:pPr algn="l"/>
            <a:endParaRPr lang="en-US" sz="1050">
              <a:solidFill>
                <a:schemeClr val="accent3">
                  <a:lumMod val="75000"/>
                </a:schemeClr>
              </a:solidFill>
              <a:latin typeface="Franklin Gothic Demi Cond" panose="020B0706030402020204" pitchFamily="34" charset="0"/>
            </a:endParaRPr>
          </a:p>
        </p:txBody>
      </p:sp>
      <p:sp>
        <p:nvSpPr>
          <p:cNvPr id="11" name="Rectangle 10"/>
          <p:cNvSpPr/>
          <p:nvPr userDrawn="1"/>
        </p:nvSpPr>
        <p:spPr>
          <a:xfrm>
            <a:off x="0" y="6607418"/>
            <a:ext cx="12192000" cy="250582"/>
          </a:xfrm>
          <a:prstGeom prst="rect">
            <a:avLst/>
          </a:prstGeom>
          <a:gradFill flip="none" rotWithShape="1">
            <a:gsLst>
              <a:gs pos="0">
                <a:schemeClr val="tx2">
                  <a:lumMod val="75000"/>
                </a:schemeClr>
              </a:gs>
              <a:gs pos="50000">
                <a:srgbClr val="E4EEF4"/>
              </a:gs>
              <a:gs pos="100000">
                <a:schemeClr val="accent3">
                  <a:lumMod val="75000"/>
                </a:schemeClr>
              </a:gs>
            </a:gsLst>
            <a:lin ang="10800000" scaled="1"/>
            <a:tileRect/>
          </a:gradFill>
          <a:ln>
            <a:noFill/>
          </a:ln>
        </p:spPr>
        <p:style>
          <a:lnRef idx="1">
            <a:schemeClr val="accent1"/>
          </a:lnRef>
          <a:fillRef idx="3">
            <a:schemeClr val="accent1"/>
          </a:fillRef>
          <a:effectRef idx="2">
            <a:schemeClr val="accent1"/>
          </a:effectRef>
          <a:fontRef idx="minor">
            <a:schemeClr val="lt1"/>
          </a:fontRef>
        </p:style>
        <p:txBody>
          <a:bodyPr rtlCol="0" anchor="ctr"/>
          <a:lstStyle/>
          <a:p>
            <a:pPr algn="l"/>
            <a:endParaRPr lang="en-US" sz="1050">
              <a:solidFill>
                <a:schemeClr val="accent3">
                  <a:lumMod val="75000"/>
                </a:schemeClr>
              </a:solidFill>
              <a:latin typeface="Franklin Gothic Demi Cond" panose="020B0706030402020204" pitchFamily="34" charset="0"/>
            </a:endParaRPr>
          </a:p>
        </p:txBody>
      </p:sp>
      <p:sp>
        <p:nvSpPr>
          <p:cNvPr id="15" name="Text Placeholder 13"/>
          <p:cNvSpPr>
            <a:spLocks noGrp="1"/>
          </p:cNvSpPr>
          <p:nvPr>
            <p:ph type="body" sz="quarter" idx="10" hasCustomPrompt="1"/>
          </p:nvPr>
        </p:nvSpPr>
        <p:spPr>
          <a:xfrm>
            <a:off x="3691470" y="2051009"/>
            <a:ext cx="7699023" cy="2020824"/>
          </a:xfrm>
        </p:spPr>
        <p:txBody>
          <a:bodyPr anchor="ctr">
            <a:noAutofit/>
          </a:bodyPr>
          <a:lstStyle>
            <a:lvl1pPr marL="0" indent="0">
              <a:buNone/>
              <a:defRPr sz="2700" baseline="0">
                <a:latin typeface="Franklin Gothic Demi Cond" panose="020B0706030402020204" pitchFamily="34" charset="0"/>
              </a:defRPr>
            </a:lvl1pPr>
            <a:lvl2pPr marL="257171" indent="0">
              <a:buNone/>
              <a:defRPr sz="2100">
                <a:latin typeface="Franklin Gothic Demi Cond" panose="020B0706030402020204" pitchFamily="34" charset="0"/>
              </a:defRPr>
            </a:lvl2pPr>
            <a:lvl3pPr marL="514340" indent="0">
              <a:buNone/>
              <a:defRPr sz="2100">
                <a:latin typeface="Franklin Gothic Demi Cond" panose="020B0706030402020204" pitchFamily="34" charset="0"/>
              </a:defRPr>
            </a:lvl3pPr>
            <a:lvl4pPr marL="771512" indent="0">
              <a:buNone/>
              <a:defRPr sz="2100">
                <a:latin typeface="Franklin Gothic Demi Cond" panose="020B0706030402020204" pitchFamily="34" charset="0"/>
              </a:defRPr>
            </a:lvl4pPr>
            <a:lvl5pPr marL="1028681" indent="0">
              <a:buNone/>
              <a:defRPr sz="2100">
                <a:latin typeface="Franklin Gothic Demi Cond" panose="020B0706030402020204" pitchFamily="34" charset="0"/>
              </a:defRPr>
            </a:lvl5pPr>
          </a:lstStyle>
          <a:p>
            <a:pPr lvl="0"/>
            <a:r>
              <a:rPr lang="en-US"/>
              <a:t>Click to Add Presentation Title</a:t>
            </a:r>
          </a:p>
        </p:txBody>
      </p:sp>
      <p:sp>
        <p:nvSpPr>
          <p:cNvPr id="16" name="Text Placeholder 15"/>
          <p:cNvSpPr>
            <a:spLocks noGrp="1"/>
          </p:cNvSpPr>
          <p:nvPr>
            <p:ph type="body" sz="quarter" idx="11" hasCustomPrompt="1"/>
          </p:nvPr>
        </p:nvSpPr>
        <p:spPr>
          <a:xfrm>
            <a:off x="3691470" y="4071833"/>
            <a:ext cx="7699023" cy="948752"/>
          </a:xfrm>
        </p:spPr>
        <p:txBody>
          <a:bodyPr anchor="b">
            <a:noAutofit/>
          </a:bodyPr>
          <a:lstStyle>
            <a:lvl1pPr marL="0" indent="0">
              <a:lnSpc>
                <a:spcPct val="100000"/>
              </a:lnSpc>
              <a:spcBef>
                <a:spcPts val="0"/>
              </a:spcBef>
              <a:buNone/>
              <a:defRPr sz="2100" baseline="0">
                <a:latin typeface="Franklin Gothic Demi Cond" panose="020B0706030402020204" pitchFamily="34" charset="0"/>
              </a:defRPr>
            </a:lvl1pPr>
          </a:lstStyle>
          <a:p>
            <a:pPr lvl="0"/>
            <a:r>
              <a:rPr lang="en-US"/>
              <a:t>Click to Add Presenter Name and Title</a:t>
            </a:r>
          </a:p>
        </p:txBody>
      </p:sp>
      <p:sp>
        <p:nvSpPr>
          <p:cNvPr id="17" name="Text Placeholder 17"/>
          <p:cNvSpPr>
            <a:spLocks noGrp="1"/>
          </p:cNvSpPr>
          <p:nvPr>
            <p:ph type="body" sz="quarter" idx="12" hasCustomPrompt="1"/>
          </p:nvPr>
        </p:nvSpPr>
        <p:spPr>
          <a:xfrm>
            <a:off x="3691470" y="5020585"/>
            <a:ext cx="7699023" cy="488226"/>
          </a:xfrm>
        </p:spPr>
        <p:txBody>
          <a:bodyPr anchor="b">
            <a:normAutofit/>
          </a:bodyPr>
          <a:lstStyle>
            <a:lvl1pPr marL="0" indent="0">
              <a:buNone/>
              <a:defRPr sz="1800" baseline="0">
                <a:latin typeface="Franklin Gothic Demi Cond" panose="020B0706030402020204" pitchFamily="34" charset="0"/>
              </a:defRPr>
            </a:lvl1pPr>
          </a:lstStyle>
          <a:p>
            <a:pPr lvl="0"/>
            <a:r>
              <a:rPr lang="en-US"/>
              <a:t>Click to Add Date</a:t>
            </a:r>
          </a:p>
        </p:txBody>
      </p:sp>
    </p:spTree>
    <p:extLst>
      <p:ext uri="{BB962C8B-B14F-4D97-AF65-F5344CB8AC3E}">
        <p14:creationId xmlns:p14="http://schemas.microsoft.com/office/powerpoint/2010/main" val="2884940224"/>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Bullets">
    <p:spTree>
      <p:nvGrpSpPr>
        <p:cNvPr id="1" name=""/>
        <p:cNvGrpSpPr/>
        <p:nvPr/>
      </p:nvGrpSpPr>
      <p:grpSpPr>
        <a:xfrm>
          <a:off x="0" y="0"/>
          <a:ext cx="0" cy="0"/>
          <a:chOff x="0" y="0"/>
          <a:chExt cx="0" cy="0"/>
        </a:xfrm>
      </p:grpSpPr>
      <p:sp>
        <p:nvSpPr>
          <p:cNvPr id="8" name="Rectangle 7"/>
          <p:cNvSpPr/>
          <p:nvPr userDrawn="1"/>
        </p:nvSpPr>
        <p:spPr>
          <a:xfrm>
            <a:off x="0" y="3860"/>
            <a:ext cx="12192000" cy="457316"/>
          </a:xfrm>
          <a:prstGeom prst="rect">
            <a:avLst/>
          </a:prstGeom>
          <a:gradFill flip="none" rotWithShape="1">
            <a:gsLst>
              <a:gs pos="0">
                <a:schemeClr val="tx2">
                  <a:lumMod val="75000"/>
                </a:schemeClr>
              </a:gs>
              <a:gs pos="60000">
                <a:schemeClr val="accent2">
                  <a:lumMod val="60000"/>
                  <a:lumOff val="40000"/>
                  <a:tint val="44500"/>
                  <a:satMod val="160000"/>
                </a:schemeClr>
              </a:gs>
              <a:gs pos="100000">
                <a:schemeClr val="accent2">
                  <a:lumMod val="60000"/>
                  <a:lumOff val="40000"/>
                  <a:tint val="23500"/>
                  <a:satMod val="160000"/>
                </a:schemeClr>
              </a:gs>
            </a:gsLst>
            <a:lin ang="10800000" scaled="1"/>
            <a:tileRect/>
          </a:gradFill>
          <a:ln>
            <a:noFill/>
          </a:ln>
        </p:spPr>
        <p:style>
          <a:lnRef idx="1">
            <a:schemeClr val="accent1"/>
          </a:lnRef>
          <a:fillRef idx="3">
            <a:schemeClr val="accent1"/>
          </a:fillRef>
          <a:effectRef idx="2">
            <a:schemeClr val="accent1"/>
          </a:effectRef>
          <a:fontRef idx="minor">
            <a:schemeClr val="lt1"/>
          </a:fontRef>
        </p:style>
        <p:txBody>
          <a:bodyPr rtlCol="0" anchor="ctr"/>
          <a:lstStyle/>
          <a:p>
            <a:pPr algn="l"/>
            <a:endParaRPr lang="en-US" sz="1050">
              <a:solidFill>
                <a:schemeClr val="accent3">
                  <a:lumMod val="75000"/>
                </a:schemeClr>
              </a:solidFill>
              <a:latin typeface="Franklin Gothic Demi Cond" panose="020B0706030402020204" pitchFamily="34" charset="0"/>
            </a:endParaRPr>
          </a:p>
        </p:txBody>
      </p:sp>
      <p:sp>
        <p:nvSpPr>
          <p:cNvPr id="4" name="Text Placeholder 3"/>
          <p:cNvSpPr>
            <a:spLocks noGrp="1"/>
          </p:cNvSpPr>
          <p:nvPr>
            <p:ph type="body" sz="quarter" idx="10" hasCustomPrompt="1"/>
          </p:nvPr>
        </p:nvSpPr>
        <p:spPr>
          <a:xfrm>
            <a:off x="838200" y="1447801"/>
            <a:ext cx="10517717" cy="4592638"/>
          </a:xfrm>
        </p:spPr>
        <p:txBody>
          <a:bodyPr>
            <a:noAutofit/>
          </a:bodyPr>
          <a:lstStyle>
            <a:lvl1pPr marL="171447" indent="-171447">
              <a:lnSpc>
                <a:spcPct val="100000"/>
              </a:lnSpc>
              <a:spcBef>
                <a:spcPts val="900"/>
              </a:spcBef>
              <a:defRPr sz="2100">
                <a:latin typeface="Franklin Gothic Medium" panose="020B0603020102020204" pitchFamily="34" charset="0"/>
              </a:defRPr>
            </a:lvl1pPr>
            <a:lvl2pPr marL="432190" indent="-175019">
              <a:lnSpc>
                <a:spcPct val="100000"/>
              </a:lnSpc>
              <a:buFont typeface="Franklin Gothic Medium" panose="020B0603020102020204" pitchFamily="34" charset="0"/>
              <a:buChar char="−"/>
              <a:defRPr sz="1800">
                <a:latin typeface="Franklin Gothic Medium" panose="020B0603020102020204" pitchFamily="34" charset="0"/>
              </a:defRPr>
            </a:lvl2pPr>
            <a:lvl3pPr marL="729840" indent="-171447">
              <a:lnSpc>
                <a:spcPct val="100000"/>
              </a:lnSpc>
              <a:defRPr sz="1500">
                <a:latin typeface="Franklin Gothic Medium" panose="020B0603020102020204" pitchFamily="34" charset="0"/>
              </a:defRPr>
            </a:lvl3pPr>
            <a:lvl4pPr>
              <a:defRPr>
                <a:latin typeface="Franklin Gothic Medium" panose="020B0603020102020204" pitchFamily="34" charset="0"/>
              </a:defRPr>
            </a:lvl4pPr>
            <a:lvl5pPr>
              <a:defRPr>
                <a:latin typeface="Franklin Gothic Medium" panose="020B0603020102020204" pitchFamily="34" charset="0"/>
              </a:defRPr>
            </a:lvl5pPr>
          </a:lstStyle>
          <a:p>
            <a:pPr lvl="0"/>
            <a:r>
              <a:rPr lang="en-US"/>
              <a:t>Click to add bullets</a:t>
            </a:r>
          </a:p>
          <a:p>
            <a:pPr lvl="1"/>
            <a:r>
              <a:rPr lang="en-US"/>
              <a:t> Bullet 2</a:t>
            </a:r>
          </a:p>
          <a:p>
            <a:pPr lvl="2"/>
            <a:r>
              <a:rPr lang="en-US"/>
              <a:t>Bullet 3</a:t>
            </a:r>
          </a:p>
        </p:txBody>
      </p:sp>
      <p:sp>
        <p:nvSpPr>
          <p:cNvPr id="5" name="Text Placeholder 4"/>
          <p:cNvSpPr>
            <a:spLocks noGrp="1"/>
          </p:cNvSpPr>
          <p:nvPr>
            <p:ph type="body" sz="quarter" idx="11"/>
          </p:nvPr>
        </p:nvSpPr>
        <p:spPr>
          <a:xfrm>
            <a:off x="696391" y="6243108"/>
            <a:ext cx="10656007" cy="330200"/>
          </a:xfrm>
        </p:spPr>
        <p:txBody>
          <a:bodyPr anchor="b">
            <a:noAutofit/>
          </a:bodyPr>
          <a:lstStyle>
            <a:lvl1pPr marL="0" indent="0">
              <a:lnSpc>
                <a:spcPct val="100000"/>
              </a:lnSpc>
              <a:spcBef>
                <a:spcPts val="0"/>
              </a:spcBef>
              <a:buNone/>
              <a:defRPr sz="900" baseline="0">
                <a:latin typeface="Franklin Gothic Medium Cond" panose="020B0606030402020204" pitchFamily="34" charset="0"/>
              </a:defRPr>
            </a:lvl1pPr>
          </a:lstStyle>
          <a:p>
            <a:pPr lvl="0"/>
            <a:endParaRPr lang="en-US"/>
          </a:p>
        </p:txBody>
      </p:sp>
      <p:sp>
        <p:nvSpPr>
          <p:cNvPr id="22" name="Slide Number Placeholder 21"/>
          <p:cNvSpPr>
            <a:spLocks noGrp="1"/>
          </p:cNvSpPr>
          <p:nvPr>
            <p:ph type="sldNum" sz="quarter" idx="14"/>
          </p:nvPr>
        </p:nvSpPr>
        <p:spPr>
          <a:xfrm>
            <a:off x="11074401" y="6573308"/>
            <a:ext cx="752131" cy="284692"/>
          </a:xfrm>
        </p:spPr>
        <p:txBody>
          <a:bodyPr/>
          <a:lstStyle>
            <a:lvl1pPr>
              <a:defRPr sz="750">
                <a:solidFill>
                  <a:sysClr val="windowText" lastClr="000000"/>
                </a:solidFill>
                <a:latin typeface="Franklin Gothic Demi Cond" panose="020B0706030402020204" pitchFamily="34" charset="0"/>
              </a:defRPr>
            </a:lvl1pPr>
          </a:lstStyle>
          <a:p>
            <a:fld id="{11F27F3A-B3E9-41ED-AF8F-A365F10BB65F}" type="slidenum">
              <a:rPr lang="en-US" smtClean="0"/>
              <a:pPr/>
              <a:t>‹#›</a:t>
            </a:fld>
            <a:endParaRPr lang="en-US"/>
          </a:p>
        </p:txBody>
      </p:sp>
      <p:sp>
        <p:nvSpPr>
          <p:cNvPr id="23" name="Title 1"/>
          <p:cNvSpPr>
            <a:spLocks noGrp="1"/>
          </p:cNvSpPr>
          <p:nvPr>
            <p:ph type="title" hasCustomPrompt="1"/>
          </p:nvPr>
        </p:nvSpPr>
        <p:spPr>
          <a:xfrm>
            <a:off x="899168" y="624054"/>
            <a:ext cx="10457689" cy="548640"/>
          </a:xfrm>
        </p:spPr>
        <p:txBody>
          <a:bodyPr anchor="t">
            <a:noAutofit/>
          </a:bodyPr>
          <a:lstStyle>
            <a:lvl1pPr algn="l">
              <a:defRPr sz="2700" b="0" i="0" baseline="0">
                <a:solidFill>
                  <a:schemeClr val="tx2">
                    <a:lumMod val="75000"/>
                  </a:schemeClr>
                </a:solidFill>
                <a:latin typeface="Franklin Gothic Demi Cond" panose="020B0706030402020204" pitchFamily="34" charset="0"/>
                <a:cs typeface="Times New Roman" panose="02020603050405020304" pitchFamily="18" charset="0"/>
              </a:defRPr>
            </a:lvl1pPr>
          </a:lstStyle>
          <a:p>
            <a:r>
              <a:rPr lang="en-US"/>
              <a:t>Click to add title, 1 line max</a:t>
            </a:r>
          </a:p>
        </p:txBody>
      </p:sp>
      <p:cxnSp>
        <p:nvCxnSpPr>
          <p:cNvPr id="3" name="Straight Connector 2"/>
          <p:cNvCxnSpPr/>
          <p:nvPr userDrawn="1"/>
        </p:nvCxnSpPr>
        <p:spPr>
          <a:xfrm>
            <a:off x="0" y="6573308"/>
            <a:ext cx="12192000" cy="0"/>
          </a:xfrm>
          <a:prstGeom prst="line">
            <a:avLst/>
          </a:prstGeom>
          <a:ln w="28575">
            <a:solidFill>
              <a:schemeClr val="accent3">
                <a:lumMod val="75000"/>
              </a:schemeClr>
            </a:solidFill>
          </a:ln>
        </p:spPr>
        <p:style>
          <a:lnRef idx="1">
            <a:schemeClr val="accent1"/>
          </a:lnRef>
          <a:fillRef idx="0">
            <a:schemeClr val="accent1"/>
          </a:fillRef>
          <a:effectRef idx="0">
            <a:schemeClr val="accent1"/>
          </a:effectRef>
          <a:fontRef idx="minor">
            <a:schemeClr val="tx1"/>
          </a:fontRef>
        </p:style>
      </p:cxnSp>
      <p:sp>
        <p:nvSpPr>
          <p:cNvPr id="9" name="Footer Placeholder 3"/>
          <p:cNvSpPr>
            <a:spLocks noGrp="1"/>
          </p:cNvSpPr>
          <p:nvPr>
            <p:ph type="ftr" sz="quarter" idx="13"/>
          </p:nvPr>
        </p:nvSpPr>
        <p:spPr>
          <a:xfrm>
            <a:off x="694980" y="6573308"/>
            <a:ext cx="10243961" cy="284692"/>
          </a:xfrm>
        </p:spPr>
        <p:txBody>
          <a:bodyPr/>
          <a:lstStyle>
            <a:lvl1pPr>
              <a:defRPr>
                <a:latin typeface="+mn-lt"/>
              </a:defRPr>
            </a:lvl1pPr>
          </a:lstStyle>
          <a:p>
            <a:r>
              <a:rPr lang="en-US"/>
              <a:t>Transitions to Community Living Webinar | NCDHHS | November 2026</a:t>
            </a:r>
            <a:endParaRPr lang="en-US">
              <a:latin typeface="+mn-lt"/>
            </a:endParaRPr>
          </a:p>
        </p:txBody>
      </p:sp>
    </p:spTree>
    <p:extLst>
      <p:ext uri="{BB962C8B-B14F-4D97-AF65-F5344CB8AC3E}">
        <p14:creationId xmlns:p14="http://schemas.microsoft.com/office/powerpoint/2010/main" val="3107923706"/>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tle &amp; Top Rule">
    <p:spTree>
      <p:nvGrpSpPr>
        <p:cNvPr id="1" name=""/>
        <p:cNvGrpSpPr/>
        <p:nvPr/>
      </p:nvGrpSpPr>
      <p:grpSpPr>
        <a:xfrm>
          <a:off x="0" y="0"/>
          <a:ext cx="0" cy="0"/>
          <a:chOff x="0" y="0"/>
          <a:chExt cx="0" cy="0"/>
        </a:xfrm>
      </p:grpSpPr>
      <p:sp>
        <p:nvSpPr>
          <p:cNvPr id="8" name="Rectangle 7"/>
          <p:cNvSpPr/>
          <p:nvPr userDrawn="1"/>
        </p:nvSpPr>
        <p:spPr>
          <a:xfrm>
            <a:off x="0" y="3859"/>
            <a:ext cx="12192000" cy="6569445"/>
          </a:xfrm>
          <a:prstGeom prst="rect">
            <a:avLst/>
          </a:prstGeom>
          <a:gradFill flip="none" rotWithShape="1">
            <a:gsLst>
              <a:gs pos="0">
                <a:schemeClr val="tx2">
                  <a:lumMod val="75000"/>
                </a:schemeClr>
              </a:gs>
              <a:gs pos="60000">
                <a:schemeClr val="accent2">
                  <a:lumMod val="60000"/>
                  <a:lumOff val="40000"/>
                  <a:tint val="44500"/>
                  <a:satMod val="160000"/>
                </a:schemeClr>
              </a:gs>
              <a:gs pos="100000">
                <a:schemeClr val="accent2">
                  <a:lumMod val="60000"/>
                  <a:lumOff val="40000"/>
                  <a:tint val="23500"/>
                  <a:satMod val="160000"/>
                </a:schemeClr>
              </a:gs>
            </a:gsLst>
            <a:lin ang="10800000" scaled="1"/>
            <a:tileRect/>
          </a:gradFill>
          <a:ln>
            <a:noFill/>
          </a:ln>
        </p:spPr>
        <p:style>
          <a:lnRef idx="1">
            <a:schemeClr val="accent1"/>
          </a:lnRef>
          <a:fillRef idx="3">
            <a:schemeClr val="accent1"/>
          </a:fillRef>
          <a:effectRef idx="2">
            <a:schemeClr val="accent1"/>
          </a:effectRef>
          <a:fontRef idx="minor">
            <a:schemeClr val="lt1"/>
          </a:fontRef>
        </p:style>
        <p:txBody>
          <a:bodyPr rtlCol="0" anchor="ctr"/>
          <a:lstStyle/>
          <a:p>
            <a:pPr algn="l"/>
            <a:endParaRPr lang="en-US" sz="1050">
              <a:solidFill>
                <a:schemeClr val="accent3">
                  <a:lumMod val="75000"/>
                </a:schemeClr>
              </a:solidFill>
              <a:latin typeface="Franklin Gothic Demi Cond" panose="020B0706030402020204" pitchFamily="34" charset="0"/>
            </a:endParaRPr>
          </a:p>
        </p:txBody>
      </p:sp>
      <p:sp>
        <p:nvSpPr>
          <p:cNvPr id="2" name="Title 1"/>
          <p:cNvSpPr>
            <a:spLocks noGrp="1"/>
          </p:cNvSpPr>
          <p:nvPr>
            <p:ph type="title" hasCustomPrompt="1"/>
          </p:nvPr>
        </p:nvSpPr>
        <p:spPr>
          <a:xfrm>
            <a:off x="694980" y="3081504"/>
            <a:ext cx="10457689" cy="548640"/>
          </a:xfrm>
        </p:spPr>
        <p:txBody>
          <a:bodyPr anchor="t">
            <a:noAutofit/>
          </a:bodyPr>
          <a:lstStyle>
            <a:lvl1pPr algn="l">
              <a:defRPr sz="2700" b="0" i="0" baseline="0">
                <a:solidFill>
                  <a:schemeClr val="tx2">
                    <a:lumMod val="75000"/>
                  </a:schemeClr>
                </a:solidFill>
                <a:latin typeface="Franklin Gothic Demi Cond" panose="020B0706030402020204" pitchFamily="34" charset="0"/>
                <a:cs typeface="Times New Roman" panose="02020603050405020304" pitchFamily="18" charset="0"/>
              </a:defRPr>
            </a:lvl1pPr>
          </a:lstStyle>
          <a:p>
            <a:r>
              <a:rPr lang="en-US"/>
              <a:t>Click to add title, 1 line max</a:t>
            </a:r>
          </a:p>
        </p:txBody>
      </p:sp>
      <p:sp>
        <p:nvSpPr>
          <p:cNvPr id="13" name="Slide Number Placeholder 21"/>
          <p:cNvSpPr>
            <a:spLocks noGrp="1"/>
          </p:cNvSpPr>
          <p:nvPr>
            <p:ph type="sldNum" sz="quarter" idx="14"/>
          </p:nvPr>
        </p:nvSpPr>
        <p:spPr>
          <a:xfrm>
            <a:off x="11074401" y="6573308"/>
            <a:ext cx="752131" cy="284692"/>
          </a:xfrm>
        </p:spPr>
        <p:txBody>
          <a:bodyPr/>
          <a:lstStyle>
            <a:lvl1pPr>
              <a:defRPr sz="750">
                <a:solidFill>
                  <a:schemeClr val="tx1"/>
                </a:solidFill>
                <a:latin typeface="Franklin Gothic Demi Cond" panose="020B0706030402020204" pitchFamily="34" charset="0"/>
              </a:defRPr>
            </a:lvl1pPr>
          </a:lstStyle>
          <a:p>
            <a:fld id="{11F27F3A-B3E9-41ED-AF8F-A365F10BB65F}" type="slidenum">
              <a:rPr lang="en-US" smtClean="0"/>
              <a:pPr/>
              <a:t>‹#›</a:t>
            </a:fld>
            <a:endParaRPr lang="en-US"/>
          </a:p>
        </p:txBody>
      </p:sp>
      <p:cxnSp>
        <p:nvCxnSpPr>
          <p:cNvPr id="7" name="Straight Connector 6"/>
          <p:cNvCxnSpPr/>
          <p:nvPr userDrawn="1"/>
        </p:nvCxnSpPr>
        <p:spPr>
          <a:xfrm>
            <a:off x="0" y="6573308"/>
            <a:ext cx="12192000" cy="0"/>
          </a:xfrm>
          <a:prstGeom prst="line">
            <a:avLst/>
          </a:prstGeom>
          <a:ln w="28575">
            <a:solidFill>
              <a:schemeClr val="accent3">
                <a:lumMod val="75000"/>
              </a:schemeClr>
            </a:solidFill>
          </a:ln>
        </p:spPr>
        <p:style>
          <a:lnRef idx="1">
            <a:schemeClr val="accent1"/>
          </a:lnRef>
          <a:fillRef idx="0">
            <a:schemeClr val="accent1"/>
          </a:fillRef>
          <a:effectRef idx="0">
            <a:schemeClr val="accent1"/>
          </a:effectRef>
          <a:fontRef idx="minor">
            <a:schemeClr val="tx1"/>
          </a:fontRef>
        </p:style>
      </p:cxnSp>
      <p:sp>
        <p:nvSpPr>
          <p:cNvPr id="3" name="Footer Placeholder 20">
            <a:extLst>
              <a:ext uri="{FF2B5EF4-FFF2-40B4-BE49-F238E27FC236}">
                <a16:creationId xmlns:a16="http://schemas.microsoft.com/office/drawing/2014/main" id="{BF507988-5759-E740-8273-3623EE422C26}"/>
              </a:ext>
            </a:extLst>
          </p:cNvPr>
          <p:cNvSpPr>
            <a:spLocks noGrp="1"/>
          </p:cNvSpPr>
          <p:nvPr>
            <p:ph type="ftr" sz="quarter" idx="13"/>
          </p:nvPr>
        </p:nvSpPr>
        <p:spPr>
          <a:xfrm>
            <a:off x="309613" y="6573308"/>
            <a:ext cx="10243961" cy="284692"/>
          </a:xfrm>
        </p:spPr>
        <p:txBody>
          <a:bodyPr/>
          <a:lstStyle>
            <a:lvl1pPr algn="l">
              <a:defRPr sz="1000" cap="all" baseline="0">
                <a:solidFill>
                  <a:schemeClr val="tx1"/>
                </a:solidFill>
                <a:latin typeface="Franklin Gothic Demi Cond" panose="020B0706030402020204" pitchFamily="34" charset="0"/>
              </a:defRPr>
            </a:lvl1pPr>
          </a:lstStyle>
          <a:p>
            <a:r>
              <a:rPr lang="en-US"/>
              <a:t>Transitions to Community Living</a:t>
            </a:r>
          </a:p>
        </p:txBody>
      </p:sp>
    </p:spTree>
    <p:extLst>
      <p:ext uri="{BB962C8B-B14F-4D97-AF65-F5344CB8AC3E}">
        <p14:creationId xmlns:p14="http://schemas.microsoft.com/office/powerpoint/2010/main" val="1346052433"/>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extLst>
    <p:ext uri="{DCECCB84-F9BA-43D5-87BE-67443E8EF086}">
      <p15:sldGuideLst xmlns:p15="http://schemas.microsoft.com/office/powerpoint/2012/main">
        <p15:guide id="1" orient="horz" pos="2160" userDrawn="1">
          <p15:clr>
            <a:srgbClr val="FBAE40"/>
          </p15:clr>
        </p15:guide>
        <p15:guide id="2" pos="192" userDrawn="1">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_Title &amp; Top Rule">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899168" y="624054"/>
            <a:ext cx="10457689" cy="548640"/>
          </a:xfrm>
        </p:spPr>
        <p:txBody>
          <a:bodyPr anchor="t">
            <a:noAutofit/>
          </a:bodyPr>
          <a:lstStyle>
            <a:lvl1pPr algn="l">
              <a:defRPr sz="2700" b="0" i="0" baseline="0">
                <a:solidFill>
                  <a:schemeClr val="tx2">
                    <a:lumMod val="75000"/>
                  </a:schemeClr>
                </a:solidFill>
                <a:latin typeface="Franklin Gothic Demi Cond" panose="020B0706030402020204" pitchFamily="34" charset="0"/>
                <a:cs typeface="Times New Roman" panose="02020603050405020304" pitchFamily="18" charset="0"/>
              </a:defRPr>
            </a:lvl1pPr>
          </a:lstStyle>
          <a:p>
            <a:r>
              <a:rPr lang="en-US"/>
              <a:t>Click to add title, 1 line max</a:t>
            </a:r>
          </a:p>
        </p:txBody>
      </p:sp>
      <p:sp>
        <p:nvSpPr>
          <p:cNvPr id="8" name="Rectangle 7"/>
          <p:cNvSpPr/>
          <p:nvPr userDrawn="1"/>
        </p:nvSpPr>
        <p:spPr>
          <a:xfrm>
            <a:off x="0" y="3860"/>
            <a:ext cx="12192000" cy="457316"/>
          </a:xfrm>
          <a:prstGeom prst="rect">
            <a:avLst/>
          </a:prstGeom>
          <a:gradFill flip="none" rotWithShape="1">
            <a:gsLst>
              <a:gs pos="0">
                <a:schemeClr val="tx2">
                  <a:lumMod val="75000"/>
                </a:schemeClr>
              </a:gs>
              <a:gs pos="60000">
                <a:schemeClr val="accent2">
                  <a:lumMod val="60000"/>
                  <a:lumOff val="40000"/>
                  <a:tint val="44500"/>
                  <a:satMod val="160000"/>
                </a:schemeClr>
              </a:gs>
              <a:gs pos="100000">
                <a:schemeClr val="accent2">
                  <a:lumMod val="60000"/>
                  <a:lumOff val="40000"/>
                  <a:tint val="23500"/>
                  <a:satMod val="160000"/>
                </a:schemeClr>
              </a:gs>
            </a:gsLst>
            <a:lin ang="10800000" scaled="1"/>
            <a:tileRect/>
          </a:gradFill>
          <a:ln>
            <a:noFill/>
          </a:ln>
        </p:spPr>
        <p:style>
          <a:lnRef idx="1">
            <a:schemeClr val="accent1"/>
          </a:lnRef>
          <a:fillRef idx="3">
            <a:schemeClr val="accent1"/>
          </a:fillRef>
          <a:effectRef idx="2">
            <a:schemeClr val="accent1"/>
          </a:effectRef>
          <a:fontRef idx="minor">
            <a:schemeClr val="lt1"/>
          </a:fontRef>
        </p:style>
        <p:txBody>
          <a:bodyPr rtlCol="0" anchor="ctr"/>
          <a:lstStyle/>
          <a:p>
            <a:pPr algn="l"/>
            <a:endParaRPr lang="en-US" sz="1050">
              <a:solidFill>
                <a:schemeClr val="accent3">
                  <a:lumMod val="75000"/>
                </a:schemeClr>
              </a:solidFill>
              <a:latin typeface="Franklin Gothic Demi Cond" panose="020B0706030402020204" pitchFamily="34" charset="0"/>
            </a:endParaRPr>
          </a:p>
        </p:txBody>
      </p:sp>
      <p:sp>
        <p:nvSpPr>
          <p:cNvPr id="10" name="Footer Placeholder 20"/>
          <p:cNvSpPr>
            <a:spLocks noGrp="1"/>
          </p:cNvSpPr>
          <p:nvPr>
            <p:ph type="ftr" sz="quarter" idx="13"/>
          </p:nvPr>
        </p:nvSpPr>
        <p:spPr>
          <a:xfrm>
            <a:off x="694980" y="6573308"/>
            <a:ext cx="10243961" cy="284692"/>
          </a:xfrm>
        </p:spPr>
        <p:txBody>
          <a:bodyPr/>
          <a:lstStyle>
            <a:lvl1pPr algn="l">
              <a:defRPr sz="750" cap="all" baseline="0">
                <a:solidFill>
                  <a:schemeClr val="tx1"/>
                </a:solidFill>
                <a:latin typeface="+mn-lt"/>
              </a:defRPr>
            </a:lvl1pPr>
          </a:lstStyle>
          <a:p>
            <a:r>
              <a:rPr lang="en-US"/>
              <a:t>Transitions to Community Living Webinar | NCDHHS | November 2026</a:t>
            </a:r>
            <a:endParaRPr lang="en-US">
              <a:latin typeface="+mn-lt"/>
            </a:endParaRPr>
          </a:p>
        </p:txBody>
      </p:sp>
      <p:sp>
        <p:nvSpPr>
          <p:cNvPr id="13" name="Slide Number Placeholder 21"/>
          <p:cNvSpPr>
            <a:spLocks noGrp="1"/>
          </p:cNvSpPr>
          <p:nvPr>
            <p:ph type="sldNum" sz="quarter" idx="14"/>
          </p:nvPr>
        </p:nvSpPr>
        <p:spPr>
          <a:xfrm>
            <a:off x="11074401" y="6573308"/>
            <a:ext cx="752131" cy="284692"/>
          </a:xfrm>
        </p:spPr>
        <p:txBody>
          <a:bodyPr/>
          <a:lstStyle>
            <a:lvl1pPr>
              <a:defRPr sz="750">
                <a:solidFill>
                  <a:schemeClr val="tx1"/>
                </a:solidFill>
                <a:latin typeface="Franklin Gothic Demi Cond" panose="020B0706030402020204" pitchFamily="34" charset="0"/>
              </a:defRPr>
            </a:lvl1pPr>
          </a:lstStyle>
          <a:p>
            <a:fld id="{11F27F3A-B3E9-41ED-AF8F-A365F10BB65F}" type="slidenum">
              <a:rPr lang="en-US" smtClean="0"/>
              <a:pPr/>
              <a:t>‹#›</a:t>
            </a:fld>
            <a:endParaRPr lang="en-US"/>
          </a:p>
        </p:txBody>
      </p:sp>
      <p:cxnSp>
        <p:nvCxnSpPr>
          <p:cNvPr id="7" name="Straight Connector 6"/>
          <p:cNvCxnSpPr/>
          <p:nvPr userDrawn="1"/>
        </p:nvCxnSpPr>
        <p:spPr>
          <a:xfrm>
            <a:off x="0" y="6573308"/>
            <a:ext cx="12192000" cy="0"/>
          </a:xfrm>
          <a:prstGeom prst="line">
            <a:avLst/>
          </a:prstGeom>
          <a:ln w="28575">
            <a:solidFill>
              <a:schemeClr val="accent3">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54548634"/>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_Bullets">
    <p:spTree>
      <p:nvGrpSpPr>
        <p:cNvPr id="1" name=""/>
        <p:cNvGrpSpPr/>
        <p:nvPr/>
      </p:nvGrpSpPr>
      <p:grpSpPr>
        <a:xfrm>
          <a:off x="0" y="0"/>
          <a:ext cx="0" cy="0"/>
          <a:chOff x="0" y="0"/>
          <a:chExt cx="0" cy="0"/>
        </a:xfrm>
      </p:grpSpPr>
      <p:sp>
        <p:nvSpPr>
          <p:cNvPr id="8" name="Rectangle 7"/>
          <p:cNvSpPr/>
          <p:nvPr userDrawn="1"/>
        </p:nvSpPr>
        <p:spPr>
          <a:xfrm>
            <a:off x="0" y="3860"/>
            <a:ext cx="12192000" cy="457316"/>
          </a:xfrm>
          <a:prstGeom prst="rect">
            <a:avLst/>
          </a:prstGeom>
          <a:gradFill flip="none" rotWithShape="1">
            <a:gsLst>
              <a:gs pos="0">
                <a:schemeClr val="tx2">
                  <a:lumMod val="75000"/>
                </a:schemeClr>
              </a:gs>
              <a:gs pos="60000">
                <a:schemeClr val="accent2">
                  <a:lumMod val="60000"/>
                  <a:lumOff val="40000"/>
                  <a:tint val="44500"/>
                  <a:satMod val="160000"/>
                </a:schemeClr>
              </a:gs>
              <a:gs pos="100000">
                <a:schemeClr val="accent2">
                  <a:lumMod val="60000"/>
                  <a:lumOff val="40000"/>
                  <a:tint val="23500"/>
                  <a:satMod val="160000"/>
                </a:schemeClr>
              </a:gs>
            </a:gsLst>
            <a:lin ang="10800000" scaled="1"/>
            <a:tileRect/>
          </a:gradFill>
          <a:ln>
            <a:noFill/>
          </a:ln>
        </p:spPr>
        <p:style>
          <a:lnRef idx="1">
            <a:schemeClr val="accent1"/>
          </a:lnRef>
          <a:fillRef idx="3">
            <a:schemeClr val="accent1"/>
          </a:fillRef>
          <a:effectRef idx="2">
            <a:schemeClr val="accent1"/>
          </a:effectRef>
          <a:fontRef idx="minor">
            <a:schemeClr val="lt1"/>
          </a:fontRef>
        </p:style>
        <p:txBody>
          <a:bodyPr rtlCol="0" anchor="ctr"/>
          <a:lstStyle/>
          <a:p>
            <a:pPr algn="l"/>
            <a:endParaRPr lang="en-US" sz="1400">
              <a:solidFill>
                <a:schemeClr val="accent3">
                  <a:lumMod val="75000"/>
                </a:schemeClr>
              </a:solidFill>
              <a:latin typeface="Franklin Gothic Demi Cond" panose="020B0706030402020204" pitchFamily="34" charset="0"/>
            </a:endParaRPr>
          </a:p>
        </p:txBody>
      </p:sp>
      <p:sp>
        <p:nvSpPr>
          <p:cNvPr id="4" name="Text Placeholder 3"/>
          <p:cNvSpPr>
            <a:spLocks noGrp="1"/>
          </p:cNvSpPr>
          <p:nvPr>
            <p:ph type="body" sz="quarter" idx="10" hasCustomPrompt="1"/>
          </p:nvPr>
        </p:nvSpPr>
        <p:spPr>
          <a:xfrm>
            <a:off x="201305" y="669879"/>
            <a:ext cx="11625227" cy="4592638"/>
          </a:xfrm>
        </p:spPr>
        <p:txBody>
          <a:bodyPr>
            <a:noAutofit/>
          </a:bodyPr>
          <a:lstStyle>
            <a:lvl1pPr marL="228600" indent="-228600">
              <a:lnSpc>
                <a:spcPct val="100000"/>
              </a:lnSpc>
              <a:spcBef>
                <a:spcPts val="1200"/>
              </a:spcBef>
              <a:defRPr sz="2400">
                <a:latin typeface="Franklin Gothic Medium" panose="020B0603020102020204" pitchFamily="34" charset="0"/>
              </a:defRPr>
            </a:lvl1pPr>
            <a:lvl2pPr marL="576263" indent="-233363">
              <a:lnSpc>
                <a:spcPct val="100000"/>
              </a:lnSpc>
              <a:buFont typeface="Franklin Gothic Medium" panose="020B0603020102020204" pitchFamily="34" charset="0"/>
              <a:buChar char="−"/>
              <a:defRPr sz="2000">
                <a:latin typeface="Franklin Gothic Medium" panose="020B0603020102020204" pitchFamily="34" charset="0"/>
              </a:defRPr>
            </a:lvl2pPr>
            <a:lvl3pPr marL="973138" indent="-228600">
              <a:lnSpc>
                <a:spcPct val="100000"/>
              </a:lnSpc>
              <a:defRPr sz="1800">
                <a:latin typeface="Franklin Gothic Medium" panose="020B0603020102020204" pitchFamily="34" charset="0"/>
              </a:defRPr>
            </a:lvl3pPr>
            <a:lvl4pPr>
              <a:defRPr>
                <a:latin typeface="Franklin Gothic Medium" panose="020B0603020102020204" pitchFamily="34" charset="0"/>
              </a:defRPr>
            </a:lvl4pPr>
            <a:lvl5pPr>
              <a:defRPr>
                <a:latin typeface="Franklin Gothic Medium" panose="020B0603020102020204" pitchFamily="34" charset="0"/>
              </a:defRPr>
            </a:lvl5pPr>
          </a:lstStyle>
          <a:p>
            <a:pPr lvl="0"/>
            <a:r>
              <a:rPr lang="en-US"/>
              <a:t>Click to add bullets</a:t>
            </a:r>
          </a:p>
          <a:p>
            <a:pPr lvl="1"/>
            <a:r>
              <a:rPr lang="en-US"/>
              <a:t> Bullet 2</a:t>
            </a:r>
          </a:p>
          <a:p>
            <a:pPr lvl="2"/>
            <a:r>
              <a:rPr lang="en-US"/>
              <a:t>Bullet 3</a:t>
            </a:r>
          </a:p>
        </p:txBody>
      </p:sp>
      <p:sp>
        <p:nvSpPr>
          <p:cNvPr id="21" name="Footer Placeholder 20"/>
          <p:cNvSpPr>
            <a:spLocks noGrp="1"/>
          </p:cNvSpPr>
          <p:nvPr>
            <p:ph type="ftr" sz="quarter" idx="13"/>
          </p:nvPr>
        </p:nvSpPr>
        <p:spPr>
          <a:xfrm>
            <a:off x="319138" y="6573308"/>
            <a:ext cx="10243961" cy="284692"/>
          </a:xfrm>
        </p:spPr>
        <p:txBody>
          <a:bodyPr/>
          <a:lstStyle>
            <a:lvl1pPr algn="l">
              <a:defRPr sz="800" cap="all" baseline="0">
                <a:solidFill>
                  <a:schemeClr val="tx1"/>
                </a:solidFill>
                <a:latin typeface="+mn-lt"/>
              </a:defRPr>
            </a:lvl1pPr>
          </a:lstStyle>
          <a:p>
            <a:r>
              <a:rPr lang="en-US"/>
              <a:t>Transitions to Community Living Webinar | NCDHHS | November 2026</a:t>
            </a:r>
            <a:endParaRPr lang="en-US">
              <a:latin typeface="+mn-lt"/>
            </a:endParaRPr>
          </a:p>
        </p:txBody>
      </p:sp>
      <p:sp>
        <p:nvSpPr>
          <p:cNvPr id="22" name="Slide Number Placeholder 21"/>
          <p:cNvSpPr>
            <a:spLocks noGrp="1"/>
          </p:cNvSpPr>
          <p:nvPr>
            <p:ph type="sldNum" sz="quarter" idx="14"/>
          </p:nvPr>
        </p:nvSpPr>
        <p:spPr>
          <a:xfrm>
            <a:off x="11074401" y="6573308"/>
            <a:ext cx="752131" cy="284692"/>
          </a:xfrm>
        </p:spPr>
        <p:txBody>
          <a:bodyPr/>
          <a:lstStyle>
            <a:lvl1pPr>
              <a:defRPr sz="1000">
                <a:solidFill>
                  <a:sysClr val="windowText" lastClr="000000"/>
                </a:solidFill>
                <a:latin typeface="Franklin Gothic Demi Cond" panose="020B0706030402020204" pitchFamily="34" charset="0"/>
              </a:defRPr>
            </a:lvl1pPr>
          </a:lstStyle>
          <a:p>
            <a:fld id="{11F27F3A-B3E9-41ED-AF8F-A365F10BB65F}" type="slidenum">
              <a:rPr lang="en-US" smtClean="0"/>
              <a:pPr/>
              <a:t>‹#›</a:t>
            </a:fld>
            <a:endParaRPr lang="en-US"/>
          </a:p>
        </p:txBody>
      </p:sp>
      <p:sp>
        <p:nvSpPr>
          <p:cNvPr id="23" name="Title 1"/>
          <p:cNvSpPr>
            <a:spLocks noGrp="1"/>
          </p:cNvSpPr>
          <p:nvPr>
            <p:ph type="title" hasCustomPrompt="1"/>
          </p:nvPr>
        </p:nvSpPr>
        <p:spPr>
          <a:xfrm>
            <a:off x="6" y="0"/>
            <a:ext cx="10457689" cy="548640"/>
          </a:xfrm>
        </p:spPr>
        <p:txBody>
          <a:bodyPr anchor="t">
            <a:noAutofit/>
          </a:bodyPr>
          <a:lstStyle>
            <a:lvl1pPr algn="l">
              <a:defRPr sz="3200" b="0" i="0" baseline="0">
                <a:solidFill>
                  <a:schemeClr val="tx2">
                    <a:lumMod val="75000"/>
                  </a:schemeClr>
                </a:solidFill>
                <a:latin typeface="Franklin Gothic Demi Cond" panose="020B0706030402020204" pitchFamily="34" charset="0"/>
                <a:cs typeface="Times New Roman" panose="02020603050405020304" pitchFamily="18" charset="0"/>
              </a:defRPr>
            </a:lvl1pPr>
          </a:lstStyle>
          <a:p>
            <a:r>
              <a:rPr lang="en-US"/>
              <a:t>Click to add title, 1 line max</a:t>
            </a:r>
          </a:p>
        </p:txBody>
      </p:sp>
      <p:cxnSp>
        <p:nvCxnSpPr>
          <p:cNvPr id="3" name="Straight Connector 2"/>
          <p:cNvCxnSpPr/>
          <p:nvPr userDrawn="1"/>
        </p:nvCxnSpPr>
        <p:spPr>
          <a:xfrm>
            <a:off x="0" y="6573308"/>
            <a:ext cx="12192000" cy="0"/>
          </a:xfrm>
          <a:prstGeom prst="line">
            <a:avLst/>
          </a:prstGeom>
          <a:ln w="28575">
            <a:solidFill>
              <a:schemeClr val="accent3">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52051228"/>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extLst>
    <p:ext uri="{DCECCB84-F9BA-43D5-87BE-67443E8EF086}">
      <p15:sldGuideLst xmlns:p15="http://schemas.microsoft.com/office/powerpoint/2012/main">
        <p15:guide id="1" orient="horz" pos="2160" userDrawn="1">
          <p15:clr>
            <a:srgbClr val="FBAE40"/>
          </p15:clr>
        </p15:guide>
        <p15:guide id="2" pos="192" userDrawn="1">
          <p15:clr>
            <a:srgbClr val="FBAE4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 Title only">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5DCBDBD-AAC6-48E3-05E6-B72498E2C422}"/>
              </a:ext>
            </a:extLst>
          </p:cNvPr>
          <p:cNvSpPr/>
          <p:nvPr userDrawn="1"/>
        </p:nvSpPr>
        <p:spPr>
          <a:xfrm>
            <a:off x="0" y="3860"/>
            <a:ext cx="12192000" cy="457316"/>
          </a:xfrm>
          <a:prstGeom prst="rect">
            <a:avLst/>
          </a:prstGeom>
          <a:gradFill flip="none" rotWithShape="1">
            <a:gsLst>
              <a:gs pos="0">
                <a:schemeClr val="tx2">
                  <a:lumMod val="75000"/>
                </a:schemeClr>
              </a:gs>
              <a:gs pos="60000">
                <a:schemeClr val="accent2">
                  <a:lumMod val="60000"/>
                  <a:lumOff val="40000"/>
                  <a:tint val="44500"/>
                  <a:satMod val="160000"/>
                </a:schemeClr>
              </a:gs>
              <a:gs pos="100000">
                <a:schemeClr val="accent2">
                  <a:lumMod val="60000"/>
                  <a:lumOff val="40000"/>
                  <a:tint val="23500"/>
                  <a:satMod val="160000"/>
                </a:schemeClr>
              </a:gs>
            </a:gsLst>
            <a:lin ang="10800000" scaled="1"/>
            <a:tileRect/>
          </a:gradFill>
          <a:ln>
            <a:noFill/>
          </a:ln>
        </p:spPr>
        <p:style>
          <a:lnRef idx="1">
            <a:schemeClr val="accent1"/>
          </a:lnRef>
          <a:fillRef idx="3">
            <a:schemeClr val="accent1"/>
          </a:fillRef>
          <a:effectRef idx="2">
            <a:schemeClr val="accent1"/>
          </a:effectRef>
          <a:fontRef idx="minor">
            <a:schemeClr val="lt1"/>
          </a:fontRef>
        </p:style>
        <p:txBody>
          <a:bodyPr rtlCol="0" anchor="ctr"/>
          <a:lstStyle/>
          <a:p>
            <a:pPr algn="l"/>
            <a:endParaRPr lang="en-US" sz="1050">
              <a:solidFill>
                <a:schemeClr val="accent3">
                  <a:lumMod val="75000"/>
                </a:schemeClr>
              </a:solidFill>
              <a:latin typeface="Franklin Gothic Demi Cond" panose="020B0706030402020204" pitchFamily="34" charset="0"/>
            </a:endParaRPr>
          </a:p>
        </p:txBody>
      </p:sp>
      <p:sp>
        <p:nvSpPr>
          <p:cNvPr id="3" name="Title 1">
            <a:extLst>
              <a:ext uri="{FF2B5EF4-FFF2-40B4-BE49-F238E27FC236}">
                <a16:creationId xmlns:a16="http://schemas.microsoft.com/office/drawing/2014/main" id="{7C9607A8-B6C7-7321-80A8-8485F208EFCE}"/>
              </a:ext>
            </a:extLst>
          </p:cNvPr>
          <p:cNvSpPr>
            <a:spLocks noGrp="1"/>
          </p:cNvSpPr>
          <p:nvPr>
            <p:ph type="title" hasCustomPrompt="1"/>
          </p:nvPr>
        </p:nvSpPr>
        <p:spPr>
          <a:xfrm>
            <a:off x="97746" y="0"/>
            <a:ext cx="11894227" cy="457316"/>
          </a:xfrm>
          <a:prstGeom prst="rect">
            <a:avLst/>
          </a:prstGeom>
        </p:spPr>
        <p:txBody>
          <a:bodyPr anchor="t">
            <a:noAutofit/>
          </a:bodyPr>
          <a:lstStyle>
            <a:lvl1pPr algn="l">
              <a:defRPr sz="2700" b="0" i="0" baseline="0">
                <a:solidFill>
                  <a:schemeClr val="tx2">
                    <a:lumMod val="75000"/>
                  </a:schemeClr>
                </a:solidFill>
                <a:latin typeface="Franklin Gothic Demi Cond" panose="020B0706030402020204" pitchFamily="34" charset="0"/>
                <a:cs typeface="Times New Roman" panose="02020603050405020304" pitchFamily="18" charset="0"/>
              </a:defRPr>
            </a:lvl1pPr>
          </a:lstStyle>
          <a:p>
            <a:r>
              <a:rPr lang="en-US"/>
              <a:t>Click to add title, 1 line max</a:t>
            </a:r>
          </a:p>
        </p:txBody>
      </p:sp>
      <p:sp>
        <p:nvSpPr>
          <p:cNvPr id="4" name="Footer Placeholder 3">
            <a:extLst>
              <a:ext uri="{FF2B5EF4-FFF2-40B4-BE49-F238E27FC236}">
                <a16:creationId xmlns:a16="http://schemas.microsoft.com/office/drawing/2014/main" id="{684BA598-F0B0-2CA7-2D04-719CCF014059}"/>
              </a:ext>
            </a:extLst>
          </p:cNvPr>
          <p:cNvSpPr>
            <a:spLocks noGrp="1"/>
          </p:cNvSpPr>
          <p:nvPr>
            <p:ph type="ftr" sz="quarter" idx="13"/>
          </p:nvPr>
        </p:nvSpPr>
        <p:spPr>
          <a:xfrm>
            <a:off x="97748" y="6573308"/>
            <a:ext cx="10841193" cy="284692"/>
          </a:xfrm>
          <a:prstGeom prst="rect">
            <a:avLst/>
          </a:prstGeom>
        </p:spPr>
        <p:txBody>
          <a:bodyPr/>
          <a:lstStyle>
            <a:lvl1pPr>
              <a:defRPr sz="1000">
                <a:latin typeface="+mn-lt"/>
              </a:defRPr>
            </a:lvl1pPr>
          </a:lstStyle>
          <a:p>
            <a:pPr>
              <a:defRPr/>
            </a:pPr>
            <a:r>
              <a:rPr lang="en-US" sz="750">
                <a:solidFill>
                  <a:prstClr val="black"/>
                </a:solidFill>
              </a:rPr>
              <a:t>Transitions to Community Living Webinar | NCDHHS | November 2026</a:t>
            </a:r>
            <a:endParaRPr lang="en-US" sz="750">
              <a:solidFill>
                <a:prstClr val="black"/>
              </a:solidFill>
              <a:latin typeface="+mn-lt"/>
            </a:endParaRPr>
          </a:p>
        </p:txBody>
      </p:sp>
      <p:sp>
        <p:nvSpPr>
          <p:cNvPr id="5" name="Slide Number Placeholder 21">
            <a:extLst>
              <a:ext uri="{FF2B5EF4-FFF2-40B4-BE49-F238E27FC236}">
                <a16:creationId xmlns:a16="http://schemas.microsoft.com/office/drawing/2014/main" id="{6FC11A09-792C-12E7-62D1-B36698D95970}"/>
              </a:ext>
            </a:extLst>
          </p:cNvPr>
          <p:cNvSpPr>
            <a:spLocks noGrp="1"/>
          </p:cNvSpPr>
          <p:nvPr>
            <p:ph type="sldNum" sz="quarter" idx="4"/>
          </p:nvPr>
        </p:nvSpPr>
        <p:spPr>
          <a:xfrm>
            <a:off x="11074401" y="6573308"/>
            <a:ext cx="752131" cy="284692"/>
          </a:xfrm>
          <a:prstGeom prst="rect">
            <a:avLst/>
          </a:prstGeom>
        </p:spPr>
        <p:txBody>
          <a:bodyPr/>
          <a:lstStyle>
            <a:lvl1pPr algn="r">
              <a:defRPr sz="1000" b="1">
                <a:solidFill>
                  <a:sysClr val="windowText" lastClr="000000"/>
                </a:solidFill>
                <a:latin typeface="+mn-lt"/>
              </a:defRPr>
            </a:lvl1pPr>
          </a:lstStyle>
          <a:p>
            <a:fld id="{11F27F3A-B3E9-41ED-AF8F-A365F10BB65F}" type="slidenum">
              <a:rPr lang="en-US" smtClean="0"/>
              <a:pPr/>
              <a:t>‹#›</a:t>
            </a:fld>
            <a:endParaRPr lang="en-US"/>
          </a:p>
        </p:txBody>
      </p:sp>
    </p:spTree>
    <p:extLst>
      <p:ext uri="{BB962C8B-B14F-4D97-AF65-F5344CB8AC3E}">
        <p14:creationId xmlns:p14="http://schemas.microsoft.com/office/powerpoint/2010/main" val="390231120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Title, Text">
    <p:spTree>
      <p:nvGrpSpPr>
        <p:cNvPr id="1" name=""/>
        <p:cNvGrpSpPr/>
        <p:nvPr/>
      </p:nvGrpSpPr>
      <p:grpSpPr>
        <a:xfrm>
          <a:off x="0" y="0"/>
          <a:ext cx="0" cy="0"/>
          <a:chOff x="0" y="0"/>
          <a:chExt cx="0" cy="0"/>
        </a:xfrm>
      </p:grpSpPr>
      <p:sp>
        <p:nvSpPr>
          <p:cNvPr id="4" name="Text Placeholder 3"/>
          <p:cNvSpPr>
            <a:spLocks noGrp="1"/>
          </p:cNvSpPr>
          <p:nvPr>
            <p:ph type="body" sz="quarter" idx="10" hasCustomPrompt="1"/>
          </p:nvPr>
        </p:nvSpPr>
        <p:spPr>
          <a:xfrm>
            <a:off x="594804" y="559292"/>
            <a:ext cx="10990555" cy="5797119"/>
          </a:xfrm>
          <a:prstGeom prst="rect">
            <a:avLst/>
          </a:prstGeom>
        </p:spPr>
        <p:txBody>
          <a:bodyPr>
            <a:noAutofit/>
          </a:bodyPr>
          <a:lstStyle>
            <a:lvl1pPr marL="171447" indent="-171447">
              <a:lnSpc>
                <a:spcPct val="100000"/>
              </a:lnSpc>
              <a:spcBef>
                <a:spcPts val="900"/>
              </a:spcBef>
              <a:defRPr sz="1600">
                <a:latin typeface="+mn-lt"/>
              </a:defRPr>
            </a:lvl1pPr>
            <a:lvl2pPr marL="432190" indent="-175019">
              <a:lnSpc>
                <a:spcPct val="100000"/>
              </a:lnSpc>
              <a:buFont typeface="Franklin Gothic Medium" panose="020B0603020102020204" pitchFamily="34" charset="0"/>
              <a:buChar char="−"/>
              <a:defRPr sz="1600">
                <a:latin typeface="+mn-lt"/>
              </a:defRPr>
            </a:lvl2pPr>
            <a:lvl3pPr marL="729840" indent="-171447">
              <a:lnSpc>
                <a:spcPct val="100000"/>
              </a:lnSpc>
              <a:defRPr sz="1600">
                <a:latin typeface="+mn-lt"/>
              </a:defRPr>
            </a:lvl3pPr>
            <a:lvl4pPr>
              <a:defRPr>
                <a:latin typeface="Franklin Gothic Medium" panose="020B0603020102020204" pitchFamily="34" charset="0"/>
              </a:defRPr>
            </a:lvl4pPr>
            <a:lvl5pPr>
              <a:defRPr>
                <a:latin typeface="Franklin Gothic Medium" panose="020B0603020102020204" pitchFamily="34" charset="0"/>
              </a:defRPr>
            </a:lvl5pPr>
          </a:lstStyle>
          <a:p>
            <a:pPr lvl="0"/>
            <a:r>
              <a:rPr lang="en-US"/>
              <a:t>Click to add bullets</a:t>
            </a:r>
          </a:p>
          <a:p>
            <a:pPr lvl="1"/>
            <a:r>
              <a:rPr lang="en-US"/>
              <a:t> Bullet 2</a:t>
            </a:r>
          </a:p>
          <a:p>
            <a:pPr lvl="2"/>
            <a:r>
              <a:rPr lang="en-US"/>
              <a:t>Bullet 3</a:t>
            </a:r>
          </a:p>
        </p:txBody>
      </p:sp>
      <p:sp>
        <p:nvSpPr>
          <p:cNvPr id="23" name="Title 1"/>
          <p:cNvSpPr>
            <a:spLocks noGrp="1"/>
          </p:cNvSpPr>
          <p:nvPr>
            <p:ph type="title" hasCustomPrompt="1"/>
          </p:nvPr>
        </p:nvSpPr>
        <p:spPr>
          <a:xfrm>
            <a:off x="594804" y="0"/>
            <a:ext cx="10990555" cy="457316"/>
          </a:xfrm>
          <a:prstGeom prst="rect">
            <a:avLst/>
          </a:prstGeom>
        </p:spPr>
        <p:txBody>
          <a:bodyPr anchor="t">
            <a:noAutofit/>
          </a:bodyPr>
          <a:lstStyle>
            <a:lvl1pPr algn="l">
              <a:defRPr sz="2700" b="0" i="0" baseline="0">
                <a:solidFill>
                  <a:schemeClr val="tx2">
                    <a:lumMod val="75000"/>
                  </a:schemeClr>
                </a:solidFill>
                <a:latin typeface="Franklin Gothic Demi Cond" panose="020B0706030402020204" pitchFamily="34" charset="0"/>
                <a:cs typeface="Times New Roman" panose="02020603050405020304" pitchFamily="18" charset="0"/>
              </a:defRPr>
            </a:lvl1pPr>
          </a:lstStyle>
          <a:p>
            <a:r>
              <a:rPr lang="en-US"/>
              <a:t>Click to add title, 1 line max</a:t>
            </a:r>
          </a:p>
        </p:txBody>
      </p:sp>
      <p:sp>
        <p:nvSpPr>
          <p:cNvPr id="6" name="Footer Placeholder 3">
            <a:extLst>
              <a:ext uri="{FF2B5EF4-FFF2-40B4-BE49-F238E27FC236}">
                <a16:creationId xmlns:a16="http://schemas.microsoft.com/office/drawing/2014/main" id="{155F5748-A4BA-7336-3A93-FEB49EDECD3D}"/>
              </a:ext>
            </a:extLst>
          </p:cNvPr>
          <p:cNvSpPr>
            <a:spLocks noGrp="1"/>
          </p:cNvSpPr>
          <p:nvPr>
            <p:ph type="ftr" sz="quarter" idx="3"/>
          </p:nvPr>
        </p:nvSpPr>
        <p:spPr>
          <a:xfrm>
            <a:off x="97748" y="6573308"/>
            <a:ext cx="10841193" cy="284692"/>
          </a:xfrm>
          <a:prstGeom prst="rect">
            <a:avLst/>
          </a:prstGeom>
        </p:spPr>
        <p:txBody>
          <a:bodyPr/>
          <a:lstStyle>
            <a:lvl1pPr>
              <a:defRPr sz="1000" b="1">
                <a:latin typeface="+mn-lt"/>
              </a:defRPr>
            </a:lvl1pPr>
          </a:lstStyle>
          <a:p>
            <a:pPr>
              <a:defRPr/>
            </a:pPr>
            <a:r>
              <a:rPr lang="en-US" sz="750" b="0">
                <a:solidFill>
                  <a:prstClr val="black"/>
                </a:solidFill>
              </a:rPr>
              <a:t>Transitions to Community Living Webinar | NCDHHS | November 2026</a:t>
            </a:r>
            <a:endParaRPr lang="en-US" sz="750" b="0">
              <a:solidFill>
                <a:prstClr val="black"/>
              </a:solidFill>
              <a:latin typeface="+mn-lt"/>
            </a:endParaRPr>
          </a:p>
        </p:txBody>
      </p:sp>
      <p:sp>
        <p:nvSpPr>
          <p:cNvPr id="7" name="Slide Number Placeholder 21">
            <a:extLst>
              <a:ext uri="{FF2B5EF4-FFF2-40B4-BE49-F238E27FC236}">
                <a16:creationId xmlns:a16="http://schemas.microsoft.com/office/drawing/2014/main" id="{E92C1885-9FAE-0220-E796-48E1AA5661E2}"/>
              </a:ext>
            </a:extLst>
          </p:cNvPr>
          <p:cNvSpPr>
            <a:spLocks noGrp="1"/>
          </p:cNvSpPr>
          <p:nvPr>
            <p:ph type="sldNum" sz="quarter" idx="4"/>
          </p:nvPr>
        </p:nvSpPr>
        <p:spPr>
          <a:xfrm>
            <a:off x="11074401" y="6573308"/>
            <a:ext cx="752131" cy="284692"/>
          </a:xfrm>
          <a:prstGeom prst="rect">
            <a:avLst/>
          </a:prstGeom>
        </p:spPr>
        <p:txBody>
          <a:bodyPr/>
          <a:lstStyle>
            <a:lvl1pPr algn="r">
              <a:defRPr sz="1000" b="1">
                <a:solidFill>
                  <a:sysClr val="windowText" lastClr="000000"/>
                </a:solidFill>
                <a:latin typeface="+mn-lt"/>
              </a:defRPr>
            </a:lvl1pPr>
          </a:lstStyle>
          <a:p>
            <a:fld id="{11F27F3A-B3E9-41ED-AF8F-A365F10BB65F}" type="slidenum">
              <a:rPr lang="en-US" smtClean="0"/>
              <a:pPr/>
              <a:t>‹#›</a:t>
            </a:fld>
            <a:endParaRPr lang="en-US"/>
          </a:p>
        </p:txBody>
      </p:sp>
    </p:spTree>
    <p:extLst>
      <p:ext uri="{BB962C8B-B14F-4D97-AF65-F5344CB8AC3E}">
        <p14:creationId xmlns:p14="http://schemas.microsoft.com/office/powerpoint/2010/main" val="247052891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Title Slide (Dark)">
    <p:spTree>
      <p:nvGrpSpPr>
        <p:cNvPr id="1" name=""/>
        <p:cNvGrpSpPr/>
        <p:nvPr/>
      </p:nvGrpSpPr>
      <p:grpSpPr>
        <a:xfrm>
          <a:off x="0" y="0"/>
          <a:ext cx="0" cy="0"/>
          <a:chOff x="0" y="0"/>
          <a:chExt cx="0" cy="0"/>
        </a:xfrm>
      </p:grpSpPr>
      <p:sp>
        <p:nvSpPr>
          <p:cNvPr id="13" name="Title 1">
            <a:extLst>
              <a:ext uri="{FF2B5EF4-FFF2-40B4-BE49-F238E27FC236}">
                <a16:creationId xmlns:a16="http://schemas.microsoft.com/office/drawing/2014/main" id="{F409F682-5FFD-1D44-8237-6165161A9232}"/>
              </a:ext>
            </a:extLst>
          </p:cNvPr>
          <p:cNvSpPr>
            <a:spLocks noGrp="1"/>
          </p:cNvSpPr>
          <p:nvPr>
            <p:ph type="title" hasCustomPrompt="1"/>
          </p:nvPr>
        </p:nvSpPr>
        <p:spPr>
          <a:xfrm>
            <a:off x="1676400" y="1447800"/>
            <a:ext cx="9829800" cy="2667000"/>
          </a:xfrm>
        </p:spPr>
        <p:txBody>
          <a:bodyPr anchor="b"/>
          <a:lstStyle>
            <a:lvl1pPr>
              <a:lnSpc>
                <a:spcPts val="4400"/>
              </a:lnSpc>
              <a:defRPr sz="4800">
                <a:solidFill>
                  <a:schemeClr val="bg1"/>
                </a:solidFill>
              </a:defRPr>
            </a:lvl1pPr>
          </a:lstStyle>
          <a:p>
            <a:r>
              <a:rPr lang="en-US"/>
              <a:t>TAC 2020 Title (4 lines max)</a:t>
            </a:r>
          </a:p>
        </p:txBody>
      </p:sp>
      <p:sp>
        <p:nvSpPr>
          <p:cNvPr id="3" name="Subtitle 2">
            <a:extLst>
              <a:ext uri="{FF2B5EF4-FFF2-40B4-BE49-F238E27FC236}">
                <a16:creationId xmlns:a16="http://schemas.microsoft.com/office/drawing/2014/main" id="{E61241A8-55EA-BF44-9E4E-0F653736F708}"/>
              </a:ext>
            </a:extLst>
          </p:cNvPr>
          <p:cNvSpPr>
            <a:spLocks noGrp="1"/>
          </p:cNvSpPr>
          <p:nvPr>
            <p:ph type="subTitle" idx="1" hasCustomPrompt="1"/>
          </p:nvPr>
        </p:nvSpPr>
        <p:spPr>
          <a:xfrm>
            <a:off x="1676400" y="4381500"/>
            <a:ext cx="8801100" cy="952500"/>
          </a:xfrm>
        </p:spPr>
        <p:txBody>
          <a:bodyPr>
            <a:normAutofit/>
          </a:bodyPr>
          <a:lstStyle>
            <a:lvl1pPr marL="0" indent="0" algn="l">
              <a:buNone/>
              <a:defRPr sz="1800" b="1" i="0">
                <a:solidFill>
                  <a:srgbClr val="B3E7F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Subtitle (optional)</a:t>
            </a:r>
          </a:p>
          <a:p>
            <a:endParaRPr lang="en-US"/>
          </a:p>
        </p:txBody>
      </p:sp>
      <p:sp>
        <p:nvSpPr>
          <p:cNvPr id="21" name="Text Placeholder 20">
            <a:extLst>
              <a:ext uri="{FF2B5EF4-FFF2-40B4-BE49-F238E27FC236}">
                <a16:creationId xmlns:a16="http://schemas.microsoft.com/office/drawing/2014/main" id="{6D60167F-7C47-F64A-BF1C-8ED35EB236EE}"/>
              </a:ext>
            </a:extLst>
          </p:cNvPr>
          <p:cNvSpPr>
            <a:spLocks noGrp="1"/>
          </p:cNvSpPr>
          <p:nvPr>
            <p:ph type="body" sz="quarter" idx="15" hasCustomPrompt="1"/>
          </p:nvPr>
        </p:nvSpPr>
        <p:spPr>
          <a:xfrm>
            <a:off x="1676400" y="5715000"/>
            <a:ext cx="6096000" cy="422564"/>
          </a:xfrm>
        </p:spPr>
        <p:txBody>
          <a:bodyPr>
            <a:normAutofit/>
          </a:bodyPr>
          <a:lstStyle>
            <a:lvl1pPr marL="9525" indent="0">
              <a:buNone/>
              <a:tabLst/>
              <a:defRPr sz="2000" b="0">
                <a:solidFill>
                  <a:schemeClr val="bg1"/>
                </a:solidFill>
                <a:latin typeface="+mj-lt"/>
              </a:defRPr>
            </a:lvl1pPr>
            <a:lvl2pPr marL="9525" indent="0">
              <a:buNone/>
              <a:tabLst/>
              <a:defRPr>
                <a:solidFill>
                  <a:schemeClr val="bg1"/>
                </a:solidFill>
              </a:defRPr>
            </a:lvl2pPr>
            <a:lvl3pPr marL="9525" indent="0">
              <a:buNone/>
              <a:tabLst/>
              <a:defRPr sz="1600" b="0">
                <a:solidFill>
                  <a:schemeClr val="bg1"/>
                </a:solidFill>
                <a:latin typeface="+mj-lt"/>
              </a:defRPr>
            </a:lvl3pPr>
            <a:lvl4pPr marL="9525" indent="0">
              <a:buNone/>
              <a:tabLst/>
              <a:defRPr>
                <a:solidFill>
                  <a:schemeClr val="bg1"/>
                </a:solidFill>
              </a:defRPr>
            </a:lvl4pPr>
            <a:lvl5pPr marL="9525" indent="0">
              <a:buNone/>
              <a:tabLst/>
              <a:defRPr>
                <a:solidFill>
                  <a:schemeClr val="bg1"/>
                </a:solidFill>
              </a:defRPr>
            </a:lvl5pPr>
          </a:lstStyle>
          <a:p>
            <a:pPr lvl="0"/>
            <a:r>
              <a:rPr lang="en-US"/>
              <a:t>Authors (optional)</a:t>
            </a:r>
          </a:p>
        </p:txBody>
      </p:sp>
      <p:sp>
        <p:nvSpPr>
          <p:cNvPr id="5" name="Text Placeholder 20">
            <a:extLst>
              <a:ext uri="{FF2B5EF4-FFF2-40B4-BE49-F238E27FC236}">
                <a16:creationId xmlns:a16="http://schemas.microsoft.com/office/drawing/2014/main" id="{3B3A24C1-C2ED-7A41-87C3-55344CC41E4A}"/>
              </a:ext>
            </a:extLst>
          </p:cNvPr>
          <p:cNvSpPr>
            <a:spLocks noGrp="1"/>
          </p:cNvSpPr>
          <p:nvPr>
            <p:ph type="body" sz="quarter" idx="16" hasCustomPrompt="1"/>
          </p:nvPr>
        </p:nvSpPr>
        <p:spPr>
          <a:xfrm>
            <a:off x="8801100" y="5715000"/>
            <a:ext cx="2705100" cy="422564"/>
          </a:xfrm>
        </p:spPr>
        <p:txBody>
          <a:bodyPr>
            <a:normAutofit/>
          </a:bodyPr>
          <a:lstStyle>
            <a:lvl1pPr marL="9525" indent="0" algn="l">
              <a:buNone/>
              <a:tabLst/>
              <a:defRPr sz="2000" b="0">
                <a:solidFill>
                  <a:schemeClr val="bg1"/>
                </a:solidFill>
                <a:latin typeface="+mj-lt"/>
              </a:defRPr>
            </a:lvl1pPr>
            <a:lvl2pPr marL="9525" indent="0">
              <a:buNone/>
              <a:tabLst/>
              <a:defRPr>
                <a:solidFill>
                  <a:schemeClr val="bg1"/>
                </a:solidFill>
              </a:defRPr>
            </a:lvl2pPr>
            <a:lvl3pPr marL="9525" indent="0">
              <a:buNone/>
              <a:tabLst/>
              <a:defRPr sz="1600" b="0">
                <a:solidFill>
                  <a:schemeClr val="bg1"/>
                </a:solidFill>
                <a:latin typeface="+mj-lt"/>
              </a:defRPr>
            </a:lvl3pPr>
            <a:lvl4pPr marL="9525" indent="0">
              <a:buNone/>
              <a:tabLst/>
              <a:defRPr>
                <a:solidFill>
                  <a:schemeClr val="bg1"/>
                </a:solidFill>
              </a:defRPr>
            </a:lvl4pPr>
            <a:lvl5pPr marL="9525" indent="0">
              <a:buNone/>
              <a:tabLst/>
              <a:defRPr>
                <a:solidFill>
                  <a:schemeClr val="bg1"/>
                </a:solidFill>
              </a:defRPr>
            </a:lvl5pPr>
          </a:lstStyle>
          <a:p>
            <a:pPr lvl="0"/>
            <a:r>
              <a:rPr lang="en-US"/>
              <a:t>Date (optional)</a:t>
            </a:r>
          </a:p>
        </p:txBody>
      </p:sp>
    </p:spTree>
    <p:extLst>
      <p:ext uri="{BB962C8B-B14F-4D97-AF65-F5344CB8AC3E}">
        <p14:creationId xmlns:p14="http://schemas.microsoft.com/office/powerpoint/2010/main" val="2777987441"/>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Title Slide (Light)">
    <p:spTree>
      <p:nvGrpSpPr>
        <p:cNvPr id="1" name=""/>
        <p:cNvGrpSpPr/>
        <p:nvPr/>
      </p:nvGrpSpPr>
      <p:grpSpPr>
        <a:xfrm>
          <a:off x="0" y="0"/>
          <a:ext cx="0" cy="0"/>
          <a:chOff x="0" y="0"/>
          <a:chExt cx="0" cy="0"/>
        </a:xfrm>
      </p:grpSpPr>
      <p:sp>
        <p:nvSpPr>
          <p:cNvPr id="13" name="Title 1">
            <a:extLst>
              <a:ext uri="{FF2B5EF4-FFF2-40B4-BE49-F238E27FC236}">
                <a16:creationId xmlns:a16="http://schemas.microsoft.com/office/drawing/2014/main" id="{F409F682-5FFD-1D44-8237-6165161A9232}"/>
              </a:ext>
            </a:extLst>
          </p:cNvPr>
          <p:cNvSpPr>
            <a:spLocks noGrp="1"/>
          </p:cNvSpPr>
          <p:nvPr>
            <p:ph type="title" hasCustomPrompt="1"/>
          </p:nvPr>
        </p:nvSpPr>
        <p:spPr>
          <a:xfrm>
            <a:off x="1676400" y="1447800"/>
            <a:ext cx="9829800" cy="2667000"/>
          </a:xfrm>
        </p:spPr>
        <p:txBody>
          <a:bodyPr anchor="b"/>
          <a:lstStyle>
            <a:lvl1pPr>
              <a:lnSpc>
                <a:spcPts val="4400"/>
              </a:lnSpc>
              <a:defRPr sz="4800">
                <a:solidFill>
                  <a:srgbClr val="0D3162"/>
                </a:solidFill>
              </a:defRPr>
            </a:lvl1pPr>
          </a:lstStyle>
          <a:p>
            <a:r>
              <a:rPr lang="en-US"/>
              <a:t>TAC 2020 Title (4 lines max) </a:t>
            </a:r>
          </a:p>
        </p:txBody>
      </p:sp>
      <p:sp>
        <p:nvSpPr>
          <p:cNvPr id="3" name="Subtitle 2">
            <a:extLst>
              <a:ext uri="{FF2B5EF4-FFF2-40B4-BE49-F238E27FC236}">
                <a16:creationId xmlns:a16="http://schemas.microsoft.com/office/drawing/2014/main" id="{E61241A8-55EA-BF44-9E4E-0F653736F708}"/>
              </a:ext>
            </a:extLst>
          </p:cNvPr>
          <p:cNvSpPr>
            <a:spLocks noGrp="1"/>
          </p:cNvSpPr>
          <p:nvPr>
            <p:ph type="subTitle" idx="1" hasCustomPrompt="1"/>
          </p:nvPr>
        </p:nvSpPr>
        <p:spPr>
          <a:xfrm>
            <a:off x="1676400" y="4381500"/>
            <a:ext cx="8801100" cy="952500"/>
          </a:xfrm>
        </p:spPr>
        <p:txBody>
          <a:bodyPr>
            <a:normAutofit/>
          </a:bodyPr>
          <a:lstStyle>
            <a:lvl1pPr marL="0" indent="0" algn="l">
              <a:buNone/>
              <a:defRPr sz="1800" b="1" i="0">
                <a:solidFill>
                  <a:srgbClr val="007FA9"/>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Subtitle (optional)</a:t>
            </a:r>
          </a:p>
          <a:p>
            <a:endParaRPr lang="en-US"/>
          </a:p>
        </p:txBody>
      </p:sp>
      <p:sp>
        <p:nvSpPr>
          <p:cNvPr id="21" name="Text Placeholder 20">
            <a:extLst>
              <a:ext uri="{FF2B5EF4-FFF2-40B4-BE49-F238E27FC236}">
                <a16:creationId xmlns:a16="http://schemas.microsoft.com/office/drawing/2014/main" id="{6D60167F-7C47-F64A-BF1C-8ED35EB236EE}"/>
              </a:ext>
            </a:extLst>
          </p:cNvPr>
          <p:cNvSpPr>
            <a:spLocks noGrp="1"/>
          </p:cNvSpPr>
          <p:nvPr>
            <p:ph type="body" sz="quarter" idx="15" hasCustomPrompt="1"/>
          </p:nvPr>
        </p:nvSpPr>
        <p:spPr>
          <a:xfrm>
            <a:off x="1676400" y="5715000"/>
            <a:ext cx="6096000" cy="422564"/>
          </a:xfrm>
        </p:spPr>
        <p:txBody>
          <a:bodyPr>
            <a:normAutofit/>
          </a:bodyPr>
          <a:lstStyle>
            <a:lvl1pPr marL="9525" indent="0">
              <a:buNone/>
              <a:tabLst/>
              <a:defRPr sz="2000" b="0">
                <a:solidFill>
                  <a:srgbClr val="0D3162"/>
                </a:solidFill>
                <a:latin typeface="+mj-lt"/>
              </a:defRPr>
            </a:lvl1pPr>
            <a:lvl2pPr marL="9525" indent="0">
              <a:buNone/>
              <a:tabLst/>
              <a:defRPr>
                <a:solidFill>
                  <a:schemeClr val="bg1"/>
                </a:solidFill>
              </a:defRPr>
            </a:lvl2pPr>
            <a:lvl3pPr marL="9525" indent="0">
              <a:buNone/>
              <a:tabLst/>
              <a:defRPr sz="1600" b="0">
                <a:solidFill>
                  <a:schemeClr val="bg1"/>
                </a:solidFill>
                <a:latin typeface="+mj-lt"/>
              </a:defRPr>
            </a:lvl3pPr>
            <a:lvl4pPr marL="9525" indent="0">
              <a:buNone/>
              <a:tabLst/>
              <a:defRPr>
                <a:solidFill>
                  <a:schemeClr val="bg1"/>
                </a:solidFill>
              </a:defRPr>
            </a:lvl4pPr>
            <a:lvl5pPr marL="9525" indent="0">
              <a:buNone/>
              <a:tabLst/>
              <a:defRPr>
                <a:solidFill>
                  <a:schemeClr val="bg1"/>
                </a:solidFill>
              </a:defRPr>
            </a:lvl5pPr>
          </a:lstStyle>
          <a:p>
            <a:pPr lvl="0"/>
            <a:r>
              <a:rPr lang="en-US"/>
              <a:t>Authors (optional)</a:t>
            </a:r>
          </a:p>
        </p:txBody>
      </p:sp>
      <p:sp>
        <p:nvSpPr>
          <p:cNvPr id="5" name="Text Placeholder 20">
            <a:extLst>
              <a:ext uri="{FF2B5EF4-FFF2-40B4-BE49-F238E27FC236}">
                <a16:creationId xmlns:a16="http://schemas.microsoft.com/office/drawing/2014/main" id="{3B3A24C1-C2ED-7A41-87C3-55344CC41E4A}"/>
              </a:ext>
            </a:extLst>
          </p:cNvPr>
          <p:cNvSpPr>
            <a:spLocks noGrp="1"/>
          </p:cNvSpPr>
          <p:nvPr>
            <p:ph type="body" sz="quarter" idx="16" hasCustomPrompt="1"/>
          </p:nvPr>
        </p:nvSpPr>
        <p:spPr>
          <a:xfrm>
            <a:off x="8801100" y="5715000"/>
            <a:ext cx="2705100" cy="422564"/>
          </a:xfrm>
        </p:spPr>
        <p:txBody>
          <a:bodyPr>
            <a:normAutofit/>
          </a:bodyPr>
          <a:lstStyle>
            <a:lvl1pPr marL="9525" indent="0" algn="l">
              <a:buNone/>
              <a:tabLst/>
              <a:defRPr sz="2000" b="0">
                <a:solidFill>
                  <a:srgbClr val="0D3162"/>
                </a:solidFill>
                <a:latin typeface="+mj-lt"/>
              </a:defRPr>
            </a:lvl1pPr>
            <a:lvl2pPr marL="9525" indent="0">
              <a:buNone/>
              <a:tabLst/>
              <a:defRPr>
                <a:solidFill>
                  <a:schemeClr val="bg1"/>
                </a:solidFill>
              </a:defRPr>
            </a:lvl2pPr>
            <a:lvl3pPr marL="9525" indent="0">
              <a:buNone/>
              <a:tabLst/>
              <a:defRPr sz="1600" b="0">
                <a:solidFill>
                  <a:schemeClr val="bg1"/>
                </a:solidFill>
                <a:latin typeface="+mj-lt"/>
              </a:defRPr>
            </a:lvl3pPr>
            <a:lvl4pPr marL="9525" indent="0">
              <a:buNone/>
              <a:tabLst/>
              <a:defRPr>
                <a:solidFill>
                  <a:schemeClr val="bg1"/>
                </a:solidFill>
              </a:defRPr>
            </a:lvl4pPr>
            <a:lvl5pPr marL="9525" indent="0">
              <a:buNone/>
              <a:tabLst/>
              <a:defRPr>
                <a:solidFill>
                  <a:schemeClr val="bg1"/>
                </a:solidFill>
              </a:defRPr>
            </a:lvl5pPr>
          </a:lstStyle>
          <a:p>
            <a:pPr lvl="0"/>
            <a:r>
              <a:rPr lang="en-US"/>
              <a:t>Date (optional)</a:t>
            </a:r>
          </a:p>
        </p:txBody>
      </p:sp>
      <p:sp>
        <p:nvSpPr>
          <p:cNvPr id="2" name="Footer Placeholder 1">
            <a:extLst>
              <a:ext uri="{FF2B5EF4-FFF2-40B4-BE49-F238E27FC236}">
                <a16:creationId xmlns:a16="http://schemas.microsoft.com/office/drawing/2014/main" id="{73B831CB-8283-0543-BC1C-DF361B8067DB}"/>
              </a:ext>
            </a:extLst>
          </p:cNvPr>
          <p:cNvSpPr>
            <a:spLocks noGrp="1"/>
          </p:cNvSpPr>
          <p:nvPr>
            <p:ph type="ftr" sz="quarter" idx="17"/>
          </p:nvPr>
        </p:nvSpPr>
        <p:spPr/>
        <p:txBody>
          <a:bodyPr/>
          <a:lstStyle/>
          <a:p>
            <a:r>
              <a:rPr lang="en-US"/>
              <a:t>Transitions to Community Living</a:t>
            </a:r>
          </a:p>
        </p:txBody>
      </p:sp>
      <p:sp>
        <p:nvSpPr>
          <p:cNvPr id="4" name="Slide Number Placeholder 3">
            <a:extLst>
              <a:ext uri="{FF2B5EF4-FFF2-40B4-BE49-F238E27FC236}">
                <a16:creationId xmlns:a16="http://schemas.microsoft.com/office/drawing/2014/main" id="{57204BF0-3CA2-E043-9291-A0529265F01D}"/>
              </a:ext>
            </a:extLst>
          </p:cNvPr>
          <p:cNvSpPr>
            <a:spLocks noGrp="1"/>
          </p:cNvSpPr>
          <p:nvPr>
            <p:ph type="sldNum" sz="quarter" idx="18"/>
          </p:nvPr>
        </p:nvSpPr>
        <p:spPr/>
        <p:txBody>
          <a:bodyPr/>
          <a:lstStyle/>
          <a:p>
            <a:fld id="{B31B09A4-47ED-9E4B-A9DC-669DB755F4F1}" type="slidenum">
              <a:rPr lang="en-US" smtClean="0"/>
              <a:pPr/>
              <a:t>‹#›</a:t>
            </a:fld>
            <a:endParaRPr lang="en-US"/>
          </a:p>
        </p:txBody>
      </p:sp>
    </p:spTree>
    <p:extLst>
      <p:ext uri="{BB962C8B-B14F-4D97-AF65-F5344CB8AC3E}">
        <p14:creationId xmlns:p14="http://schemas.microsoft.com/office/powerpoint/2010/main" val="3393588678"/>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Divider Slide (Dark)">
    <p:spTree>
      <p:nvGrpSpPr>
        <p:cNvPr id="1" name=""/>
        <p:cNvGrpSpPr/>
        <p:nvPr/>
      </p:nvGrpSpPr>
      <p:grpSpPr>
        <a:xfrm>
          <a:off x="0" y="0"/>
          <a:ext cx="0" cy="0"/>
          <a:chOff x="0" y="0"/>
          <a:chExt cx="0" cy="0"/>
        </a:xfrm>
      </p:grpSpPr>
      <p:sp>
        <p:nvSpPr>
          <p:cNvPr id="13" name="Title 1">
            <a:extLst>
              <a:ext uri="{FF2B5EF4-FFF2-40B4-BE49-F238E27FC236}">
                <a16:creationId xmlns:a16="http://schemas.microsoft.com/office/drawing/2014/main" id="{F409F682-5FFD-1D44-8237-6165161A9232}"/>
              </a:ext>
            </a:extLst>
          </p:cNvPr>
          <p:cNvSpPr>
            <a:spLocks noGrp="1"/>
          </p:cNvSpPr>
          <p:nvPr>
            <p:ph type="title" hasCustomPrompt="1"/>
          </p:nvPr>
        </p:nvSpPr>
        <p:spPr>
          <a:xfrm>
            <a:off x="1673352" y="1447800"/>
            <a:ext cx="9829800" cy="2667000"/>
          </a:xfrm>
        </p:spPr>
        <p:txBody>
          <a:bodyPr anchor="b"/>
          <a:lstStyle>
            <a:lvl1pPr>
              <a:lnSpc>
                <a:spcPts val="4400"/>
              </a:lnSpc>
              <a:defRPr sz="4800">
                <a:solidFill>
                  <a:schemeClr val="bg1"/>
                </a:solidFill>
              </a:defRPr>
            </a:lvl1pPr>
          </a:lstStyle>
          <a:p>
            <a:r>
              <a:rPr lang="en-US"/>
              <a:t>Divider Slide (Dark)</a:t>
            </a:r>
          </a:p>
        </p:txBody>
      </p:sp>
      <p:sp>
        <p:nvSpPr>
          <p:cNvPr id="3" name="Subtitle 2">
            <a:extLst>
              <a:ext uri="{FF2B5EF4-FFF2-40B4-BE49-F238E27FC236}">
                <a16:creationId xmlns:a16="http://schemas.microsoft.com/office/drawing/2014/main" id="{E61241A8-55EA-BF44-9E4E-0F653736F708}"/>
              </a:ext>
            </a:extLst>
          </p:cNvPr>
          <p:cNvSpPr>
            <a:spLocks noGrp="1"/>
          </p:cNvSpPr>
          <p:nvPr>
            <p:ph type="subTitle" idx="1" hasCustomPrompt="1"/>
          </p:nvPr>
        </p:nvSpPr>
        <p:spPr>
          <a:xfrm>
            <a:off x="1676400" y="4381500"/>
            <a:ext cx="8801100" cy="952500"/>
          </a:xfrm>
        </p:spPr>
        <p:txBody>
          <a:bodyPr>
            <a:normAutofit/>
          </a:bodyPr>
          <a:lstStyle>
            <a:lvl1pPr marL="0" indent="0" algn="l">
              <a:buNone/>
              <a:defRPr sz="1800" b="1" i="0">
                <a:solidFill>
                  <a:srgbClr val="B3E7F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Subtitle (optional)</a:t>
            </a:r>
          </a:p>
          <a:p>
            <a:endParaRPr lang="en-US"/>
          </a:p>
        </p:txBody>
      </p:sp>
    </p:spTree>
    <p:extLst>
      <p:ext uri="{BB962C8B-B14F-4D97-AF65-F5344CB8AC3E}">
        <p14:creationId xmlns:p14="http://schemas.microsoft.com/office/powerpoint/2010/main" val="1427083734"/>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Divier Slide (Light)">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F9CBA5DF-2FC2-5740-9E38-96D04CCEA147}"/>
              </a:ext>
            </a:extLst>
          </p:cNvPr>
          <p:cNvSpPr>
            <a:spLocks noGrp="1"/>
          </p:cNvSpPr>
          <p:nvPr>
            <p:ph type="title" hasCustomPrompt="1"/>
          </p:nvPr>
        </p:nvSpPr>
        <p:spPr>
          <a:xfrm>
            <a:off x="1676400" y="1673352"/>
            <a:ext cx="9829800" cy="2476500"/>
          </a:xfrm>
        </p:spPr>
        <p:txBody>
          <a:bodyPr anchor="b"/>
          <a:lstStyle>
            <a:lvl1pPr>
              <a:lnSpc>
                <a:spcPts val="4400"/>
              </a:lnSpc>
              <a:defRPr sz="4800">
                <a:solidFill>
                  <a:schemeClr val="accent1"/>
                </a:solidFill>
              </a:defRPr>
            </a:lvl1pPr>
          </a:lstStyle>
          <a:p>
            <a:r>
              <a:rPr lang="en-US"/>
              <a:t>Divider Slide (Light)</a:t>
            </a:r>
          </a:p>
        </p:txBody>
      </p:sp>
      <p:sp>
        <p:nvSpPr>
          <p:cNvPr id="9" name="Slide Number Placeholder 16">
            <a:extLst>
              <a:ext uri="{FF2B5EF4-FFF2-40B4-BE49-F238E27FC236}">
                <a16:creationId xmlns:a16="http://schemas.microsoft.com/office/drawing/2014/main" id="{CE48E33E-4C26-5A4C-840E-90211FF80595}"/>
              </a:ext>
            </a:extLst>
          </p:cNvPr>
          <p:cNvSpPr>
            <a:spLocks noGrp="1"/>
          </p:cNvSpPr>
          <p:nvPr>
            <p:ph type="sldNum" sz="quarter" idx="4"/>
          </p:nvPr>
        </p:nvSpPr>
        <p:spPr>
          <a:xfrm>
            <a:off x="11448288" y="6160642"/>
            <a:ext cx="533400" cy="365760"/>
          </a:xfrm>
          <a:prstGeom prst="rect">
            <a:avLst/>
          </a:prstGeom>
        </p:spPr>
        <p:txBody>
          <a:bodyPr vert="horz" lIns="91440" tIns="45720" rIns="91440" bIns="45720" rtlCol="0" anchor="ctr"/>
          <a:lstStyle>
            <a:lvl1pPr algn="ctr">
              <a:defRPr sz="1200" b="1" i="0">
                <a:solidFill>
                  <a:schemeClr val="bg1"/>
                </a:solidFill>
                <a:latin typeface="Arial" panose="020B0604020202020204" pitchFamily="34" charset="0"/>
                <a:cs typeface="Arial" panose="020B0604020202020204" pitchFamily="34" charset="0"/>
              </a:defRPr>
            </a:lvl1pPr>
          </a:lstStyle>
          <a:p>
            <a:fld id="{B31B09A4-47ED-9E4B-A9DC-669DB755F4F1}" type="slidenum">
              <a:rPr lang="en-US" smtClean="0"/>
              <a:pPr/>
              <a:t>‹#›</a:t>
            </a:fld>
            <a:endParaRPr lang="en-US"/>
          </a:p>
        </p:txBody>
      </p:sp>
      <p:sp>
        <p:nvSpPr>
          <p:cNvPr id="10" name="Subtitle 2">
            <a:extLst>
              <a:ext uri="{FF2B5EF4-FFF2-40B4-BE49-F238E27FC236}">
                <a16:creationId xmlns:a16="http://schemas.microsoft.com/office/drawing/2014/main" id="{9F0116F0-D6AE-1F4F-B651-AD20CFB00733}"/>
              </a:ext>
            </a:extLst>
          </p:cNvPr>
          <p:cNvSpPr>
            <a:spLocks noGrp="1"/>
          </p:cNvSpPr>
          <p:nvPr>
            <p:ph type="subTitle" idx="1" hasCustomPrompt="1"/>
          </p:nvPr>
        </p:nvSpPr>
        <p:spPr>
          <a:xfrm>
            <a:off x="1676400" y="4381500"/>
            <a:ext cx="8801100" cy="952500"/>
          </a:xfrm>
        </p:spPr>
        <p:txBody>
          <a:bodyPr>
            <a:normAutofit/>
          </a:bodyPr>
          <a:lstStyle>
            <a:lvl1pPr marL="0" indent="0" algn="l">
              <a:buNone/>
              <a:defRPr sz="2000" b="1" i="0">
                <a:solidFill>
                  <a:srgbClr val="007FA9"/>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Subtitle (optional)</a:t>
            </a:r>
          </a:p>
          <a:p>
            <a:endParaRPr lang="en-US"/>
          </a:p>
        </p:txBody>
      </p:sp>
      <p:sp>
        <p:nvSpPr>
          <p:cNvPr id="2" name="Footer Placeholder 1">
            <a:extLst>
              <a:ext uri="{FF2B5EF4-FFF2-40B4-BE49-F238E27FC236}">
                <a16:creationId xmlns:a16="http://schemas.microsoft.com/office/drawing/2014/main" id="{533808D2-F568-1F4A-BED7-6BEB327F18C6}"/>
              </a:ext>
            </a:extLst>
          </p:cNvPr>
          <p:cNvSpPr>
            <a:spLocks noGrp="1"/>
          </p:cNvSpPr>
          <p:nvPr>
            <p:ph type="ftr" sz="quarter" idx="15"/>
          </p:nvPr>
        </p:nvSpPr>
        <p:spPr/>
        <p:txBody>
          <a:bodyPr anchor="ctr"/>
          <a:lstStyle/>
          <a:p>
            <a:r>
              <a:rPr lang="en-US"/>
              <a:t>Transitions to Community Living</a:t>
            </a:r>
          </a:p>
        </p:txBody>
      </p:sp>
    </p:spTree>
    <p:extLst>
      <p:ext uri="{BB962C8B-B14F-4D97-AF65-F5344CB8AC3E}">
        <p14:creationId xmlns:p14="http://schemas.microsoft.com/office/powerpoint/2010/main" val="1588265805"/>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Agenda">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24074097-2FCA-6A47-A22F-1D169A9DF8FC}"/>
              </a:ext>
            </a:extLst>
          </p:cNvPr>
          <p:cNvSpPr>
            <a:spLocks noGrp="1"/>
          </p:cNvSpPr>
          <p:nvPr>
            <p:ph type="title" hasCustomPrompt="1"/>
          </p:nvPr>
        </p:nvSpPr>
        <p:spPr>
          <a:xfrm>
            <a:off x="1676400" y="381000"/>
            <a:ext cx="9829800" cy="685800"/>
          </a:xfrm>
        </p:spPr>
        <p:txBody>
          <a:bodyPr/>
          <a:lstStyle/>
          <a:p>
            <a:r>
              <a:rPr lang="en-US"/>
              <a:t>Overview</a:t>
            </a:r>
          </a:p>
        </p:txBody>
      </p:sp>
      <p:sp>
        <p:nvSpPr>
          <p:cNvPr id="3" name="Content Placeholder 2">
            <a:extLst>
              <a:ext uri="{FF2B5EF4-FFF2-40B4-BE49-F238E27FC236}">
                <a16:creationId xmlns:a16="http://schemas.microsoft.com/office/drawing/2014/main" id="{A5207A03-2EE7-F44D-B651-F7E16BC6EEA4}"/>
              </a:ext>
            </a:extLst>
          </p:cNvPr>
          <p:cNvSpPr>
            <a:spLocks noGrp="1"/>
          </p:cNvSpPr>
          <p:nvPr>
            <p:ph sz="half" idx="1" hasCustomPrompt="1"/>
          </p:nvPr>
        </p:nvSpPr>
        <p:spPr>
          <a:xfrm>
            <a:off x="2705100" y="1905000"/>
            <a:ext cx="3733800" cy="3810000"/>
          </a:xfrm>
        </p:spPr>
        <p:txBody>
          <a:bodyPr>
            <a:noAutofit/>
          </a:bodyPr>
          <a:lstStyle>
            <a:lvl1pPr marL="690563" indent="-679450">
              <a:lnSpc>
                <a:spcPct val="125000"/>
              </a:lnSpc>
              <a:buClr>
                <a:srgbClr val="007FA9"/>
              </a:buClr>
              <a:buSzPct val="125000"/>
              <a:buFont typeface="+mj-lt"/>
              <a:buAutoNum type="arabicPeriod"/>
              <a:tabLst/>
              <a:defRPr b="1" i="0">
                <a:latin typeface="Arial" panose="020B0604020202020204" pitchFamily="34" charset="0"/>
                <a:cs typeface="Arial" panose="020B0604020202020204" pitchFamily="34" charset="0"/>
              </a:defRPr>
            </a:lvl1pPr>
            <a:lvl2pPr marL="1382713" indent="-704850">
              <a:lnSpc>
                <a:spcPct val="175000"/>
              </a:lnSpc>
              <a:spcBef>
                <a:spcPts val="600"/>
              </a:spcBef>
              <a:buClr>
                <a:srgbClr val="007FA9"/>
              </a:buClr>
              <a:buSzPct val="125000"/>
              <a:buFont typeface="+mj-lt"/>
              <a:buAutoNum type="alphaLcPeriod"/>
              <a:tabLst/>
              <a:defRPr b="1" i="0">
                <a:latin typeface="Arial" panose="020B0604020202020204" pitchFamily="34" charset="0"/>
                <a:cs typeface="Arial" panose="020B0604020202020204" pitchFamily="34" charset="0"/>
              </a:defRPr>
            </a:lvl2pPr>
            <a:lvl3pPr marL="2062163" indent="-704850">
              <a:lnSpc>
                <a:spcPct val="175000"/>
              </a:lnSpc>
              <a:buSzPct val="125000"/>
              <a:buFont typeface="+mj-lt"/>
              <a:buAutoNum type="arabicPeriod"/>
              <a:tabLst/>
              <a:defRPr b="1" i="0">
                <a:latin typeface="Arial" panose="020B0604020202020204" pitchFamily="34" charset="0"/>
                <a:cs typeface="Arial" panose="020B0604020202020204" pitchFamily="34" charset="0"/>
              </a:defRPr>
            </a:lvl3pPr>
            <a:lvl4pPr marL="2062163" indent="-704850">
              <a:lnSpc>
                <a:spcPct val="175000"/>
              </a:lnSpc>
              <a:buSzPct val="150000"/>
              <a:buFont typeface="+mj-lt"/>
              <a:buAutoNum type="arabicPeriod"/>
              <a:tabLst/>
              <a:defRPr b="1" i="0">
                <a:latin typeface="Arial" panose="020B0604020202020204" pitchFamily="34" charset="0"/>
                <a:cs typeface="Arial" panose="020B0604020202020204" pitchFamily="34" charset="0"/>
              </a:defRPr>
            </a:lvl4pPr>
            <a:lvl5pPr marL="2062163" indent="-704850">
              <a:lnSpc>
                <a:spcPct val="175000"/>
              </a:lnSpc>
              <a:buSzPct val="150000"/>
              <a:buFont typeface="+mj-lt"/>
              <a:buAutoNum type="arabicPeriod"/>
              <a:tabLst/>
              <a:defRPr b="1" i="0">
                <a:latin typeface="Arial" panose="020B0604020202020204" pitchFamily="34" charset="0"/>
                <a:cs typeface="Arial" panose="020B0604020202020204" pitchFamily="34" charset="0"/>
              </a:defRPr>
            </a:lvl5pPr>
          </a:lstStyle>
          <a:p>
            <a:pPr lvl="0"/>
            <a:r>
              <a:rPr lang="en-US"/>
              <a:t>Agenda Item 1</a:t>
            </a:r>
          </a:p>
          <a:p>
            <a:pPr lvl="1"/>
            <a:r>
              <a:rPr lang="en-US"/>
              <a:t>Second level</a:t>
            </a:r>
          </a:p>
        </p:txBody>
      </p:sp>
      <p:sp>
        <p:nvSpPr>
          <p:cNvPr id="7" name="Content Placeholder 2">
            <a:extLst>
              <a:ext uri="{FF2B5EF4-FFF2-40B4-BE49-F238E27FC236}">
                <a16:creationId xmlns:a16="http://schemas.microsoft.com/office/drawing/2014/main" id="{B07B7331-18D5-0641-B450-F03B9BDCF6A5}"/>
              </a:ext>
            </a:extLst>
          </p:cNvPr>
          <p:cNvSpPr>
            <a:spLocks noGrp="1"/>
          </p:cNvSpPr>
          <p:nvPr>
            <p:ph sz="half" idx="11" hasCustomPrompt="1"/>
          </p:nvPr>
        </p:nvSpPr>
        <p:spPr>
          <a:xfrm>
            <a:off x="7773045" y="1905000"/>
            <a:ext cx="3733800" cy="3810000"/>
          </a:xfrm>
        </p:spPr>
        <p:txBody>
          <a:bodyPr>
            <a:noAutofit/>
          </a:bodyPr>
          <a:lstStyle>
            <a:lvl1pPr marL="690563" indent="-679450">
              <a:lnSpc>
                <a:spcPct val="125000"/>
              </a:lnSpc>
              <a:buClr>
                <a:srgbClr val="007FA9"/>
              </a:buClr>
              <a:buSzPct val="125000"/>
              <a:buFont typeface="+mj-lt"/>
              <a:buAutoNum type="arabicPeriod" startAt="8"/>
              <a:tabLst/>
              <a:defRPr b="1" i="0">
                <a:latin typeface="Arial" panose="020B0604020202020204" pitchFamily="34" charset="0"/>
                <a:cs typeface="Arial" panose="020B0604020202020204" pitchFamily="34" charset="0"/>
              </a:defRPr>
            </a:lvl1pPr>
            <a:lvl2pPr marL="1382713" indent="-704850">
              <a:lnSpc>
                <a:spcPct val="175000"/>
              </a:lnSpc>
              <a:spcBef>
                <a:spcPts val="600"/>
              </a:spcBef>
              <a:buClr>
                <a:srgbClr val="007FA9"/>
              </a:buClr>
              <a:buSzPct val="125000"/>
              <a:buFont typeface="+mj-lt"/>
              <a:buAutoNum type="alphaLcPeriod"/>
              <a:tabLst/>
              <a:defRPr b="1" i="0">
                <a:latin typeface="Arial" panose="020B0604020202020204" pitchFamily="34" charset="0"/>
                <a:cs typeface="Arial" panose="020B0604020202020204" pitchFamily="34" charset="0"/>
              </a:defRPr>
            </a:lvl2pPr>
            <a:lvl3pPr marL="2062163" indent="-704850">
              <a:lnSpc>
                <a:spcPct val="175000"/>
              </a:lnSpc>
              <a:buSzPct val="125000"/>
              <a:buFont typeface="+mj-lt"/>
              <a:buAutoNum type="arabicPeriod"/>
              <a:tabLst/>
              <a:defRPr b="1" i="0">
                <a:latin typeface="Arial" panose="020B0604020202020204" pitchFamily="34" charset="0"/>
                <a:cs typeface="Arial" panose="020B0604020202020204" pitchFamily="34" charset="0"/>
              </a:defRPr>
            </a:lvl3pPr>
            <a:lvl4pPr marL="2062163" indent="-704850">
              <a:lnSpc>
                <a:spcPct val="175000"/>
              </a:lnSpc>
              <a:buSzPct val="150000"/>
              <a:buFont typeface="+mj-lt"/>
              <a:buAutoNum type="arabicPeriod"/>
              <a:tabLst/>
              <a:defRPr b="1" i="0">
                <a:latin typeface="Arial" panose="020B0604020202020204" pitchFamily="34" charset="0"/>
                <a:cs typeface="Arial" panose="020B0604020202020204" pitchFamily="34" charset="0"/>
              </a:defRPr>
            </a:lvl4pPr>
            <a:lvl5pPr marL="2062163" indent="-704850">
              <a:lnSpc>
                <a:spcPct val="175000"/>
              </a:lnSpc>
              <a:buSzPct val="150000"/>
              <a:buFont typeface="+mj-lt"/>
              <a:buAutoNum type="arabicPeriod"/>
              <a:tabLst/>
              <a:defRPr b="1" i="0">
                <a:latin typeface="Arial" panose="020B0604020202020204" pitchFamily="34" charset="0"/>
                <a:cs typeface="Arial" panose="020B0604020202020204" pitchFamily="34" charset="0"/>
              </a:defRPr>
            </a:lvl5pPr>
          </a:lstStyle>
          <a:p>
            <a:pPr lvl="0"/>
            <a:r>
              <a:rPr lang="en-US"/>
              <a:t>Agenda Item 1</a:t>
            </a:r>
          </a:p>
          <a:p>
            <a:pPr lvl="1"/>
            <a:r>
              <a:rPr lang="en-US"/>
              <a:t>Second level</a:t>
            </a:r>
          </a:p>
        </p:txBody>
      </p:sp>
      <p:sp>
        <p:nvSpPr>
          <p:cNvPr id="2" name="Footer Placeholder 1">
            <a:extLst>
              <a:ext uri="{FF2B5EF4-FFF2-40B4-BE49-F238E27FC236}">
                <a16:creationId xmlns:a16="http://schemas.microsoft.com/office/drawing/2014/main" id="{53C48F10-DA3B-C544-9BA0-C7F7722D2CA7}"/>
              </a:ext>
            </a:extLst>
          </p:cNvPr>
          <p:cNvSpPr>
            <a:spLocks noGrp="1"/>
          </p:cNvSpPr>
          <p:nvPr>
            <p:ph type="ftr" sz="quarter" idx="10"/>
          </p:nvPr>
        </p:nvSpPr>
        <p:spPr/>
        <p:txBody>
          <a:bodyPr anchor="ctr"/>
          <a:lstStyle/>
          <a:p>
            <a:r>
              <a:rPr lang="en-US"/>
              <a:t>Transitions to Community Living</a:t>
            </a:r>
          </a:p>
        </p:txBody>
      </p:sp>
      <p:sp>
        <p:nvSpPr>
          <p:cNvPr id="9" name="Slide Number Placeholder 16">
            <a:extLst>
              <a:ext uri="{FF2B5EF4-FFF2-40B4-BE49-F238E27FC236}">
                <a16:creationId xmlns:a16="http://schemas.microsoft.com/office/drawing/2014/main" id="{BC0C0A70-DDEB-7749-A077-73E8E96879E5}"/>
              </a:ext>
            </a:extLst>
          </p:cNvPr>
          <p:cNvSpPr>
            <a:spLocks noGrp="1"/>
          </p:cNvSpPr>
          <p:nvPr>
            <p:ph type="sldNum" sz="quarter" idx="4"/>
          </p:nvPr>
        </p:nvSpPr>
        <p:spPr>
          <a:xfrm>
            <a:off x="11448288" y="6160642"/>
            <a:ext cx="533400" cy="365760"/>
          </a:xfrm>
          <a:prstGeom prst="rect">
            <a:avLst/>
          </a:prstGeom>
        </p:spPr>
        <p:txBody>
          <a:bodyPr vert="horz" lIns="91440" tIns="45720" rIns="91440" bIns="45720" rtlCol="0" anchor="ctr"/>
          <a:lstStyle>
            <a:lvl1pPr algn="ctr">
              <a:defRPr sz="1200" b="1" i="0">
                <a:solidFill>
                  <a:schemeClr val="bg1"/>
                </a:solidFill>
                <a:latin typeface="Arial" panose="020B0604020202020204" pitchFamily="34" charset="0"/>
                <a:cs typeface="Arial" panose="020B0604020202020204" pitchFamily="34" charset="0"/>
              </a:defRPr>
            </a:lvl1pPr>
          </a:lstStyle>
          <a:p>
            <a:fld id="{B31B09A4-47ED-9E4B-A9DC-669DB755F4F1}" type="slidenum">
              <a:rPr lang="en-US" smtClean="0"/>
              <a:pPr/>
              <a:t>‹#›</a:t>
            </a:fld>
            <a:endParaRPr lang="en-US"/>
          </a:p>
        </p:txBody>
      </p:sp>
    </p:spTree>
    <p:extLst>
      <p:ext uri="{BB962C8B-B14F-4D97-AF65-F5344CB8AC3E}">
        <p14:creationId xmlns:p14="http://schemas.microsoft.com/office/powerpoint/2010/main" val="4081741195"/>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Team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DE7FB8-84B4-2442-9090-084CF7F2A6B7}"/>
              </a:ext>
            </a:extLst>
          </p:cNvPr>
          <p:cNvSpPr>
            <a:spLocks noGrp="1"/>
          </p:cNvSpPr>
          <p:nvPr>
            <p:ph type="title" hasCustomPrompt="1"/>
          </p:nvPr>
        </p:nvSpPr>
        <p:spPr>
          <a:xfrm>
            <a:off x="1676400" y="386552"/>
            <a:ext cx="9829800" cy="680248"/>
          </a:xfrm>
        </p:spPr>
        <p:txBody>
          <a:bodyPr anchor="b"/>
          <a:lstStyle>
            <a:lvl1pPr>
              <a:defRPr/>
            </a:lvl1pPr>
          </a:lstStyle>
          <a:p>
            <a:r>
              <a:rPr lang="en-US"/>
              <a:t>Team Slide (Pics / Bios)</a:t>
            </a:r>
          </a:p>
        </p:txBody>
      </p:sp>
      <p:sp>
        <p:nvSpPr>
          <p:cNvPr id="24" name="Picture Placeholder 23">
            <a:extLst>
              <a:ext uri="{FF2B5EF4-FFF2-40B4-BE49-F238E27FC236}">
                <a16:creationId xmlns:a16="http://schemas.microsoft.com/office/drawing/2014/main" id="{BBD232CE-E9D7-6248-81EF-41DAB61D7CE0}"/>
              </a:ext>
            </a:extLst>
          </p:cNvPr>
          <p:cNvSpPr>
            <a:spLocks noGrp="1"/>
          </p:cNvSpPr>
          <p:nvPr>
            <p:ph type="pic" sz="quarter" idx="16"/>
          </p:nvPr>
        </p:nvSpPr>
        <p:spPr>
          <a:xfrm>
            <a:off x="1682858" y="1714500"/>
            <a:ext cx="1028700" cy="952500"/>
          </a:xfrm>
        </p:spPr>
        <p:txBody>
          <a:bodyPr/>
          <a:lstStyle/>
          <a:p>
            <a:endParaRPr lang="en-US"/>
          </a:p>
        </p:txBody>
      </p:sp>
      <p:sp>
        <p:nvSpPr>
          <p:cNvPr id="15" name="Text Placeholder 14">
            <a:extLst>
              <a:ext uri="{FF2B5EF4-FFF2-40B4-BE49-F238E27FC236}">
                <a16:creationId xmlns:a16="http://schemas.microsoft.com/office/drawing/2014/main" id="{F7DDF72E-9862-0A4B-B468-81303E9B9CC3}"/>
              </a:ext>
            </a:extLst>
          </p:cNvPr>
          <p:cNvSpPr>
            <a:spLocks noGrp="1"/>
          </p:cNvSpPr>
          <p:nvPr>
            <p:ph type="body" sz="quarter" idx="11" hasCustomPrompt="1"/>
          </p:nvPr>
        </p:nvSpPr>
        <p:spPr>
          <a:xfrm>
            <a:off x="2891173" y="1714500"/>
            <a:ext cx="2525486" cy="952500"/>
          </a:xfrm>
        </p:spPr>
        <p:txBody>
          <a:bodyPr anchor="t">
            <a:noAutofit/>
          </a:bodyPr>
          <a:lstStyle>
            <a:lvl1pPr marL="14288" indent="0">
              <a:spcBef>
                <a:spcPts val="0"/>
              </a:spcBef>
              <a:buNone/>
              <a:tabLst/>
              <a:defRPr sz="1600" b="0"/>
            </a:lvl1pPr>
            <a:lvl2pPr marL="14288" indent="0">
              <a:buNone/>
              <a:tabLst/>
              <a:defRPr sz="1400"/>
            </a:lvl2pPr>
            <a:lvl3pPr marL="14288" indent="0">
              <a:buNone/>
              <a:tabLst/>
              <a:defRPr sz="1400"/>
            </a:lvl3pPr>
            <a:lvl4pPr marL="14288" indent="0">
              <a:buNone/>
              <a:tabLst/>
              <a:defRPr sz="1400"/>
            </a:lvl4pPr>
            <a:lvl5pPr marL="14288" indent="0">
              <a:buNone/>
              <a:tabLst/>
              <a:defRPr sz="1400"/>
            </a:lvl5pPr>
          </a:lstStyle>
          <a:p>
            <a:pPr lvl="0"/>
            <a:r>
              <a:rPr lang="en-US"/>
              <a:t>Person 1</a:t>
            </a:r>
            <a:br>
              <a:rPr lang="en-US"/>
            </a:br>
            <a:r>
              <a:rPr lang="en-US"/>
              <a:t>Job Position</a:t>
            </a:r>
            <a:br>
              <a:rPr lang="en-US"/>
            </a:br>
            <a:r>
              <a:rPr lang="en-US"/>
              <a:t>Email</a:t>
            </a:r>
          </a:p>
        </p:txBody>
      </p:sp>
      <p:sp>
        <p:nvSpPr>
          <p:cNvPr id="26" name="Picture Placeholder 23">
            <a:extLst>
              <a:ext uri="{FF2B5EF4-FFF2-40B4-BE49-F238E27FC236}">
                <a16:creationId xmlns:a16="http://schemas.microsoft.com/office/drawing/2014/main" id="{0C6B8BBC-F95D-1A4B-856F-49C7163589FE}"/>
              </a:ext>
            </a:extLst>
          </p:cNvPr>
          <p:cNvSpPr>
            <a:spLocks noGrp="1"/>
          </p:cNvSpPr>
          <p:nvPr>
            <p:ph type="pic" sz="quarter" idx="18"/>
          </p:nvPr>
        </p:nvSpPr>
        <p:spPr>
          <a:xfrm>
            <a:off x="1682858" y="3052234"/>
            <a:ext cx="1028700" cy="952500"/>
          </a:xfrm>
        </p:spPr>
        <p:txBody>
          <a:bodyPr/>
          <a:lstStyle/>
          <a:p>
            <a:endParaRPr lang="en-US"/>
          </a:p>
        </p:txBody>
      </p:sp>
      <p:sp>
        <p:nvSpPr>
          <p:cNvPr id="17" name="Text Placeholder 14">
            <a:extLst>
              <a:ext uri="{FF2B5EF4-FFF2-40B4-BE49-F238E27FC236}">
                <a16:creationId xmlns:a16="http://schemas.microsoft.com/office/drawing/2014/main" id="{68E8A753-1F77-BE48-9C07-7513C867E541}"/>
              </a:ext>
            </a:extLst>
          </p:cNvPr>
          <p:cNvSpPr>
            <a:spLocks noGrp="1"/>
          </p:cNvSpPr>
          <p:nvPr>
            <p:ph type="body" sz="quarter" idx="12" hasCustomPrompt="1"/>
          </p:nvPr>
        </p:nvSpPr>
        <p:spPr>
          <a:xfrm>
            <a:off x="2891172" y="3053443"/>
            <a:ext cx="2525487" cy="952500"/>
          </a:xfrm>
        </p:spPr>
        <p:txBody>
          <a:bodyPr anchor="t">
            <a:noAutofit/>
          </a:bodyPr>
          <a:lstStyle>
            <a:lvl1pPr marL="0" indent="0">
              <a:spcBef>
                <a:spcPts val="0"/>
              </a:spcBef>
              <a:buNone/>
              <a:tabLst/>
              <a:defRPr sz="1700" b="0"/>
            </a:lvl1pPr>
            <a:lvl2pPr marL="14288" indent="0">
              <a:buNone/>
              <a:tabLst/>
              <a:defRPr sz="1400"/>
            </a:lvl2pPr>
            <a:lvl3pPr marL="14288" indent="0">
              <a:buNone/>
              <a:tabLst/>
              <a:defRPr sz="1400"/>
            </a:lvl3pPr>
            <a:lvl4pPr marL="14288" indent="0">
              <a:buNone/>
              <a:tabLst/>
              <a:defRPr sz="1400"/>
            </a:lvl4pPr>
            <a:lvl5pPr marL="14288" indent="0">
              <a:buNone/>
              <a:tabLst/>
              <a:defRPr sz="1400"/>
            </a:lvl5pPr>
          </a:lstStyle>
          <a:p>
            <a:pPr lvl="0"/>
            <a:r>
              <a:rPr lang="en-US"/>
              <a:t>Person 2</a:t>
            </a:r>
            <a:br>
              <a:rPr lang="en-US"/>
            </a:br>
            <a:r>
              <a:rPr lang="en-US"/>
              <a:t>Job Position</a:t>
            </a:r>
            <a:br>
              <a:rPr lang="en-US"/>
            </a:br>
            <a:r>
              <a:rPr lang="en-US"/>
              <a:t>Email</a:t>
            </a:r>
          </a:p>
        </p:txBody>
      </p:sp>
      <p:sp>
        <p:nvSpPr>
          <p:cNvPr id="27" name="Picture Placeholder 23">
            <a:extLst>
              <a:ext uri="{FF2B5EF4-FFF2-40B4-BE49-F238E27FC236}">
                <a16:creationId xmlns:a16="http://schemas.microsoft.com/office/drawing/2014/main" id="{2A2E2A94-D3D0-5749-A24E-6BB0A2D804F0}"/>
              </a:ext>
            </a:extLst>
          </p:cNvPr>
          <p:cNvSpPr>
            <a:spLocks noGrp="1"/>
          </p:cNvSpPr>
          <p:nvPr>
            <p:ph type="pic" sz="quarter" idx="19"/>
          </p:nvPr>
        </p:nvSpPr>
        <p:spPr>
          <a:xfrm>
            <a:off x="1682858" y="4389967"/>
            <a:ext cx="1028700" cy="952500"/>
          </a:xfrm>
        </p:spPr>
        <p:txBody>
          <a:bodyPr/>
          <a:lstStyle/>
          <a:p>
            <a:endParaRPr lang="en-US"/>
          </a:p>
        </p:txBody>
      </p:sp>
      <p:sp>
        <p:nvSpPr>
          <p:cNvPr id="22" name="Text Placeholder 14">
            <a:extLst>
              <a:ext uri="{FF2B5EF4-FFF2-40B4-BE49-F238E27FC236}">
                <a16:creationId xmlns:a16="http://schemas.microsoft.com/office/drawing/2014/main" id="{0554E438-121B-CE4A-AD88-46A4F5E8BC40}"/>
              </a:ext>
            </a:extLst>
          </p:cNvPr>
          <p:cNvSpPr>
            <a:spLocks noGrp="1"/>
          </p:cNvSpPr>
          <p:nvPr>
            <p:ph type="body" sz="quarter" idx="15" hasCustomPrompt="1"/>
          </p:nvPr>
        </p:nvSpPr>
        <p:spPr>
          <a:xfrm>
            <a:off x="2891172" y="4383479"/>
            <a:ext cx="2525487" cy="952500"/>
          </a:xfrm>
        </p:spPr>
        <p:txBody>
          <a:bodyPr anchor="t">
            <a:noAutofit/>
          </a:bodyPr>
          <a:lstStyle>
            <a:lvl1pPr marL="0" indent="0">
              <a:spcBef>
                <a:spcPts val="0"/>
              </a:spcBef>
              <a:buNone/>
              <a:tabLst/>
              <a:defRPr sz="1600" b="0"/>
            </a:lvl1pPr>
            <a:lvl2pPr marL="14288" indent="0">
              <a:buNone/>
              <a:tabLst/>
              <a:defRPr sz="1400"/>
            </a:lvl2pPr>
            <a:lvl3pPr marL="14288" indent="0">
              <a:buNone/>
              <a:tabLst/>
              <a:defRPr sz="1400"/>
            </a:lvl3pPr>
            <a:lvl4pPr marL="14288" indent="0">
              <a:buNone/>
              <a:tabLst/>
              <a:defRPr sz="1400"/>
            </a:lvl4pPr>
            <a:lvl5pPr marL="14288" indent="0">
              <a:buNone/>
              <a:tabLst/>
              <a:defRPr sz="1400"/>
            </a:lvl5pPr>
          </a:lstStyle>
          <a:p>
            <a:pPr lvl="0"/>
            <a:r>
              <a:rPr lang="en-US"/>
              <a:t>Person 3</a:t>
            </a:r>
            <a:br>
              <a:rPr lang="en-US"/>
            </a:br>
            <a:r>
              <a:rPr lang="en-US"/>
              <a:t>Job Position</a:t>
            </a:r>
            <a:br>
              <a:rPr lang="en-US"/>
            </a:br>
            <a:r>
              <a:rPr lang="en-US"/>
              <a:t>Email</a:t>
            </a:r>
          </a:p>
        </p:txBody>
      </p:sp>
      <p:sp>
        <p:nvSpPr>
          <p:cNvPr id="25" name="Picture Placeholder 23">
            <a:extLst>
              <a:ext uri="{FF2B5EF4-FFF2-40B4-BE49-F238E27FC236}">
                <a16:creationId xmlns:a16="http://schemas.microsoft.com/office/drawing/2014/main" id="{6F9AA69E-935C-B342-AF5E-8C1730390CA2}"/>
              </a:ext>
            </a:extLst>
          </p:cNvPr>
          <p:cNvSpPr>
            <a:spLocks noGrp="1"/>
          </p:cNvSpPr>
          <p:nvPr>
            <p:ph type="pic" sz="quarter" idx="17"/>
          </p:nvPr>
        </p:nvSpPr>
        <p:spPr>
          <a:xfrm>
            <a:off x="5768025" y="1714500"/>
            <a:ext cx="990600" cy="952500"/>
          </a:xfrm>
        </p:spPr>
        <p:txBody>
          <a:bodyPr/>
          <a:lstStyle/>
          <a:p>
            <a:endParaRPr lang="en-US"/>
          </a:p>
        </p:txBody>
      </p:sp>
      <p:sp>
        <p:nvSpPr>
          <p:cNvPr id="18" name="Text Placeholder 14">
            <a:extLst>
              <a:ext uri="{FF2B5EF4-FFF2-40B4-BE49-F238E27FC236}">
                <a16:creationId xmlns:a16="http://schemas.microsoft.com/office/drawing/2014/main" id="{77215271-4FDB-A443-B704-6D6F6225BCDD}"/>
              </a:ext>
            </a:extLst>
          </p:cNvPr>
          <p:cNvSpPr>
            <a:spLocks noGrp="1"/>
          </p:cNvSpPr>
          <p:nvPr>
            <p:ph type="body" sz="quarter" idx="13" hasCustomPrompt="1"/>
          </p:nvPr>
        </p:nvSpPr>
        <p:spPr>
          <a:xfrm>
            <a:off x="6933235" y="1714500"/>
            <a:ext cx="3554187" cy="952500"/>
          </a:xfrm>
        </p:spPr>
        <p:txBody>
          <a:bodyPr anchor="t">
            <a:noAutofit/>
          </a:bodyPr>
          <a:lstStyle>
            <a:lvl1pPr marL="0" indent="0">
              <a:spcBef>
                <a:spcPts val="0"/>
              </a:spcBef>
              <a:buNone/>
              <a:tabLst/>
              <a:defRPr sz="1600" b="0"/>
            </a:lvl1pPr>
            <a:lvl2pPr marL="14288" indent="0">
              <a:buNone/>
              <a:tabLst/>
              <a:defRPr sz="1400"/>
            </a:lvl2pPr>
            <a:lvl3pPr marL="14288" indent="0">
              <a:buNone/>
              <a:tabLst/>
              <a:defRPr sz="1400"/>
            </a:lvl3pPr>
            <a:lvl4pPr marL="14288" indent="0">
              <a:buNone/>
              <a:tabLst/>
              <a:defRPr sz="1400"/>
            </a:lvl4pPr>
            <a:lvl5pPr marL="14288" indent="0">
              <a:buNone/>
              <a:tabLst/>
              <a:defRPr sz="1400"/>
            </a:lvl5pPr>
          </a:lstStyle>
          <a:p>
            <a:pPr lvl="0"/>
            <a:r>
              <a:rPr lang="en-US"/>
              <a:t>Person 4</a:t>
            </a:r>
            <a:br>
              <a:rPr lang="en-US"/>
            </a:br>
            <a:r>
              <a:rPr lang="en-US"/>
              <a:t>Job Position</a:t>
            </a:r>
            <a:br>
              <a:rPr lang="en-US"/>
            </a:br>
            <a:r>
              <a:rPr lang="en-US"/>
              <a:t>Email</a:t>
            </a:r>
          </a:p>
        </p:txBody>
      </p:sp>
      <p:sp>
        <p:nvSpPr>
          <p:cNvPr id="28" name="Picture Placeholder 23">
            <a:extLst>
              <a:ext uri="{FF2B5EF4-FFF2-40B4-BE49-F238E27FC236}">
                <a16:creationId xmlns:a16="http://schemas.microsoft.com/office/drawing/2014/main" id="{39762348-EDA8-7D48-9922-72F4C21FC0C1}"/>
              </a:ext>
            </a:extLst>
          </p:cNvPr>
          <p:cNvSpPr>
            <a:spLocks noGrp="1"/>
          </p:cNvSpPr>
          <p:nvPr>
            <p:ph type="pic" sz="quarter" idx="20"/>
          </p:nvPr>
        </p:nvSpPr>
        <p:spPr>
          <a:xfrm>
            <a:off x="5768025" y="3052234"/>
            <a:ext cx="982133" cy="952500"/>
          </a:xfrm>
        </p:spPr>
        <p:txBody>
          <a:bodyPr/>
          <a:lstStyle/>
          <a:p>
            <a:endParaRPr lang="en-US"/>
          </a:p>
        </p:txBody>
      </p:sp>
      <p:sp>
        <p:nvSpPr>
          <p:cNvPr id="19" name="Text Placeholder 14">
            <a:extLst>
              <a:ext uri="{FF2B5EF4-FFF2-40B4-BE49-F238E27FC236}">
                <a16:creationId xmlns:a16="http://schemas.microsoft.com/office/drawing/2014/main" id="{CF096472-4E28-544C-97E7-B09ED7337C7A}"/>
              </a:ext>
            </a:extLst>
          </p:cNvPr>
          <p:cNvSpPr>
            <a:spLocks noGrp="1"/>
          </p:cNvSpPr>
          <p:nvPr>
            <p:ph type="body" sz="quarter" idx="14" hasCustomPrompt="1"/>
          </p:nvPr>
        </p:nvSpPr>
        <p:spPr>
          <a:xfrm>
            <a:off x="6933235" y="3053443"/>
            <a:ext cx="3554185" cy="951292"/>
          </a:xfrm>
        </p:spPr>
        <p:txBody>
          <a:bodyPr anchor="t">
            <a:noAutofit/>
          </a:bodyPr>
          <a:lstStyle>
            <a:lvl1pPr marL="0" indent="0">
              <a:spcBef>
                <a:spcPts val="0"/>
              </a:spcBef>
              <a:buNone/>
              <a:tabLst/>
              <a:defRPr sz="1600" b="0"/>
            </a:lvl1pPr>
            <a:lvl2pPr marL="14288" indent="0">
              <a:buNone/>
              <a:tabLst/>
              <a:defRPr sz="1400"/>
            </a:lvl2pPr>
            <a:lvl3pPr marL="14288" indent="0">
              <a:buNone/>
              <a:tabLst/>
              <a:defRPr sz="1400"/>
            </a:lvl3pPr>
            <a:lvl4pPr marL="14288" indent="0">
              <a:buNone/>
              <a:tabLst/>
              <a:defRPr sz="1400"/>
            </a:lvl4pPr>
            <a:lvl5pPr marL="14288" indent="0">
              <a:buNone/>
              <a:tabLst/>
              <a:defRPr sz="1400"/>
            </a:lvl5pPr>
          </a:lstStyle>
          <a:p>
            <a:pPr lvl="0"/>
            <a:r>
              <a:rPr lang="en-US"/>
              <a:t>Person 5</a:t>
            </a:r>
            <a:br>
              <a:rPr lang="en-US"/>
            </a:br>
            <a:r>
              <a:rPr lang="en-US"/>
              <a:t>Job Position </a:t>
            </a:r>
          </a:p>
          <a:p>
            <a:pPr lvl="0"/>
            <a:r>
              <a:rPr lang="en-US"/>
              <a:t>Email</a:t>
            </a:r>
          </a:p>
        </p:txBody>
      </p:sp>
      <p:sp>
        <p:nvSpPr>
          <p:cNvPr id="3" name="Footer Placeholder 2">
            <a:extLst>
              <a:ext uri="{FF2B5EF4-FFF2-40B4-BE49-F238E27FC236}">
                <a16:creationId xmlns:a16="http://schemas.microsoft.com/office/drawing/2014/main" id="{A6AD5A12-DD90-FF45-8CC4-BEA2C31FDD0D}"/>
              </a:ext>
            </a:extLst>
          </p:cNvPr>
          <p:cNvSpPr>
            <a:spLocks noGrp="1"/>
          </p:cNvSpPr>
          <p:nvPr>
            <p:ph type="ftr" sz="quarter" idx="21"/>
          </p:nvPr>
        </p:nvSpPr>
        <p:spPr/>
        <p:txBody>
          <a:bodyPr anchor="ctr"/>
          <a:lstStyle/>
          <a:p>
            <a:r>
              <a:rPr lang="en-US"/>
              <a:t>Transitions to Community Living</a:t>
            </a:r>
          </a:p>
        </p:txBody>
      </p:sp>
      <p:sp>
        <p:nvSpPr>
          <p:cNvPr id="29" name="Slide Number Placeholder 16">
            <a:extLst>
              <a:ext uri="{FF2B5EF4-FFF2-40B4-BE49-F238E27FC236}">
                <a16:creationId xmlns:a16="http://schemas.microsoft.com/office/drawing/2014/main" id="{39144CA3-828B-664C-A5BB-F5E2D9F16102}"/>
              </a:ext>
            </a:extLst>
          </p:cNvPr>
          <p:cNvSpPr>
            <a:spLocks noGrp="1"/>
          </p:cNvSpPr>
          <p:nvPr>
            <p:ph type="sldNum" sz="quarter" idx="4"/>
          </p:nvPr>
        </p:nvSpPr>
        <p:spPr>
          <a:xfrm>
            <a:off x="11448288" y="6160642"/>
            <a:ext cx="533400" cy="365760"/>
          </a:xfrm>
          <a:prstGeom prst="rect">
            <a:avLst/>
          </a:prstGeom>
        </p:spPr>
        <p:txBody>
          <a:bodyPr vert="horz" lIns="91440" tIns="45720" rIns="91440" bIns="45720" rtlCol="0" anchor="ctr"/>
          <a:lstStyle>
            <a:lvl1pPr algn="ctr">
              <a:defRPr sz="1200" b="1" i="0">
                <a:solidFill>
                  <a:schemeClr val="bg1"/>
                </a:solidFill>
                <a:latin typeface="Arial" panose="020B0604020202020204" pitchFamily="34" charset="0"/>
                <a:cs typeface="Arial" panose="020B0604020202020204" pitchFamily="34" charset="0"/>
              </a:defRPr>
            </a:lvl1pPr>
          </a:lstStyle>
          <a:p>
            <a:fld id="{B31B09A4-47ED-9E4B-A9DC-669DB755F4F1}" type="slidenum">
              <a:rPr lang="en-US" smtClean="0"/>
              <a:pPr/>
              <a:t>‹#›</a:t>
            </a:fld>
            <a:endParaRPr lang="en-US"/>
          </a:p>
        </p:txBody>
      </p:sp>
    </p:spTree>
    <p:extLst>
      <p:ext uri="{BB962C8B-B14F-4D97-AF65-F5344CB8AC3E}">
        <p14:creationId xmlns:p14="http://schemas.microsoft.com/office/powerpoint/2010/main" val="138785366"/>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1 Col Bullets (page w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040A9C-7FDF-1345-93AE-1020AD1FEEF8}"/>
              </a:ext>
            </a:extLst>
          </p:cNvPr>
          <p:cNvSpPr>
            <a:spLocks noGrp="1"/>
          </p:cNvSpPr>
          <p:nvPr>
            <p:ph type="title" hasCustomPrompt="1"/>
          </p:nvPr>
        </p:nvSpPr>
        <p:spPr>
          <a:xfrm>
            <a:off x="1676400" y="381000"/>
            <a:ext cx="9829800" cy="685800"/>
          </a:xfrm>
        </p:spPr>
        <p:txBody>
          <a:bodyPr/>
          <a:lstStyle/>
          <a:p>
            <a:r>
              <a:rPr lang="en-US"/>
              <a:t>Page-Wide Bullets</a:t>
            </a:r>
          </a:p>
        </p:txBody>
      </p:sp>
      <p:sp>
        <p:nvSpPr>
          <p:cNvPr id="5" name="Text Placeholder 3">
            <a:extLst>
              <a:ext uri="{FF2B5EF4-FFF2-40B4-BE49-F238E27FC236}">
                <a16:creationId xmlns:a16="http://schemas.microsoft.com/office/drawing/2014/main" id="{D953D916-E911-6E4A-8164-8C0A48A9F3E4}"/>
              </a:ext>
            </a:extLst>
          </p:cNvPr>
          <p:cNvSpPr>
            <a:spLocks noGrp="1"/>
          </p:cNvSpPr>
          <p:nvPr>
            <p:ph type="body" sz="quarter" idx="11" hasCustomPrompt="1"/>
          </p:nvPr>
        </p:nvSpPr>
        <p:spPr>
          <a:xfrm>
            <a:off x="1676400" y="1295400"/>
            <a:ext cx="4724400" cy="419100"/>
          </a:xfrm>
        </p:spPr>
        <p:txBody>
          <a:bodyPr>
            <a:noAutofit/>
          </a:bodyPr>
          <a:lstStyle>
            <a:lvl1pPr marL="0" indent="0">
              <a:buFontTx/>
              <a:buNone/>
              <a:defRPr sz="2000" b="1" i="0">
                <a:solidFill>
                  <a:schemeClr val="accent1"/>
                </a:solidFill>
                <a:latin typeface="Arial" panose="020B0604020202020204" pitchFamily="34" charset="0"/>
                <a:cs typeface="Arial" panose="020B0604020202020204" pitchFamily="34" charset="0"/>
              </a:defRPr>
            </a:lvl1pPr>
          </a:lstStyle>
          <a:p>
            <a:pPr lvl="0"/>
            <a:r>
              <a:rPr lang="en-US"/>
              <a:t>Subheading (optional)</a:t>
            </a:r>
          </a:p>
        </p:txBody>
      </p:sp>
      <p:sp>
        <p:nvSpPr>
          <p:cNvPr id="11" name="Text Placeholder 10">
            <a:extLst>
              <a:ext uri="{FF2B5EF4-FFF2-40B4-BE49-F238E27FC236}">
                <a16:creationId xmlns:a16="http://schemas.microsoft.com/office/drawing/2014/main" id="{15AC38BD-4D2A-B04D-A366-7EB7B7732169}"/>
              </a:ext>
            </a:extLst>
          </p:cNvPr>
          <p:cNvSpPr>
            <a:spLocks noGrp="1"/>
          </p:cNvSpPr>
          <p:nvPr>
            <p:ph type="body" sz="quarter" idx="13"/>
          </p:nvPr>
        </p:nvSpPr>
        <p:spPr>
          <a:xfrm>
            <a:off x="1676400" y="1714500"/>
            <a:ext cx="8839200" cy="4000500"/>
          </a:xfrm>
        </p:spPr>
        <p:txBody>
          <a:bodyPr/>
          <a:lstStyle>
            <a:lvl5pPr marL="1690688" indent="-338138">
              <a:buSzPct val="120000"/>
              <a:buFontTx/>
              <a:buBlip>
                <a:blip r:embed="rId2"/>
              </a:buBlip>
              <a:defRPr sz="20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Footer Placeholder 2">
            <a:extLst>
              <a:ext uri="{FF2B5EF4-FFF2-40B4-BE49-F238E27FC236}">
                <a16:creationId xmlns:a16="http://schemas.microsoft.com/office/drawing/2014/main" id="{1539BC51-36AE-E644-A4EF-5F54278E6C6C}"/>
              </a:ext>
            </a:extLst>
          </p:cNvPr>
          <p:cNvSpPr>
            <a:spLocks noGrp="1"/>
          </p:cNvSpPr>
          <p:nvPr>
            <p:ph type="ftr" sz="quarter" idx="14"/>
          </p:nvPr>
        </p:nvSpPr>
        <p:spPr/>
        <p:txBody>
          <a:bodyPr anchor="ctr"/>
          <a:lstStyle/>
          <a:p>
            <a:r>
              <a:rPr lang="en-US"/>
              <a:t>Transitions to Community Living</a:t>
            </a:r>
          </a:p>
        </p:txBody>
      </p:sp>
      <p:sp>
        <p:nvSpPr>
          <p:cNvPr id="12" name="Slide Number Placeholder 16">
            <a:extLst>
              <a:ext uri="{FF2B5EF4-FFF2-40B4-BE49-F238E27FC236}">
                <a16:creationId xmlns:a16="http://schemas.microsoft.com/office/drawing/2014/main" id="{0EC100CF-723B-1E40-81EA-E24F3E121CF4}"/>
              </a:ext>
            </a:extLst>
          </p:cNvPr>
          <p:cNvSpPr>
            <a:spLocks noGrp="1"/>
          </p:cNvSpPr>
          <p:nvPr>
            <p:ph type="sldNum" sz="quarter" idx="4"/>
          </p:nvPr>
        </p:nvSpPr>
        <p:spPr>
          <a:xfrm>
            <a:off x="11448288" y="6160642"/>
            <a:ext cx="533400" cy="365760"/>
          </a:xfrm>
          <a:prstGeom prst="rect">
            <a:avLst/>
          </a:prstGeom>
        </p:spPr>
        <p:txBody>
          <a:bodyPr vert="horz" lIns="91440" tIns="45720" rIns="91440" bIns="45720" rtlCol="0" anchor="ctr"/>
          <a:lstStyle>
            <a:lvl1pPr algn="ctr">
              <a:defRPr sz="1200" b="1" i="0">
                <a:solidFill>
                  <a:schemeClr val="bg1"/>
                </a:solidFill>
                <a:latin typeface="Arial" panose="020B0604020202020204" pitchFamily="34" charset="0"/>
                <a:cs typeface="Arial" panose="020B0604020202020204" pitchFamily="34" charset="0"/>
              </a:defRPr>
            </a:lvl1pPr>
          </a:lstStyle>
          <a:p>
            <a:fld id="{B31B09A4-47ED-9E4B-A9DC-669DB755F4F1}" type="slidenum">
              <a:rPr lang="en-US" smtClean="0"/>
              <a:pPr/>
              <a:t>‹#›</a:t>
            </a:fld>
            <a:endParaRPr lang="en-US"/>
          </a:p>
        </p:txBody>
      </p:sp>
    </p:spTree>
    <p:extLst>
      <p:ext uri="{BB962C8B-B14F-4D97-AF65-F5344CB8AC3E}">
        <p14:creationId xmlns:p14="http://schemas.microsoft.com/office/powerpoint/2010/main" val="2709036995"/>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2-Column Bullets">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F2D80A8A-679D-D54C-97AE-1B7DC3CD1407}"/>
              </a:ext>
            </a:extLst>
          </p:cNvPr>
          <p:cNvSpPr>
            <a:spLocks noGrp="1"/>
          </p:cNvSpPr>
          <p:nvPr>
            <p:ph type="title" hasCustomPrompt="1"/>
          </p:nvPr>
        </p:nvSpPr>
        <p:spPr>
          <a:xfrm>
            <a:off x="1676400" y="381000"/>
            <a:ext cx="9829800" cy="685800"/>
          </a:xfrm>
        </p:spPr>
        <p:txBody>
          <a:bodyPr/>
          <a:lstStyle>
            <a:lvl1pPr>
              <a:defRPr>
                <a:solidFill>
                  <a:schemeClr val="accent1"/>
                </a:solidFill>
              </a:defRPr>
            </a:lvl1pPr>
          </a:lstStyle>
          <a:p>
            <a:r>
              <a:rPr lang="en-US"/>
              <a:t>Two-Column Bullets</a:t>
            </a:r>
          </a:p>
        </p:txBody>
      </p:sp>
      <p:sp>
        <p:nvSpPr>
          <p:cNvPr id="4" name="Text Placeholder 3">
            <a:extLst>
              <a:ext uri="{FF2B5EF4-FFF2-40B4-BE49-F238E27FC236}">
                <a16:creationId xmlns:a16="http://schemas.microsoft.com/office/drawing/2014/main" id="{D0A263BB-9283-A04C-A1FF-D47CD2712487}"/>
              </a:ext>
            </a:extLst>
          </p:cNvPr>
          <p:cNvSpPr>
            <a:spLocks noGrp="1"/>
          </p:cNvSpPr>
          <p:nvPr>
            <p:ph type="body" sz="quarter" idx="11" hasCustomPrompt="1"/>
          </p:nvPr>
        </p:nvSpPr>
        <p:spPr>
          <a:xfrm>
            <a:off x="1676400" y="1295400"/>
            <a:ext cx="4724400" cy="419100"/>
          </a:xfrm>
        </p:spPr>
        <p:txBody>
          <a:bodyPr/>
          <a:lstStyle>
            <a:lvl1pPr marL="0" indent="0">
              <a:buFontTx/>
              <a:buNone/>
              <a:defRPr b="1" i="0">
                <a:solidFill>
                  <a:schemeClr val="accent1"/>
                </a:solidFill>
                <a:latin typeface="Arial" panose="020B0604020202020204" pitchFamily="34" charset="0"/>
                <a:cs typeface="Arial" panose="020B0604020202020204" pitchFamily="34" charset="0"/>
              </a:defRPr>
            </a:lvl1pPr>
          </a:lstStyle>
          <a:p>
            <a:pPr lvl="0"/>
            <a:r>
              <a:rPr lang="en-US"/>
              <a:t>Subheading (optional)</a:t>
            </a:r>
          </a:p>
        </p:txBody>
      </p:sp>
      <p:sp>
        <p:nvSpPr>
          <p:cNvPr id="3" name="Content Placeholder 2">
            <a:extLst>
              <a:ext uri="{FF2B5EF4-FFF2-40B4-BE49-F238E27FC236}">
                <a16:creationId xmlns:a16="http://schemas.microsoft.com/office/drawing/2014/main" id="{A5207A03-2EE7-F44D-B651-F7E16BC6EEA4}"/>
              </a:ext>
            </a:extLst>
          </p:cNvPr>
          <p:cNvSpPr>
            <a:spLocks noGrp="1"/>
          </p:cNvSpPr>
          <p:nvPr>
            <p:ph sz="half" idx="1"/>
          </p:nvPr>
        </p:nvSpPr>
        <p:spPr>
          <a:xfrm>
            <a:off x="1676400" y="1714500"/>
            <a:ext cx="4762500" cy="4000500"/>
          </a:xfrm>
        </p:spPr>
        <p:txBody>
          <a:bodyPr>
            <a:noAutofit/>
          </a:bodyPr>
          <a:lstStyle>
            <a:lvl4pPr marL="1352550" indent="-338138">
              <a:buSzPct val="120000"/>
              <a:buFontTx/>
              <a:buBlip>
                <a:blip r:embed="rId2"/>
              </a:buBlip>
              <a:defRPr sz="2000"/>
            </a:lvl4pPr>
            <a:lvl5pPr marL="1690688" indent="-338138">
              <a:buSzPct val="120000"/>
              <a:buFontTx/>
              <a:buBlip>
                <a:blip r:embed="rId2"/>
              </a:buBlip>
              <a:defRPr sz="20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Text Placeholder 3">
            <a:extLst>
              <a:ext uri="{FF2B5EF4-FFF2-40B4-BE49-F238E27FC236}">
                <a16:creationId xmlns:a16="http://schemas.microsoft.com/office/drawing/2014/main" id="{0C25413A-5874-7A42-B5DC-18D8ED82AA33}"/>
              </a:ext>
            </a:extLst>
          </p:cNvPr>
          <p:cNvSpPr>
            <a:spLocks noGrp="1"/>
          </p:cNvSpPr>
          <p:nvPr>
            <p:ph type="body" sz="quarter" idx="12" hasCustomPrompt="1"/>
          </p:nvPr>
        </p:nvSpPr>
        <p:spPr>
          <a:xfrm>
            <a:off x="6775938" y="1295400"/>
            <a:ext cx="4724400" cy="419100"/>
          </a:xfrm>
        </p:spPr>
        <p:txBody>
          <a:bodyPr/>
          <a:lstStyle>
            <a:lvl1pPr marL="0" indent="0">
              <a:buFontTx/>
              <a:buNone/>
              <a:defRPr b="1" i="0">
                <a:solidFill>
                  <a:schemeClr val="accent1"/>
                </a:solidFill>
                <a:latin typeface="Arial" panose="020B0604020202020204" pitchFamily="34" charset="0"/>
                <a:cs typeface="Arial" panose="020B0604020202020204" pitchFamily="34" charset="0"/>
              </a:defRPr>
            </a:lvl1pPr>
          </a:lstStyle>
          <a:p>
            <a:pPr lvl="0"/>
            <a:r>
              <a:rPr lang="en-US"/>
              <a:t>Subheading (optional)</a:t>
            </a:r>
          </a:p>
        </p:txBody>
      </p:sp>
      <p:sp>
        <p:nvSpPr>
          <p:cNvPr id="6" name="Content Placeholder 2">
            <a:extLst>
              <a:ext uri="{FF2B5EF4-FFF2-40B4-BE49-F238E27FC236}">
                <a16:creationId xmlns:a16="http://schemas.microsoft.com/office/drawing/2014/main" id="{81205F5D-A793-2A4E-8625-DFCCD21C2249}"/>
              </a:ext>
            </a:extLst>
          </p:cNvPr>
          <p:cNvSpPr>
            <a:spLocks noGrp="1"/>
          </p:cNvSpPr>
          <p:nvPr>
            <p:ph sz="half" idx="10"/>
          </p:nvPr>
        </p:nvSpPr>
        <p:spPr>
          <a:xfrm>
            <a:off x="6781800" y="1714500"/>
            <a:ext cx="4762500" cy="4000500"/>
          </a:xfrm>
        </p:spPr>
        <p:txBody>
          <a:bodyPr>
            <a:noAutofit/>
          </a:bodyPr>
          <a:lstStyle>
            <a:lvl4pPr marL="1352550" indent="-338138">
              <a:buSzPct val="120000"/>
              <a:buFontTx/>
              <a:buBlip>
                <a:blip r:embed="rId2"/>
              </a:buBlip>
              <a:defRPr sz="2000"/>
            </a:lvl4pPr>
            <a:lvl5pPr marL="1690688" indent="-338138">
              <a:buSzPct val="120000"/>
              <a:buFontTx/>
              <a:buBlip>
                <a:blip r:embed="rId2"/>
              </a:buBlip>
              <a:defRPr sz="20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Footer Placeholder 1">
            <a:extLst>
              <a:ext uri="{FF2B5EF4-FFF2-40B4-BE49-F238E27FC236}">
                <a16:creationId xmlns:a16="http://schemas.microsoft.com/office/drawing/2014/main" id="{3D0AE979-D718-624D-BF19-672169406FB5}"/>
              </a:ext>
            </a:extLst>
          </p:cNvPr>
          <p:cNvSpPr>
            <a:spLocks noGrp="1"/>
          </p:cNvSpPr>
          <p:nvPr>
            <p:ph type="ftr" sz="quarter" idx="13"/>
          </p:nvPr>
        </p:nvSpPr>
        <p:spPr>
          <a:xfrm>
            <a:off x="365760" y="6172200"/>
            <a:ext cx="6492240" cy="365125"/>
          </a:xfrm>
        </p:spPr>
        <p:txBody>
          <a:bodyPr anchor="ctr"/>
          <a:lstStyle/>
          <a:p>
            <a:r>
              <a:rPr lang="en-US"/>
              <a:t>Transitions to Community Living</a:t>
            </a:r>
          </a:p>
        </p:txBody>
      </p:sp>
      <p:sp>
        <p:nvSpPr>
          <p:cNvPr id="9" name="Slide Number Placeholder 16">
            <a:extLst>
              <a:ext uri="{FF2B5EF4-FFF2-40B4-BE49-F238E27FC236}">
                <a16:creationId xmlns:a16="http://schemas.microsoft.com/office/drawing/2014/main" id="{90CD474C-A3E4-E54F-8CA3-DDD8792CDB67}"/>
              </a:ext>
            </a:extLst>
          </p:cNvPr>
          <p:cNvSpPr>
            <a:spLocks noGrp="1"/>
          </p:cNvSpPr>
          <p:nvPr>
            <p:ph type="sldNum" sz="quarter" idx="4"/>
          </p:nvPr>
        </p:nvSpPr>
        <p:spPr>
          <a:xfrm>
            <a:off x="11448288" y="6160642"/>
            <a:ext cx="533400" cy="365760"/>
          </a:xfrm>
          <a:prstGeom prst="rect">
            <a:avLst/>
          </a:prstGeom>
        </p:spPr>
        <p:txBody>
          <a:bodyPr vert="horz" lIns="91440" tIns="45720" rIns="91440" bIns="45720" rtlCol="0" anchor="ctr"/>
          <a:lstStyle>
            <a:lvl1pPr algn="ctr">
              <a:defRPr sz="1200" b="1" i="0">
                <a:solidFill>
                  <a:schemeClr val="bg1"/>
                </a:solidFill>
                <a:latin typeface="Arial" panose="020B0604020202020204" pitchFamily="34" charset="0"/>
                <a:cs typeface="Arial" panose="020B0604020202020204" pitchFamily="34" charset="0"/>
              </a:defRPr>
            </a:lvl1pPr>
          </a:lstStyle>
          <a:p>
            <a:fld id="{B31B09A4-47ED-9E4B-A9DC-669DB755F4F1}" type="slidenum">
              <a:rPr lang="en-US" smtClean="0"/>
              <a:pPr/>
              <a:t>‹#›</a:t>
            </a:fld>
            <a:endParaRPr lang="en-US"/>
          </a:p>
        </p:txBody>
      </p:sp>
    </p:spTree>
    <p:extLst>
      <p:ext uri="{BB962C8B-B14F-4D97-AF65-F5344CB8AC3E}">
        <p14:creationId xmlns:p14="http://schemas.microsoft.com/office/powerpoint/2010/main" val="484698888"/>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2-Column Numbered List">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DB3B215A-A2F9-BF4E-8DF2-FC28E5D60E4B}"/>
              </a:ext>
            </a:extLst>
          </p:cNvPr>
          <p:cNvSpPr>
            <a:spLocks noGrp="1"/>
          </p:cNvSpPr>
          <p:nvPr>
            <p:ph type="title" hasCustomPrompt="1"/>
          </p:nvPr>
        </p:nvSpPr>
        <p:spPr>
          <a:xfrm>
            <a:off x="1676400" y="381000"/>
            <a:ext cx="9829800" cy="685800"/>
          </a:xfrm>
        </p:spPr>
        <p:txBody>
          <a:bodyPr/>
          <a:lstStyle/>
          <a:p>
            <a:r>
              <a:rPr lang="en-US"/>
              <a:t>Two-Column Numbered Lists</a:t>
            </a:r>
          </a:p>
        </p:txBody>
      </p:sp>
      <p:sp>
        <p:nvSpPr>
          <p:cNvPr id="8" name="Text Placeholder 3">
            <a:extLst>
              <a:ext uri="{FF2B5EF4-FFF2-40B4-BE49-F238E27FC236}">
                <a16:creationId xmlns:a16="http://schemas.microsoft.com/office/drawing/2014/main" id="{C50E31C5-BC24-354B-89D6-3D4184A6AF94}"/>
              </a:ext>
            </a:extLst>
          </p:cNvPr>
          <p:cNvSpPr>
            <a:spLocks noGrp="1"/>
          </p:cNvSpPr>
          <p:nvPr>
            <p:ph type="body" sz="quarter" idx="11" hasCustomPrompt="1"/>
          </p:nvPr>
        </p:nvSpPr>
        <p:spPr>
          <a:xfrm>
            <a:off x="1676400" y="1295400"/>
            <a:ext cx="4724400" cy="419100"/>
          </a:xfrm>
        </p:spPr>
        <p:txBody>
          <a:bodyPr/>
          <a:lstStyle>
            <a:lvl1pPr marL="0" indent="0">
              <a:buFontTx/>
              <a:buNone/>
              <a:defRPr b="1" i="0">
                <a:solidFill>
                  <a:schemeClr val="accent1"/>
                </a:solidFill>
                <a:latin typeface="Arial" panose="020B0604020202020204" pitchFamily="34" charset="0"/>
                <a:cs typeface="Arial" panose="020B0604020202020204" pitchFamily="34" charset="0"/>
              </a:defRPr>
            </a:lvl1pPr>
          </a:lstStyle>
          <a:p>
            <a:pPr lvl="0"/>
            <a:r>
              <a:rPr lang="en-US"/>
              <a:t>Subheading (optional)</a:t>
            </a:r>
          </a:p>
        </p:txBody>
      </p:sp>
      <p:sp>
        <p:nvSpPr>
          <p:cNvPr id="6" name="Content Placeholder 3">
            <a:extLst>
              <a:ext uri="{FF2B5EF4-FFF2-40B4-BE49-F238E27FC236}">
                <a16:creationId xmlns:a16="http://schemas.microsoft.com/office/drawing/2014/main" id="{2BA18CDE-E7CE-444D-9743-52A3B5E42B50}"/>
              </a:ext>
            </a:extLst>
          </p:cNvPr>
          <p:cNvSpPr>
            <a:spLocks noGrp="1"/>
          </p:cNvSpPr>
          <p:nvPr>
            <p:ph sz="half" idx="10"/>
          </p:nvPr>
        </p:nvSpPr>
        <p:spPr>
          <a:xfrm>
            <a:off x="1683026" y="1714500"/>
            <a:ext cx="4724400" cy="4000500"/>
          </a:xfrm>
        </p:spPr>
        <p:txBody>
          <a:bodyPr/>
          <a:lstStyle>
            <a:lvl1pPr marL="342900" indent="-342900">
              <a:buClr>
                <a:srgbClr val="007FA9"/>
              </a:buClr>
              <a:buSzPct val="100000"/>
              <a:buFont typeface="+mj-lt"/>
              <a:buAutoNum type="arabicPeriod"/>
              <a:defRPr/>
            </a:lvl1pPr>
            <a:lvl2pPr marL="681037" indent="-342900">
              <a:buClr>
                <a:srgbClr val="007FA9"/>
              </a:buClr>
              <a:buSzPct val="100000"/>
              <a:buFont typeface="+mj-lt"/>
              <a:buAutoNum type="alphaLcPeriod"/>
              <a:defRPr/>
            </a:lvl2pPr>
            <a:lvl3pPr marL="1019175" indent="-342900">
              <a:buClr>
                <a:srgbClr val="007FA9"/>
              </a:buClr>
              <a:buSzPct val="100000"/>
              <a:buFont typeface="+mj-lt"/>
              <a:buAutoNum type="romanLcPeriod"/>
              <a:defRPr>
                <a:latin typeface="+mj-lt"/>
              </a:defRPr>
            </a:lvl3pPr>
            <a:lvl4pPr marL="1357312" indent="-342900">
              <a:buSzPct val="100000"/>
              <a:buFont typeface="+mj-lt"/>
              <a:buAutoNum type="arabicPeriod"/>
              <a:defRPr/>
            </a:lvl4pPr>
            <a:lvl5pPr marL="1695450" indent="-342900">
              <a:buSzPct val="100000"/>
              <a:buFont typeface="+mj-lt"/>
              <a:buAutoNum type="arabicPeriod"/>
              <a:defRPr/>
            </a:lvl5pPr>
          </a:lstStyle>
          <a:p>
            <a:pPr lvl="0"/>
            <a:r>
              <a:rPr lang="en-US"/>
              <a:t>Click to edit Master text styles</a:t>
            </a:r>
          </a:p>
          <a:p>
            <a:pPr lvl="1"/>
            <a:r>
              <a:rPr lang="en-US"/>
              <a:t>Second level</a:t>
            </a:r>
          </a:p>
          <a:p>
            <a:pPr lvl="2"/>
            <a:r>
              <a:rPr lang="en-US"/>
              <a:t>Third level</a:t>
            </a:r>
          </a:p>
        </p:txBody>
      </p:sp>
      <p:sp>
        <p:nvSpPr>
          <p:cNvPr id="10" name="Text Placeholder 3">
            <a:extLst>
              <a:ext uri="{FF2B5EF4-FFF2-40B4-BE49-F238E27FC236}">
                <a16:creationId xmlns:a16="http://schemas.microsoft.com/office/drawing/2014/main" id="{076B8ED1-6F12-8F44-91A1-C8AEB84631BC}"/>
              </a:ext>
            </a:extLst>
          </p:cNvPr>
          <p:cNvSpPr>
            <a:spLocks noGrp="1"/>
          </p:cNvSpPr>
          <p:nvPr>
            <p:ph type="body" sz="quarter" idx="12" hasCustomPrompt="1"/>
          </p:nvPr>
        </p:nvSpPr>
        <p:spPr>
          <a:xfrm>
            <a:off x="6775938" y="1295400"/>
            <a:ext cx="4724400" cy="419100"/>
          </a:xfrm>
        </p:spPr>
        <p:txBody>
          <a:bodyPr/>
          <a:lstStyle>
            <a:lvl1pPr marL="0" indent="0">
              <a:buFontTx/>
              <a:buNone/>
              <a:defRPr b="1" i="0">
                <a:solidFill>
                  <a:schemeClr val="accent1"/>
                </a:solidFill>
                <a:latin typeface="Arial" panose="020B0604020202020204" pitchFamily="34" charset="0"/>
                <a:cs typeface="Arial" panose="020B0604020202020204" pitchFamily="34" charset="0"/>
              </a:defRPr>
            </a:lvl1pPr>
          </a:lstStyle>
          <a:p>
            <a:pPr lvl="0"/>
            <a:r>
              <a:rPr lang="en-US"/>
              <a:t>Subheading (optional)</a:t>
            </a:r>
          </a:p>
        </p:txBody>
      </p:sp>
      <p:sp>
        <p:nvSpPr>
          <p:cNvPr id="4" name="Content Placeholder 3">
            <a:extLst>
              <a:ext uri="{FF2B5EF4-FFF2-40B4-BE49-F238E27FC236}">
                <a16:creationId xmlns:a16="http://schemas.microsoft.com/office/drawing/2014/main" id="{0F1173D5-47B2-864E-A6CE-1930244A515A}"/>
              </a:ext>
            </a:extLst>
          </p:cNvPr>
          <p:cNvSpPr>
            <a:spLocks noGrp="1"/>
          </p:cNvSpPr>
          <p:nvPr>
            <p:ph sz="half" idx="2"/>
          </p:nvPr>
        </p:nvSpPr>
        <p:spPr>
          <a:xfrm>
            <a:off x="6781800" y="1714500"/>
            <a:ext cx="4724400" cy="4000500"/>
          </a:xfrm>
        </p:spPr>
        <p:txBody>
          <a:bodyPr/>
          <a:lstStyle>
            <a:lvl1pPr marL="342900" indent="-342900">
              <a:buClr>
                <a:srgbClr val="007FA9"/>
              </a:buClr>
              <a:buSzPct val="100000"/>
              <a:buFont typeface="+mj-lt"/>
              <a:buAutoNum type="arabicPeriod"/>
              <a:defRPr/>
            </a:lvl1pPr>
            <a:lvl2pPr marL="681037" indent="-342900">
              <a:buClr>
                <a:srgbClr val="007FA9"/>
              </a:buClr>
              <a:buSzPct val="100000"/>
              <a:buFont typeface="+mj-lt"/>
              <a:buAutoNum type="alphaLcPeriod"/>
              <a:defRPr/>
            </a:lvl2pPr>
            <a:lvl3pPr marL="1019175" indent="-342900">
              <a:buClr>
                <a:srgbClr val="007FA9"/>
              </a:buClr>
              <a:buSzPct val="100000"/>
              <a:buFont typeface="+mj-lt"/>
              <a:buAutoNum type="romanLcPeriod"/>
              <a:defRPr>
                <a:latin typeface="+mj-lt"/>
              </a:defRPr>
            </a:lvl3pPr>
            <a:lvl4pPr marL="1357312" indent="-342900">
              <a:buSzPct val="100000"/>
              <a:buFont typeface="+mj-lt"/>
              <a:buAutoNum type="arabicPeriod"/>
              <a:defRPr/>
            </a:lvl4pPr>
            <a:lvl5pPr marL="1695450" indent="-342900">
              <a:buSzPct val="100000"/>
              <a:buFont typeface="+mj-lt"/>
              <a:buAutoNum type="arabicPeriod"/>
              <a:defRPr/>
            </a:lvl5pPr>
          </a:lstStyle>
          <a:p>
            <a:pPr lvl="0"/>
            <a:r>
              <a:rPr lang="en-US"/>
              <a:t>Click to edit Master text styles</a:t>
            </a:r>
          </a:p>
          <a:p>
            <a:pPr lvl="1"/>
            <a:r>
              <a:rPr lang="en-US"/>
              <a:t>Second level</a:t>
            </a:r>
          </a:p>
          <a:p>
            <a:pPr lvl="2"/>
            <a:r>
              <a:rPr lang="en-US"/>
              <a:t>Third level</a:t>
            </a:r>
          </a:p>
        </p:txBody>
      </p:sp>
      <p:sp>
        <p:nvSpPr>
          <p:cNvPr id="2" name="Footer Placeholder 1">
            <a:extLst>
              <a:ext uri="{FF2B5EF4-FFF2-40B4-BE49-F238E27FC236}">
                <a16:creationId xmlns:a16="http://schemas.microsoft.com/office/drawing/2014/main" id="{E5CB4F33-CB72-A949-871F-131CC75C4057}"/>
              </a:ext>
            </a:extLst>
          </p:cNvPr>
          <p:cNvSpPr>
            <a:spLocks noGrp="1"/>
          </p:cNvSpPr>
          <p:nvPr>
            <p:ph type="ftr" sz="quarter" idx="13"/>
          </p:nvPr>
        </p:nvSpPr>
        <p:spPr/>
        <p:txBody>
          <a:bodyPr anchor="ctr"/>
          <a:lstStyle/>
          <a:p>
            <a:r>
              <a:rPr lang="en-US"/>
              <a:t>Transitions to Community Living</a:t>
            </a:r>
          </a:p>
        </p:txBody>
      </p:sp>
      <p:sp>
        <p:nvSpPr>
          <p:cNvPr id="9" name="Slide Number Placeholder 16">
            <a:extLst>
              <a:ext uri="{FF2B5EF4-FFF2-40B4-BE49-F238E27FC236}">
                <a16:creationId xmlns:a16="http://schemas.microsoft.com/office/drawing/2014/main" id="{90CD474C-A3E4-E54F-8CA3-DDD8792CDB67}"/>
              </a:ext>
            </a:extLst>
          </p:cNvPr>
          <p:cNvSpPr>
            <a:spLocks noGrp="1"/>
          </p:cNvSpPr>
          <p:nvPr>
            <p:ph type="sldNum" sz="quarter" idx="4"/>
          </p:nvPr>
        </p:nvSpPr>
        <p:spPr>
          <a:xfrm>
            <a:off x="11448288" y="6160642"/>
            <a:ext cx="533400" cy="365760"/>
          </a:xfrm>
          <a:prstGeom prst="rect">
            <a:avLst/>
          </a:prstGeom>
        </p:spPr>
        <p:txBody>
          <a:bodyPr vert="horz" lIns="91440" tIns="45720" rIns="91440" bIns="45720" rtlCol="0" anchor="ctr"/>
          <a:lstStyle>
            <a:lvl1pPr algn="ctr">
              <a:defRPr sz="1200" b="1" i="0">
                <a:solidFill>
                  <a:schemeClr val="bg1"/>
                </a:solidFill>
                <a:latin typeface="Arial" panose="020B0604020202020204" pitchFamily="34" charset="0"/>
                <a:cs typeface="Arial" panose="020B0604020202020204" pitchFamily="34" charset="0"/>
              </a:defRPr>
            </a:lvl1pPr>
          </a:lstStyle>
          <a:p>
            <a:fld id="{B31B09A4-47ED-9E4B-A9DC-669DB755F4F1}" type="slidenum">
              <a:rPr lang="en-US" smtClean="0"/>
              <a:pPr/>
              <a:t>‹#›</a:t>
            </a:fld>
            <a:endParaRPr lang="en-US"/>
          </a:p>
        </p:txBody>
      </p:sp>
    </p:spTree>
    <p:extLst>
      <p:ext uri="{BB962C8B-B14F-4D97-AF65-F5344CB8AC3E}">
        <p14:creationId xmlns:p14="http://schemas.microsoft.com/office/powerpoint/2010/main" val="1420882756"/>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2-Column Bullets with Intro">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0D135951-B53F-6A42-B10A-A81DAD240BAF}"/>
              </a:ext>
            </a:extLst>
          </p:cNvPr>
          <p:cNvSpPr>
            <a:spLocks noGrp="1"/>
          </p:cNvSpPr>
          <p:nvPr>
            <p:ph type="title" hasCustomPrompt="1"/>
          </p:nvPr>
        </p:nvSpPr>
        <p:spPr>
          <a:xfrm>
            <a:off x="1676400" y="381000"/>
            <a:ext cx="9829800" cy="685800"/>
          </a:xfrm>
        </p:spPr>
        <p:txBody>
          <a:bodyPr/>
          <a:lstStyle/>
          <a:p>
            <a:r>
              <a:rPr lang="en-US"/>
              <a:t>Single Column Bullets with Intro</a:t>
            </a:r>
          </a:p>
        </p:txBody>
      </p:sp>
      <p:sp>
        <p:nvSpPr>
          <p:cNvPr id="9" name="Text Placeholder 8">
            <a:extLst>
              <a:ext uri="{FF2B5EF4-FFF2-40B4-BE49-F238E27FC236}">
                <a16:creationId xmlns:a16="http://schemas.microsoft.com/office/drawing/2014/main" id="{F63D6E07-8C86-6040-B268-F75B93030C67}"/>
              </a:ext>
            </a:extLst>
          </p:cNvPr>
          <p:cNvSpPr>
            <a:spLocks noGrp="1"/>
          </p:cNvSpPr>
          <p:nvPr>
            <p:ph type="body" sz="quarter" idx="11" hasCustomPrompt="1"/>
          </p:nvPr>
        </p:nvSpPr>
        <p:spPr>
          <a:xfrm>
            <a:off x="1676400" y="1333500"/>
            <a:ext cx="7810500" cy="928685"/>
          </a:xfrm>
        </p:spPr>
        <p:txBody>
          <a:bodyPr/>
          <a:lstStyle>
            <a:lvl1pPr marL="19050" indent="0">
              <a:buNone/>
              <a:tabLst/>
              <a:defRPr/>
            </a:lvl1pPr>
            <a:lvl2pPr marL="19050" indent="0">
              <a:buNone/>
              <a:tabLst/>
              <a:defRPr/>
            </a:lvl2pPr>
            <a:lvl3pPr marL="19050" indent="0">
              <a:buNone/>
              <a:tabLst/>
              <a:defRPr/>
            </a:lvl3pPr>
            <a:lvl4pPr marL="19050" indent="0">
              <a:buNone/>
              <a:tabLst/>
              <a:defRPr/>
            </a:lvl4pPr>
            <a:lvl5pPr marL="19050" indent="0">
              <a:buNone/>
              <a:tabLst/>
              <a:defRPr/>
            </a:lvl5pPr>
          </a:lstStyle>
          <a:p>
            <a:pPr lvl="0"/>
            <a:r>
              <a:rPr lang="en-US"/>
              <a:t>Short introduction. </a:t>
            </a:r>
          </a:p>
        </p:txBody>
      </p:sp>
      <p:sp>
        <p:nvSpPr>
          <p:cNvPr id="3" name="Content Placeholder 2">
            <a:extLst>
              <a:ext uri="{FF2B5EF4-FFF2-40B4-BE49-F238E27FC236}">
                <a16:creationId xmlns:a16="http://schemas.microsoft.com/office/drawing/2014/main" id="{A5207A03-2EE7-F44D-B651-F7E16BC6EEA4}"/>
              </a:ext>
            </a:extLst>
          </p:cNvPr>
          <p:cNvSpPr>
            <a:spLocks noGrp="1"/>
          </p:cNvSpPr>
          <p:nvPr>
            <p:ph sz="half" idx="1"/>
          </p:nvPr>
        </p:nvSpPr>
        <p:spPr>
          <a:xfrm>
            <a:off x="1676400" y="2667000"/>
            <a:ext cx="4762500" cy="3048000"/>
          </a:xfrm>
        </p:spPr>
        <p:txBody>
          <a:bodyPr>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0F1173D5-47B2-864E-A6CE-1930244A515A}"/>
              </a:ext>
            </a:extLst>
          </p:cNvPr>
          <p:cNvSpPr>
            <a:spLocks noGrp="1"/>
          </p:cNvSpPr>
          <p:nvPr>
            <p:ph sz="half" idx="2"/>
          </p:nvPr>
        </p:nvSpPr>
        <p:spPr>
          <a:xfrm>
            <a:off x="6781800" y="2666998"/>
            <a:ext cx="4724400" cy="304800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Footer Placeholder 1">
            <a:extLst>
              <a:ext uri="{FF2B5EF4-FFF2-40B4-BE49-F238E27FC236}">
                <a16:creationId xmlns:a16="http://schemas.microsoft.com/office/drawing/2014/main" id="{6CFD6406-9CC9-6D45-825B-E6ED0702F141}"/>
              </a:ext>
            </a:extLst>
          </p:cNvPr>
          <p:cNvSpPr>
            <a:spLocks noGrp="1"/>
          </p:cNvSpPr>
          <p:nvPr>
            <p:ph type="ftr" sz="quarter" idx="12"/>
          </p:nvPr>
        </p:nvSpPr>
        <p:spPr/>
        <p:txBody>
          <a:bodyPr anchor="ctr"/>
          <a:lstStyle/>
          <a:p>
            <a:r>
              <a:rPr lang="en-US"/>
              <a:t>Transitions to Community Living</a:t>
            </a:r>
          </a:p>
        </p:txBody>
      </p:sp>
      <p:sp>
        <p:nvSpPr>
          <p:cNvPr id="10" name="Slide Number Placeholder 16">
            <a:extLst>
              <a:ext uri="{FF2B5EF4-FFF2-40B4-BE49-F238E27FC236}">
                <a16:creationId xmlns:a16="http://schemas.microsoft.com/office/drawing/2014/main" id="{2E9F31BF-84BA-BB4F-A0CA-56DE02445717}"/>
              </a:ext>
            </a:extLst>
          </p:cNvPr>
          <p:cNvSpPr>
            <a:spLocks noGrp="1"/>
          </p:cNvSpPr>
          <p:nvPr>
            <p:ph type="sldNum" sz="quarter" idx="4"/>
          </p:nvPr>
        </p:nvSpPr>
        <p:spPr>
          <a:xfrm>
            <a:off x="11448288" y="6160642"/>
            <a:ext cx="533400" cy="365760"/>
          </a:xfrm>
          <a:prstGeom prst="rect">
            <a:avLst/>
          </a:prstGeom>
        </p:spPr>
        <p:txBody>
          <a:bodyPr vert="horz" lIns="91440" tIns="45720" rIns="91440" bIns="45720" rtlCol="0" anchor="ctr"/>
          <a:lstStyle>
            <a:lvl1pPr algn="ctr">
              <a:defRPr sz="1200" b="1" i="0">
                <a:solidFill>
                  <a:schemeClr val="bg1"/>
                </a:solidFill>
                <a:latin typeface="Arial" panose="020B0604020202020204" pitchFamily="34" charset="0"/>
                <a:cs typeface="Arial" panose="020B0604020202020204" pitchFamily="34" charset="0"/>
              </a:defRPr>
            </a:lvl1pPr>
          </a:lstStyle>
          <a:p>
            <a:fld id="{B31B09A4-47ED-9E4B-A9DC-669DB755F4F1}" type="slidenum">
              <a:rPr lang="en-US" smtClean="0"/>
              <a:pPr/>
              <a:t>‹#›</a:t>
            </a:fld>
            <a:endParaRPr lang="en-US"/>
          </a:p>
        </p:txBody>
      </p:sp>
    </p:spTree>
    <p:extLst>
      <p:ext uri="{BB962C8B-B14F-4D97-AF65-F5344CB8AC3E}">
        <p14:creationId xmlns:p14="http://schemas.microsoft.com/office/powerpoint/2010/main" val="3709387250"/>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Takeawa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06050F-A0FE-4940-BE75-F54B300BAE2A}"/>
              </a:ext>
            </a:extLst>
          </p:cNvPr>
          <p:cNvSpPr>
            <a:spLocks noGrp="1"/>
          </p:cNvSpPr>
          <p:nvPr>
            <p:ph type="title" hasCustomPrompt="1"/>
          </p:nvPr>
        </p:nvSpPr>
        <p:spPr>
          <a:xfrm>
            <a:off x="1676400" y="381000"/>
            <a:ext cx="9829800" cy="685800"/>
          </a:xfrm>
        </p:spPr>
        <p:txBody>
          <a:bodyPr anchor="b"/>
          <a:lstStyle/>
          <a:p>
            <a:r>
              <a:rPr lang="en-US"/>
              <a:t>Takeaways (Big Bullets)</a:t>
            </a:r>
          </a:p>
        </p:txBody>
      </p:sp>
      <p:sp>
        <p:nvSpPr>
          <p:cNvPr id="23" name="Text Placeholder 22">
            <a:extLst>
              <a:ext uri="{FF2B5EF4-FFF2-40B4-BE49-F238E27FC236}">
                <a16:creationId xmlns:a16="http://schemas.microsoft.com/office/drawing/2014/main" id="{9CCFAE92-203C-3D44-BEDC-756F2B84AA1A}"/>
              </a:ext>
            </a:extLst>
          </p:cNvPr>
          <p:cNvSpPr>
            <a:spLocks noGrp="1"/>
          </p:cNvSpPr>
          <p:nvPr>
            <p:ph type="body" sz="quarter" idx="11"/>
          </p:nvPr>
        </p:nvSpPr>
        <p:spPr>
          <a:xfrm>
            <a:off x="1676400" y="2316633"/>
            <a:ext cx="9829800" cy="2667000"/>
          </a:xfrm>
        </p:spPr>
        <p:txBody>
          <a:bodyPr>
            <a:normAutofit/>
          </a:bodyPr>
          <a:lstStyle>
            <a:lvl1pPr>
              <a:defRPr sz="2800"/>
            </a:lvl1pPr>
            <a:lvl2pPr>
              <a:defRPr sz="2800"/>
            </a:lvl2pPr>
            <a:lvl3pPr>
              <a:defRPr sz="2800"/>
            </a:lvl3pPr>
            <a:lvl4pPr>
              <a:defRPr sz="2800"/>
            </a:lvl4pPr>
            <a:lvl5pPr>
              <a:defRPr sz="2800"/>
            </a:lvl5pPr>
          </a:lstStyle>
          <a:p>
            <a:pPr lvl="0"/>
            <a:r>
              <a:rPr lang="en-US"/>
              <a:t>Click to edit Master text styles</a:t>
            </a:r>
          </a:p>
          <a:p>
            <a:pPr lvl="1"/>
            <a:endParaRPr lang="en-US"/>
          </a:p>
        </p:txBody>
      </p:sp>
      <p:sp>
        <p:nvSpPr>
          <p:cNvPr id="3" name="Footer Placeholder 2">
            <a:extLst>
              <a:ext uri="{FF2B5EF4-FFF2-40B4-BE49-F238E27FC236}">
                <a16:creationId xmlns:a16="http://schemas.microsoft.com/office/drawing/2014/main" id="{8DE8A088-B7B2-0849-B30C-8FB792212BC3}"/>
              </a:ext>
            </a:extLst>
          </p:cNvPr>
          <p:cNvSpPr>
            <a:spLocks noGrp="1"/>
          </p:cNvSpPr>
          <p:nvPr>
            <p:ph type="ftr" sz="quarter" idx="12"/>
          </p:nvPr>
        </p:nvSpPr>
        <p:spPr/>
        <p:txBody>
          <a:bodyPr anchor="ctr"/>
          <a:lstStyle/>
          <a:p>
            <a:r>
              <a:rPr lang="en-US"/>
              <a:t>Transitions to Community Living</a:t>
            </a:r>
          </a:p>
        </p:txBody>
      </p:sp>
      <p:sp>
        <p:nvSpPr>
          <p:cNvPr id="10" name="Slide Number Placeholder 9">
            <a:extLst>
              <a:ext uri="{FF2B5EF4-FFF2-40B4-BE49-F238E27FC236}">
                <a16:creationId xmlns:a16="http://schemas.microsoft.com/office/drawing/2014/main" id="{5566A1AF-B076-684D-AFB0-87A6E3026ACB}"/>
              </a:ext>
            </a:extLst>
          </p:cNvPr>
          <p:cNvSpPr>
            <a:spLocks noGrp="1"/>
          </p:cNvSpPr>
          <p:nvPr>
            <p:ph type="sldNum" sz="quarter" idx="10"/>
          </p:nvPr>
        </p:nvSpPr>
        <p:spPr>
          <a:xfrm>
            <a:off x="11448288" y="6154537"/>
            <a:ext cx="533400" cy="365125"/>
          </a:xfrm>
          <a:prstGeom prst="rect">
            <a:avLst/>
          </a:prstGeom>
        </p:spPr>
        <p:txBody>
          <a:bodyPr/>
          <a:lstStyle/>
          <a:p>
            <a:fld id="{E69359A7-45FC-5D41-8550-6861C029C886}" type="slidenum">
              <a:rPr lang="en-US" smtClean="0"/>
              <a:pPr/>
              <a:t>‹#›</a:t>
            </a:fld>
            <a:endParaRPr lang="en-US"/>
          </a:p>
        </p:txBody>
      </p:sp>
    </p:spTree>
    <p:extLst>
      <p:ext uri="{BB962C8B-B14F-4D97-AF65-F5344CB8AC3E}">
        <p14:creationId xmlns:p14="http://schemas.microsoft.com/office/powerpoint/2010/main" val="1485474680"/>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Title and 3 Imag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06050F-A0FE-4940-BE75-F54B300BAE2A}"/>
              </a:ext>
            </a:extLst>
          </p:cNvPr>
          <p:cNvSpPr>
            <a:spLocks noGrp="1"/>
          </p:cNvSpPr>
          <p:nvPr>
            <p:ph type="title" hasCustomPrompt="1"/>
          </p:nvPr>
        </p:nvSpPr>
        <p:spPr>
          <a:xfrm>
            <a:off x="1676400" y="365125"/>
            <a:ext cx="9829800" cy="701675"/>
          </a:xfrm>
        </p:spPr>
        <p:txBody>
          <a:bodyPr anchor="b"/>
          <a:lstStyle/>
          <a:p>
            <a:r>
              <a:rPr lang="en-US"/>
              <a:t>Image Trio</a:t>
            </a:r>
          </a:p>
        </p:txBody>
      </p:sp>
      <p:sp>
        <p:nvSpPr>
          <p:cNvPr id="3" name="Text Placeholder 2">
            <a:extLst>
              <a:ext uri="{FF2B5EF4-FFF2-40B4-BE49-F238E27FC236}">
                <a16:creationId xmlns:a16="http://schemas.microsoft.com/office/drawing/2014/main" id="{A4770AF7-035B-D74B-8025-3C9D81F4A92B}"/>
              </a:ext>
            </a:extLst>
          </p:cNvPr>
          <p:cNvSpPr>
            <a:spLocks noGrp="1"/>
          </p:cNvSpPr>
          <p:nvPr>
            <p:ph type="body" idx="1" hasCustomPrompt="1"/>
          </p:nvPr>
        </p:nvSpPr>
        <p:spPr>
          <a:xfrm>
            <a:off x="1676400" y="1524000"/>
            <a:ext cx="2705100" cy="577755"/>
          </a:xfrm>
        </p:spPr>
        <p:txBody>
          <a:bodyPr anchor="b">
            <a:normAutofit/>
          </a:bodyPr>
          <a:lstStyle>
            <a:lvl1pPr marL="0" indent="0">
              <a:buNone/>
              <a:defRPr sz="2000" b="1" i="0">
                <a:solidFill>
                  <a:srgbClr val="007FA9"/>
                </a:solidFill>
                <a:latin typeface="Arial" panose="020B0604020202020204" pitchFamily="34"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Figure 1</a:t>
            </a:r>
          </a:p>
        </p:txBody>
      </p:sp>
      <p:sp>
        <p:nvSpPr>
          <p:cNvPr id="14" name="Picture Placeholder 13">
            <a:extLst>
              <a:ext uri="{FF2B5EF4-FFF2-40B4-BE49-F238E27FC236}">
                <a16:creationId xmlns:a16="http://schemas.microsoft.com/office/drawing/2014/main" id="{346C0684-E080-DA48-A57E-B1121E5EF4C9}"/>
              </a:ext>
            </a:extLst>
          </p:cNvPr>
          <p:cNvSpPr>
            <a:spLocks noGrp="1"/>
          </p:cNvSpPr>
          <p:nvPr>
            <p:ph type="pic" sz="quarter" idx="13"/>
          </p:nvPr>
        </p:nvSpPr>
        <p:spPr>
          <a:xfrm>
            <a:off x="1676400" y="2667000"/>
            <a:ext cx="2705100" cy="2667000"/>
          </a:xfrm>
        </p:spPr>
        <p:txBody>
          <a:bodyPr/>
          <a:lstStyle/>
          <a:p>
            <a:endParaRPr lang="en-US"/>
          </a:p>
        </p:txBody>
      </p:sp>
      <p:sp>
        <p:nvSpPr>
          <p:cNvPr id="8" name="Text Placeholder 2">
            <a:extLst>
              <a:ext uri="{FF2B5EF4-FFF2-40B4-BE49-F238E27FC236}">
                <a16:creationId xmlns:a16="http://schemas.microsoft.com/office/drawing/2014/main" id="{90DF800E-9D18-A04F-AC99-2C4F209ED21D}"/>
              </a:ext>
            </a:extLst>
          </p:cNvPr>
          <p:cNvSpPr>
            <a:spLocks noGrp="1"/>
          </p:cNvSpPr>
          <p:nvPr>
            <p:ph type="body" idx="11" hasCustomPrompt="1"/>
          </p:nvPr>
        </p:nvSpPr>
        <p:spPr>
          <a:xfrm>
            <a:off x="4724400" y="1524000"/>
            <a:ext cx="2743200" cy="577755"/>
          </a:xfrm>
        </p:spPr>
        <p:txBody>
          <a:bodyPr anchor="b">
            <a:normAutofit/>
          </a:bodyPr>
          <a:lstStyle>
            <a:lvl1pPr marL="0" indent="0">
              <a:buNone/>
              <a:defRPr sz="2000" b="1" i="0">
                <a:solidFill>
                  <a:srgbClr val="007FA9"/>
                </a:solidFill>
                <a:latin typeface="Arial" panose="020B0604020202020204" pitchFamily="34"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Figure 2</a:t>
            </a:r>
          </a:p>
        </p:txBody>
      </p:sp>
      <p:sp>
        <p:nvSpPr>
          <p:cNvPr id="15" name="Picture Placeholder 13">
            <a:extLst>
              <a:ext uri="{FF2B5EF4-FFF2-40B4-BE49-F238E27FC236}">
                <a16:creationId xmlns:a16="http://schemas.microsoft.com/office/drawing/2014/main" id="{A7A1A87F-1EA2-F847-ABBF-EAB6E82F12A4}"/>
              </a:ext>
            </a:extLst>
          </p:cNvPr>
          <p:cNvSpPr>
            <a:spLocks noGrp="1"/>
          </p:cNvSpPr>
          <p:nvPr>
            <p:ph type="pic" sz="quarter" idx="14"/>
          </p:nvPr>
        </p:nvSpPr>
        <p:spPr>
          <a:xfrm>
            <a:off x="4716780" y="2667000"/>
            <a:ext cx="2705100" cy="2667000"/>
          </a:xfrm>
        </p:spPr>
        <p:txBody>
          <a:bodyPr/>
          <a:lstStyle/>
          <a:p>
            <a:endParaRPr lang="en-US"/>
          </a:p>
        </p:txBody>
      </p:sp>
      <p:sp>
        <p:nvSpPr>
          <p:cNvPr id="5" name="Text Placeholder 4">
            <a:extLst>
              <a:ext uri="{FF2B5EF4-FFF2-40B4-BE49-F238E27FC236}">
                <a16:creationId xmlns:a16="http://schemas.microsoft.com/office/drawing/2014/main" id="{ED1A8234-A293-5A4D-A839-C972DCAA8B7D}"/>
              </a:ext>
            </a:extLst>
          </p:cNvPr>
          <p:cNvSpPr>
            <a:spLocks noGrp="1"/>
          </p:cNvSpPr>
          <p:nvPr>
            <p:ph type="body" sz="quarter" idx="3" hasCustomPrompt="1"/>
          </p:nvPr>
        </p:nvSpPr>
        <p:spPr>
          <a:xfrm>
            <a:off x="7772400" y="1524000"/>
            <a:ext cx="2705100" cy="577755"/>
          </a:xfrm>
        </p:spPr>
        <p:txBody>
          <a:bodyPr anchor="b">
            <a:normAutofit/>
          </a:bodyPr>
          <a:lstStyle>
            <a:lvl1pPr marL="0" indent="0">
              <a:buNone/>
              <a:defRPr sz="2000" b="1" i="0">
                <a:solidFill>
                  <a:srgbClr val="007FA9"/>
                </a:solidFill>
                <a:latin typeface="Arial" panose="020B0604020202020204" pitchFamily="34"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Figure 3</a:t>
            </a:r>
          </a:p>
        </p:txBody>
      </p:sp>
      <p:sp>
        <p:nvSpPr>
          <p:cNvPr id="16" name="Picture Placeholder 13">
            <a:extLst>
              <a:ext uri="{FF2B5EF4-FFF2-40B4-BE49-F238E27FC236}">
                <a16:creationId xmlns:a16="http://schemas.microsoft.com/office/drawing/2014/main" id="{CC3117E6-2C3D-F54D-9738-A73906B3D3C0}"/>
              </a:ext>
            </a:extLst>
          </p:cNvPr>
          <p:cNvSpPr>
            <a:spLocks noGrp="1"/>
          </p:cNvSpPr>
          <p:nvPr>
            <p:ph type="pic" sz="quarter" idx="15"/>
          </p:nvPr>
        </p:nvSpPr>
        <p:spPr>
          <a:xfrm>
            <a:off x="7768590" y="2667000"/>
            <a:ext cx="2705100" cy="2667000"/>
          </a:xfrm>
        </p:spPr>
        <p:txBody>
          <a:bodyPr/>
          <a:lstStyle/>
          <a:p>
            <a:endParaRPr lang="en-US"/>
          </a:p>
        </p:txBody>
      </p:sp>
      <p:sp>
        <p:nvSpPr>
          <p:cNvPr id="4" name="Footer Placeholder 3">
            <a:extLst>
              <a:ext uri="{FF2B5EF4-FFF2-40B4-BE49-F238E27FC236}">
                <a16:creationId xmlns:a16="http://schemas.microsoft.com/office/drawing/2014/main" id="{A6BAF308-C287-D34B-986E-54383850B207}"/>
              </a:ext>
            </a:extLst>
          </p:cNvPr>
          <p:cNvSpPr>
            <a:spLocks noGrp="1"/>
          </p:cNvSpPr>
          <p:nvPr>
            <p:ph type="ftr" sz="quarter" idx="16"/>
          </p:nvPr>
        </p:nvSpPr>
        <p:spPr/>
        <p:txBody>
          <a:bodyPr anchor="ctr"/>
          <a:lstStyle/>
          <a:p>
            <a:r>
              <a:rPr lang="en-US"/>
              <a:t>Transitions to Community Living</a:t>
            </a:r>
          </a:p>
        </p:txBody>
      </p:sp>
      <p:sp>
        <p:nvSpPr>
          <p:cNvPr id="17" name="Slide Number Placeholder 16">
            <a:extLst>
              <a:ext uri="{FF2B5EF4-FFF2-40B4-BE49-F238E27FC236}">
                <a16:creationId xmlns:a16="http://schemas.microsoft.com/office/drawing/2014/main" id="{B675DB49-5173-2A4B-ACE4-ED0FF68D6DC6}"/>
              </a:ext>
            </a:extLst>
          </p:cNvPr>
          <p:cNvSpPr>
            <a:spLocks noGrp="1"/>
          </p:cNvSpPr>
          <p:nvPr>
            <p:ph type="sldNum" sz="quarter" idx="4"/>
          </p:nvPr>
        </p:nvSpPr>
        <p:spPr>
          <a:xfrm>
            <a:off x="11448288" y="6160642"/>
            <a:ext cx="533400" cy="365760"/>
          </a:xfrm>
          <a:prstGeom prst="rect">
            <a:avLst/>
          </a:prstGeom>
        </p:spPr>
        <p:txBody>
          <a:bodyPr vert="horz" lIns="91440" tIns="45720" rIns="91440" bIns="45720" rtlCol="0" anchor="ctr"/>
          <a:lstStyle>
            <a:lvl1pPr algn="ctr">
              <a:defRPr sz="1200" b="1" i="0">
                <a:solidFill>
                  <a:schemeClr val="bg1"/>
                </a:solidFill>
                <a:latin typeface="Arial" panose="020B0604020202020204" pitchFamily="34" charset="0"/>
                <a:cs typeface="Arial" panose="020B0604020202020204" pitchFamily="34" charset="0"/>
              </a:defRPr>
            </a:lvl1pPr>
          </a:lstStyle>
          <a:p>
            <a:fld id="{B31B09A4-47ED-9E4B-A9DC-669DB755F4F1}" type="slidenum">
              <a:rPr lang="en-US" smtClean="0"/>
              <a:pPr/>
              <a:t>‹#›</a:t>
            </a:fld>
            <a:endParaRPr lang="en-US"/>
          </a:p>
        </p:txBody>
      </p:sp>
    </p:spTree>
    <p:extLst>
      <p:ext uri="{BB962C8B-B14F-4D97-AF65-F5344CB8AC3E}">
        <p14:creationId xmlns:p14="http://schemas.microsoft.com/office/powerpoint/2010/main" val="3745572513"/>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Blank Slide">
    <p:spTree>
      <p:nvGrpSpPr>
        <p:cNvPr id="1" name=""/>
        <p:cNvGrpSpPr/>
        <p:nvPr/>
      </p:nvGrpSpPr>
      <p:grpSpPr>
        <a:xfrm>
          <a:off x="0" y="0"/>
          <a:ext cx="0" cy="0"/>
          <a:chOff x="0" y="0"/>
          <a:chExt cx="0" cy="0"/>
        </a:xfrm>
      </p:grpSpPr>
      <p:sp>
        <p:nvSpPr>
          <p:cNvPr id="10" name="Slide Number Placeholder 16">
            <a:extLst>
              <a:ext uri="{FF2B5EF4-FFF2-40B4-BE49-F238E27FC236}">
                <a16:creationId xmlns:a16="http://schemas.microsoft.com/office/drawing/2014/main" id="{9634316C-794A-E147-9554-7810BACB6CE0}"/>
              </a:ext>
            </a:extLst>
          </p:cNvPr>
          <p:cNvSpPr>
            <a:spLocks noGrp="1"/>
          </p:cNvSpPr>
          <p:nvPr>
            <p:ph type="sldNum" sz="quarter" idx="4"/>
          </p:nvPr>
        </p:nvSpPr>
        <p:spPr>
          <a:xfrm>
            <a:off x="11448288" y="6160642"/>
            <a:ext cx="533400" cy="365760"/>
          </a:xfrm>
          <a:prstGeom prst="rect">
            <a:avLst/>
          </a:prstGeom>
        </p:spPr>
        <p:txBody>
          <a:bodyPr vert="horz" lIns="91440" tIns="45720" rIns="91440" bIns="45720" rtlCol="0" anchor="ctr"/>
          <a:lstStyle>
            <a:lvl1pPr algn="ctr">
              <a:defRPr sz="1200" b="1" i="0">
                <a:solidFill>
                  <a:schemeClr val="bg1"/>
                </a:solidFill>
                <a:latin typeface="Arial" panose="020B0604020202020204" pitchFamily="34" charset="0"/>
                <a:cs typeface="Arial" panose="020B0604020202020204" pitchFamily="34" charset="0"/>
              </a:defRPr>
            </a:lvl1pPr>
          </a:lstStyle>
          <a:p>
            <a:fld id="{B31B09A4-47ED-9E4B-A9DC-669DB755F4F1}" type="slidenum">
              <a:rPr lang="en-US" smtClean="0"/>
              <a:pPr/>
              <a:t>‹#›</a:t>
            </a:fld>
            <a:endParaRPr lang="en-US"/>
          </a:p>
        </p:txBody>
      </p:sp>
      <p:sp>
        <p:nvSpPr>
          <p:cNvPr id="8" name="Title 1">
            <a:extLst>
              <a:ext uri="{FF2B5EF4-FFF2-40B4-BE49-F238E27FC236}">
                <a16:creationId xmlns:a16="http://schemas.microsoft.com/office/drawing/2014/main" id="{B74DFC11-A8C7-7E40-ADC3-6BA807B0EC5F}"/>
              </a:ext>
            </a:extLst>
          </p:cNvPr>
          <p:cNvSpPr>
            <a:spLocks noGrp="1"/>
          </p:cNvSpPr>
          <p:nvPr>
            <p:ph type="title" hasCustomPrompt="1"/>
          </p:nvPr>
        </p:nvSpPr>
        <p:spPr>
          <a:xfrm>
            <a:off x="1676400" y="381000"/>
            <a:ext cx="9829800" cy="685800"/>
          </a:xfrm>
        </p:spPr>
        <p:txBody>
          <a:bodyPr/>
          <a:lstStyle/>
          <a:p>
            <a:r>
              <a:rPr lang="en-US"/>
              <a:t>Blank Slide</a:t>
            </a:r>
          </a:p>
        </p:txBody>
      </p:sp>
      <p:sp>
        <p:nvSpPr>
          <p:cNvPr id="2" name="Footer Placeholder 1">
            <a:extLst>
              <a:ext uri="{FF2B5EF4-FFF2-40B4-BE49-F238E27FC236}">
                <a16:creationId xmlns:a16="http://schemas.microsoft.com/office/drawing/2014/main" id="{1214484D-70BC-3844-B431-4C013C2A8BE3}"/>
              </a:ext>
            </a:extLst>
          </p:cNvPr>
          <p:cNvSpPr>
            <a:spLocks noGrp="1"/>
          </p:cNvSpPr>
          <p:nvPr>
            <p:ph type="ftr" sz="quarter" idx="10"/>
          </p:nvPr>
        </p:nvSpPr>
        <p:spPr/>
        <p:txBody>
          <a:bodyPr anchor="ctr"/>
          <a:lstStyle/>
          <a:p>
            <a:r>
              <a:rPr lang="en-US"/>
              <a:t>Transitions to Community Living</a:t>
            </a:r>
          </a:p>
        </p:txBody>
      </p:sp>
    </p:spTree>
    <p:extLst>
      <p:ext uri="{BB962C8B-B14F-4D97-AF65-F5344CB8AC3E}">
        <p14:creationId xmlns:p14="http://schemas.microsoft.com/office/powerpoint/2010/main" val="2927866353"/>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Table Slide">
    <p:spTree>
      <p:nvGrpSpPr>
        <p:cNvPr id="1" name=""/>
        <p:cNvGrpSpPr/>
        <p:nvPr/>
      </p:nvGrpSpPr>
      <p:grpSpPr>
        <a:xfrm>
          <a:off x="0" y="0"/>
          <a:ext cx="0" cy="0"/>
          <a:chOff x="0" y="0"/>
          <a:chExt cx="0" cy="0"/>
        </a:xfrm>
      </p:grpSpPr>
      <p:sp>
        <p:nvSpPr>
          <p:cNvPr id="10" name="Slide Number Placeholder 16">
            <a:extLst>
              <a:ext uri="{FF2B5EF4-FFF2-40B4-BE49-F238E27FC236}">
                <a16:creationId xmlns:a16="http://schemas.microsoft.com/office/drawing/2014/main" id="{9634316C-794A-E147-9554-7810BACB6CE0}"/>
              </a:ext>
            </a:extLst>
          </p:cNvPr>
          <p:cNvSpPr>
            <a:spLocks noGrp="1"/>
          </p:cNvSpPr>
          <p:nvPr>
            <p:ph type="sldNum" sz="quarter" idx="4"/>
          </p:nvPr>
        </p:nvSpPr>
        <p:spPr>
          <a:xfrm>
            <a:off x="11448288" y="6160642"/>
            <a:ext cx="533400" cy="365760"/>
          </a:xfrm>
          <a:prstGeom prst="rect">
            <a:avLst/>
          </a:prstGeom>
        </p:spPr>
        <p:txBody>
          <a:bodyPr vert="horz" lIns="91440" tIns="45720" rIns="91440" bIns="45720" rtlCol="0" anchor="ctr"/>
          <a:lstStyle>
            <a:lvl1pPr algn="ctr">
              <a:defRPr sz="1200" b="1" i="0">
                <a:solidFill>
                  <a:schemeClr val="bg1"/>
                </a:solidFill>
                <a:latin typeface="Arial" panose="020B0604020202020204" pitchFamily="34" charset="0"/>
                <a:cs typeface="Arial" panose="020B0604020202020204" pitchFamily="34" charset="0"/>
              </a:defRPr>
            </a:lvl1pPr>
          </a:lstStyle>
          <a:p>
            <a:fld id="{B31B09A4-47ED-9E4B-A9DC-669DB755F4F1}" type="slidenum">
              <a:rPr lang="en-US" smtClean="0"/>
              <a:pPr/>
              <a:t>‹#›</a:t>
            </a:fld>
            <a:endParaRPr lang="en-US"/>
          </a:p>
        </p:txBody>
      </p:sp>
      <p:sp>
        <p:nvSpPr>
          <p:cNvPr id="8" name="Title 1">
            <a:extLst>
              <a:ext uri="{FF2B5EF4-FFF2-40B4-BE49-F238E27FC236}">
                <a16:creationId xmlns:a16="http://schemas.microsoft.com/office/drawing/2014/main" id="{B74DFC11-A8C7-7E40-ADC3-6BA807B0EC5F}"/>
              </a:ext>
            </a:extLst>
          </p:cNvPr>
          <p:cNvSpPr>
            <a:spLocks noGrp="1"/>
          </p:cNvSpPr>
          <p:nvPr>
            <p:ph type="title" hasCustomPrompt="1"/>
          </p:nvPr>
        </p:nvSpPr>
        <p:spPr>
          <a:xfrm>
            <a:off x="1676400" y="381000"/>
            <a:ext cx="9829800" cy="685800"/>
          </a:xfrm>
        </p:spPr>
        <p:txBody>
          <a:bodyPr/>
          <a:lstStyle/>
          <a:p>
            <a:r>
              <a:rPr lang="en-US"/>
              <a:t>Table Slide</a:t>
            </a:r>
          </a:p>
        </p:txBody>
      </p:sp>
      <p:sp>
        <p:nvSpPr>
          <p:cNvPr id="4" name="Table Placeholder 3">
            <a:extLst>
              <a:ext uri="{FF2B5EF4-FFF2-40B4-BE49-F238E27FC236}">
                <a16:creationId xmlns:a16="http://schemas.microsoft.com/office/drawing/2014/main" id="{F5DD15F7-67FA-CD42-8F34-5CA7BB799DBD}"/>
              </a:ext>
            </a:extLst>
          </p:cNvPr>
          <p:cNvSpPr>
            <a:spLocks noGrp="1"/>
          </p:cNvSpPr>
          <p:nvPr>
            <p:ph type="tbl" sz="quarter" idx="11"/>
          </p:nvPr>
        </p:nvSpPr>
        <p:spPr>
          <a:xfrm>
            <a:off x="1676400" y="1714500"/>
            <a:ext cx="8839200" cy="4000500"/>
          </a:xfrm>
        </p:spPr>
        <p:txBody>
          <a:bodyPr/>
          <a:lstStyle/>
          <a:p>
            <a:endParaRPr lang="en-US"/>
          </a:p>
        </p:txBody>
      </p:sp>
      <p:sp>
        <p:nvSpPr>
          <p:cNvPr id="2" name="Footer Placeholder 1">
            <a:extLst>
              <a:ext uri="{FF2B5EF4-FFF2-40B4-BE49-F238E27FC236}">
                <a16:creationId xmlns:a16="http://schemas.microsoft.com/office/drawing/2014/main" id="{1214484D-70BC-3844-B431-4C013C2A8BE3}"/>
              </a:ext>
            </a:extLst>
          </p:cNvPr>
          <p:cNvSpPr>
            <a:spLocks noGrp="1"/>
          </p:cNvSpPr>
          <p:nvPr>
            <p:ph type="ftr" sz="quarter" idx="10"/>
          </p:nvPr>
        </p:nvSpPr>
        <p:spPr>
          <a:xfrm>
            <a:off x="1665422" y="6172201"/>
            <a:ext cx="8850178" cy="304800"/>
          </a:xfrm>
        </p:spPr>
        <p:txBody>
          <a:bodyPr anchor="ctr"/>
          <a:lstStyle/>
          <a:p>
            <a:r>
              <a:rPr lang="en-US"/>
              <a:t>Transitions to Community Living</a:t>
            </a:r>
          </a:p>
        </p:txBody>
      </p:sp>
    </p:spTree>
    <p:extLst>
      <p:ext uri="{BB962C8B-B14F-4D97-AF65-F5344CB8AC3E}">
        <p14:creationId xmlns:p14="http://schemas.microsoft.com/office/powerpoint/2010/main" val="2673421498"/>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Graphic with Caption">
    <p:spTree>
      <p:nvGrpSpPr>
        <p:cNvPr id="1" name=""/>
        <p:cNvGrpSpPr/>
        <p:nvPr/>
      </p:nvGrpSpPr>
      <p:grpSpPr>
        <a:xfrm>
          <a:off x="0" y="0"/>
          <a:ext cx="0" cy="0"/>
          <a:chOff x="0" y="0"/>
          <a:chExt cx="0" cy="0"/>
        </a:xfrm>
      </p:grpSpPr>
      <p:sp>
        <p:nvSpPr>
          <p:cNvPr id="12" name="Title 11">
            <a:extLst>
              <a:ext uri="{FF2B5EF4-FFF2-40B4-BE49-F238E27FC236}">
                <a16:creationId xmlns:a16="http://schemas.microsoft.com/office/drawing/2014/main" id="{FCF027E8-BE0C-0F4E-8FA3-773E9D565113}"/>
              </a:ext>
            </a:extLst>
          </p:cNvPr>
          <p:cNvSpPr>
            <a:spLocks noGrp="1"/>
          </p:cNvSpPr>
          <p:nvPr>
            <p:ph type="title" hasCustomPrompt="1"/>
          </p:nvPr>
        </p:nvSpPr>
        <p:spPr>
          <a:xfrm>
            <a:off x="1676400" y="381000"/>
            <a:ext cx="9829800" cy="685800"/>
          </a:xfrm>
        </p:spPr>
        <p:txBody>
          <a:bodyPr/>
          <a:lstStyle/>
          <a:p>
            <a:r>
              <a:rPr lang="en-US"/>
              <a:t>Infographic</a:t>
            </a:r>
          </a:p>
        </p:txBody>
      </p:sp>
      <p:sp>
        <p:nvSpPr>
          <p:cNvPr id="4" name="Text Placeholder 3">
            <a:extLst>
              <a:ext uri="{FF2B5EF4-FFF2-40B4-BE49-F238E27FC236}">
                <a16:creationId xmlns:a16="http://schemas.microsoft.com/office/drawing/2014/main" id="{A6A22F20-CEDF-B940-BD3C-6140D31F6C32}"/>
              </a:ext>
            </a:extLst>
          </p:cNvPr>
          <p:cNvSpPr>
            <a:spLocks noGrp="1"/>
          </p:cNvSpPr>
          <p:nvPr>
            <p:ph type="body" sz="half" idx="2"/>
          </p:nvPr>
        </p:nvSpPr>
        <p:spPr>
          <a:xfrm>
            <a:off x="1676400" y="1725612"/>
            <a:ext cx="2705101" cy="3989388"/>
          </a:xfrm>
        </p:spPr>
        <p:txBody>
          <a:bodyPr anchor="b"/>
          <a:lstStyle>
            <a:lvl1pPr marL="0" indent="0" algn="just">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10" name="Picture Placeholder 9">
            <a:extLst>
              <a:ext uri="{FF2B5EF4-FFF2-40B4-BE49-F238E27FC236}">
                <a16:creationId xmlns:a16="http://schemas.microsoft.com/office/drawing/2014/main" id="{11EB0169-1D95-FB4E-8AE3-F82F7CD9E103}"/>
              </a:ext>
            </a:extLst>
          </p:cNvPr>
          <p:cNvSpPr>
            <a:spLocks noGrp="1"/>
          </p:cNvSpPr>
          <p:nvPr>
            <p:ph type="pic" sz="quarter" idx="11" hasCustomPrompt="1"/>
          </p:nvPr>
        </p:nvSpPr>
        <p:spPr>
          <a:xfrm>
            <a:off x="4724400" y="1725612"/>
            <a:ext cx="7125068" cy="3989388"/>
          </a:xfrm>
        </p:spPr>
        <p:txBody>
          <a:bodyPr/>
          <a:lstStyle/>
          <a:p>
            <a:r>
              <a:rPr lang="en-US"/>
              <a:t>See Design tips on how to resize (without distorting), crop, align, and optimize pictures via drag-and-drop and cut-paste methods.</a:t>
            </a:r>
          </a:p>
        </p:txBody>
      </p:sp>
      <p:sp>
        <p:nvSpPr>
          <p:cNvPr id="2" name="Footer Placeholder 1">
            <a:extLst>
              <a:ext uri="{FF2B5EF4-FFF2-40B4-BE49-F238E27FC236}">
                <a16:creationId xmlns:a16="http://schemas.microsoft.com/office/drawing/2014/main" id="{27432B54-A6FF-0540-8B89-DA3B1EAB8D37}"/>
              </a:ext>
            </a:extLst>
          </p:cNvPr>
          <p:cNvSpPr>
            <a:spLocks noGrp="1"/>
          </p:cNvSpPr>
          <p:nvPr>
            <p:ph type="ftr" sz="quarter" idx="12"/>
          </p:nvPr>
        </p:nvSpPr>
        <p:spPr>
          <a:xfrm>
            <a:off x="4749018" y="6096000"/>
            <a:ext cx="6071382" cy="365125"/>
          </a:xfrm>
        </p:spPr>
        <p:txBody>
          <a:bodyPr anchor="b"/>
          <a:lstStyle/>
          <a:p>
            <a:r>
              <a:rPr lang="en-US"/>
              <a:t>Transitions to Community Living</a:t>
            </a:r>
          </a:p>
        </p:txBody>
      </p:sp>
      <p:sp>
        <p:nvSpPr>
          <p:cNvPr id="11" name="Slide Number Placeholder 16">
            <a:extLst>
              <a:ext uri="{FF2B5EF4-FFF2-40B4-BE49-F238E27FC236}">
                <a16:creationId xmlns:a16="http://schemas.microsoft.com/office/drawing/2014/main" id="{DA709158-01E6-804C-B211-98A6206693CE}"/>
              </a:ext>
            </a:extLst>
          </p:cNvPr>
          <p:cNvSpPr>
            <a:spLocks noGrp="1"/>
          </p:cNvSpPr>
          <p:nvPr>
            <p:ph type="sldNum" sz="quarter" idx="4"/>
          </p:nvPr>
        </p:nvSpPr>
        <p:spPr>
          <a:xfrm>
            <a:off x="11448288" y="6160642"/>
            <a:ext cx="533400" cy="365760"/>
          </a:xfrm>
          <a:prstGeom prst="rect">
            <a:avLst/>
          </a:prstGeom>
        </p:spPr>
        <p:txBody>
          <a:bodyPr vert="horz" lIns="91440" tIns="45720" rIns="91440" bIns="45720" rtlCol="0" anchor="ctr"/>
          <a:lstStyle>
            <a:lvl1pPr algn="ctr">
              <a:defRPr sz="1200" b="1" i="0">
                <a:solidFill>
                  <a:schemeClr val="bg1"/>
                </a:solidFill>
                <a:latin typeface="Arial" panose="020B0604020202020204" pitchFamily="34" charset="0"/>
                <a:cs typeface="Arial" panose="020B0604020202020204" pitchFamily="34" charset="0"/>
              </a:defRPr>
            </a:lvl1pPr>
          </a:lstStyle>
          <a:p>
            <a:fld id="{B31B09A4-47ED-9E4B-A9DC-669DB755F4F1}" type="slidenum">
              <a:rPr lang="en-US" smtClean="0"/>
              <a:pPr/>
              <a:t>‹#›</a:t>
            </a:fld>
            <a:endParaRPr lang="en-US"/>
          </a:p>
        </p:txBody>
      </p:sp>
    </p:spTree>
    <p:extLst>
      <p:ext uri="{BB962C8B-B14F-4D97-AF65-F5344CB8AC3E}">
        <p14:creationId xmlns:p14="http://schemas.microsoft.com/office/powerpoint/2010/main" val="4050663291"/>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Video Slide">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B74DFC11-A8C7-7E40-ADC3-6BA807B0EC5F}"/>
              </a:ext>
            </a:extLst>
          </p:cNvPr>
          <p:cNvSpPr>
            <a:spLocks noGrp="1"/>
          </p:cNvSpPr>
          <p:nvPr>
            <p:ph type="title" hasCustomPrompt="1"/>
          </p:nvPr>
        </p:nvSpPr>
        <p:spPr>
          <a:xfrm>
            <a:off x="1676400" y="381000"/>
            <a:ext cx="9829800" cy="685800"/>
          </a:xfrm>
        </p:spPr>
        <p:txBody>
          <a:bodyPr/>
          <a:lstStyle/>
          <a:p>
            <a:r>
              <a:rPr lang="en-US"/>
              <a:t>Video</a:t>
            </a:r>
          </a:p>
        </p:txBody>
      </p:sp>
      <p:sp>
        <p:nvSpPr>
          <p:cNvPr id="4" name="Media Placeholder 3">
            <a:extLst>
              <a:ext uri="{FF2B5EF4-FFF2-40B4-BE49-F238E27FC236}">
                <a16:creationId xmlns:a16="http://schemas.microsoft.com/office/drawing/2014/main" id="{3BDE7DF2-1C21-CF48-AD7C-AE6C4D3AB432}"/>
              </a:ext>
            </a:extLst>
          </p:cNvPr>
          <p:cNvSpPr>
            <a:spLocks noGrp="1"/>
          </p:cNvSpPr>
          <p:nvPr>
            <p:ph type="media" sz="quarter" idx="11" hasCustomPrompt="1"/>
          </p:nvPr>
        </p:nvSpPr>
        <p:spPr>
          <a:xfrm>
            <a:off x="4750422" y="1725612"/>
            <a:ext cx="7124700" cy="4007644"/>
          </a:xfrm>
        </p:spPr>
        <p:txBody>
          <a:bodyPr/>
          <a:lstStyle>
            <a:lvl1pPr>
              <a:defRPr/>
            </a:lvl1pPr>
          </a:lstStyle>
          <a:p>
            <a:r>
              <a:rPr lang="en-US"/>
              <a:t>To insert online YouTube video that you can launch from your slide view, go to the Insert Tab. Click Video &gt; Online Video, select YouTube, and copy-paste the video </a:t>
            </a:r>
            <a:r>
              <a:rPr lang="en-US" err="1"/>
              <a:t>url</a:t>
            </a:r>
            <a:r>
              <a:rPr lang="en-US"/>
              <a:t> into the prompted field.</a:t>
            </a:r>
          </a:p>
        </p:txBody>
      </p:sp>
      <p:sp>
        <p:nvSpPr>
          <p:cNvPr id="2" name="Footer Placeholder 1">
            <a:extLst>
              <a:ext uri="{FF2B5EF4-FFF2-40B4-BE49-F238E27FC236}">
                <a16:creationId xmlns:a16="http://schemas.microsoft.com/office/drawing/2014/main" id="{1214484D-70BC-3844-B431-4C013C2A8BE3}"/>
              </a:ext>
            </a:extLst>
          </p:cNvPr>
          <p:cNvSpPr>
            <a:spLocks noGrp="1"/>
          </p:cNvSpPr>
          <p:nvPr>
            <p:ph type="ftr" sz="quarter" idx="10"/>
          </p:nvPr>
        </p:nvSpPr>
        <p:spPr>
          <a:xfrm>
            <a:off x="4743796" y="6096000"/>
            <a:ext cx="5771804" cy="376683"/>
          </a:xfrm>
        </p:spPr>
        <p:txBody>
          <a:bodyPr/>
          <a:lstStyle/>
          <a:p>
            <a:r>
              <a:rPr lang="en-US"/>
              <a:t>Transitions to Community Living</a:t>
            </a:r>
          </a:p>
        </p:txBody>
      </p:sp>
      <p:sp>
        <p:nvSpPr>
          <p:cNvPr id="10" name="Slide Number Placeholder 16">
            <a:extLst>
              <a:ext uri="{FF2B5EF4-FFF2-40B4-BE49-F238E27FC236}">
                <a16:creationId xmlns:a16="http://schemas.microsoft.com/office/drawing/2014/main" id="{9634316C-794A-E147-9554-7810BACB6CE0}"/>
              </a:ext>
            </a:extLst>
          </p:cNvPr>
          <p:cNvSpPr>
            <a:spLocks noGrp="1"/>
          </p:cNvSpPr>
          <p:nvPr>
            <p:ph type="sldNum" sz="quarter" idx="4"/>
          </p:nvPr>
        </p:nvSpPr>
        <p:spPr>
          <a:xfrm>
            <a:off x="11448288" y="6160642"/>
            <a:ext cx="533400" cy="365760"/>
          </a:xfrm>
          <a:prstGeom prst="rect">
            <a:avLst/>
          </a:prstGeom>
        </p:spPr>
        <p:txBody>
          <a:bodyPr vert="horz" lIns="91440" tIns="45720" rIns="91440" bIns="45720" rtlCol="0" anchor="ctr"/>
          <a:lstStyle>
            <a:lvl1pPr algn="ctr">
              <a:defRPr sz="1200" b="1" i="0">
                <a:solidFill>
                  <a:schemeClr val="bg1"/>
                </a:solidFill>
                <a:latin typeface="Arial" panose="020B0604020202020204" pitchFamily="34" charset="0"/>
                <a:cs typeface="Arial" panose="020B0604020202020204" pitchFamily="34" charset="0"/>
              </a:defRPr>
            </a:lvl1pPr>
          </a:lstStyle>
          <a:p>
            <a:fld id="{B31B09A4-47ED-9E4B-A9DC-669DB755F4F1}" type="slidenum">
              <a:rPr lang="en-US" smtClean="0"/>
              <a:pPr/>
              <a:t>‹#›</a:t>
            </a:fld>
            <a:endParaRPr lang="en-US"/>
          </a:p>
        </p:txBody>
      </p:sp>
      <p:sp>
        <p:nvSpPr>
          <p:cNvPr id="7" name="Text Placeholder 3">
            <a:extLst>
              <a:ext uri="{FF2B5EF4-FFF2-40B4-BE49-F238E27FC236}">
                <a16:creationId xmlns:a16="http://schemas.microsoft.com/office/drawing/2014/main" id="{742B54F5-3B69-4149-B631-067A630A31E0}"/>
              </a:ext>
            </a:extLst>
          </p:cNvPr>
          <p:cNvSpPr>
            <a:spLocks noGrp="1"/>
          </p:cNvSpPr>
          <p:nvPr>
            <p:ph type="body" sz="half" idx="2" hasCustomPrompt="1"/>
          </p:nvPr>
        </p:nvSpPr>
        <p:spPr>
          <a:xfrm>
            <a:off x="1676401" y="1725612"/>
            <a:ext cx="2705099" cy="3989388"/>
          </a:xfrm>
        </p:spPr>
        <p:txBody>
          <a:bodyPr anchor="b"/>
          <a:lstStyle>
            <a:lvl1pPr marL="0" indent="0" algn="just">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Insert a caption here </a:t>
            </a:r>
          </a:p>
        </p:txBody>
      </p:sp>
    </p:spTree>
    <p:extLst>
      <p:ext uri="{BB962C8B-B14F-4D97-AF65-F5344CB8AC3E}">
        <p14:creationId xmlns:p14="http://schemas.microsoft.com/office/powerpoint/2010/main" val="1338908254"/>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Layout>
</file>

<file path=ppt/slideLayouts/slideLayout32.xml><?xml version="1.0" encoding="utf-8"?>
<p:sldLayout xmlns:a="http://schemas.openxmlformats.org/drawingml/2006/main" xmlns:r="http://schemas.openxmlformats.org/officeDocument/2006/relationships" xmlns:p="http://schemas.openxmlformats.org/presentationml/2006/main" type="picTx" preserve="1">
  <p:cSld name="Picture with Caption (Portfolio styl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308F07-666A-DF45-9142-C33FC4A061C6}"/>
              </a:ext>
            </a:extLst>
          </p:cNvPr>
          <p:cNvSpPr>
            <a:spLocks noGrp="1"/>
          </p:cNvSpPr>
          <p:nvPr>
            <p:ph type="title" hasCustomPrompt="1"/>
          </p:nvPr>
        </p:nvSpPr>
        <p:spPr>
          <a:xfrm>
            <a:off x="685801" y="381000"/>
            <a:ext cx="2373922" cy="762000"/>
          </a:xfrm>
        </p:spPr>
        <p:txBody>
          <a:bodyPr anchor="b"/>
          <a:lstStyle>
            <a:lvl1pPr>
              <a:defRPr sz="3200">
                <a:solidFill>
                  <a:schemeClr val="bg1"/>
                </a:solidFill>
              </a:defRPr>
            </a:lvl1pPr>
          </a:lstStyle>
          <a:p>
            <a:r>
              <a:rPr lang="en-US"/>
              <a:t>Figure 1.</a:t>
            </a:r>
          </a:p>
        </p:txBody>
      </p:sp>
      <p:sp>
        <p:nvSpPr>
          <p:cNvPr id="3" name="Picture Placeholder 2">
            <a:extLst>
              <a:ext uri="{FF2B5EF4-FFF2-40B4-BE49-F238E27FC236}">
                <a16:creationId xmlns:a16="http://schemas.microsoft.com/office/drawing/2014/main" id="{1E885F12-364C-664E-AE60-E819FCA4E035}"/>
              </a:ext>
            </a:extLst>
          </p:cNvPr>
          <p:cNvSpPr>
            <a:spLocks noGrp="1" noChangeAspect="1"/>
          </p:cNvSpPr>
          <p:nvPr>
            <p:ph type="pic" idx="1"/>
          </p:nvPr>
        </p:nvSpPr>
        <p:spPr>
          <a:xfrm>
            <a:off x="4381499" y="373063"/>
            <a:ext cx="7124699" cy="5341937"/>
          </a:xfrm>
        </p:spPr>
        <p:txBody>
          <a:bodyPr>
            <a:no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81662D39-2DB8-694F-A085-02A5D2D40F50}"/>
              </a:ext>
            </a:extLst>
          </p:cNvPr>
          <p:cNvSpPr>
            <a:spLocks noGrp="1"/>
          </p:cNvSpPr>
          <p:nvPr>
            <p:ph type="body" sz="half" idx="2"/>
          </p:nvPr>
        </p:nvSpPr>
        <p:spPr>
          <a:xfrm>
            <a:off x="685801" y="1714500"/>
            <a:ext cx="2373922" cy="4000500"/>
          </a:xfrm>
        </p:spPr>
        <p:txBody>
          <a:bodyPr/>
          <a:lstStyle>
            <a:lvl1pPr marL="0" indent="0">
              <a:buNone/>
              <a:defRPr sz="16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14" name="Slide Number Placeholder 16">
            <a:extLst>
              <a:ext uri="{FF2B5EF4-FFF2-40B4-BE49-F238E27FC236}">
                <a16:creationId xmlns:a16="http://schemas.microsoft.com/office/drawing/2014/main" id="{13A2522C-5C05-9943-B39C-4A342493EE99}"/>
              </a:ext>
            </a:extLst>
          </p:cNvPr>
          <p:cNvSpPr>
            <a:spLocks noGrp="1"/>
          </p:cNvSpPr>
          <p:nvPr>
            <p:ph type="sldNum" sz="quarter" idx="4"/>
          </p:nvPr>
        </p:nvSpPr>
        <p:spPr>
          <a:xfrm>
            <a:off x="11448288" y="6160642"/>
            <a:ext cx="533400" cy="365760"/>
          </a:xfrm>
          <a:prstGeom prst="rect">
            <a:avLst/>
          </a:prstGeom>
        </p:spPr>
        <p:txBody>
          <a:bodyPr vert="horz" lIns="91440" tIns="45720" rIns="91440" bIns="45720" rtlCol="0" anchor="ctr"/>
          <a:lstStyle>
            <a:lvl1pPr algn="ctr">
              <a:defRPr sz="1200" b="1" i="0">
                <a:solidFill>
                  <a:schemeClr val="bg1"/>
                </a:solidFill>
                <a:latin typeface="Arial" panose="020B0604020202020204" pitchFamily="34" charset="0"/>
                <a:cs typeface="Arial" panose="020B0604020202020204" pitchFamily="34" charset="0"/>
              </a:defRPr>
            </a:lvl1pPr>
          </a:lstStyle>
          <a:p>
            <a:fld id="{B31B09A4-47ED-9E4B-A9DC-669DB755F4F1}" type="slidenum">
              <a:rPr lang="en-US" smtClean="0"/>
              <a:pPr/>
              <a:t>‹#›</a:t>
            </a:fld>
            <a:endParaRPr lang="en-US"/>
          </a:p>
        </p:txBody>
      </p:sp>
    </p:spTree>
    <p:extLst>
      <p:ext uri="{BB962C8B-B14F-4D97-AF65-F5344CB8AC3E}">
        <p14:creationId xmlns:p14="http://schemas.microsoft.com/office/powerpoint/2010/main" val="2987326172"/>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Layout>
</file>

<file path=ppt/slideLayouts/slideLayout33.xml><?xml version="1.0" encoding="utf-8"?>
<p:sldLayout xmlns:a="http://schemas.openxmlformats.org/drawingml/2006/main" xmlns:r="http://schemas.openxmlformats.org/officeDocument/2006/relationships" xmlns:p="http://schemas.openxmlformats.org/presentationml/2006/main" matchingName="Title and Content" preserve="1">
  <p:cSld name="Title and Content">
    <p:spTree>
      <p:nvGrpSpPr>
        <p:cNvPr id="1" name="Shape 37"/>
        <p:cNvGrpSpPr/>
        <p:nvPr/>
      </p:nvGrpSpPr>
      <p:grpSpPr>
        <a:xfrm>
          <a:off x="0" y="0"/>
          <a:ext cx="0" cy="0"/>
          <a:chOff x="0" y="0"/>
          <a:chExt cx="0" cy="0"/>
        </a:xfrm>
      </p:grpSpPr>
      <p:sp>
        <p:nvSpPr>
          <p:cNvPr id="38" name="Google Shape;38;p12"/>
          <p:cNvSpPr txBox="1">
            <a:spLocks noGrp="1"/>
          </p:cNvSpPr>
          <p:nvPr>
            <p:ph type="title"/>
          </p:nvPr>
        </p:nvSpPr>
        <p:spPr>
          <a:xfrm>
            <a:off x="685800" y="312233"/>
            <a:ext cx="10828866" cy="958769"/>
          </a:xfrm>
          <a:prstGeom prst="rect">
            <a:avLst/>
          </a:prstGeom>
          <a:noFill/>
          <a:ln>
            <a:noFill/>
          </a:ln>
        </p:spPr>
        <p:txBody>
          <a:bodyPr spcFirstLastPara="1" wrap="square" lIns="0" tIns="45700" rIns="0" bIns="0" anchor="b" anchorCtr="0">
            <a:noAutofit/>
          </a:bodyPr>
          <a:lstStyle>
            <a:lvl1pPr lvl="0" algn="l">
              <a:lnSpc>
                <a:spcPct val="90000"/>
              </a:lnSpc>
              <a:spcBef>
                <a:spcPts val="0"/>
              </a:spcBef>
              <a:spcAft>
                <a:spcPts val="0"/>
              </a:spcAft>
              <a:buClr>
                <a:srgbClr val="041E4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9" name="Google Shape;39;p12"/>
          <p:cNvSpPr txBox="1">
            <a:spLocks noGrp="1"/>
          </p:cNvSpPr>
          <p:nvPr>
            <p:ph type="body" idx="1"/>
          </p:nvPr>
        </p:nvSpPr>
        <p:spPr>
          <a:xfrm>
            <a:off x="1676400" y="1485900"/>
            <a:ext cx="9867900" cy="550333"/>
          </a:xfrm>
          <a:prstGeom prst="rect">
            <a:avLst/>
          </a:prstGeom>
          <a:noFill/>
          <a:ln>
            <a:noFill/>
          </a:ln>
        </p:spPr>
        <p:txBody>
          <a:bodyPr spcFirstLastPara="1" wrap="square" lIns="0" tIns="45700" rIns="0" bIns="45700" anchor="b" anchorCtr="0">
            <a:normAutofit/>
          </a:bodyPr>
          <a:lstStyle>
            <a:lvl1pPr marL="457200" lvl="0" indent="-228600" algn="l">
              <a:lnSpc>
                <a:spcPct val="100000"/>
              </a:lnSpc>
              <a:spcBef>
                <a:spcPts val="0"/>
              </a:spcBef>
              <a:spcAft>
                <a:spcPts val="0"/>
              </a:spcAft>
              <a:buSzPts val="2400"/>
              <a:buNone/>
              <a:defRPr sz="2400" b="1">
                <a:solidFill>
                  <a:srgbClr val="992600"/>
                </a:solidFill>
              </a:defRPr>
            </a:lvl1pPr>
            <a:lvl2pPr marL="914400" lvl="1" indent="-228600" algn="l">
              <a:lnSpc>
                <a:spcPct val="120000"/>
              </a:lnSpc>
              <a:spcBef>
                <a:spcPts val="250"/>
              </a:spcBef>
              <a:spcAft>
                <a:spcPts val="0"/>
              </a:spcAft>
              <a:buSzPts val="2000"/>
              <a:buNone/>
              <a:defRPr sz="2000" b="1"/>
            </a:lvl2pPr>
            <a:lvl3pPr marL="1371600" lvl="2" indent="-228600" algn="l">
              <a:lnSpc>
                <a:spcPct val="133333"/>
              </a:lnSpc>
              <a:spcBef>
                <a:spcPts val="250"/>
              </a:spcBef>
              <a:spcAft>
                <a:spcPts val="0"/>
              </a:spcAft>
              <a:buSzPts val="1800"/>
              <a:buNone/>
              <a:defRPr sz="1800" b="1"/>
            </a:lvl3pPr>
            <a:lvl4pPr marL="1828800" lvl="3" indent="-228600" algn="l">
              <a:lnSpc>
                <a:spcPct val="150000"/>
              </a:lnSpc>
              <a:spcBef>
                <a:spcPts val="250"/>
              </a:spcBef>
              <a:spcAft>
                <a:spcPts val="0"/>
              </a:spcAft>
              <a:buSzPts val="1600"/>
              <a:buNone/>
              <a:defRPr sz="1600" b="1"/>
            </a:lvl4pPr>
            <a:lvl5pPr marL="2286000" lvl="4" indent="-228600" algn="l">
              <a:lnSpc>
                <a:spcPct val="150000"/>
              </a:lnSpc>
              <a:spcBef>
                <a:spcPts val="250"/>
              </a:spcBef>
              <a:spcAft>
                <a:spcPts val="0"/>
              </a:spcAft>
              <a:buSzPts val="1600"/>
              <a:buNone/>
              <a:defRPr sz="1600" b="1"/>
            </a:lvl5pPr>
            <a:lvl6pPr marL="2743200" lvl="5" indent="-228600" algn="l">
              <a:lnSpc>
                <a:spcPct val="90000"/>
              </a:lnSpc>
              <a:spcBef>
                <a:spcPts val="250"/>
              </a:spcBef>
              <a:spcAft>
                <a:spcPts val="0"/>
              </a:spcAft>
              <a:buSzPts val="1600"/>
              <a:buNone/>
              <a:defRPr sz="1600" b="1"/>
            </a:lvl6pPr>
            <a:lvl7pPr marL="3200400" lvl="6" indent="-228600" algn="l">
              <a:lnSpc>
                <a:spcPct val="90000"/>
              </a:lnSpc>
              <a:spcBef>
                <a:spcPts val="250"/>
              </a:spcBef>
              <a:spcAft>
                <a:spcPts val="0"/>
              </a:spcAft>
              <a:buSzPts val="1600"/>
              <a:buNone/>
              <a:defRPr sz="1600" b="1"/>
            </a:lvl7pPr>
            <a:lvl8pPr marL="3657600" lvl="7" indent="-228600" algn="l">
              <a:lnSpc>
                <a:spcPct val="90000"/>
              </a:lnSpc>
              <a:spcBef>
                <a:spcPts val="250"/>
              </a:spcBef>
              <a:spcAft>
                <a:spcPts val="0"/>
              </a:spcAft>
              <a:buSzPts val="1600"/>
              <a:buNone/>
              <a:defRPr sz="1600" b="1"/>
            </a:lvl8pPr>
            <a:lvl9pPr marL="4114800" lvl="8" indent="-228600" algn="l">
              <a:lnSpc>
                <a:spcPct val="90000"/>
              </a:lnSpc>
              <a:spcBef>
                <a:spcPts val="250"/>
              </a:spcBef>
              <a:spcAft>
                <a:spcPts val="250"/>
              </a:spcAft>
              <a:buSzPts val="1600"/>
              <a:buNone/>
              <a:defRPr sz="1600" b="1"/>
            </a:lvl9pPr>
          </a:lstStyle>
          <a:p>
            <a:endParaRPr/>
          </a:p>
        </p:txBody>
      </p:sp>
      <p:sp>
        <p:nvSpPr>
          <p:cNvPr id="40" name="Google Shape;40;p12"/>
          <p:cNvSpPr txBox="1">
            <a:spLocks noGrp="1"/>
          </p:cNvSpPr>
          <p:nvPr>
            <p:ph type="body" idx="2"/>
          </p:nvPr>
        </p:nvSpPr>
        <p:spPr>
          <a:xfrm>
            <a:off x="1684422" y="2069432"/>
            <a:ext cx="9859878" cy="3915316"/>
          </a:xfrm>
          <a:prstGeom prst="rect">
            <a:avLst/>
          </a:prstGeom>
          <a:noFill/>
          <a:ln>
            <a:noFill/>
          </a:ln>
        </p:spPr>
        <p:txBody>
          <a:bodyPr spcFirstLastPara="1" wrap="square" lIns="0" tIns="45700" rIns="0" bIns="45700" anchor="t" anchorCtr="0">
            <a:normAutofit/>
          </a:bodyPr>
          <a:lstStyle>
            <a:lvl1pPr marL="457200" lvl="0" indent="-355600" algn="l">
              <a:lnSpc>
                <a:spcPct val="120000"/>
              </a:lnSpc>
              <a:spcBef>
                <a:spcPts val="1200"/>
              </a:spcBef>
              <a:spcAft>
                <a:spcPts val="0"/>
              </a:spcAft>
              <a:buSzPts val="2000"/>
              <a:buFont typeface="Noto Sans Symbols"/>
              <a:buChar char="▪"/>
              <a:defRPr/>
            </a:lvl1pPr>
            <a:lvl2pPr marL="914400" lvl="1" indent="-355600" algn="l">
              <a:lnSpc>
                <a:spcPct val="120000"/>
              </a:lnSpc>
              <a:spcBef>
                <a:spcPts val="250"/>
              </a:spcBef>
              <a:spcAft>
                <a:spcPts val="0"/>
              </a:spcAft>
              <a:buSzPts val="2000"/>
              <a:buFont typeface="Noto Sans Symbols"/>
              <a:buChar char="▪"/>
              <a:defRPr sz="2000"/>
            </a:lvl2pPr>
            <a:lvl3pPr marL="1371600" lvl="2" indent="-355600" algn="l">
              <a:lnSpc>
                <a:spcPct val="120000"/>
              </a:lnSpc>
              <a:spcBef>
                <a:spcPts val="250"/>
              </a:spcBef>
              <a:spcAft>
                <a:spcPts val="0"/>
              </a:spcAft>
              <a:buSzPts val="2000"/>
              <a:buChar char="▪"/>
              <a:defRPr/>
            </a:lvl3pPr>
            <a:lvl4pPr marL="1828800" lvl="3" indent="-355600" algn="l">
              <a:lnSpc>
                <a:spcPct val="120000"/>
              </a:lnSpc>
              <a:spcBef>
                <a:spcPts val="250"/>
              </a:spcBef>
              <a:spcAft>
                <a:spcPts val="0"/>
              </a:spcAft>
              <a:buSzPts val="2000"/>
              <a:buChar char="▪"/>
              <a:defRPr/>
            </a:lvl4pPr>
            <a:lvl5pPr marL="2286000" lvl="4" indent="-355600" algn="l">
              <a:lnSpc>
                <a:spcPct val="120000"/>
              </a:lnSpc>
              <a:spcBef>
                <a:spcPts val="250"/>
              </a:spcBef>
              <a:spcAft>
                <a:spcPts val="0"/>
              </a:spcAft>
              <a:buSzPts val="2000"/>
              <a:buChar char="▪"/>
              <a:defRPr/>
            </a:lvl5pPr>
            <a:lvl6pPr marL="2743200" lvl="5" indent="-342900" algn="l">
              <a:lnSpc>
                <a:spcPct val="90000"/>
              </a:lnSpc>
              <a:spcBef>
                <a:spcPts val="250"/>
              </a:spcBef>
              <a:spcAft>
                <a:spcPts val="0"/>
              </a:spcAft>
              <a:buSzPts val="1800"/>
              <a:buChar char="●"/>
              <a:defRPr/>
            </a:lvl6pPr>
            <a:lvl7pPr marL="3200400" lvl="6" indent="-342900" algn="l">
              <a:lnSpc>
                <a:spcPct val="90000"/>
              </a:lnSpc>
              <a:spcBef>
                <a:spcPts val="250"/>
              </a:spcBef>
              <a:spcAft>
                <a:spcPts val="0"/>
              </a:spcAft>
              <a:buSzPts val="1800"/>
              <a:buChar char="●"/>
              <a:defRPr/>
            </a:lvl7pPr>
            <a:lvl8pPr marL="3657600" lvl="7" indent="-342900" algn="l">
              <a:lnSpc>
                <a:spcPct val="90000"/>
              </a:lnSpc>
              <a:spcBef>
                <a:spcPts val="250"/>
              </a:spcBef>
              <a:spcAft>
                <a:spcPts val="0"/>
              </a:spcAft>
              <a:buSzPts val="1800"/>
              <a:buChar char="●"/>
              <a:defRPr/>
            </a:lvl8pPr>
            <a:lvl9pPr marL="4114800" lvl="8" indent="-342900" algn="l">
              <a:lnSpc>
                <a:spcPct val="90000"/>
              </a:lnSpc>
              <a:spcBef>
                <a:spcPts val="250"/>
              </a:spcBef>
              <a:spcAft>
                <a:spcPts val="250"/>
              </a:spcAft>
              <a:buSzPts val="1800"/>
              <a:buChar char="●"/>
              <a:defRPr/>
            </a:lvl9pPr>
          </a:lstStyle>
          <a:p>
            <a:endParaRPr/>
          </a:p>
        </p:txBody>
      </p:sp>
      <p:sp>
        <p:nvSpPr>
          <p:cNvPr id="41" name="Google Shape;41;p12"/>
          <p:cNvSpPr txBox="1">
            <a:spLocks noGrp="1"/>
          </p:cNvSpPr>
          <p:nvPr>
            <p:ph type="dt" idx="10"/>
          </p:nvPr>
        </p:nvSpPr>
        <p:spPr>
          <a:xfrm>
            <a:off x="5448300" y="6273629"/>
            <a:ext cx="990600" cy="362696"/>
          </a:xfrm>
          <a:prstGeom prst="rect">
            <a:avLst/>
          </a:prstGeom>
          <a:noFill/>
          <a:ln>
            <a:noFill/>
          </a:ln>
        </p:spPr>
        <p:txBody>
          <a:bodyPr spcFirstLastPara="1" wrap="square" lIns="0" tIns="45700" rIns="0" bIns="45700" anchor="b"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2" name="Google Shape;42;p12"/>
          <p:cNvSpPr txBox="1">
            <a:spLocks noGrp="1"/>
          </p:cNvSpPr>
          <p:nvPr>
            <p:ph type="ftr" idx="11"/>
          </p:nvPr>
        </p:nvSpPr>
        <p:spPr>
          <a:xfrm>
            <a:off x="6743700" y="6294650"/>
            <a:ext cx="3771900" cy="341675"/>
          </a:xfrm>
          <a:prstGeom prst="rect">
            <a:avLst/>
          </a:prstGeom>
          <a:noFill/>
          <a:ln>
            <a:noFill/>
          </a:ln>
        </p:spPr>
        <p:txBody>
          <a:bodyPr spcFirstLastPara="1" wrap="square" lIns="0" tIns="45700" rIns="0" bIns="45700" anchor="b"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r>
              <a:rPr lang="en-US"/>
              <a:t>Transitions to Community Living</a:t>
            </a:r>
            <a:endParaRPr/>
          </a:p>
        </p:txBody>
      </p:sp>
      <p:sp>
        <p:nvSpPr>
          <p:cNvPr id="43" name="Google Shape;43;p12"/>
          <p:cNvSpPr txBox="1">
            <a:spLocks noGrp="1"/>
          </p:cNvSpPr>
          <p:nvPr>
            <p:ph type="sldNum" idx="12"/>
          </p:nvPr>
        </p:nvSpPr>
        <p:spPr>
          <a:xfrm>
            <a:off x="11544300" y="6263120"/>
            <a:ext cx="647700" cy="373205"/>
          </a:xfrm>
          <a:prstGeom prst="rect">
            <a:avLst/>
          </a:prstGeom>
          <a:noFill/>
          <a:ln>
            <a:noFill/>
          </a:ln>
        </p:spPr>
        <p:txBody>
          <a:bodyPr spcFirstLastPara="1" wrap="square" lIns="91425" tIns="45700" rIns="91425" bIns="45700" anchor="b" anchorCtr="0">
            <a:noAutofit/>
          </a:bodyPr>
          <a:lstStyle>
            <a:lvl1pPr marL="0" lvl="0" indent="0" algn="l">
              <a:spcBef>
                <a:spcPts val="0"/>
              </a:spcBef>
              <a:buNone/>
              <a:defRPr/>
            </a:lvl1pPr>
            <a:lvl2pPr marL="0" lvl="1" indent="0" algn="l">
              <a:spcBef>
                <a:spcPts val="0"/>
              </a:spcBef>
              <a:buNone/>
              <a:defRPr/>
            </a:lvl2pPr>
            <a:lvl3pPr marL="0" lvl="2" indent="0" algn="l">
              <a:spcBef>
                <a:spcPts val="0"/>
              </a:spcBef>
              <a:buNone/>
              <a:defRPr/>
            </a:lvl3pPr>
            <a:lvl4pPr marL="0" lvl="3" indent="0" algn="l">
              <a:spcBef>
                <a:spcPts val="0"/>
              </a:spcBef>
              <a:buNone/>
              <a:defRPr/>
            </a:lvl4pPr>
            <a:lvl5pPr marL="0" lvl="4" indent="0" algn="l">
              <a:spcBef>
                <a:spcPts val="0"/>
              </a:spcBef>
              <a:buNone/>
              <a:defRPr/>
            </a:lvl5pPr>
            <a:lvl6pPr marL="0" lvl="5" indent="0" algn="l">
              <a:spcBef>
                <a:spcPts val="0"/>
              </a:spcBef>
              <a:buNone/>
              <a:defRPr/>
            </a:lvl6pPr>
            <a:lvl7pPr marL="0" lvl="6" indent="0" algn="l">
              <a:spcBef>
                <a:spcPts val="0"/>
              </a:spcBef>
              <a:buNone/>
              <a:defRPr/>
            </a:lvl7pPr>
            <a:lvl8pPr marL="0" lvl="7" indent="0" algn="l">
              <a:spcBef>
                <a:spcPts val="0"/>
              </a:spcBef>
              <a:buNone/>
              <a:defRPr/>
            </a:lvl8pPr>
            <a:lvl9pPr marL="0" lvl="8" indent="0" algn="l">
              <a:spcBef>
                <a:spcPts val="0"/>
              </a:spcBef>
              <a:buNone/>
              <a:defRPr/>
            </a:lvl9pPr>
          </a:lstStyle>
          <a:p>
            <a:pPr marL="0" lvl="0" indent="0" algn="l"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2894824858"/>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theme" Target="../theme/theme2.xml"/><Relationship Id="rId3" Type="http://schemas.openxmlformats.org/officeDocument/2006/relationships/slideLayout" Target="../slideLayouts/slideLayout11.xml"/><Relationship Id="rId7" Type="http://schemas.openxmlformats.org/officeDocument/2006/relationships/slideLayout" Target="../slideLayouts/slideLayout15.xml"/><Relationship Id="rId2" Type="http://schemas.openxmlformats.org/officeDocument/2006/relationships/slideLayout" Target="../slideLayouts/slideLayout10.xml"/><Relationship Id="rId1" Type="http://schemas.openxmlformats.org/officeDocument/2006/relationships/slideLayout" Target="../slideLayouts/slideLayout9.xml"/><Relationship Id="rId6" Type="http://schemas.openxmlformats.org/officeDocument/2006/relationships/slideLayout" Target="../slideLayouts/slideLayout14.xml"/><Relationship Id="rId5" Type="http://schemas.openxmlformats.org/officeDocument/2006/relationships/slideLayout" Target="../slideLayouts/slideLayout13.xml"/><Relationship Id="rId4"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3.xml"/><Relationship Id="rId13" Type="http://schemas.openxmlformats.org/officeDocument/2006/relationships/slideLayout" Target="../slideLayouts/slideLayout28.xml"/><Relationship Id="rId18" Type="http://schemas.openxmlformats.org/officeDocument/2006/relationships/slideLayout" Target="../slideLayouts/slideLayout33.xml"/><Relationship Id="rId3" Type="http://schemas.openxmlformats.org/officeDocument/2006/relationships/slideLayout" Target="../slideLayouts/slideLayout18.xml"/><Relationship Id="rId21" Type="http://schemas.openxmlformats.org/officeDocument/2006/relationships/image" Target="../media/image6.jpeg"/><Relationship Id="rId7" Type="http://schemas.openxmlformats.org/officeDocument/2006/relationships/slideLayout" Target="../slideLayouts/slideLayout22.xml"/><Relationship Id="rId12" Type="http://schemas.openxmlformats.org/officeDocument/2006/relationships/slideLayout" Target="../slideLayouts/slideLayout27.xml"/><Relationship Id="rId17" Type="http://schemas.openxmlformats.org/officeDocument/2006/relationships/slideLayout" Target="../slideLayouts/slideLayout32.xml"/><Relationship Id="rId2" Type="http://schemas.openxmlformats.org/officeDocument/2006/relationships/slideLayout" Target="../slideLayouts/slideLayout17.xml"/><Relationship Id="rId16" Type="http://schemas.openxmlformats.org/officeDocument/2006/relationships/slideLayout" Target="../slideLayouts/slideLayout31.xml"/><Relationship Id="rId20" Type="http://schemas.openxmlformats.org/officeDocument/2006/relationships/image" Target="../media/image5.jpeg"/><Relationship Id="rId1" Type="http://schemas.openxmlformats.org/officeDocument/2006/relationships/slideLayout" Target="../slideLayouts/slideLayout16.xml"/><Relationship Id="rId6" Type="http://schemas.openxmlformats.org/officeDocument/2006/relationships/slideLayout" Target="../slideLayouts/slideLayout21.xml"/><Relationship Id="rId11" Type="http://schemas.openxmlformats.org/officeDocument/2006/relationships/slideLayout" Target="../slideLayouts/slideLayout26.xml"/><Relationship Id="rId5" Type="http://schemas.openxmlformats.org/officeDocument/2006/relationships/slideLayout" Target="../slideLayouts/slideLayout20.xml"/><Relationship Id="rId15" Type="http://schemas.openxmlformats.org/officeDocument/2006/relationships/slideLayout" Target="../slideLayouts/slideLayout30.xml"/><Relationship Id="rId23" Type="http://schemas.openxmlformats.org/officeDocument/2006/relationships/image" Target="../media/image8.png"/><Relationship Id="rId10" Type="http://schemas.openxmlformats.org/officeDocument/2006/relationships/slideLayout" Target="../slideLayouts/slideLayout25.xml"/><Relationship Id="rId19" Type="http://schemas.openxmlformats.org/officeDocument/2006/relationships/theme" Target="../theme/theme3.xml"/><Relationship Id="rId4" Type="http://schemas.openxmlformats.org/officeDocument/2006/relationships/slideLayout" Target="../slideLayouts/slideLayout19.xml"/><Relationship Id="rId9" Type="http://schemas.openxmlformats.org/officeDocument/2006/relationships/slideLayout" Target="../slideLayouts/slideLayout24.xml"/><Relationship Id="rId14" Type="http://schemas.openxmlformats.org/officeDocument/2006/relationships/slideLayout" Target="../slideLayouts/slideLayout29.xml"/><Relationship Id="rId22" Type="http://schemas.openxmlformats.org/officeDocument/2006/relationships/image" Target="../media/image7.jpe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9"/>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p:txBody>
      </p:sp>
      <p:sp>
        <p:nvSpPr>
          <p:cNvPr id="5" name="Footer Placeholder 4"/>
          <p:cNvSpPr>
            <a:spLocks noGrp="1"/>
          </p:cNvSpPr>
          <p:nvPr>
            <p:ph type="ftr" sz="quarter" idx="3"/>
          </p:nvPr>
        </p:nvSpPr>
        <p:spPr>
          <a:xfrm>
            <a:off x="838200" y="6356360"/>
            <a:ext cx="7315200" cy="365125"/>
          </a:xfrm>
          <a:prstGeom prst="rect">
            <a:avLst/>
          </a:prstGeom>
        </p:spPr>
        <p:txBody>
          <a:bodyPr vert="horz" lIns="91440" tIns="45720" rIns="91440" bIns="45720" rtlCol="0" anchor="ctr"/>
          <a:lstStyle>
            <a:lvl1pPr algn="l">
              <a:defRPr sz="750">
                <a:solidFill>
                  <a:schemeClr val="tx1"/>
                </a:solidFill>
                <a:latin typeface="+mn-lt"/>
              </a:defRPr>
            </a:lvl1pPr>
          </a:lstStyle>
          <a:p>
            <a:r>
              <a:rPr lang="en-US"/>
              <a:t>Transitions to Community Living Webinar | NCDHHS | November 2026</a:t>
            </a:r>
            <a:endParaRPr lang="en-US">
              <a:latin typeface="+mn-lt"/>
            </a:endParaRPr>
          </a:p>
        </p:txBody>
      </p:sp>
      <p:sp>
        <p:nvSpPr>
          <p:cNvPr id="6" name="Slide Number Placeholder 5"/>
          <p:cNvSpPr>
            <a:spLocks noGrp="1"/>
          </p:cNvSpPr>
          <p:nvPr>
            <p:ph type="sldNum" sz="quarter" idx="4"/>
          </p:nvPr>
        </p:nvSpPr>
        <p:spPr>
          <a:xfrm>
            <a:off x="8610600" y="6356360"/>
            <a:ext cx="2743200" cy="365125"/>
          </a:xfrm>
          <a:prstGeom prst="rect">
            <a:avLst/>
          </a:prstGeom>
        </p:spPr>
        <p:txBody>
          <a:bodyPr vert="horz" lIns="91440" tIns="45720" rIns="91440" bIns="45720" rtlCol="0" anchor="ctr"/>
          <a:lstStyle>
            <a:lvl1pPr algn="r">
              <a:defRPr sz="750">
                <a:solidFill>
                  <a:schemeClr val="tx1"/>
                </a:solidFill>
                <a:latin typeface="Franklin Gothic Demi Cond" panose="020B0706030402020204" pitchFamily="34" charset="0"/>
              </a:defRPr>
            </a:lvl1pPr>
          </a:lstStyle>
          <a:p>
            <a:fld id="{11F27F3A-B3E9-41ED-AF8F-A365F10BB65F}" type="slidenum">
              <a:rPr lang="en-US" smtClean="0"/>
              <a:pPr/>
              <a:t>‹#›</a:t>
            </a:fld>
            <a:endParaRPr lang="en-US"/>
          </a:p>
        </p:txBody>
      </p:sp>
    </p:spTree>
    <p:extLst>
      <p:ext uri="{BB962C8B-B14F-4D97-AF65-F5344CB8AC3E}">
        <p14:creationId xmlns:p14="http://schemas.microsoft.com/office/powerpoint/2010/main" val="152400331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700" r:id="rId4"/>
    <p:sldLayoutId id="2147483715" r:id="rId5"/>
    <p:sldLayoutId id="2147483719" r:id="rId6"/>
    <p:sldLayoutId id="2147483720" r:id="rId7"/>
    <p:sldLayoutId id="2147483721" r:id="rId8"/>
  </p:sldLayoutIdLst>
  <mc:AlternateContent xmlns:mc="http://schemas.openxmlformats.org/markup-compatibility/2006" xmlns:p14="http://schemas.microsoft.com/office/powerpoint/2010/main">
    <mc:Choice Requires="p14">
      <p:transition p14:dur="10" advClick="0"/>
    </mc:Choice>
    <mc:Fallback xmlns="">
      <p:transition advClick="0"/>
    </mc:Fallback>
  </mc:AlternateContent>
  <p:hf hdr="0" dt="0"/>
  <p:txStyles>
    <p:titleStyle>
      <a:lvl1pPr algn="l" defTabSz="514340" rtl="0" eaLnBrk="1" latinLnBrk="0" hangingPunct="1">
        <a:lnSpc>
          <a:spcPct val="90000"/>
        </a:lnSpc>
        <a:spcBef>
          <a:spcPct val="0"/>
        </a:spcBef>
        <a:buNone/>
        <a:defRPr sz="2700" kern="1200">
          <a:solidFill>
            <a:srgbClr val="002060"/>
          </a:solidFill>
          <a:latin typeface="Franklin Gothic Demi Cond" panose="020B0706030402020204" pitchFamily="34" charset="0"/>
          <a:ea typeface="+mj-ea"/>
          <a:cs typeface="+mj-cs"/>
        </a:defRPr>
      </a:lvl1pPr>
    </p:titleStyle>
    <p:bodyStyle>
      <a:lvl1pPr marL="128585" indent="-128585" algn="l" defTabSz="514340" rtl="0" eaLnBrk="1" latinLnBrk="0" hangingPunct="1">
        <a:lnSpc>
          <a:spcPct val="90000"/>
        </a:lnSpc>
        <a:spcBef>
          <a:spcPts val="563"/>
        </a:spcBef>
        <a:buFont typeface="Arial" panose="020B0604020202020204" pitchFamily="34" charset="0"/>
        <a:buChar char="•"/>
        <a:defRPr sz="2100" kern="1200">
          <a:solidFill>
            <a:schemeClr val="tx1"/>
          </a:solidFill>
          <a:latin typeface="Franklin Gothic Medium" panose="020B0603020102020204" pitchFamily="34" charset="0"/>
          <a:ea typeface="+mn-ea"/>
          <a:cs typeface="+mn-cs"/>
        </a:defRPr>
      </a:lvl1pPr>
      <a:lvl2pPr marL="432190" indent="-175019" algn="l" defTabSz="514340" rtl="0" eaLnBrk="1" latinLnBrk="0" hangingPunct="1">
        <a:lnSpc>
          <a:spcPct val="90000"/>
        </a:lnSpc>
        <a:spcBef>
          <a:spcPts val="281"/>
        </a:spcBef>
        <a:buFont typeface="Franklin Gothic Medium" panose="020B0603020102020204" pitchFamily="34" charset="0"/>
        <a:buChar char="–"/>
        <a:defRPr sz="1800" kern="1200">
          <a:solidFill>
            <a:schemeClr val="tx1"/>
          </a:solidFill>
          <a:latin typeface="Franklin Gothic Medium" panose="020B0603020102020204" pitchFamily="34" charset="0"/>
          <a:ea typeface="+mn-ea"/>
          <a:cs typeface="+mn-cs"/>
        </a:defRPr>
      </a:lvl2pPr>
      <a:lvl3pPr marL="642926" indent="-128585" algn="l" defTabSz="514340" rtl="0" eaLnBrk="1" latinLnBrk="0" hangingPunct="1">
        <a:lnSpc>
          <a:spcPct val="90000"/>
        </a:lnSpc>
        <a:spcBef>
          <a:spcPts val="281"/>
        </a:spcBef>
        <a:buFont typeface="Arial" panose="020B0604020202020204" pitchFamily="34" charset="0"/>
        <a:buChar char="•"/>
        <a:defRPr sz="1500" kern="1200">
          <a:solidFill>
            <a:schemeClr val="tx1"/>
          </a:solidFill>
          <a:latin typeface="Franklin Gothic Medium" panose="020B0603020102020204" pitchFamily="34" charset="0"/>
          <a:ea typeface="+mn-ea"/>
          <a:cs typeface="+mn-cs"/>
        </a:defRPr>
      </a:lvl3pPr>
      <a:lvl4pPr marL="900096" indent="-128585" algn="l" defTabSz="514340" rtl="0" eaLnBrk="1" latinLnBrk="0" hangingPunct="1">
        <a:lnSpc>
          <a:spcPct val="90000"/>
        </a:lnSpc>
        <a:spcBef>
          <a:spcPts val="281"/>
        </a:spcBef>
        <a:buFont typeface="Arial" panose="020B0604020202020204" pitchFamily="34" charset="0"/>
        <a:buChar char="•"/>
        <a:defRPr sz="1013" kern="1200">
          <a:solidFill>
            <a:schemeClr val="tx1"/>
          </a:solidFill>
          <a:latin typeface="Franklin Gothic Medium" panose="020B0603020102020204" pitchFamily="34" charset="0"/>
          <a:ea typeface="+mn-ea"/>
          <a:cs typeface="+mn-cs"/>
        </a:defRPr>
      </a:lvl4pPr>
      <a:lvl5pPr marL="1157265" indent="-128585" algn="l" defTabSz="514340" rtl="0" eaLnBrk="1" latinLnBrk="0" hangingPunct="1">
        <a:lnSpc>
          <a:spcPct val="90000"/>
        </a:lnSpc>
        <a:spcBef>
          <a:spcPts val="281"/>
        </a:spcBef>
        <a:buFont typeface="Arial" panose="020B0604020202020204" pitchFamily="34" charset="0"/>
        <a:buChar char="•"/>
        <a:defRPr sz="1013" kern="1200">
          <a:solidFill>
            <a:schemeClr val="tx1"/>
          </a:solidFill>
          <a:latin typeface="Franklin Gothic Medium" panose="020B0603020102020204" pitchFamily="34" charset="0"/>
          <a:ea typeface="+mn-ea"/>
          <a:cs typeface="+mn-cs"/>
        </a:defRPr>
      </a:lvl5pPr>
      <a:lvl6pPr marL="1414436" indent="-128585" algn="l" defTabSz="51434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6pPr>
      <a:lvl7pPr marL="1671606" indent="-128585" algn="l" defTabSz="51434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7pPr>
      <a:lvl8pPr marL="1928777" indent="-128585" algn="l" defTabSz="51434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8pPr>
      <a:lvl9pPr marL="2185946" indent="-128585" algn="l" defTabSz="51434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9pPr>
    </p:bodyStyle>
    <p:otherStyle>
      <a:defPPr>
        <a:defRPr lang="en-US"/>
      </a:defPPr>
      <a:lvl1pPr marL="0" algn="l" defTabSz="514340" rtl="0" eaLnBrk="1" latinLnBrk="0" hangingPunct="1">
        <a:defRPr sz="1013" kern="1200">
          <a:solidFill>
            <a:schemeClr val="tx1"/>
          </a:solidFill>
          <a:latin typeface="+mn-lt"/>
          <a:ea typeface="+mn-ea"/>
          <a:cs typeface="+mn-cs"/>
        </a:defRPr>
      </a:lvl1pPr>
      <a:lvl2pPr marL="257171" algn="l" defTabSz="514340" rtl="0" eaLnBrk="1" latinLnBrk="0" hangingPunct="1">
        <a:defRPr sz="1013" kern="1200">
          <a:solidFill>
            <a:schemeClr val="tx1"/>
          </a:solidFill>
          <a:latin typeface="+mn-lt"/>
          <a:ea typeface="+mn-ea"/>
          <a:cs typeface="+mn-cs"/>
        </a:defRPr>
      </a:lvl2pPr>
      <a:lvl3pPr marL="514340" algn="l" defTabSz="514340" rtl="0" eaLnBrk="1" latinLnBrk="0" hangingPunct="1">
        <a:defRPr sz="1013" kern="1200">
          <a:solidFill>
            <a:schemeClr val="tx1"/>
          </a:solidFill>
          <a:latin typeface="+mn-lt"/>
          <a:ea typeface="+mn-ea"/>
          <a:cs typeface="+mn-cs"/>
        </a:defRPr>
      </a:lvl3pPr>
      <a:lvl4pPr marL="771512" algn="l" defTabSz="514340" rtl="0" eaLnBrk="1" latinLnBrk="0" hangingPunct="1">
        <a:defRPr sz="1013" kern="1200">
          <a:solidFill>
            <a:schemeClr val="tx1"/>
          </a:solidFill>
          <a:latin typeface="+mn-lt"/>
          <a:ea typeface="+mn-ea"/>
          <a:cs typeface="+mn-cs"/>
        </a:defRPr>
      </a:lvl4pPr>
      <a:lvl5pPr marL="1028681" algn="l" defTabSz="514340" rtl="0" eaLnBrk="1" latinLnBrk="0" hangingPunct="1">
        <a:defRPr sz="1013" kern="1200">
          <a:solidFill>
            <a:schemeClr val="tx1"/>
          </a:solidFill>
          <a:latin typeface="+mn-lt"/>
          <a:ea typeface="+mn-ea"/>
          <a:cs typeface="+mn-cs"/>
        </a:defRPr>
      </a:lvl5pPr>
      <a:lvl6pPr marL="1285851" algn="l" defTabSz="514340" rtl="0" eaLnBrk="1" latinLnBrk="0" hangingPunct="1">
        <a:defRPr sz="1013" kern="1200">
          <a:solidFill>
            <a:schemeClr val="tx1"/>
          </a:solidFill>
          <a:latin typeface="+mn-lt"/>
          <a:ea typeface="+mn-ea"/>
          <a:cs typeface="+mn-cs"/>
        </a:defRPr>
      </a:lvl6pPr>
      <a:lvl7pPr marL="1543020" algn="l" defTabSz="514340" rtl="0" eaLnBrk="1" latinLnBrk="0" hangingPunct="1">
        <a:defRPr sz="1013" kern="1200">
          <a:solidFill>
            <a:schemeClr val="tx1"/>
          </a:solidFill>
          <a:latin typeface="+mn-lt"/>
          <a:ea typeface="+mn-ea"/>
          <a:cs typeface="+mn-cs"/>
        </a:defRPr>
      </a:lvl7pPr>
      <a:lvl8pPr marL="1800191" algn="l" defTabSz="514340" rtl="0" eaLnBrk="1" latinLnBrk="0" hangingPunct="1">
        <a:defRPr sz="1013" kern="1200">
          <a:solidFill>
            <a:schemeClr val="tx1"/>
          </a:solidFill>
          <a:latin typeface="+mn-lt"/>
          <a:ea typeface="+mn-ea"/>
          <a:cs typeface="+mn-cs"/>
        </a:defRPr>
      </a:lvl8pPr>
      <a:lvl9pPr marL="2057361" algn="l" defTabSz="514340" rtl="0" eaLnBrk="1" latinLnBrk="0" hangingPunct="1">
        <a:defRPr sz="1013"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9"/>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p:txBody>
      </p:sp>
      <p:sp>
        <p:nvSpPr>
          <p:cNvPr id="5" name="Footer Placeholder 4"/>
          <p:cNvSpPr>
            <a:spLocks noGrp="1"/>
          </p:cNvSpPr>
          <p:nvPr>
            <p:ph type="ftr" sz="quarter" idx="3"/>
          </p:nvPr>
        </p:nvSpPr>
        <p:spPr>
          <a:xfrm>
            <a:off x="838200" y="6356360"/>
            <a:ext cx="7315200" cy="365125"/>
          </a:xfrm>
          <a:prstGeom prst="rect">
            <a:avLst/>
          </a:prstGeom>
        </p:spPr>
        <p:txBody>
          <a:bodyPr vert="horz" lIns="91440" tIns="45720" rIns="91440" bIns="45720" rtlCol="0" anchor="ctr"/>
          <a:lstStyle>
            <a:lvl1pPr algn="l">
              <a:defRPr sz="750">
                <a:solidFill>
                  <a:schemeClr val="tx1"/>
                </a:solidFill>
                <a:latin typeface="Franklin Gothic Demi Cond" panose="020B0706030402020204" pitchFamily="34" charset="0"/>
              </a:defRPr>
            </a:lvl1pPr>
          </a:lstStyle>
          <a:p>
            <a:r>
              <a:rPr lang="en-US"/>
              <a:t>Transitions to Community Living Webinar | NCDHHS | November 2026</a:t>
            </a:r>
          </a:p>
        </p:txBody>
      </p:sp>
      <p:sp>
        <p:nvSpPr>
          <p:cNvPr id="6" name="Slide Number Placeholder 5"/>
          <p:cNvSpPr>
            <a:spLocks noGrp="1"/>
          </p:cNvSpPr>
          <p:nvPr>
            <p:ph type="sldNum" sz="quarter" idx="4"/>
          </p:nvPr>
        </p:nvSpPr>
        <p:spPr>
          <a:xfrm>
            <a:off x="8610600" y="6356360"/>
            <a:ext cx="2743200" cy="365125"/>
          </a:xfrm>
          <a:prstGeom prst="rect">
            <a:avLst/>
          </a:prstGeom>
        </p:spPr>
        <p:txBody>
          <a:bodyPr vert="horz" lIns="91440" tIns="45720" rIns="91440" bIns="45720" rtlCol="0" anchor="ctr"/>
          <a:lstStyle>
            <a:lvl1pPr algn="r">
              <a:defRPr sz="750">
                <a:solidFill>
                  <a:schemeClr val="tx1"/>
                </a:solidFill>
                <a:latin typeface="Franklin Gothic Demi Cond" panose="020B0706030402020204" pitchFamily="34" charset="0"/>
              </a:defRPr>
            </a:lvl1pPr>
          </a:lstStyle>
          <a:p>
            <a:fld id="{11F27F3A-B3E9-41ED-AF8F-A365F10BB65F}" type="slidenum">
              <a:rPr lang="en-US" smtClean="0"/>
              <a:pPr/>
              <a:t>‹#›</a:t>
            </a:fld>
            <a:endParaRPr lang="en-US"/>
          </a:p>
        </p:txBody>
      </p:sp>
    </p:spTree>
    <p:extLst>
      <p:ext uri="{BB962C8B-B14F-4D97-AF65-F5344CB8AC3E}">
        <p14:creationId xmlns:p14="http://schemas.microsoft.com/office/powerpoint/2010/main" val="2149802142"/>
      </p:ext>
    </p:extLst>
  </p:cSld>
  <p:clrMap bg1="lt1" tx1="dk1" bg2="lt2" tx2="dk2" accent1="accent1" accent2="accent2" accent3="accent3" accent4="accent4" accent5="accent5" accent6="accent6" hlink="hlink" folHlink="folHlink"/>
  <p:sldLayoutIdLst>
    <p:sldLayoutId id="2147483665" r:id="rId1"/>
    <p:sldLayoutId id="2147483666" r:id="rId2"/>
    <p:sldLayoutId id="2147483667" r:id="rId3"/>
    <p:sldLayoutId id="2147483669" r:id="rId4"/>
    <p:sldLayoutId id="2147483668" r:id="rId5"/>
    <p:sldLayoutId id="2147483716" r:id="rId6"/>
    <p:sldLayoutId id="2147483718" r:id="rId7"/>
  </p:sldLayoutIdLst>
  <mc:AlternateContent xmlns:mc="http://schemas.openxmlformats.org/markup-compatibility/2006" xmlns:p14="http://schemas.microsoft.com/office/powerpoint/2010/main">
    <mc:Choice Requires="p14">
      <p:transition p14:dur="10" advClick="0"/>
    </mc:Choice>
    <mc:Fallback xmlns="">
      <p:transition advClick="0"/>
    </mc:Fallback>
  </mc:AlternateContent>
  <p:hf hdr="0" dt="0"/>
  <p:txStyles>
    <p:titleStyle>
      <a:lvl1pPr algn="l" defTabSz="514340" rtl="0" eaLnBrk="1" latinLnBrk="0" hangingPunct="1">
        <a:lnSpc>
          <a:spcPct val="90000"/>
        </a:lnSpc>
        <a:spcBef>
          <a:spcPct val="0"/>
        </a:spcBef>
        <a:buNone/>
        <a:defRPr sz="2700" kern="1200">
          <a:solidFill>
            <a:srgbClr val="002060"/>
          </a:solidFill>
          <a:latin typeface="Franklin Gothic Demi Cond" panose="020B0706030402020204" pitchFamily="34" charset="0"/>
          <a:ea typeface="+mj-ea"/>
          <a:cs typeface="+mj-cs"/>
        </a:defRPr>
      </a:lvl1pPr>
    </p:titleStyle>
    <p:bodyStyle>
      <a:lvl1pPr marL="128585" indent="-128585" algn="l" defTabSz="514340" rtl="0" eaLnBrk="1" latinLnBrk="0" hangingPunct="1">
        <a:lnSpc>
          <a:spcPct val="90000"/>
        </a:lnSpc>
        <a:spcBef>
          <a:spcPts val="563"/>
        </a:spcBef>
        <a:buFont typeface="Arial" panose="020B0604020202020204" pitchFamily="34" charset="0"/>
        <a:buChar char="•"/>
        <a:defRPr sz="2100" kern="1200">
          <a:solidFill>
            <a:schemeClr val="tx1"/>
          </a:solidFill>
          <a:latin typeface="Franklin Gothic Medium" panose="020B0603020102020204" pitchFamily="34" charset="0"/>
          <a:ea typeface="+mn-ea"/>
          <a:cs typeface="+mn-cs"/>
        </a:defRPr>
      </a:lvl1pPr>
      <a:lvl2pPr marL="432190" indent="-175019" algn="l" defTabSz="514340" rtl="0" eaLnBrk="1" latinLnBrk="0" hangingPunct="1">
        <a:lnSpc>
          <a:spcPct val="90000"/>
        </a:lnSpc>
        <a:spcBef>
          <a:spcPts val="281"/>
        </a:spcBef>
        <a:buFont typeface="Franklin Gothic Medium" panose="020B0603020102020204" pitchFamily="34" charset="0"/>
        <a:buChar char="–"/>
        <a:defRPr sz="1800" kern="1200">
          <a:solidFill>
            <a:schemeClr val="tx1"/>
          </a:solidFill>
          <a:latin typeface="Franklin Gothic Medium" panose="020B0603020102020204" pitchFamily="34" charset="0"/>
          <a:ea typeface="+mn-ea"/>
          <a:cs typeface="+mn-cs"/>
        </a:defRPr>
      </a:lvl2pPr>
      <a:lvl3pPr marL="642926" indent="-128585" algn="l" defTabSz="514340" rtl="0" eaLnBrk="1" latinLnBrk="0" hangingPunct="1">
        <a:lnSpc>
          <a:spcPct val="90000"/>
        </a:lnSpc>
        <a:spcBef>
          <a:spcPts val="281"/>
        </a:spcBef>
        <a:buFont typeface="Arial" panose="020B0604020202020204" pitchFamily="34" charset="0"/>
        <a:buChar char="•"/>
        <a:defRPr sz="1500" kern="1200">
          <a:solidFill>
            <a:schemeClr val="tx1"/>
          </a:solidFill>
          <a:latin typeface="Franklin Gothic Medium" panose="020B0603020102020204" pitchFamily="34" charset="0"/>
          <a:ea typeface="+mn-ea"/>
          <a:cs typeface="+mn-cs"/>
        </a:defRPr>
      </a:lvl3pPr>
      <a:lvl4pPr marL="900096" indent="-128585" algn="l" defTabSz="514340" rtl="0" eaLnBrk="1" latinLnBrk="0" hangingPunct="1">
        <a:lnSpc>
          <a:spcPct val="90000"/>
        </a:lnSpc>
        <a:spcBef>
          <a:spcPts val="281"/>
        </a:spcBef>
        <a:buFont typeface="Arial" panose="020B0604020202020204" pitchFamily="34" charset="0"/>
        <a:buChar char="•"/>
        <a:defRPr sz="1013" kern="1200">
          <a:solidFill>
            <a:schemeClr val="tx1"/>
          </a:solidFill>
          <a:latin typeface="Franklin Gothic Medium" panose="020B0603020102020204" pitchFamily="34" charset="0"/>
          <a:ea typeface="+mn-ea"/>
          <a:cs typeface="+mn-cs"/>
        </a:defRPr>
      </a:lvl4pPr>
      <a:lvl5pPr marL="1157265" indent="-128585" algn="l" defTabSz="514340" rtl="0" eaLnBrk="1" latinLnBrk="0" hangingPunct="1">
        <a:lnSpc>
          <a:spcPct val="90000"/>
        </a:lnSpc>
        <a:spcBef>
          <a:spcPts val="281"/>
        </a:spcBef>
        <a:buFont typeface="Arial" panose="020B0604020202020204" pitchFamily="34" charset="0"/>
        <a:buChar char="•"/>
        <a:defRPr sz="1013" kern="1200">
          <a:solidFill>
            <a:schemeClr val="tx1"/>
          </a:solidFill>
          <a:latin typeface="Franklin Gothic Medium" panose="020B0603020102020204" pitchFamily="34" charset="0"/>
          <a:ea typeface="+mn-ea"/>
          <a:cs typeface="+mn-cs"/>
        </a:defRPr>
      </a:lvl5pPr>
      <a:lvl6pPr marL="1414436" indent="-128585" algn="l" defTabSz="51434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6pPr>
      <a:lvl7pPr marL="1671606" indent="-128585" algn="l" defTabSz="51434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7pPr>
      <a:lvl8pPr marL="1928777" indent="-128585" algn="l" defTabSz="51434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8pPr>
      <a:lvl9pPr marL="2185946" indent="-128585" algn="l" defTabSz="51434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9pPr>
    </p:bodyStyle>
    <p:otherStyle>
      <a:defPPr>
        <a:defRPr lang="en-US"/>
      </a:defPPr>
      <a:lvl1pPr marL="0" algn="l" defTabSz="514340" rtl="0" eaLnBrk="1" latinLnBrk="0" hangingPunct="1">
        <a:defRPr sz="1013" kern="1200">
          <a:solidFill>
            <a:schemeClr val="tx1"/>
          </a:solidFill>
          <a:latin typeface="+mn-lt"/>
          <a:ea typeface="+mn-ea"/>
          <a:cs typeface="+mn-cs"/>
        </a:defRPr>
      </a:lvl1pPr>
      <a:lvl2pPr marL="257171" algn="l" defTabSz="514340" rtl="0" eaLnBrk="1" latinLnBrk="0" hangingPunct="1">
        <a:defRPr sz="1013" kern="1200">
          <a:solidFill>
            <a:schemeClr val="tx1"/>
          </a:solidFill>
          <a:latin typeface="+mn-lt"/>
          <a:ea typeface="+mn-ea"/>
          <a:cs typeface="+mn-cs"/>
        </a:defRPr>
      </a:lvl2pPr>
      <a:lvl3pPr marL="514340" algn="l" defTabSz="514340" rtl="0" eaLnBrk="1" latinLnBrk="0" hangingPunct="1">
        <a:defRPr sz="1013" kern="1200">
          <a:solidFill>
            <a:schemeClr val="tx1"/>
          </a:solidFill>
          <a:latin typeface="+mn-lt"/>
          <a:ea typeface="+mn-ea"/>
          <a:cs typeface="+mn-cs"/>
        </a:defRPr>
      </a:lvl3pPr>
      <a:lvl4pPr marL="771512" algn="l" defTabSz="514340" rtl="0" eaLnBrk="1" latinLnBrk="0" hangingPunct="1">
        <a:defRPr sz="1013" kern="1200">
          <a:solidFill>
            <a:schemeClr val="tx1"/>
          </a:solidFill>
          <a:latin typeface="+mn-lt"/>
          <a:ea typeface="+mn-ea"/>
          <a:cs typeface="+mn-cs"/>
        </a:defRPr>
      </a:lvl4pPr>
      <a:lvl5pPr marL="1028681" algn="l" defTabSz="514340" rtl="0" eaLnBrk="1" latinLnBrk="0" hangingPunct="1">
        <a:defRPr sz="1013" kern="1200">
          <a:solidFill>
            <a:schemeClr val="tx1"/>
          </a:solidFill>
          <a:latin typeface="+mn-lt"/>
          <a:ea typeface="+mn-ea"/>
          <a:cs typeface="+mn-cs"/>
        </a:defRPr>
      </a:lvl5pPr>
      <a:lvl6pPr marL="1285851" algn="l" defTabSz="514340" rtl="0" eaLnBrk="1" latinLnBrk="0" hangingPunct="1">
        <a:defRPr sz="1013" kern="1200">
          <a:solidFill>
            <a:schemeClr val="tx1"/>
          </a:solidFill>
          <a:latin typeface="+mn-lt"/>
          <a:ea typeface="+mn-ea"/>
          <a:cs typeface="+mn-cs"/>
        </a:defRPr>
      </a:lvl6pPr>
      <a:lvl7pPr marL="1543020" algn="l" defTabSz="514340" rtl="0" eaLnBrk="1" latinLnBrk="0" hangingPunct="1">
        <a:defRPr sz="1013" kern="1200">
          <a:solidFill>
            <a:schemeClr val="tx1"/>
          </a:solidFill>
          <a:latin typeface="+mn-lt"/>
          <a:ea typeface="+mn-ea"/>
          <a:cs typeface="+mn-cs"/>
        </a:defRPr>
      </a:lvl7pPr>
      <a:lvl8pPr marL="1800191" algn="l" defTabSz="514340" rtl="0" eaLnBrk="1" latinLnBrk="0" hangingPunct="1">
        <a:defRPr sz="1013" kern="1200">
          <a:solidFill>
            <a:schemeClr val="tx1"/>
          </a:solidFill>
          <a:latin typeface="+mn-lt"/>
          <a:ea typeface="+mn-ea"/>
          <a:cs typeface="+mn-cs"/>
        </a:defRPr>
      </a:lvl8pPr>
      <a:lvl9pPr marL="2057361" algn="l" defTabSz="514340" rtl="0" eaLnBrk="1" latinLnBrk="0" hangingPunct="1">
        <a:defRPr sz="1013"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pic>
        <p:nvPicPr>
          <p:cNvPr id="10" name="Grid Layer" hidden="1">
            <a:extLst>
              <a:ext uri="{FF2B5EF4-FFF2-40B4-BE49-F238E27FC236}">
                <a16:creationId xmlns:a16="http://schemas.microsoft.com/office/drawing/2014/main" id="{EA92993B-9F13-204B-907F-3248F162D455}"/>
              </a:ext>
            </a:extLst>
          </p:cNvPr>
          <p:cNvPicPr>
            <a:picLocks noChangeAspect="1"/>
          </p:cNvPicPr>
          <p:nvPr userDrawn="1"/>
        </p:nvPicPr>
        <p:blipFill>
          <a:blip r:embed="rId21"/>
          <a:srcRect/>
          <a:stretch/>
        </p:blipFill>
        <p:spPr>
          <a:xfrm>
            <a:off x="0" y="0"/>
            <a:ext cx="12192000" cy="6858000"/>
          </a:xfrm>
          <a:prstGeom prst="rect">
            <a:avLst/>
          </a:prstGeom>
        </p:spPr>
      </p:pic>
      <p:sp>
        <p:nvSpPr>
          <p:cNvPr id="2" name="Title Placeholder 1">
            <a:extLst>
              <a:ext uri="{FF2B5EF4-FFF2-40B4-BE49-F238E27FC236}">
                <a16:creationId xmlns:a16="http://schemas.microsoft.com/office/drawing/2014/main" id="{B426D3F0-AE83-DB42-B5CE-3AEEDB1F6021}"/>
              </a:ext>
            </a:extLst>
          </p:cNvPr>
          <p:cNvSpPr>
            <a:spLocks noGrp="1"/>
          </p:cNvSpPr>
          <p:nvPr userDrawn="1">
            <p:ph type="title"/>
          </p:nvPr>
        </p:nvSpPr>
        <p:spPr>
          <a:xfrm>
            <a:off x="1676400" y="381000"/>
            <a:ext cx="9829800" cy="952500"/>
          </a:xfrm>
          <a:prstGeom prst="rect">
            <a:avLst/>
          </a:prstGeom>
        </p:spPr>
        <p:txBody>
          <a:bodyPr vert="horz" wrap="square" lIns="0" tIns="0" rIns="0" bIns="0" rtlCol="0" anchor="b">
            <a:noAutofit/>
          </a:bodyPr>
          <a:lstStyle/>
          <a:p>
            <a:r>
              <a:rPr lang="en-US"/>
              <a:t>Heading 1: Wrapping to </a:t>
            </a:r>
            <a:br>
              <a:rPr lang="en-US"/>
            </a:br>
            <a:r>
              <a:rPr lang="en-US"/>
              <a:t>Second Line</a:t>
            </a:r>
          </a:p>
        </p:txBody>
      </p:sp>
      <p:sp>
        <p:nvSpPr>
          <p:cNvPr id="3" name="Text Placeholder 2">
            <a:extLst>
              <a:ext uri="{FF2B5EF4-FFF2-40B4-BE49-F238E27FC236}">
                <a16:creationId xmlns:a16="http://schemas.microsoft.com/office/drawing/2014/main" id="{36A9DE50-78EF-A248-8C3F-20B303A05AA2}"/>
              </a:ext>
            </a:extLst>
          </p:cNvPr>
          <p:cNvSpPr>
            <a:spLocks noGrp="1"/>
          </p:cNvSpPr>
          <p:nvPr>
            <p:ph type="body" idx="1"/>
          </p:nvPr>
        </p:nvSpPr>
        <p:spPr>
          <a:xfrm>
            <a:off x="1676400" y="1918943"/>
            <a:ext cx="9829800" cy="4258019"/>
          </a:xfrm>
          <a:prstGeom prst="rect">
            <a:avLst/>
          </a:prstGeom>
        </p:spPr>
        <p:txBody>
          <a:bodyPr vert="horz" lIns="0" tIns="0" rIns="0" bIns="0" rtlCol="0">
            <a:normAutofit/>
          </a:bodyPr>
          <a:lstStyle/>
          <a:p>
            <a:pPr lvl="0"/>
            <a:r>
              <a:rPr lang="en-US"/>
              <a:t>First level</a:t>
            </a:r>
          </a:p>
          <a:p>
            <a:pPr lvl="1"/>
            <a:r>
              <a:rPr lang="en-US"/>
              <a:t>Second level</a:t>
            </a:r>
          </a:p>
          <a:p>
            <a:pPr lvl="2"/>
            <a:r>
              <a:rPr lang="en-US"/>
              <a:t>Third level</a:t>
            </a:r>
          </a:p>
          <a:p>
            <a:pPr lvl="3"/>
            <a:r>
              <a:rPr lang="en-US"/>
              <a:t>Fourth level</a:t>
            </a:r>
          </a:p>
        </p:txBody>
      </p:sp>
      <p:sp>
        <p:nvSpPr>
          <p:cNvPr id="4" name="Footer Placeholder 3">
            <a:extLst>
              <a:ext uri="{FF2B5EF4-FFF2-40B4-BE49-F238E27FC236}">
                <a16:creationId xmlns:a16="http://schemas.microsoft.com/office/drawing/2014/main" id="{745B4D50-90D8-3245-AC51-456B731FDF44}"/>
              </a:ext>
            </a:extLst>
          </p:cNvPr>
          <p:cNvSpPr>
            <a:spLocks noGrp="1"/>
          </p:cNvSpPr>
          <p:nvPr>
            <p:ph type="ftr" sz="quarter" idx="3"/>
          </p:nvPr>
        </p:nvSpPr>
        <p:spPr>
          <a:xfrm>
            <a:off x="365760" y="6172200"/>
            <a:ext cx="6073140" cy="365125"/>
          </a:xfrm>
          <a:prstGeom prst="rect">
            <a:avLst/>
          </a:prstGeom>
        </p:spPr>
        <p:txBody>
          <a:bodyPr vert="horz" lIns="0" tIns="0" rIns="0" bIns="0" rtlCol="0" anchor="ctr"/>
          <a:lstStyle>
            <a:lvl1pPr algn="l">
              <a:defRPr sz="1400">
                <a:solidFill>
                  <a:schemeClr val="accent1"/>
                </a:solidFill>
              </a:defRPr>
            </a:lvl1pPr>
          </a:lstStyle>
          <a:p>
            <a:r>
              <a:rPr lang="en-US"/>
              <a:t>Transitions to Community Living</a:t>
            </a:r>
          </a:p>
        </p:txBody>
      </p:sp>
      <p:sp>
        <p:nvSpPr>
          <p:cNvPr id="17" name="Slide Number Placeholder 16">
            <a:extLst>
              <a:ext uri="{FF2B5EF4-FFF2-40B4-BE49-F238E27FC236}">
                <a16:creationId xmlns:a16="http://schemas.microsoft.com/office/drawing/2014/main" id="{D4AD55C6-CE92-534A-BB6D-AEECCEB1C177}"/>
              </a:ext>
            </a:extLst>
          </p:cNvPr>
          <p:cNvSpPr>
            <a:spLocks noGrp="1"/>
          </p:cNvSpPr>
          <p:nvPr>
            <p:ph type="sldNum" sz="quarter" idx="4"/>
          </p:nvPr>
        </p:nvSpPr>
        <p:spPr>
          <a:xfrm>
            <a:off x="11448288" y="6160642"/>
            <a:ext cx="533400" cy="365760"/>
          </a:xfrm>
          <a:prstGeom prst="rect">
            <a:avLst/>
          </a:prstGeom>
        </p:spPr>
        <p:txBody>
          <a:bodyPr vert="horz" lIns="91440" tIns="45720" rIns="91440" bIns="45720" rtlCol="0" anchor="ctr"/>
          <a:lstStyle>
            <a:lvl1pPr algn="ctr">
              <a:defRPr sz="1200" b="1" i="0">
                <a:solidFill>
                  <a:schemeClr val="bg1"/>
                </a:solidFill>
                <a:latin typeface="Arial" panose="020B0604020202020204" pitchFamily="34" charset="0"/>
                <a:cs typeface="Arial" panose="020B0604020202020204" pitchFamily="34" charset="0"/>
              </a:defRPr>
            </a:lvl1pPr>
          </a:lstStyle>
          <a:p>
            <a:fld id="{B31B09A4-47ED-9E4B-A9DC-669DB755F4F1}" type="slidenum">
              <a:rPr lang="en-US" smtClean="0"/>
              <a:pPr/>
              <a:t>‹#›</a:t>
            </a:fld>
            <a:endParaRPr lang="en-US"/>
          </a:p>
        </p:txBody>
      </p:sp>
    </p:spTree>
    <p:extLst>
      <p:ext uri="{BB962C8B-B14F-4D97-AF65-F5344CB8AC3E}">
        <p14:creationId xmlns:p14="http://schemas.microsoft.com/office/powerpoint/2010/main" val="833690010"/>
      </p:ext>
    </p:extLst>
  </p:cSld>
  <p:clrMap bg1="lt1" tx1="dk1" bg2="lt2" tx2="dk2" accent1="accent1" accent2="accent2" accent3="accent3" accent4="accent4" accent5="accent5" accent6="accent6" hlink="hlink" folHlink="folHlink"/>
  <p:sldLayoutIdLst>
    <p:sldLayoutId id="2147483682" r:id="rId1"/>
    <p:sldLayoutId id="2147483683" r:id="rId2"/>
    <p:sldLayoutId id="2147483684" r:id="rId3"/>
    <p:sldLayoutId id="2147483685" r:id="rId4"/>
    <p:sldLayoutId id="2147483686" r:id="rId5"/>
    <p:sldLayoutId id="2147483687" r:id="rId6"/>
    <p:sldLayoutId id="2147483688" r:id="rId7"/>
    <p:sldLayoutId id="2147483689" r:id="rId8"/>
    <p:sldLayoutId id="2147483690" r:id="rId9"/>
    <p:sldLayoutId id="2147483691" r:id="rId10"/>
    <p:sldLayoutId id="2147483692" r:id="rId11"/>
    <p:sldLayoutId id="2147483693" r:id="rId12"/>
    <p:sldLayoutId id="2147483694" r:id="rId13"/>
    <p:sldLayoutId id="2147483695" r:id="rId14"/>
    <p:sldLayoutId id="2147483696" r:id="rId15"/>
    <p:sldLayoutId id="2147483697" r:id="rId16"/>
    <p:sldLayoutId id="2147483698" r:id="rId17"/>
    <p:sldLayoutId id="2147483699" r:id="rId18"/>
  </p:sldLayoutIdLst>
  <mc:AlternateContent xmlns:mc="http://schemas.openxmlformats.org/markup-compatibility/2006" xmlns:p14="http://schemas.microsoft.com/office/powerpoint/2010/main">
    <mc:Choice Requires="p14">
      <p:transition p14:dur="10" advClick="0"/>
    </mc:Choice>
    <mc:Fallback xmlns="">
      <p:transition advClick="0"/>
    </mc:Fallback>
  </mc:AlternateContent>
  <p:hf hdr="0" dt="0"/>
  <p:txStyles>
    <p:titleStyle>
      <a:lvl1pPr algn="l" defTabSz="914400" rtl="0" eaLnBrk="1" latinLnBrk="0" hangingPunct="1">
        <a:lnSpc>
          <a:spcPts val="3600"/>
        </a:lnSpc>
        <a:spcBef>
          <a:spcPct val="0"/>
        </a:spcBef>
        <a:buNone/>
        <a:defRPr sz="3600" b="1" i="0" kern="1200">
          <a:solidFill>
            <a:srgbClr val="0D3162"/>
          </a:solidFill>
          <a:latin typeface="Arial Black" panose="020B0604020202020204" pitchFamily="34" charset="0"/>
          <a:ea typeface="+mj-ea"/>
          <a:cs typeface="Arial Black" panose="020B0604020202020204" pitchFamily="34" charset="0"/>
        </a:defRPr>
      </a:lvl1pPr>
    </p:titleStyle>
    <p:bodyStyle>
      <a:lvl1pPr marL="338138" indent="-338138" algn="l" defTabSz="914400" rtl="0" eaLnBrk="1" latinLnBrk="0" hangingPunct="1">
        <a:lnSpc>
          <a:spcPct val="100000"/>
        </a:lnSpc>
        <a:spcBef>
          <a:spcPts val="1200"/>
        </a:spcBef>
        <a:spcAft>
          <a:spcPts val="0"/>
        </a:spcAft>
        <a:buClr>
          <a:srgbClr val="007FA9"/>
        </a:buClr>
        <a:buSzPct val="120000"/>
        <a:buFont typeface="Wingdings" pitchFamily="2" charset="2"/>
        <a:buChar char="§"/>
        <a:tabLst/>
        <a:defRPr sz="2000" kern="1200">
          <a:solidFill>
            <a:schemeClr val="tx1"/>
          </a:solidFill>
          <a:latin typeface="+mn-lt"/>
          <a:ea typeface="+mn-ea"/>
          <a:cs typeface="+mn-cs"/>
        </a:defRPr>
      </a:lvl1pPr>
      <a:lvl2pPr marL="676275" indent="-338138" algn="l" defTabSz="914400" rtl="0" eaLnBrk="1" latinLnBrk="0" hangingPunct="1">
        <a:lnSpc>
          <a:spcPct val="100000"/>
        </a:lnSpc>
        <a:spcBef>
          <a:spcPts val="1200"/>
        </a:spcBef>
        <a:buClr>
          <a:srgbClr val="007FA9"/>
        </a:buClr>
        <a:buSzPct val="160000"/>
        <a:buFont typeface="System Font Regular"/>
        <a:buChar char="‣"/>
        <a:tabLst/>
        <a:defRPr sz="2000" kern="1200">
          <a:solidFill>
            <a:schemeClr val="tx1"/>
          </a:solidFill>
          <a:latin typeface="+mj-lt"/>
          <a:ea typeface="+mn-ea"/>
          <a:cs typeface="+mn-cs"/>
        </a:defRPr>
      </a:lvl2pPr>
      <a:lvl3pPr marL="1014413" indent="-338138" algn="l" defTabSz="914400" rtl="0" eaLnBrk="1" latinLnBrk="0" hangingPunct="1">
        <a:lnSpc>
          <a:spcPct val="100000"/>
        </a:lnSpc>
        <a:spcBef>
          <a:spcPts val="1200"/>
        </a:spcBef>
        <a:buClr>
          <a:srgbClr val="22A9D0"/>
        </a:buClr>
        <a:buSzPct val="120000"/>
        <a:buFontTx/>
        <a:buBlip>
          <a:blip r:embed="rId22"/>
        </a:buBlip>
        <a:tabLst/>
        <a:defRPr sz="2000" kern="1200">
          <a:solidFill>
            <a:schemeClr val="tx1"/>
          </a:solidFill>
          <a:latin typeface="+mn-lt"/>
          <a:ea typeface="+mn-ea"/>
          <a:cs typeface="+mn-cs"/>
        </a:defRPr>
      </a:lvl3pPr>
      <a:lvl4pPr marL="1352550" indent="-338138" algn="l" defTabSz="914400" rtl="0" eaLnBrk="1" latinLnBrk="0" hangingPunct="1">
        <a:lnSpc>
          <a:spcPct val="90000"/>
        </a:lnSpc>
        <a:spcBef>
          <a:spcPts val="0"/>
        </a:spcBef>
        <a:buClr>
          <a:srgbClr val="007FA9"/>
        </a:buClr>
        <a:buSzPct val="120000"/>
        <a:buFont typeface="Wingdings" pitchFamily="2" charset="2"/>
        <a:buChar char="§"/>
        <a:tabLst/>
        <a:defRPr sz="2000" kern="1200">
          <a:solidFill>
            <a:schemeClr val="tx1"/>
          </a:solidFill>
          <a:latin typeface="+mj-lt"/>
          <a:ea typeface="+mn-ea"/>
          <a:cs typeface="+mn-cs"/>
        </a:defRPr>
      </a:lvl4pPr>
      <a:lvl5pPr marL="1690688" indent="-338138" algn="l" defTabSz="914400" rtl="0" eaLnBrk="1" latinLnBrk="0" hangingPunct="1">
        <a:lnSpc>
          <a:spcPct val="100000"/>
        </a:lnSpc>
        <a:spcBef>
          <a:spcPts val="0"/>
        </a:spcBef>
        <a:buClr>
          <a:srgbClr val="22A9D0"/>
        </a:buClr>
        <a:buSzPct val="120000"/>
        <a:buFontTx/>
        <a:buBlip>
          <a:blip r:embed="rId23"/>
        </a:buBlip>
        <a:tabLst/>
        <a:defRPr sz="1800" kern="1200">
          <a:solidFill>
            <a:schemeClr val="tx1"/>
          </a:solidFill>
          <a:latin typeface="+mj-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408">
          <p15:clr>
            <a:srgbClr val="C35EA4"/>
          </p15:clr>
        </p15:guide>
        <p15:guide id="2" pos="7248">
          <p15:clr>
            <a:srgbClr val="C35EA4"/>
          </p15:clr>
        </p15:guide>
        <p15:guide id="3" orient="horz" pos="3360">
          <p15:clr>
            <a:srgbClr val="C35EA4"/>
          </p15:clr>
        </p15:guide>
        <p15:guide id="4" pos="4272">
          <p15:clr>
            <a:srgbClr val="F26B43"/>
          </p15:clr>
        </p15:guide>
        <p15:guide id="5" pos="4056">
          <p15:clr>
            <a:srgbClr val="F26B43"/>
          </p15:clr>
        </p15:guide>
        <p15:guide id="6" pos="1056">
          <p15:clr>
            <a:srgbClr val="F26B43"/>
          </p15:clr>
        </p15:guide>
        <p15:guide id="7" orient="horz" pos="840">
          <p15:clr>
            <a:srgbClr val="C35EA4"/>
          </p15:clr>
        </p15:guide>
        <p15:guide id="8" pos="2352">
          <p15:clr>
            <a:srgbClr val="F26B43"/>
          </p15:clr>
        </p15:guide>
        <p15:guide id="9" pos="4680">
          <p15:clr>
            <a:srgbClr val="F26B43"/>
          </p15:clr>
        </p15:guide>
        <p15:guide id="10" pos="4896">
          <p15:clr>
            <a:srgbClr val="F26B43"/>
          </p15:clr>
        </p15:guide>
        <p15:guide id="11" pos="2136">
          <p15:clr>
            <a:srgbClr val="F26B43"/>
          </p15:clr>
        </p15:guide>
        <p15:guide id="12" orient="horz" pos="3600">
          <p15:clr>
            <a:srgbClr val="C35EA4"/>
          </p15:clr>
        </p15:guide>
        <p15:guide id="13" pos="1704">
          <p15:clr>
            <a:srgbClr val="F26B43"/>
          </p15:clr>
        </p15:guide>
        <p15:guide id="14" pos="6624">
          <p15:clr>
            <a:srgbClr val="F26B43"/>
          </p15:clr>
        </p15:guide>
        <p15:guide id="15" pos="6816">
          <p15:clr>
            <a:srgbClr val="F26B43"/>
          </p15:clr>
        </p15:guide>
        <p15:guide id="16" pos="3624">
          <p15:clr>
            <a:srgbClr val="F26B43"/>
          </p15:clr>
        </p15:guide>
        <p15:guide id="17" pos="2760">
          <p15:clr>
            <a:srgbClr val="F26B43"/>
          </p15:clr>
        </p15:guide>
        <p15:guide id="18" pos="2976">
          <p15:clr>
            <a:srgbClr val="F26B43"/>
          </p15:clr>
        </p15:guide>
        <p15:guide id="19" pos="3408">
          <p15:clr>
            <a:srgbClr val="F26B43"/>
          </p15:clr>
        </p15:guide>
        <p15:guide id="20" pos="1488">
          <p15:clr>
            <a:srgbClr val="F26B43"/>
          </p15:clr>
        </p15:guide>
        <p15:guide id="21" pos="5328">
          <p15:clr>
            <a:srgbClr val="F26B43"/>
          </p15:clr>
        </p15:guide>
        <p15:guide id="22" pos="5544">
          <p15:clr>
            <a:srgbClr val="F26B43"/>
          </p15:clr>
        </p15:guide>
        <p15:guide id="23" pos="6192">
          <p15:clr>
            <a:srgbClr val="F26B43"/>
          </p15:clr>
        </p15:guide>
        <p15:guide id="24" pos="5976">
          <p15:clr>
            <a:srgbClr val="F26B43"/>
          </p15:clr>
        </p15:guide>
        <p15:guide id="25" pos="840">
          <p15:clr>
            <a:srgbClr val="F26B43"/>
          </p15:clr>
        </p15:guide>
        <p15:guide id="26" orient="horz" pos="240">
          <p15:clr>
            <a:srgbClr val="C35EA4"/>
          </p15:clr>
        </p15:guide>
        <p15:guide id="27" orient="horz" pos="1080">
          <p15:clr>
            <a:srgbClr val="F26B43"/>
          </p15:clr>
        </p15:guide>
        <p15:guide id="28" orient="horz" pos="1920">
          <p15:clr>
            <a:srgbClr val="F26B43"/>
          </p15:clr>
        </p15:guide>
        <p15:guide id="29" orient="horz" pos="1680">
          <p15:clr>
            <a:srgbClr val="F26B43"/>
          </p15:clr>
        </p15:guide>
        <p15:guide id="31" orient="horz" pos="2520">
          <p15:clr>
            <a:srgbClr val="F26B43"/>
          </p15:clr>
        </p15:guide>
        <p15:guide id="32" orient="horz" pos="2760">
          <p15:clr>
            <a:srgbClr val="F26B43"/>
          </p15:clr>
        </p15:guide>
        <p15:guide id="33" orient="horz" pos="4080">
          <p15:clr>
            <a:srgbClr val="C35EA4"/>
          </p15:clr>
        </p15:guide>
        <p15:guide id="34" orient="horz" pos="720">
          <p15:clr>
            <a:srgbClr val="C35EA4"/>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3.xml"/><Relationship Id="rId1" Type="http://schemas.openxmlformats.org/officeDocument/2006/relationships/slideLayout" Target="../slideLayouts/slideLayout10.xml"/><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4.xml"/><Relationship Id="rId1" Type="http://schemas.openxmlformats.org/officeDocument/2006/relationships/slideLayout" Target="../slideLayouts/slideLayout6.xml"/><Relationship Id="rId4" Type="http://schemas.openxmlformats.org/officeDocument/2006/relationships/image" Target="../media/image13.jpeg"/></Relationships>
</file>

<file path=ppt/slides/_rels/slide5.xml.rels><?xml version="1.0" encoding="UTF-8" standalone="yes"?>
<Relationships xmlns="http://schemas.openxmlformats.org/package/2006/relationships"><Relationship Id="rId3" Type="http://schemas.microsoft.com/office/2018/10/relationships/comments" Target="../comments/modernComment_7FFFFFFB_84CF8C2F.xml"/><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13.xml"/><Relationship Id="rId5" Type="http://schemas.openxmlformats.org/officeDocument/2006/relationships/image" Target="../media/image17.png"/><Relationship Id="rId4" Type="http://schemas.openxmlformats.org/officeDocument/2006/relationships/image" Target="../media/image16.png"/></Relationships>
</file>

<file path=ppt/slides/_rels/slide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7.xml"/><Relationship Id="rId1" Type="http://schemas.openxmlformats.org/officeDocument/2006/relationships/slideLayout" Target="../slideLayouts/slideLayout13.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19.png"/></Relationships>
</file>

<file path=ppt/slides/_rels/slide9.xml.rels><?xml version="1.0" encoding="UTF-8" standalone="yes"?>
<Relationships xmlns="http://schemas.openxmlformats.org/package/2006/relationships"><Relationship Id="rId8" Type="http://schemas.openxmlformats.org/officeDocument/2006/relationships/image" Target="../media/image26.svg"/><Relationship Id="rId3" Type="http://schemas.microsoft.com/office/2018/10/relationships/comments" Target="../comments/modernComment_119_9B86603D.xml"/><Relationship Id="rId7" Type="http://schemas.openxmlformats.org/officeDocument/2006/relationships/image" Target="../media/image25.svg"/><Relationship Id="rId2" Type="http://schemas.openxmlformats.org/officeDocument/2006/relationships/notesSlide" Target="../notesSlides/notesSlide8.xml"/><Relationship Id="rId1" Type="http://schemas.openxmlformats.org/officeDocument/2006/relationships/slideLayout" Target="../slideLayouts/slideLayout14.xml"/><Relationship Id="rId6" Type="http://schemas.openxmlformats.org/officeDocument/2006/relationships/image" Target="../media/image24.svg"/><Relationship Id="rId5" Type="http://schemas.openxmlformats.org/officeDocument/2006/relationships/image" Target="../media/image23.svg"/><Relationship Id="rId4" Type="http://schemas.openxmlformats.org/officeDocument/2006/relationships/image" Target="../media/image22.sv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microsoft.com/office/2018/10/relationships/comments" Target="../comments/modernComment_7FFFFFF1_37C48C1A.xml"/><Relationship Id="rId2" Type="http://schemas.openxmlformats.org/officeDocument/2006/relationships/notesSlide" Target="../notesSlides/notesSlide9.xml"/><Relationship Id="rId1" Type="http://schemas.openxmlformats.org/officeDocument/2006/relationships/slideLayout" Target="../slideLayouts/slideLayout15.xml"/><Relationship Id="rId6" Type="http://schemas.openxmlformats.org/officeDocument/2006/relationships/image" Target="../media/image29.svg"/><Relationship Id="rId5" Type="http://schemas.openxmlformats.org/officeDocument/2006/relationships/image" Target="../media/image28.svg"/><Relationship Id="rId4" Type="http://schemas.openxmlformats.org/officeDocument/2006/relationships/image" Target="../media/image27.svg"/></Relationships>
</file>

<file path=ppt/slides/_rels/slide12.xml.rels><?xml version="1.0" encoding="UTF-8" standalone="yes"?>
<Relationships xmlns="http://schemas.openxmlformats.org/package/2006/relationships"><Relationship Id="rId3" Type="http://schemas.openxmlformats.org/officeDocument/2006/relationships/hyperlink" Target="https://www.ncdhhs.gov/tcl-post-settlement-agreement-program-admin-overview/download?attachment" TargetMode="External"/><Relationship Id="rId2" Type="http://schemas.microsoft.com/office/2018/10/relationships/comments" Target="../comments/modernComment_7FFFFFF4_3353CA46.xml"/><Relationship Id="rId1" Type="http://schemas.openxmlformats.org/officeDocument/2006/relationships/slideLayout" Target="../slideLayouts/slideLayout13.xml"/><Relationship Id="rId4" Type="http://schemas.openxmlformats.org/officeDocument/2006/relationships/image" Target="../media/image30.png"/></Relationships>
</file>

<file path=ppt/slides/_rels/slide13.xml.rels><?xml version="1.0" encoding="UTF-8" standalone="yes"?>
<Relationships xmlns="http://schemas.openxmlformats.org/package/2006/relationships"><Relationship Id="rId3" Type="http://schemas.openxmlformats.org/officeDocument/2006/relationships/image" Target="../media/image31.svg"/><Relationship Id="rId2" Type="http://schemas.openxmlformats.org/officeDocument/2006/relationships/notesSlide" Target="../notesSlides/notesSlide10.xml"/><Relationship Id="rId1" Type="http://schemas.openxmlformats.org/officeDocument/2006/relationships/slideLayout" Target="../slideLayouts/slideLayout13.xml"/><Relationship Id="rId4" Type="http://schemas.openxmlformats.org/officeDocument/2006/relationships/image" Target="../media/image32.svg"/></Relationships>
</file>

<file path=ppt/slides/_rels/slide14.xml.rels><?xml version="1.0" encoding="UTF-8" standalone="yes"?>
<Relationships xmlns="http://schemas.openxmlformats.org/package/2006/relationships"><Relationship Id="rId3" Type="http://schemas.openxmlformats.org/officeDocument/2006/relationships/image" Target="../media/image33.svg"/><Relationship Id="rId2" Type="http://schemas.openxmlformats.org/officeDocument/2006/relationships/notesSlide" Target="../notesSlides/notesSlide11.xml"/><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hyperlink" Target="https://www.ncdhhs.gov/about/department-initiatives/transitions-community-living" TargetMode="External"/><Relationship Id="rId2" Type="http://schemas.openxmlformats.org/officeDocument/2006/relationships/image" Target="../media/image34.svg"/><Relationship Id="rId1" Type="http://schemas.openxmlformats.org/officeDocument/2006/relationships/slideLayout" Target="../slideLayouts/slideLayout13.xml"/><Relationship Id="rId4" Type="http://schemas.openxmlformats.org/officeDocument/2006/relationships/hyperlink" Target="https://www.ncdhhs.gov/about/administrative-offices/office-secretary/nc-olmstead" TargetMode="External"/></Relationships>
</file>

<file path=ppt/slides/_rels/slide16.xml.rels><?xml version="1.0" encoding="UTF-8" standalone="yes"?>
<Relationships xmlns="http://schemas.openxmlformats.org/package/2006/relationships"><Relationship Id="rId8" Type="http://schemas.openxmlformats.org/officeDocument/2006/relationships/hyperlink" Target="https://www.ncdhhs.gov/documents/files/tcld-userguide/open" TargetMode="External"/><Relationship Id="rId3" Type="http://schemas.openxmlformats.org/officeDocument/2006/relationships/hyperlink" Target="https://www.ncdhhs.gov/ncdhhs-transition-community-living-housing-guidelines/open" TargetMode="External"/><Relationship Id="rId7" Type="http://schemas.openxmlformats.org/officeDocument/2006/relationships/image" Target="../media/image37.png"/><Relationship Id="rId2" Type="http://schemas.openxmlformats.org/officeDocument/2006/relationships/image" Target="../media/image35.png"/><Relationship Id="rId1" Type="http://schemas.openxmlformats.org/officeDocument/2006/relationships/slideLayout" Target="../slideLayouts/slideLayout13.xml"/><Relationship Id="rId6" Type="http://schemas.openxmlformats.org/officeDocument/2006/relationships/hyperlink" Target="https://www.ncdhhs.gov/tcl-manual-ir-transition-and-diversionrev-march-2025finalpdf/open" TargetMode="External"/><Relationship Id="rId5" Type="http://schemas.openxmlformats.org/officeDocument/2006/relationships/hyperlink" Target="https://www.ncdhhs.gov/rsvp-fact-sheet-5-13-25/download?attachment" TargetMode="External"/><Relationship Id="rId10" Type="http://schemas.openxmlformats.org/officeDocument/2006/relationships/hyperlink" Target="https://nc.db101.org/" TargetMode="External"/><Relationship Id="rId4" Type="http://schemas.openxmlformats.org/officeDocument/2006/relationships/image" Target="../media/image36.png"/><Relationship Id="rId9" Type="http://schemas.openxmlformats.org/officeDocument/2006/relationships/hyperlink" Target="https://www.ncdhhs.gov/divisions/mental-health-developmental-disabilities-and-substance-use-services/councils-and-committees/person-centered-planning" TargetMode="Externa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99079816-9C70-B99F-1DE7-55A33D6873BD}"/>
              </a:ext>
              <a:ext uri="{C183D7F6-B498-43B3-948B-1728B52AA6E4}">
                <adec:decorative xmlns:adec="http://schemas.microsoft.com/office/drawing/2017/decorative" val="0"/>
              </a:ext>
            </a:extLst>
          </p:cNvPr>
          <p:cNvSpPr>
            <a:spLocks noGrp="1"/>
          </p:cNvSpPr>
          <p:nvPr>
            <p:ph type="title" idx="4294967295"/>
          </p:nvPr>
        </p:nvSpPr>
        <p:spPr>
          <a:xfrm>
            <a:off x="838200" y="-1325563"/>
            <a:ext cx="10515600" cy="1325563"/>
          </a:xfrm>
        </p:spPr>
        <p:txBody>
          <a:bodyPr vert="horz" lIns="91440" tIns="45720" rIns="91440" bIns="45720" rtlCol="0" anchor="b">
            <a:normAutofit/>
          </a:bodyPr>
          <a:lstStyle/>
          <a:p>
            <a:r>
              <a:rPr lang="en-US" sz="2400" b="1" dirty="0"/>
              <a:t>Transitions to Community Living (TCL) Sustainability Plan Webinar</a:t>
            </a:r>
          </a:p>
        </p:txBody>
      </p:sp>
      <p:sp>
        <p:nvSpPr>
          <p:cNvPr id="2" name="Text Placeholder 1">
            <a:extLst>
              <a:ext uri="{FF2B5EF4-FFF2-40B4-BE49-F238E27FC236}">
                <a16:creationId xmlns:a16="http://schemas.microsoft.com/office/drawing/2014/main" id="{D984EF28-FC01-AE4C-6B6C-5C909215638A}"/>
              </a:ext>
              <a:ext uri="{C183D7F6-B498-43B3-948B-1728B52AA6E4}">
                <adec:decorative xmlns:adec="http://schemas.microsoft.com/office/drawing/2017/decorative" val="0"/>
              </a:ext>
            </a:extLst>
          </p:cNvPr>
          <p:cNvSpPr>
            <a:spLocks noGrp="1"/>
          </p:cNvSpPr>
          <p:nvPr>
            <p:ph type="body" sz="quarter" idx="10"/>
          </p:nvPr>
        </p:nvSpPr>
        <p:spPr>
          <a:xfrm>
            <a:off x="3610182" y="2051009"/>
            <a:ext cx="7699023" cy="2020824"/>
          </a:xfrm>
        </p:spPr>
        <p:txBody>
          <a:bodyPr/>
          <a:lstStyle/>
          <a:p>
            <a:r>
              <a:rPr lang="en-US" b="1" dirty="0">
                <a:solidFill>
                  <a:srgbClr val="002060"/>
                </a:solidFill>
                <a:latin typeface="+mn-lt"/>
              </a:rPr>
              <a:t>Transitions to Community Living (TCL) Sustainability Plan Webinar</a:t>
            </a:r>
          </a:p>
        </p:txBody>
      </p:sp>
      <p:sp>
        <p:nvSpPr>
          <p:cNvPr id="4" name="Text Placeholder 3">
            <a:extLst>
              <a:ext uri="{FF2B5EF4-FFF2-40B4-BE49-F238E27FC236}">
                <a16:creationId xmlns:a16="http://schemas.microsoft.com/office/drawing/2014/main" id="{C28C782D-0960-599E-897C-36EE15725552}"/>
              </a:ext>
            </a:extLst>
          </p:cNvPr>
          <p:cNvSpPr>
            <a:spLocks noGrp="1"/>
          </p:cNvSpPr>
          <p:nvPr>
            <p:ph type="body" sz="quarter" idx="11"/>
          </p:nvPr>
        </p:nvSpPr>
        <p:spPr>
          <a:xfrm>
            <a:off x="3610182" y="4071833"/>
            <a:ext cx="7699023" cy="948752"/>
          </a:xfrm>
        </p:spPr>
        <p:txBody>
          <a:bodyPr/>
          <a:lstStyle/>
          <a:p>
            <a:r>
              <a:rPr lang="en-US" dirty="0">
                <a:solidFill>
                  <a:srgbClr val="002060"/>
                </a:solidFill>
                <a:latin typeface="+mn-lt"/>
              </a:rPr>
              <a:t>Debra Farrington, Deputy Secretary for Health </a:t>
            </a:r>
          </a:p>
          <a:p>
            <a:r>
              <a:rPr lang="en-US" dirty="0">
                <a:solidFill>
                  <a:srgbClr val="002060"/>
                </a:solidFill>
                <a:latin typeface="+mn-lt"/>
              </a:rPr>
              <a:t>Deb Goda, Director for Olmstead/TCL</a:t>
            </a:r>
          </a:p>
        </p:txBody>
      </p:sp>
      <p:sp>
        <p:nvSpPr>
          <p:cNvPr id="3" name="Text Placeholder 2">
            <a:extLst>
              <a:ext uri="{FF2B5EF4-FFF2-40B4-BE49-F238E27FC236}">
                <a16:creationId xmlns:a16="http://schemas.microsoft.com/office/drawing/2014/main" id="{D4692D0C-69E4-EF28-8D2F-622AA664ED4B}"/>
              </a:ext>
            </a:extLst>
          </p:cNvPr>
          <p:cNvSpPr>
            <a:spLocks noGrp="1"/>
          </p:cNvSpPr>
          <p:nvPr>
            <p:ph type="body" sz="quarter" idx="12"/>
          </p:nvPr>
        </p:nvSpPr>
        <p:spPr>
          <a:xfrm>
            <a:off x="3610182" y="5020585"/>
            <a:ext cx="7699023" cy="488226"/>
          </a:xfrm>
        </p:spPr>
        <p:txBody>
          <a:bodyPr/>
          <a:lstStyle/>
          <a:p>
            <a:r>
              <a:rPr lang="en-US" dirty="0">
                <a:solidFill>
                  <a:srgbClr val="002060"/>
                </a:solidFill>
                <a:latin typeface="+mn-lt"/>
              </a:rPr>
              <a:t>November 2, 2026</a:t>
            </a:r>
          </a:p>
        </p:txBody>
      </p:sp>
    </p:spTree>
    <p:extLst>
      <p:ext uri="{BB962C8B-B14F-4D97-AF65-F5344CB8AC3E}">
        <p14:creationId xmlns:p14="http://schemas.microsoft.com/office/powerpoint/2010/main" val="3890412837"/>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E80BEC-8386-5ABD-EA74-0D7FEA635BF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ADD9241-9A90-A7DE-0FFA-3764D62B3492}"/>
              </a:ext>
            </a:extLst>
          </p:cNvPr>
          <p:cNvSpPr>
            <a:spLocks noGrp="1"/>
          </p:cNvSpPr>
          <p:nvPr>
            <p:ph type="title"/>
          </p:nvPr>
        </p:nvSpPr>
        <p:spPr>
          <a:xfrm>
            <a:off x="616712" y="578405"/>
            <a:ext cx="10457689" cy="548640"/>
          </a:xfrm>
        </p:spPr>
        <p:txBody>
          <a:bodyPr/>
          <a:lstStyle/>
          <a:p>
            <a:r>
              <a:rPr lang="en-US" sz="2800" b="1" dirty="0">
                <a:solidFill>
                  <a:srgbClr val="003B70"/>
                </a:solidFill>
                <a:latin typeface="+mn-lt"/>
              </a:rPr>
              <a:t>Housekeeping</a:t>
            </a:r>
          </a:p>
        </p:txBody>
      </p:sp>
      <p:sp>
        <p:nvSpPr>
          <p:cNvPr id="9" name="Text Placeholder 8">
            <a:extLst>
              <a:ext uri="{FF2B5EF4-FFF2-40B4-BE49-F238E27FC236}">
                <a16:creationId xmlns:a16="http://schemas.microsoft.com/office/drawing/2014/main" id="{91FE37F1-1752-C66F-1996-9479E52683EA}"/>
              </a:ext>
            </a:extLst>
          </p:cNvPr>
          <p:cNvSpPr>
            <a:spLocks noGrp="1"/>
          </p:cNvSpPr>
          <p:nvPr>
            <p:ph type="body" sz="quarter" idx="10"/>
          </p:nvPr>
        </p:nvSpPr>
        <p:spPr>
          <a:xfrm>
            <a:off x="693183" y="1190743"/>
            <a:ext cx="11133349" cy="4592638"/>
          </a:xfrm>
        </p:spPr>
        <p:txBody>
          <a:bodyPr vert="horz" lIns="91440" tIns="45720" rIns="91440" bIns="45720" rtlCol="0" anchor="t">
            <a:noAutofit/>
          </a:bodyPr>
          <a:lstStyle/>
          <a:p>
            <a:pPr marL="0" indent="0">
              <a:spcAft>
                <a:spcPts val="270"/>
              </a:spcAft>
              <a:buNone/>
              <a:defRPr/>
            </a:pPr>
            <a:r>
              <a:rPr lang="en-US" sz="2000" b="1">
                <a:solidFill>
                  <a:srgbClr val="003B70"/>
                </a:solidFill>
                <a:latin typeface="Arial"/>
                <a:ea typeface="Calibri"/>
                <a:cs typeface="Arial"/>
              </a:rPr>
              <a:t>Reminders about the webinar technology on </a:t>
            </a:r>
            <a:r>
              <a:rPr lang="en-US" sz="2000" b="1" err="1">
                <a:solidFill>
                  <a:srgbClr val="003B70"/>
                </a:solidFill>
                <a:latin typeface="Arial"/>
                <a:ea typeface="Calibri"/>
                <a:cs typeface="Arial"/>
              </a:rPr>
              <a:t>WebEx</a:t>
            </a:r>
            <a:r>
              <a:rPr lang="en-US" sz="2000" b="1">
                <a:solidFill>
                  <a:srgbClr val="003B70"/>
                </a:solidFill>
                <a:latin typeface="Arial"/>
                <a:ea typeface="Calibri"/>
                <a:cs typeface="Arial"/>
              </a:rPr>
              <a:t>: </a:t>
            </a:r>
          </a:p>
          <a:p>
            <a:pPr marL="599440" lvl="1" indent="-256540">
              <a:spcBef>
                <a:spcPts val="900"/>
              </a:spcBef>
              <a:spcAft>
                <a:spcPts val="270"/>
              </a:spcAft>
              <a:buFont typeface="Courier New" panose="02070309020205020404" pitchFamily="49" charset="0"/>
              <a:buChar char="o"/>
              <a:defRPr/>
            </a:pPr>
            <a:r>
              <a:rPr lang="en-US" sz="2000" b="0">
                <a:solidFill>
                  <a:srgbClr val="003B70"/>
                </a:solidFill>
                <a:latin typeface="Arial"/>
                <a:ea typeface="Calibri"/>
                <a:cs typeface="Arial"/>
              </a:rPr>
              <a:t>Please make sure you are using a computer or smart phone connected to the internet, the audio function is on and the volume is turned up. </a:t>
            </a:r>
          </a:p>
          <a:p>
            <a:pPr marL="599440" lvl="1" indent="-256540">
              <a:spcBef>
                <a:spcPts val="900"/>
              </a:spcBef>
              <a:spcAft>
                <a:spcPts val="270"/>
              </a:spcAft>
              <a:buFont typeface="Courier New" panose="02070309020205020404" pitchFamily="49" charset="0"/>
              <a:buChar char="o"/>
              <a:defRPr/>
            </a:pPr>
            <a:r>
              <a:rPr lang="en-US" sz="2000" b="0">
                <a:solidFill>
                  <a:srgbClr val="003B70"/>
                </a:solidFill>
                <a:latin typeface="Arial"/>
                <a:ea typeface="Calibri"/>
                <a:cs typeface="Arial"/>
              </a:rPr>
              <a:t>Please make sure your microphone is muted for the duration of the call.</a:t>
            </a:r>
          </a:p>
          <a:p>
            <a:pPr marL="599440" lvl="1" indent="-256540">
              <a:spcBef>
                <a:spcPts val="900"/>
              </a:spcBef>
              <a:spcAft>
                <a:spcPts val="225"/>
              </a:spcAft>
              <a:buFont typeface="Courier New" panose="02070309020205020404" pitchFamily="49" charset="0"/>
              <a:buChar char="o"/>
              <a:defRPr/>
            </a:pPr>
            <a:r>
              <a:rPr lang="en-US" sz="2000" b="0">
                <a:solidFill>
                  <a:srgbClr val="003B70"/>
                </a:solidFill>
                <a:latin typeface="Arial"/>
                <a:ea typeface="Calibri"/>
                <a:cs typeface="Arial"/>
              </a:rPr>
              <a:t>Questions can be submitted any time during the presentation using the “chat” box located on your control panel.  </a:t>
            </a:r>
          </a:p>
          <a:p>
            <a:pPr marL="599440" lvl="1" indent="-256540">
              <a:spcBef>
                <a:spcPts val="900"/>
              </a:spcBef>
              <a:spcAft>
                <a:spcPts val="225"/>
              </a:spcAft>
              <a:buFont typeface="Courier New" panose="02070309020205020404" pitchFamily="49" charset="0"/>
              <a:buChar char="o"/>
              <a:defRPr/>
            </a:pPr>
            <a:endParaRPr lang="en-US" sz="1600" b="0">
              <a:latin typeface="Arial"/>
              <a:ea typeface="Calibri"/>
              <a:cs typeface="Arial"/>
            </a:endParaRPr>
          </a:p>
          <a:p>
            <a:pPr marL="342900" lvl="1" indent="0">
              <a:spcBef>
                <a:spcPts val="900"/>
              </a:spcBef>
              <a:spcAft>
                <a:spcPts val="225"/>
              </a:spcAft>
              <a:buNone/>
              <a:defRPr/>
            </a:pPr>
            <a:endParaRPr lang="en-US" sz="1600" b="0">
              <a:latin typeface="Arial"/>
              <a:ea typeface="Calibri"/>
              <a:cs typeface="Arial"/>
            </a:endParaRPr>
          </a:p>
          <a:p>
            <a:pPr marL="85725" indent="0">
              <a:spcAft>
                <a:spcPts val="225"/>
              </a:spcAft>
              <a:buNone/>
              <a:defRPr/>
            </a:pPr>
            <a:endParaRPr lang="en-US" sz="2000" b="1">
              <a:solidFill>
                <a:srgbClr val="003B70"/>
              </a:solidFill>
              <a:latin typeface="Arial"/>
              <a:cs typeface="Arial"/>
            </a:endParaRPr>
          </a:p>
          <a:p>
            <a:pPr marL="85725" indent="0">
              <a:spcAft>
                <a:spcPts val="225"/>
              </a:spcAft>
              <a:buNone/>
              <a:defRPr/>
            </a:pPr>
            <a:r>
              <a:rPr lang="en-US" sz="2000" b="1">
                <a:solidFill>
                  <a:srgbClr val="003B70"/>
                </a:solidFill>
                <a:latin typeface="Arial"/>
                <a:cs typeface="Arial"/>
              </a:rPr>
              <a:t>Adjusting Video Layout and Screen View:</a:t>
            </a:r>
          </a:p>
          <a:p>
            <a:pPr marL="599440" lvl="1" indent="-256540">
              <a:spcBef>
                <a:spcPts val="900"/>
              </a:spcBef>
              <a:spcAft>
                <a:spcPts val="225"/>
              </a:spcAft>
              <a:buFont typeface="Courier New" panose="02070309020205020404" pitchFamily="49" charset="0"/>
              <a:buChar char="o"/>
              <a:defRPr/>
            </a:pPr>
            <a:endParaRPr lang="en-US" sz="2000" b="0">
              <a:latin typeface="Arial"/>
              <a:ea typeface="Calibri"/>
              <a:cs typeface="Arial"/>
            </a:endParaRPr>
          </a:p>
          <a:p>
            <a:pPr marL="599440" lvl="1" indent="-256540">
              <a:spcBef>
                <a:spcPts val="900"/>
              </a:spcBef>
              <a:spcAft>
                <a:spcPts val="225"/>
              </a:spcAft>
              <a:buFont typeface="Courier New" panose="02070309020205020404" pitchFamily="49" charset="0"/>
              <a:buChar char="o"/>
              <a:defRPr/>
            </a:pPr>
            <a:endParaRPr lang="en-US" sz="1500">
              <a:solidFill>
                <a:srgbClr val="000000"/>
              </a:solidFill>
              <a:latin typeface="Arial"/>
              <a:ea typeface="Calibri"/>
              <a:cs typeface="Arial"/>
            </a:endParaRPr>
          </a:p>
          <a:p>
            <a:pPr marL="599440" lvl="1" indent="-256540">
              <a:spcBef>
                <a:spcPts val="900"/>
              </a:spcBef>
              <a:spcAft>
                <a:spcPts val="225"/>
              </a:spcAft>
              <a:buFont typeface="Courier New" panose="02070309020205020404" pitchFamily="49" charset="0"/>
              <a:buChar char="o"/>
              <a:defRPr/>
            </a:pPr>
            <a:endParaRPr lang="en-US" sz="1500">
              <a:solidFill>
                <a:srgbClr val="000000"/>
              </a:solidFill>
              <a:latin typeface="Arial"/>
              <a:ea typeface="Calibri"/>
              <a:cs typeface="Arial"/>
            </a:endParaRPr>
          </a:p>
          <a:p>
            <a:pPr marL="342900" lvl="1" indent="0">
              <a:spcBef>
                <a:spcPts val="900"/>
              </a:spcBef>
              <a:spcAft>
                <a:spcPts val="225"/>
              </a:spcAft>
              <a:buNone/>
              <a:defRPr/>
            </a:pPr>
            <a:endParaRPr lang="en-US" sz="1500">
              <a:solidFill>
                <a:srgbClr val="000000"/>
              </a:solidFill>
              <a:latin typeface="Arial"/>
              <a:ea typeface="Calibri"/>
              <a:cs typeface="Arial"/>
            </a:endParaRPr>
          </a:p>
          <a:p>
            <a:pPr marL="81915" indent="0">
              <a:spcAft>
                <a:spcPts val="225"/>
              </a:spcAft>
              <a:buFont typeface="Arial" panose="020B0604020202020204" pitchFamily="34" charset="0"/>
              <a:buNone/>
              <a:defRPr/>
            </a:pPr>
            <a:endParaRPr lang="en-US" sz="1800">
              <a:solidFill>
                <a:srgbClr val="000000"/>
              </a:solidFill>
              <a:latin typeface="Arial"/>
              <a:ea typeface="Calibri"/>
              <a:cs typeface="Arial"/>
            </a:endParaRPr>
          </a:p>
          <a:p>
            <a:pPr marL="599440" lvl="1" indent="-256540">
              <a:spcBef>
                <a:spcPts val="900"/>
              </a:spcBef>
              <a:spcAft>
                <a:spcPts val="225"/>
              </a:spcAft>
              <a:buFont typeface="Courier New" panose="02070309020205020404" pitchFamily="49" charset="0"/>
              <a:buChar char="o"/>
              <a:defRPr/>
            </a:pPr>
            <a:endParaRPr lang="en-US" sz="1500">
              <a:solidFill>
                <a:srgbClr val="000000"/>
              </a:solidFill>
              <a:latin typeface="Arial"/>
              <a:ea typeface="Calibri"/>
              <a:cs typeface="Arial"/>
            </a:endParaRPr>
          </a:p>
          <a:p>
            <a:pPr marL="342265" lvl="1" indent="0">
              <a:spcBef>
                <a:spcPts val="900"/>
              </a:spcBef>
              <a:spcAft>
                <a:spcPts val="225"/>
              </a:spcAft>
              <a:buNone/>
              <a:defRPr/>
            </a:pPr>
            <a:endParaRPr lang="en-US" sz="1500">
              <a:solidFill>
                <a:srgbClr val="000000"/>
              </a:solidFill>
              <a:ea typeface="Calibri" panose="020F0502020204030204" pitchFamily="34" charset="0"/>
            </a:endParaRPr>
          </a:p>
          <a:p>
            <a:pPr marL="342265" lvl="1" indent="0">
              <a:spcBef>
                <a:spcPts val="900"/>
              </a:spcBef>
              <a:spcAft>
                <a:spcPts val="225"/>
              </a:spcAft>
              <a:buNone/>
              <a:defRPr/>
            </a:pPr>
            <a:endParaRPr lang="en-US" sz="1500">
              <a:solidFill>
                <a:srgbClr val="000000"/>
              </a:solidFill>
              <a:ea typeface="Calibri" panose="020F0502020204030204" pitchFamily="34" charset="0"/>
            </a:endParaRPr>
          </a:p>
          <a:p>
            <a:pPr marL="342265" lvl="1" indent="0">
              <a:spcBef>
                <a:spcPts val="900"/>
              </a:spcBef>
              <a:spcAft>
                <a:spcPts val="225"/>
              </a:spcAft>
              <a:buNone/>
              <a:defRPr/>
            </a:pPr>
            <a:endParaRPr lang="en-US">
              <a:solidFill>
                <a:srgbClr val="000000"/>
              </a:solidFill>
              <a:ea typeface="Calibri" panose="020F0502020204030204" pitchFamily="34" charset="0"/>
            </a:endParaRPr>
          </a:p>
          <a:p>
            <a:endParaRPr lang="en-US"/>
          </a:p>
        </p:txBody>
      </p:sp>
      <p:sp>
        <p:nvSpPr>
          <p:cNvPr id="11" name="Text Placeholder 8">
            <a:extLst>
              <a:ext uri="{FF2B5EF4-FFF2-40B4-BE49-F238E27FC236}">
                <a16:creationId xmlns:a16="http://schemas.microsoft.com/office/drawing/2014/main" id="{DEBD32F0-5AD0-30E5-1986-AEA99A20975E}"/>
              </a:ext>
            </a:extLst>
          </p:cNvPr>
          <p:cNvSpPr txBox="1">
            <a:spLocks/>
          </p:cNvSpPr>
          <p:nvPr/>
        </p:nvSpPr>
        <p:spPr>
          <a:xfrm>
            <a:off x="498494" y="5269946"/>
            <a:ext cx="6976097" cy="1154265"/>
          </a:xfrm>
          <a:prstGeom prst="rect">
            <a:avLst/>
          </a:prstGeom>
        </p:spPr>
        <p:txBody>
          <a:bodyPr vert="horz" lIns="91440" tIns="45720" rIns="91440" bIns="45720" rtlCol="0" anchor="t">
            <a:noAutofit/>
          </a:bodyPr>
          <a:lstStyle>
            <a:lvl1pPr marL="228600" indent="-228600" algn="l" defTabSz="685800" rtl="0" eaLnBrk="1" latinLnBrk="0" hangingPunct="1">
              <a:lnSpc>
                <a:spcPct val="100000"/>
              </a:lnSpc>
              <a:spcBef>
                <a:spcPts val="1200"/>
              </a:spcBef>
              <a:buFont typeface="Arial" panose="020B0604020202020204" pitchFamily="34" charset="0"/>
              <a:buChar char="•"/>
              <a:defRPr sz="2800" b="1" i="0" kern="1200">
                <a:solidFill>
                  <a:srgbClr val="003B70"/>
                </a:solidFill>
                <a:latin typeface="Arial" panose="020B0604020202020204" pitchFamily="34" charset="0"/>
                <a:ea typeface="Arial" panose="020B0604020202020204" pitchFamily="34" charset="0"/>
                <a:cs typeface="Arial" panose="020B0604020202020204" pitchFamily="34" charset="0"/>
              </a:defRPr>
            </a:lvl1pPr>
            <a:lvl2pPr marL="576263" indent="-233363" algn="l" defTabSz="685800" rtl="0" eaLnBrk="1" latinLnBrk="0" hangingPunct="1">
              <a:lnSpc>
                <a:spcPct val="100000"/>
              </a:lnSpc>
              <a:spcBef>
                <a:spcPts val="375"/>
              </a:spcBef>
              <a:buFont typeface="Franklin Gothic Medium" panose="020B0603020102020204" pitchFamily="34" charset="0"/>
              <a:buChar char="−"/>
              <a:defRPr sz="2400" b="1" i="0" kern="1200">
                <a:solidFill>
                  <a:srgbClr val="003B70"/>
                </a:solidFill>
                <a:latin typeface="Arial" panose="020B0604020202020204" pitchFamily="34" charset="0"/>
                <a:ea typeface="Arial" panose="020B0604020202020204" pitchFamily="34" charset="0"/>
                <a:cs typeface="Arial" panose="020B0604020202020204" pitchFamily="34" charset="0"/>
              </a:defRPr>
            </a:lvl2pPr>
            <a:lvl3pPr marL="973138" indent="-228600" algn="l" defTabSz="685800" rtl="0" eaLnBrk="1" latinLnBrk="0" hangingPunct="1">
              <a:lnSpc>
                <a:spcPct val="100000"/>
              </a:lnSpc>
              <a:spcBef>
                <a:spcPts val="375"/>
              </a:spcBef>
              <a:buFont typeface="Arial" panose="020B0604020202020204" pitchFamily="34" charset="0"/>
              <a:buChar char="•"/>
              <a:defRPr sz="2000" b="1" i="0" kern="1200">
                <a:solidFill>
                  <a:srgbClr val="003B70"/>
                </a:solidFill>
                <a:latin typeface="Arial" panose="020B0604020202020204" pitchFamily="34" charset="0"/>
                <a:ea typeface="Arial" panose="020B0604020202020204" pitchFamily="34" charset="0"/>
                <a:cs typeface="Arial" panose="020B0604020202020204" pitchFamily="34" charset="0"/>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Franklin Gothic Medium" panose="020B0603020102020204" pitchFamily="34"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Franklin Gothic Medium" panose="020B0603020102020204" pitchFamily="34"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575945" lvl="1" indent="-384810">
              <a:spcBef>
                <a:spcPts val="900"/>
              </a:spcBef>
              <a:spcAft>
                <a:spcPts val="225"/>
              </a:spcAft>
              <a:buFont typeface="Courier New" panose="020B0604020202020204" pitchFamily="34" charset="0"/>
              <a:buChar char="o"/>
              <a:defRPr/>
            </a:pPr>
            <a:r>
              <a:rPr lang="en-US" sz="2000" b="0">
                <a:latin typeface="Arial"/>
                <a:cs typeface="Arial"/>
              </a:rPr>
              <a:t>Select the “Layout" feature located in the top-right 	hand corner of your screen and pick your preferred layout.</a:t>
            </a:r>
            <a:endParaRPr lang="en-US" sz="2000" b="0"/>
          </a:p>
          <a:p>
            <a:pPr marL="599440" lvl="1" indent="-256540">
              <a:spcBef>
                <a:spcPts val="900"/>
              </a:spcBef>
              <a:spcAft>
                <a:spcPts val="225"/>
              </a:spcAft>
              <a:buFont typeface="Courier New" panose="02070309020205020404" pitchFamily="49" charset="0"/>
              <a:buChar char="o"/>
              <a:defRPr/>
            </a:pPr>
            <a:endParaRPr lang="en-US" b="0">
              <a:latin typeface="Arial"/>
              <a:ea typeface="Calibri"/>
              <a:cs typeface="Arial"/>
            </a:endParaRPr>
          </a:p>
          <a:p>
            <a:pPr marL="599440" lvl="1" indent="-256540">
              <a:spcBef>
                <a:spcPts val="900"/>
              </a:spcBef>
              <a:spcAft>
                <a:spcPts val="225"/>
              </a:spcAft>
              <a:buFont typeface="Courier New" panose="02070309020205020404" pitchFamily="49" charset="0"/>
              <a:buChar char="o"/>
              <a:defRPr/>
            </a:pPr>
            <a:endParaRPr lang="en-US" b="0">
              <a:latin typeface="Arial"/>
              <a:ea typeface="Calibri"/>
              <a:cs typeface="Arial"/>
            </a:endParaRPr>
          </a:p>
          <a:p>
            <a:pPr marL="599440" lvl="1" indent="-256540">
              <a:spcBef>
                <a:spcPts val="900"/>
              </a:spcBef>
              <a:spcAft>
                <a:spcPts val="225"/>
              </a:spcAft>
              <a:buFont typeface="Courier New" panose="02070309020205020404" pitchFamily="49" charset="0"/>
              <a:buChar char="o"/>
              <a:defRPr/>
            </a:pPr>
            <a:endParaRPr lang="en-US" sz="1500">
              <a:solidFill>
                <a:srgbClr val="000000"/>
              </a:solidFill>
              <a:latin typeface="Arial"/>
              <a:ea typeface="Calibri"/>
              <a:cs typeface="Arial"/>
            </a:endParaRPr>
          </a:p>
          <a:p>
            <a:pPr marL="599440" lvl="1" indent="-256540">
              <a:spcBef>
                <a:spcPts val="900"/>
              </a:spcBef>
              <a:spcAft>
                <a:spcPts val="225"/>
              </a:spcAft>
              <a:buFont typeface="Courier New" panose="02070309020205020404" pitchFamily="49" charset="0"/>
              <a:buChar char="o"/>
              <a:defRPr/>
            </a:pPr>
            <a:endParaRPr lang="en-US" sz="1500">
              <a:solidFill>
                <a:srgbClr val="000000"/>
              </a:solidFill>
              <a:latin typeface="Arial"/>
              <a:ea typeface="Calibri"/>
              <a:cs typeface="Arial"/>
            </a:endParaRPr>
          </a:p>
          <a:p>
            <a:pPr marL="342900" lvl="1" indent="0">
              <a:spcBef>
                <a:spcPts val="900"/>
              </a:spcBef>
              <a:spcAft>
                <a:spcPts val="225"/>
              </a:spcAft>
              <a:buFont typeface="Franklin Gothic Medium" panose="020B0603020102020204" pitchFamily="34" charset="0"/>
              <a:buNone/>
              <a:defRPr/>
            </a:pPr>
            <a:endParaRPr lang="en-US" sz="1500">
              <a:solidFill>
                <a:srgbClr val="000000"/>
              </a:solidFill>
              <a:latin typeface="Arial"/>
              <a:ea typeface="Calibri"/>
              <a:cs typeface="Arial"/>
            </a:endParaRPr>
          </a:p>
          <a:p>
            <a:pPr marL="81915" indent="0">
              <a:spcAft>
                <a:spcPts val="225"/>
              </a:spcAft>
              <a:buFont typeface="Arial" panose="020B0604020202020204" pitchFamily="34" charset="0"/>
              <a:buNone/>
              <a:defRPr/>
            </a:pPr>
            <a:endParaRPr lang="en-US" sz="1800">
              <a:solidFill>
                <a:srgbClr val="000000"/>
              </a:solidFill>
              <a:latin typeface="Arial"/>
              <a:ea typeface="Calibri"/>
              <a:cs typeface="Arial"/>
            </a:endParaRPr>
          </a:p>
          <a:p>
            <a:pPr marL="599440" lvl="1" indent="-256540">
              <a:spcBef>
                <a:spcPts val="900"/>
              </a:spcBef>
              <a:spcAft>
                <a:spcPts val="225"/>
              </a:spcAft>
              <a:buFont typeface="Courier New" panose="02070309020205020404" pitchFamily="49" charset="0"/>
              <a:buChar char="o"/>
              <a:defRPr/>
            </a:pPr>
            <a:endParaRPr lang="en-US" sz="1500">
              <a:solidFill>
                <a:srgbClr val="000000"/>
              </a:solidFill>
              <a:latin typeface="Arial"/>
              <a:ea typeface="Calibri"/>
              <a:cs typeface="Arial"/>
            </a:endParaRPr>
          </a:p>
          <a:p>
            <a:pPr marL="342265" lvl="1" indent="0">
              <a:spcBef>
                <a:spcPts val="900"/>
              </a:spcBef>
              <a:spcAft>
                <a:spcPts val="225"/>
              </a:spcAft>
              <a:buFont typeface="Franklin Gothic Medium" panose="020B0603020102020204" pitchFamily="34" charset="0"/>
              <a:buNone/>
              <a:defRPr/>
            </a:pPr>
            <a:endParaRPr lang="en-US" sz="1500">
              <a:solidFill>
                <a:srgbClr val="000000"/>
              </a:solidFill>
              <a:ea typeface="Calibri" panose="020F0502020204030204" pitchFamily="34" charset="0"/>
            </a:endParaRPr>
          </a:p>
          <a:p>
            <a:pPr marL="342265" lvl="1" indent="0">
              <a:spcBef>
                <a:spcPts val="900"/>
              </a:spcBef>
              <a:spcAft>
                <a:spcPts val="225"/>
              </a:spcAft>
              <a:buFont typeface="Franklin Gothic Medium" panose="020B0603020102020204" pitchFamily="34" charset="0"/>
              <a:buNone/>
              <a:defRPr/>
            </a:pPr>
            <a:endParaRPr lang="en-US" sz="1500">
              <a:solidFill>
                <a:srgbClr val="000000"/>
              </a:solidFill>
              <a:ea typeface="Calibri" panose="020F0502020204030204" pitchFamily="34" charset="0"/>
            </a:endParaRPr>
          </a:p>
          <a:p>
            <a:pPr marL="342265" lvl="1" indent="0">
              <a:spcBef>
                <a:spcPts val="900"/>
              </a:spcBef>
              <a:spcAft>
                <a:spcPts val="225"/>
              </a:spcAft>
              <a:buFont typeface="Franklin Gothic Medium" panose="020B0603020102020204" pitchFamily="34" charset="0"/>
              <a:buNone/>
              <a:defRPr/>
            </a:pPr>
            <a:endParaRPr lang="en-US">
              <a:solidFill>
                <a:prstClr val="black"/>
              </a:solidFill>
            </a:endParaRPr>
          </a:p>
          <a:p>
            <a:endParaRPr lang="en-US"/>
          </a:p>
        </p:txBody>
      </p:sp>
      <p:cxnSp>
        <p:nvCxnSpPr>
          <p:cNvPr id="18" name="Straight Arrow Connector 17">
            <a:extLst>
              <a:ext uri="{FF2B5EF4-FFF2-40B4-BE49-F238E27FC236}">
                <a16:creationId xmlns:a16="http://schemas.microsoft.com/office/drawing/2014/main" id="{443D327F-A8C6-073B-15E2-3A461AABCC40}"/>
              </a:ext>
              <a:ext uri="{C183D7F6-B498-43B3-948B-1728B52AA6E4}">
                <adec:decorative xmlns:adec="http://schemas.microsoft.com/office/drawing/2017/decorative" val="1"/>
              </a:ext>
            </a:extLst>
          </p:cNvPr>
          <p:cNvCxnSpPr/>
          <p:nvPr/>
        </p:nvCxnSpPr>
        <p:spPr>
          <a:xfrm>
            <a:off x="9836858" y="4142991"/>
            <a:ext cx="434898" cy="394396"/>
          </a:xfrm>
          <a:prstGeom prst="straightConnector1">
            <a:avLst/>
          </a:prstGeom>
          <a:ln w="254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17" name="Rectangle 16">
            <a:extLst>
              <a:ext uri="{FF2B5EF4-FFF2-40B4-BE49-F238E27FC236}">
                <a16:creationId xmlns:a16="http://schemas.microsoft.com/office/drawing/2014/main" id="{DD8D2F6C-0BBB-FDA9-20A6-2AE44C1B5EB4}"/>
              </a:ext>
              <a:ext uri="{C183D7F6-B498-43B3-948B-1728B52AA6E4}">
                <adec:decorative xmlns:adec="http://schemas.microsoft.com/office/drawing/2017/decorative" val="1"/>
              </a:ext>
            </a:extLst>
          </p:cNvPr>
          <p:cNvSpPr/>
          <p:nvPr/>
        </p:nvSpPr>
        <p:spPr>
          <a:xfrm>
            <a:off x="10054307" y="4679939"/>
            <a:ext cx="846856" cy="447741"/>
          </a:xfrm>
          <a:prstGeom prst="rect">
            <a:avLst/>
          </a:prstGeom>
          <a:noFill/>
          <a:ln w="25400" cap="flat" cmpd="sng" algn="ctr">
            <a:solidFill>
              <a:srgbClr val="FF0000"/>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algn="ctr"/>
            <a:endParaRPr lang="en-US"/>
          </a:p>
        </p:txBody>
      </p:sp>
      <p:pic>
        <p:nvPicPr>
          <p:cNvPr id="4" name="Picture 3">
            <a:extLst>
              <a:ext uri="{FF2B5EF4-FFF2-40B4-BE49-F238E27FC236}">
                <a16:creationId xmlns:a16="http://schemas.microsoft.com/office/drawing/2014/main" id="{BE5153B5-CDCB-BBBC-FA21-36C9490291E4}"/>
              </a:ext>
              <a:ext uri="{C183D7F6-B498-43B3-948B-1728B52AA6E4}">
                <adec:decorative xmlns:adec="http://schemas.microsoft.com/office/drawing/2017/decorative" val="1"/>
              </a:ext>
            </a:extLst>
          </p:cNvPr>
          <p:cNvPicPr>
            <a:picLocks noChangeAspect="1"/>
          </p:cNvPicPr>
          <p:nvPr/>
        </p:nvPicPr>
        <p:blipFill>
          <a:blip r:embed="rId3">
            <a:extLst>
              <a:ext uri="{28A0092B-C50C-407E-A947-70E740481C1C}">
                <a14:useLocalDpi xmlns:a14="http://schemas.microsoft.com/office/drawing/2010/main" val="0"/>
              </a:ext>
            </a:extLst>
          </a:blip>
          <a:srcRect l="46097" b="-5631"/>
          <a:stretch>
            <a:fillRect/>
          </a:stretch>
        </p:blipFill>
        <p:spPr>
          <a:xfrm>
            <a:off x="745114" y="3767892"/>
            <a:ext cx="6571785" cy="642587"/>
          </a:xfrm>
          <a:prstGeom prst="rect">
            <a:avLst/>
          </a:prstGeom>
        </p:spPr>
      </p:pic>
      <p:pic>
        <p:nvPicPr>
          <p:cNvPr id="15" name="Picture 14">
            <a:extLst>
              <a:ext uri="{FF2B5EF4-FFF2-40B4-BE49-F238E27FC236}">
                <a16:creationId xmlns:a16="http://schemas.microsoft.com/office/drawing/2014/main" id="{CE6CE934-94AF-1846-471D-8A4DA870CA4F}"/>
              </a:ext>
              <a:ext uri="{C183D7F6-B498-43B3-948B-1728B52AA6E4}">
                <adec:decorative xmlns:adec="http://schemas.microsoft.com/office/drawing/2017/decorative" val="1"/>
              </a:ext>
            </a:extLst>
          </p:cNvPr>
          <p:cNvPicPr>
            <a:picLocks noChangeAspect="1"/>
          </p:cNvPicPr>
          <p:nvPr/>
        </p:nvPicPr>
        <p:blipFill>
          <a:blip r:embed="rId4"/>
          <a:stretch>
            <a:fillRect/>
          </a:stretch>
        </p:blipFill>
        <p:spPr>
          <a:xfrm>
            <a:off x="7660887" y="4679939"/>
            <a:ext cx="4351941" cy="1749192"/>
          </a:xfrm>
          <a:prstGeom prst="rect">
            <a:avLst/>
          </a:prstGeom>
        </p:spPr>
      </p:pic>
      <p:sp>
        <p:nvSpPr>
          <p:cNvPr id="22" name="Rectangle 21">
            <a:extLst>
              <a:ext uri="{FF2B5EF4-FFF2-40B4-BE49-F238E27FC236}">
                <a16:creationId xmlns:a16="http://schemas.microsoft.com/office/drawing/2014/main" id="{4746C1B8-5426-8F10-82F4-F25CBFCB22FA}"/>
              </a:ext>
              <a:ext uri="{C183D7F6-B498-43B3-948B-1728B52AA6E4}">
                <adec:decorative xmlns:adec="http://schemas.microsoft.com/office/drawing/2017/decorative" val="1"/>
              </a:ext>
            </a:extLst>
          </p:cNvPr>
          <p:cNvSpPr/>
          <p:nvPr/>
        </p:nvSpPr>
        <p:spPr>
          <a:xfrm>
            <a:off x="5959364" y="3930010"/>
            <a:ext cx="846856" cy="447741"/>
          </a:xfrm>
          <a:prstGeom prst="rect">
            <a:avLst/>
          </a:prstGeom>
          <a:noFill/>
          <a:ln w="25400" cap="flat" cmpd="sng" algn="ctr">
            <a:solidFill>
              <a:srgbClr val="FF0000"/>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algn="ctr"/>
            <a:endParaRPr lang="en-US"/>
          </a:p>
        </p:txBody>
      </p:sp>
      <p:cxnSp>
        <p:nvCxnSpPr>
          <p:cNvPr id="23" name="Straight Arrow Connector 22">
            <a:extLst>
              <a:ext uri="{FF2B5EF4-FFF2-40B4-BE49-F238E27FC236}">
                <a16:creationId xmlns:a16="http://schemas.microsoft.com/office/drawing/2014/main" id="{0D26DBD2-FA48-D659-4E97-F6907836541B}"/>
              </a:ext>
              <a:ext uri="{C183D7F6-B498-43B3-948B-1728B52AA6E4}">
                <adec:decorative xmlns:adec="http://schemas.microsoft.com/office/drawing/2017/decorative" val="1"/>
              </a:ext>
            </a:extLst>
          </p:cNvPr>
          <p:cNvCxnSpPr>
            <a:cxnSpLocks/>
          </p:cNvCxnSpPr>
          <p:nvPr/>
        </p:nvCxnSpPr>
        <p:spPr>
          <a:xfrm flipH="1">
            <a:off x="6854231" y="3429000"/>
            <a:ext cx="370544" cy="437659"/>
          </a:xfrm>
          <a:prstGeom prst="straightConnector1">
            <a:avLst/>
          </a:prstGeom>
          <a:ln w="317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6" name="TextBox 5">
            <a:extLst>
              <a:ext uri="{FF2B5EF4-FFF2-40B4-BE49-F238E27FC236}">
                <a16:creationId xmlns:a16="http://schemas.microsoft.com/office/drawing/2014/main" id="{D1603C13-0634-6194-74F7-C13E0945ADBF}"/>
              </a:ext>
              <a:ext uri="{C183D7F6-B498-43B3-948B-1728B52AA6E4}">
                <adec:decorative xmlns:adec="http://schemas.microsoft.com/office/drawing/2017/decorative" val="1"/>
              </a:ext>
            </a:extLst>
          </p:cNvPr>
          <p:cNvSpPr txBox="1"/>
          <p:nvPr/>
        </p:nvSpPr>
        <p:spPr>
          <a:xfrm>
            <a:off x="0" y="6611779"/>
            <a:ext cx="6104964" cy="207749"/>
          </a:xfrm>
          <a:prstGeom prst="rect">
            <a:avLst/>
          </a:prstGeom>
          <a:noFill/>
        </p:spPr>
        <p:txBody>
          <a:bodyPr wrap="square">
            <a:spAutoFit/>
          </a:bodyPr>
          <a:lstStyle/>
          <a:p>
            <a:r>
              <a:rPr lang="en-US" sz="750"/>
              <a:t>Transitions to Community Living Webinar | NCDHHS | November 2026</a:t>
            </a:r>
          </a:p>
        </p:txBody>
      </p:sp>
      <p:sp>
        <p:nvSpPr>
          <p:cNvPr id="7" name="Slide Number Placeholder 6">
            <a:extLst>
              <a:ext uri="{FF2B5EF4-FFF2-40B4-BE49-F238E27FC236}">
                <a16:creationId xmlns:a16="http://schemas.microsoft.com/office/drawing/2014/main" id="{A5C8D1DC-B09A-A829-C143-107F1E3678AC}"/>
              </a:ext>
            </a:extLst>
          </p:cNvPr>
          <p:cNvSpPr>
            <a:spLocks noGrp="1"/>
          </p:cNvSpPr>
          <p:nvPr>
            <p:ph type="sldNum" sz="quarter" idx="14"/>
          </p:nvPr>
        </p:nvSpPr>
        <p:spPr/>
        <p:txBody>
          <a:bodyPr/>
          <a:lstStyle/>
          <a:p>
            <a:fld id="{11F27F3A-B3E9-41ED-AF8F-A365F10BB65F}" type="slidenum">
              <a:rPr lang="en-US"/>
              <a:pPr/>
              <a:t>2</a:t>
            </a:fld>
            <a:endParaRPr lang="en-US"/>
          </a:p>
        </p:txBody>
      </p:sp>
    </p:spTree>
    <p:extLst>
      <p:ext uri="{BB962C8B-B14F-4D97-AF65-F5344CB8AC3E}">
        <p14:creationId xmlns:p14="http://schemas.microsoft.com/office/powerpoint/2010/main" val="1003303036"/>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70E495-2C01-0FB2-CA1C-D8B08E09C1B8}"/>
              </a:ext>
            </a:extLst>
          </p:cNvPr>
          <p:cNvSpPr>
            <a:spLocks noGrp="1"/>
          </p:cNvSpPr>
          <p:nvPr>
            <p:ph type="title"/>
          </p:nvPr>
        </p:nvSpPr>
        <p:spPr>
          <a:xfrm>
            <a:off x="423047" y="660333"/>
            <a:ext cx="10457689" cy="548640"/>
          </a:xfrm>
        </p:spPr>
        <p:txBody>
          <a:bodyPr/>
          <a:lstStyle/>
          <a:p>
            <a:r>
              <a:rPr lang="en-US" sz="2800" b="1" dirty="0">
                <a:solidFill>
                  <a:srgbClr val="003B70"/>
                </a:solidFill>
                <a:latin typeface="Arial"/>
                <a:cs typeface="Arial"/>
              </a:rPr>
              <a:t>Housekeeping Continued</a:t>
            </a:r>
            <a:endParaRPr lang="en-US" sz="2800" b="1" dirty="0">
              <a:solidFill>
                <a:srgbClr val="003B70"/>
              </a:solidFill>
            </a:endParaRPr>
          </a:p>
        </p:txBody>
      </p:sp>
      <p:sp>
        <p:nvSpPr>
          <p:cNvPr id="6" name="Text Placeholder 5">
            <a:extLst>
              <a:ext uri="{FF2B5EF4-FFF2-40B4-BE49-F238E27FC236}">
                <a16:creationId xmlns:a16="http://schemas.microsoft.com/office/drawing/2014/main" id="{D57B2596-0C0B-7368-BE49-8E5725D92036}"/>
              </a:ext>
            </a:extLst>
          </p:cNvPr>
          <p:cNvSpPr>
            <a:spLocks noGrp="1"/>
          </p:cNvSpPr>
          <p:nvPr>
            <p:ph type="body" sz="quarter" idx="10"/>
          </p:nvPr>
        </p:nvSpPr>
        <p:spPr>
          <a:xfrm>
            <a:off x="663330" y="1485052"/>
            <a:ext cx="7376211" cy="4592638"/>
          </a:xfrm>
        </p:spPr>
        <p:txBody>
          <a:bodyPr vert="horz" lIns="91440" tIns="45720" rIns="91440" bIns="45720" rtlCol="0" anchor="t">
            <a:noAutofit/>
          </a:bodyPr>
          <a:lstStyle/>
          <a:p>
            <a:pPr marL="0" indent="0">
              <a:spcAft>
                <a:spcPts val="270"/>
              </a:spcAft>
              <a:buNone/>
              <a:defRPr/>
            </a:pPr>
            <a:r>
              <a:rPr lang="en-US" b="1">
                <a:solidFill>
                  <a:srgbClr val="003B70"/>
                </a:solidFill>
                <a:latin typeface="+mn-lt"/>
                <a:ea typeface="Calibri"/>
                <a:cs typeface="Arial"/>
              </a:rPr>
              <a:t>American Sign Language (ASL) Interpreters and Closed-Captioning via Zoom.</a:t>
            </a:r>
          </a:p>
          <a:p>
            <a:pPr marL="599440" lvl="1" indent="-256540">
              <a:spcBef>
                <a:spcPts val="900"/>
              </a:spcBef>
              <a:spcAft>
                <a:spcPts val="225"/>
              </a:spcAft>
              <a:buFont typeface="Courier New,monospace" panose="02070309020205020404" pitchFamily="49" charset="0"/>
              <a:buChar char="o"/>
              <a:defRPr/>
            </a:pPr>
            <a:r>
              <a:rPr lang="en-US" sz="2100" b="0">
                <a:solidFill>
                  <a:srgbClr val="003B70"/>
                </a:solidFill>
                <a:latin typeface="+mn-lt"/>
                <a:ea typeface="Calibri"/>
                <a:cs typeface="Arial"/>
              </a:rPr>
              <a:t>ASL Interpreters and Closed-Captioning options are available for today’s event.</a:t>
            </a:r>
          </a:p>
          <a:p>
            <a:pPr marL="599440" lvl="1" indent="-256540">
              <a:spcBef>
                <a:spcPts val="900"/>
              </a:spcBef>
              <a:spcAft>
                <a:spcPts val="225"/>
              </a:spcAft>
              <a:buFont typeface="Courier New,monospace" panose="02070309020205020404" pitchFamily="49" charset="0"/>
              <a:buChar char="o"/>
              <a:defRPr/>
            </a:pPr>
            <a:r>
              <a:rPr lang="en-US" sz="2100" b="0">
                <a:solidFill>
                  <a:srgbClr val="003B70"/>
                </a:solidFill>
                <a:latin typeface="+mn-lt"/>
                <a:cs typeface="Arial"/>
              </a:rPr>
              <a:t>For closed-captioning, select the "CC"  button located on the far left side of your control panel.</a:t>
            </a:r>
          </a:p>
          <a:p>
            <a:pPr marL="599440" lvl="1" indent="-256540">
              <a:spcBef>
                <a:spcPts val="900"/>
              </a:spcBef>
              <a:spcAft>
                <a:spcPts val="225"/>
              </a:spcAft>
              <a:buFont typeface="Courier New,monospace" panose="02070309020205020404" pitchFamily="49" charset="0"/>
              <a:buChar char="o"/>
              <a:defRPr/>
            </a:pPr>
            <a:r>
              <a:rPr lang="en-US" sz="2100" b="0">
                <a:solidFill>
                  <a:srgbClr val="003B70"/>
                </a:solidFill>
                <a:latin typeface="+mn-lt"/>
                <a:cs typeface="Arial"/>
              </a:rPr>
              <a:t>To see the full script of closed captions, select the three dots next to the chat button and select ‘Captions."</a:t>
            </a:r>
            <a:endParaRPr lang="en-US" sz="2100">
              <a:solidFill>
                <a:srgbClr val="003B70"/>
              </a:solidFill>
              <a:latin typeface="+mn-lt"/>
            </a:endParaRPr>
          </a:p>
          <a:p>
            <a:pPr marL="46355" lvl="1" indent="0">
              <a:spcBef>
                <a:spcPts val="900"/>
              </a:spcBef>
              <a:spcAft>
                <a:spcPts val="225"/>
              </a:spcAft>
              <a:buNone/>
              <a:defRPr/>
            </a:pPr>
            <a:r>
              <a:rPr lang="en-US" sz="2100">
                <a:solidFill>
                  <a:srgbClr val="003B70"/>
                </a:solidFill>
                <a:latin typeface="+mn-lt"/>
                <a:cs typeface="Arial"/>
              </a:rPr>
              <a:t>A copy of today’s slides and recording will be available on the </a:t>
            </a:r>
            <a:r>
              <a:rPr lang="en-US" sz="2100" b="1">
                <a:solidFill>
                  <a:srgbClr val="003B70"/>
                </a:solidFill>
                <a:latin typeface="+mn-lt"/>
                <a:cs typeface="Arial"/>
              </a:rPr>
              <a:t>NCDHHS YouTube Page</a:t>
            </a:r>
            <a:endParaRPr lang="en-US" sz="2100" b="1">
              <a:solidFill>
                <a:srgbClr val="003B70"/>
              </a:solidFill>
              <a:latin typeface="+mn-lt"/>
              <a:cs typeface="Segoe UI"/>
            </a:endParaRPr>
          </a:p>
          <a:p>
            <a:pPr lvl="1" indent="-385286">
              <a:spcBef>
                <a:spcPts val="900"/>
              </a:spcBef>
              <a:spcAft>
                <a:spcPts val="225"/>
              </a:spcAft>
              <a:buFont typeface="Courier New" panose="020B0604020202020204" pitchFamily="34" charset="0"/>
              <a:buChar char="o"/>
              <a:defRPr/>
            </a:pPr>
            <a:endParaRPr lang="en-US" sz="2100">
              <a:latin typeface="+mn-lt"/>
            </a:endParaRPr>
          </a:p>
          <a:p>
            <a:endParaRPr lang="en-US" sz="2100">
              <a:latin typeface="+mn-lt"/>
            </a:endParaRPr>
          </a:p>
        </p:txBody>
      </p:sp>
      <p:pic>
        <p:nvPicPr>
          <p:cNvPr id="20" name="Picture 19" descr="WebEx screen view showing lower right corner where the &quot;chat&quot; and &quot;captions&quot; buttons are located">
            <a:extLst>
              <a:ext uri="{FF2B5EF4-FFF2-40B4-BE49-F238E27FC236}">
                <a16:creationId xmlns:a16="http://schemas.microsoft.com/office/drawing/2014/main" id="{04342ADD-DD99-0C04-E8D9-4A8C00747AA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280674" y="4324875"/>
            <a:ext cx="3200847" cy="1676634"/>
          </a:xfrm>
          <a:prstGeom prst="rect">
            <a:avLst/>
          </a:prstGeom>
        </p:spPr>
      </p:pic>
      <p:sp>
        <p:nvSpPr>
          <p:cNvPr id="16" name="Rectangle 15">
            <a:extLst>
              <a:ext uri="{FF2B5EF4-FFF2-40B4-BE49-F238E27FC236}">
                <a16:creationId xmlns:a16="http://schemas.microsoft.com/office/drawing/2014/main" id="{36041215-5F4C-3971-55B6-3CF5565D4AEC}"/>
              </a:ext>
              <a:ext uri="{C183D7F6-B498-43B3-948B-1728B52AA6E4}">
                <adec:decorative xmlns:adec="http://schemas.microsoft.com/office/drawing/2017/decorative" val="1"/>
              </a:ext>
            </a:extLst>
          </p:cNvPr>
          <p:cNvSpPr/>
          <p:nvPr/>
        </p:nvSpPr>
        <p:spPr>
          <a:xfrm>
            <a:off x="9767501" y="5442627"/>
            <a:ext cx="846856" cy="447741"/>
          </a:xfrm>
          <a:prstGeom prst="rect">
            <a:avLst/>
          </a:prstGeom>
          <a:noFill/>
          <a:ln w="25400" cap="flat" cmpd="sng" algn="ctr">
            <a:solidFill>
              <a:srgbClr val="FF0000"/>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algn="ctr"/>
            <a:endParaRPr lang="en-US"/>
          </a:p>
        </p:txBody>
      </p:sp>
      <p:cxnSp>
        <p:nvCxnSpPr>
          <p:cNvPr id="18" name="Straight Arrow Connector 17">
            <a:extLst>
              <a:ext uri="{FF2B5EF4-FFF2-40B4-BE49-F238E27FC236}">
                <a16:creationId xmlns:a16="http://schemas.microsoft.com/office/drawing/2014/main" id="{F0859FF5-40AF-3FAB-539D-4F06126C7209}"/>
              </a:ext>
              <a:ext uri="{C183D7F6-B498-43B3-948B-1728B52AA6E4}">
                <adec:decorative xmlns:adec="http://schemas.microsoft.com/office/drawing/2017/decorative" val="1"/>
              </a:ext>
            </a:extLst>
          </p:cNvPr>
          <p:cNvCxnSpPr>
            <a:cxnSpLocks/>
          </p:cNvCxnSpPr>
          <p:nvPr/>
        </p:nvCxnSpPr>
        <p:spPr>
          <a:xfrm flipV="1">
            <a:off x="9590049" y="6077690"/>
            <a:ext cx="259992" cy="526098"/>
          </a:xfrm>
          <a:prstGeom prst="straightConnector1">
            <a:avLst/>
          </a:prstGeom>
          <a:ln w="25400">
            <a:solidFill>
              <a:srgbClr val="FF0000"/>
            </a:solidFill>
            <a:tailEnd type="triangle"/>
          </a:ln>
        </p:spPr>
        <p:style>
          <a:lnRef idx="1">
            <a:schemeClr val="accent1"/>
          </a:lnRef>
          <a:fillRef idx="0">
            <a:schemeClr val="accent1"/>
          </a:fillRef>
          <a:effectRef idx="0">
            <a:schemeClr val="accent1"/>
          </a:effectRef>
          <a:fontRef idx="minor">
            <a:schemeClr val="tx1"/>
          </a:fontRef>
        </p:style>
      </p:cxnSp>
      <p:pic>
        <p:nvPicPr>
          <p:cNvPr id="9" name="Picture 8">
            <a:extLst>
              <a:ext uri="{FF2B5EF4-FFF2-40B4-BE49-F238E27FC236}">
                <a16:creationId xmlns:a16="http://schemas.microsoft.com/office/drawing/2014/main" id="{B6600F8A-371B-53F6-65DF-84667CC6C247}"/>
              </a:ext>
              <a:ext uri="{C183D7F6-B498-43B3-948B-1728B52AA6E4}">
                <adec:decorative xmlns:adec="http://schemas.microsoft.com/office/drawing/2017/decorative" val="1"/>
              </a:ext>
            </a:extLst>
          </p:cNvPr>
          <p:cNvPicPr>
            <a:picLocks noChangeAspect="1"/>
          </p:cNvPicPr>
          <p:nvPr/>
        </p:nvPicPr>
        <p:blipFill>
          <a:blip r:embed="rId4">
            <a:extLst>
              <a:ext uri="{28A0092B-C50C-407E-A947-70E740481C1C}">
                <a14:useLocalDpi xmlns:a14="http://schemas.microsoft.com/office/drawing/2010/main" val="0"/>
              </a:ext>
            </a:extLst>
          </a:blip>
          <a:srcRect r="87470" b="-2243"/>
          <a:stretch>
            <a:fillRect/>
          </a:stretch>
        </p:blipFill>
        <p:spPr>
          <a:xfrm>
            <a:off x="8564150" y="1589978"/>
            <a:ext cx="2316586" cy="943148"/>
          </a:xfrm>
          <a:prstGeom prst="rect">
            <a:avLst/>
          </a:prstGeom>
        </p:spPr>
      </p:pic>
      <p:sp>
        <p:nvSpPr>
          <p:cNvPr id="11" name="Rectangle 10">
            <a:extLst>
              <a:ext uri="{FF2B5EF4-FFF2-40B4-BE49-F238E27FC236}">
                <a16:creationId xmlns:a16="http://schemas.microsoft.com/office/drawing/2014/main" id="{F1A6BEE2-599E-F8A5-F78B-79614091BFF6}"/>
              </a:ext>
              <a:ext uri="{C183D7F6-B498-43B3-948B-1728B52AA6E4}">
                <adec:decorative xmlns:adec="http://schemas.microsoft.com/office/drawing/2017/decorative" val="1"/>
              </a:ext>
            </a:extLst>
          </p:cNvPr>
          <p:cNvSpPr/>
          <p:nvPr/>
        </p:nvSpPr>
        <p:spPr>
          <a:xfrm>
            <a:off x="8668561" y="1830527"/>
            <a:ext cx="611547" cy="634023"/>
          </a:xfrm>
          <a:prstGeom prst="rect">
            <a:avLst/>
          </a:prstGeom>
          <a:noFill/>
          <a:ln w="25400" cap="flat" cmpd="sng" algn="ctr">
            <a:solidFill>
              <a:srgbClr val="FF0000"/>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algn="ctr"/>
            <a:endParaRPr lang="en-US"/>
          </a:p>
        </p:txBody>
      </p:sp>
      <p:cxnSp>
        <p:nvCxnSpPr>
          <p:cNvPr id="13" name="Straight Arrow Connector 12">
            <a:extLst>
              <a:ext uri="{FF2B5EF4-FFF2-40B4-BE49-F238E27FC236}">
                <a16:creationId xmlns:a16="http://schemas.microsoft.com/office/drawing/2014/main" id="{AD69BD3F-4A0D-8F6F-E395-EDE3D2A34D78}"/>
              </a:ext>
              <a:ext uri="{C183D7F6-B498-43B3-948B-1728B52AA6E4}">
                <adec:decorative xmlns:adec="http://schemas.microsoft.com/office/drawing/2017/decorative" val="1"/>
              </a:ext>
            </a:extLst>
          </p:cNvPr>
          <p:cNvCxnSpPr/>
          <p:nvPr/>
        </p:nvCxnSpPr>
        <p:spPr>
          <a:xfrm>
            <a:off x="8214411" y="1270483"/>
            <a:ext cx="490655" cy="557561"/>
          </a:xfrm>
          <a:prstGeom prst="straightConnector1">
            <a:avLst/>
          </a:prstGeom>
          <a:ln w="25400" cap="flat" cmpd="sng" algn="ctr">
            <a:solidFill>
              <a:srgbClr val="FF0000"/>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sp>
        <p:nvSpPr>
          <p:cNvPr id="5" name="TextBox 4">
            <a:extLst>
              <a:ext uri="{FF2B5EF4-FFF2-40B4-BE49-F238E27FC236}">
                <a16:creationId xmlns:a16="http://schemas.microsoft.com/office/drawing/2014/main" id="{E3562B71-5864-1FC7-99A8-2C140A100E28}"/>
              </a:ext>
              <a:ext uri="{C183D7F6-B498-43B3-948B-1728B52AA6E4}">
                <adec:decorative xmlns:adec="http://schemas.microsoft.com/office/drawing/2017/decorative" val="1"/>
              </a:ext>
            </a:extLst>
          </p:cNvPr>
          <p:cNvSpPr txBox="1"/>
          <p:nvPr/>
        </p:nvSpPr>
        <p:spPr>
          <a:xfrm>
            <a:off x="0" y="6603788"/>
            <a:ext cx="6104964" cy="207749"/>
          </a:xfrm>
          <a:prstGeom prst="rect">
            <a:avLst/>
          </a:prstGeom>
          <a:noFill/>
        </p:spPr>
        <p:txBody>
          <a:bodyPr wrap="square">
            <a:spAutoFit/>
          </a:bodyPr>
          <a:lstStyle/>
          <a:p>
            <a:r>
              <a:rPr lang="en-US" sz="750"/>
              <a:t>Transitions to Community Living Webinar | NCDHHS | November 2026</a:t>
            </a:r>
          </a:p>
        </p:txBody>
      </p:sp>
      <p:sp>
        <p:nvSpPr>
          <p:cNvPr id="10" name="Slide Number Placeholder 9">
            <a:extLst>
              <a:ext uri="{FF2B5EF4-FFF2-40B4-BE49-F238E27FC236}">
                <a16:creationId xmlns:a16="http://schemas.microsoft.com/office/drawing/2014/main" id="{942CA78A-8145-7659-C907-1C42BAC45F7C}"/>
              </a:ext>
            </a:extLst>
          </p:cNvPr>
          <p:cNvSpPr>
            <a:spLocks noGrp="1"/>
          </p:cNvSpPr>
          <p:nvPr>
            <p:ph type="sldNum" sz="quarter" idx="14"/>
          </p:nvPr>
        </p:nvSpPr>
        <p:spPr/>
        <p:txBody>
          <a:bodyPr/>
          <a:lstStyle/>
          <a:p>
            <a:fld id="{11F27F3A-B3E9-41ED-AF8F-A365F10BB65F}" type="slidenum">
              <a:rPr lang="en-US" smtClean="0"/>
              <a:pPr/>
              <a:t>3</a:t>
            </a:fld>
            <a:endParaRPr lang="en-US"/>
          </a:p>
        </p:txBody>
      </p:sp>
    </p:spTree>
    <p:extLst>
      <p:ext uri="{BB962C8B-B14F-4D97-AF65-F5344CB8AC3E}">
        <p14:creationId xmlns:p14="http://schemas.microsoft.com/office/powerpoint/2010/main" val="3651584522"/>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6ACF4F-E983-7AB9-873B-9CF93C3DD847}"/>
            </a:ext>
          </a:extLst>
        </p:cNvPr>
        <p:cNvGrpSpPr/>
        <p:nvPr/>
      </p:nvGrpSpPr>
      <p:grpSpPr>
        <a:xfrm>
          <a:off x="0" y="0"/>
          <a:ext cx="0" cy="0"/>
          <a:chOff x="0" y="0"/>
          <a:chExt cx="0" cy="0"/>
        </a:xfrm>
      </p:grpSpPr>
      <p:sp>
        <p:nvSpPr>
          <p:cNvPr id="12" name="Title 4">
            <a:extLst>
              <a:ext uri="{FF2B5EF4-FFF2-40B4-BE49-F238E27FC236}">
                <a16:creationId xmlns:a16="http://schemas.microsoft.com/office/drawing/2014/main" id="{BFB4ED5D-A76F-0976-5F71-8728308CD8F3}"/>
              </a:ext>
            </a:extLst>
          </p:cNvPr>
          <p:cNvSpPr>
            <a:spLocks noGrp="1"/>
          </p:cNvSpPr>
          <p:nvPr>
            <p:ph type="title"/>
          </p:nvPr>
        </p:nvSpPr>
        <p:spPr>
          <a:xfrm>
            <a:off x="899168" y="624054"/>
            <a:ext cx="10457689" cy="548640"/>
          </a:xfrm>
        </p:spPr>
        <p:txBody>
          <a:bodyPr/>
          <a:lstStyle/>
          <a:p>
            <a:r>
              <a:rPr lang="en-US" b="1" dirty="0">
                <a:latin typeface="+mn-lt"/>
              </a:rPr>
              <a:t>Introductions</a:t>
            </a:r>
          </a:p>
        </p:txBody>
      </p:sp>
      <p:sp>
        <p:nvSpPr>
          <p:cNvPr id="20" name="TextBox 19">
            <a:extLst>
              <a:ext uri="{FF2B5EF4-FFF2-40B4-BE49-F238E27FC236}">
                <a16:creationId xmlns:a16="http://schemas.microsoft.com/office/drawing/2014/main" id="{5BE18768-4716-FC33-5AE5-8FEF853552D7}"/>
              </a:ext>
            </a:extLst>
          </p:cNvPr>
          <p:cNvSpPr txBox="1"/>
          <p:nvPr/>
        </p:nvSpPr>
        <p:spPr>
          <a:xfrm>
            <a:off x="1708505" y="4664286"/>
            <a:ext cx="3832411" cy="1200329"/>
          </a:xfrm>
          <a:prstGeom prst="rect">
            <a:avLst/>
          </a:prstGeom>
          <a:noFill/>
        </p:spPr>
        <p:txBody>
          <a:bodyPr wrap="square" rtlCol="0">
            <a:spAutoFit/>
          </a:bodyPr>
          <a:lstStyle/>
          <a:p>
            <a:pPr algn="ctr"/>
            <a:r>
              <a:rPr lang="en-US" sz="2400" b="1">
                <a:solidFill>
                  <a:srgbClr val="003B70"/>
                </a:solidFill>
              </a:rPr>
              <a:t>Debra Farrington</a:t>
            </a:r>
          </a:p>
          <a:p>
            <a:pPr algn="ctr"/>
            <a:r>
              <a:rPr lang="en-US" sz="2400">
                <a:solidFill>
                  <a:srgbClr val="003B70"/>
                </a:solidFill>
              </a:rPr>
              <a:t>NCDHHS Deputy Secretary for Health</a:t>
            </a:r>
          </a:p>
        </p:txBody>
      </p:sp>
      <p:pic>
        <p:nvPicPr>
          <p:cNvPr id="43" name="Picture 42" descr="This is a photo of Debra Farrington, a woman with brown hair, glasses and a black shirt on. ">
            <a:extLst>
              <a:ext uri="{FF2B5EF4-FFF2-40B4-BE49-F238E27FC236}">
                <a16:creationId xmlns:a16="http://schemas.microsoft.com/office/drawing/2014/main" id="{A32EEC98-1CC4-B66C-B6BB-90074D716D64}"/>
              </a:ext>
            </a:extLst>
          </p:cNvPr>
          <p:cNvPicPr>
            <a:picLocks noChangeAspect="1"/>
          </p:cNvPicPr>
          <p:nvPr/>
        </p:nvPicPr>
        <p:blipFill>
          <a:blip r:embed="rId3">
            <a:extLst>
              <a:ext uri="{28A0092B-C50C-407E-A947-70E740481C1C}">
                <a14:useLocalDpi xmlns:a14="http://schemas.microsoft.com/office/drawing/2010/main" val="0"/>
              </a:ext>
            </a:extLst>
          </a:blip>
          <a:srcRect l="6463" r="7520"/>
          <a:stretch>
            <a:fillRect/>
          </a:stretch>
        </p:blipFill>
        <p:spPr>
          <a:xfrm>
            <a:off x="2312608" y="1518857"/>
            <a:ext cx="2579060" cy="2998353"/>
          </a:xfrm>
          <a:prstGeom prst="rect">
            <a:avLst/>
          </a:prstGeom>
          <a:noFill/>
          <a:ln>
            <a:solidFill>
              <a:schemeClr val="bg1">
                <a:lumMod val="65000"/>
              </a:schemeClr>
            </a:solidFill>
          </a:ln>
        </p:spPr>
      </p:pic>
      <p:sp>
        <p:nvSpPr>
          <p:cNvPr id="25" name="TextBox 24">
            <a:extLst>
              <a:ext uri="{FF2B5EF4-FFF2-40B4-BE49-F238E27FC236}">
                <a16:creationId xmlns:a16="http://schemas.microsoft.com/office/drawing/2014/main" id="{91C1A745-EAFD-D8CF-3636-516624EAD728}"/>
              </a:ext>
            </a:extLst>
          </p:cNvPr>
          <p:cNvSpPr txBox="1"/>
          <p:nvPr/>
        </p:nvSpPr>
        <p:spPr>
          <a:xfrm>
            <a:off x="6651085" y="4664286"/>
            <a:ext cx="3294984" cy="1200329"/>
          </a:xfrm>
          <a:prstGeom prst="rect">
            <a:avLst/>
          </a:prstGeom>
          <a:noFill/>
        </p:spPr>
        <p:txBody>
          <a:bodyPr wrap="square" rtlCol="0">
            <a:spAutoFit/>
          </a:bodyPr>
          <a:lstStyle/>
          <a:p>
            <a:pPr algn="ctr"/>
            <a:r>
              <a:rPr lang="en-US" sz="2400" b="1">
                <a:solidFill>
                  <a:srgbClr val="003B70"/>
                </a:solidFill>
              </a:rPr>
              <a:t>Deb Goda</a:t>
            </a:r>
          </a:p>
          <a:p>
            <a:pPr algn="ctr"/>
            <a:r>
              <a:rPr lang="en-US" sz="2400">
                <a:solidFill>
                  <a:srgbClr val="003B70"/>
                </a:solidFill>
              </a:rPr>
              <a:t>NCDHHS Director for Olmstead/TCL</a:t>
            </a:r>
          </a:p>
        </p:txBody>
      </p:sp>
      <p:pic>
        <p:nvPicPr>
          <p:cNvPr id="27" name="Picture 26" descr="This is a photo of Deb Goda, a woman with brown hair.">
            <a:extLst>
              <a:ext uri="{FF2B5EF4-FFF2-40B4-BE49-F238E27FC236}">
                <a16:creationId xmlns:a16="http://schemas.microsoft.com/office/drawing/2014/main" id="{93C781B9-E292-8DD0-B43B-E990B1FF4A74}"/>
              </a:ext>
            </a:extLst>
          </p:cNvPr>
          <p:cNvPicPr>
            <a:picLocks noChangeAspect="1"/>
          </p:cNvPicPr>
          <p:nvPr/>
        </p:nvPicPr>
        <p:blipFill>
          <a:blip r:embed="rId4">
            <a:extLst>
              <a:ext uri="{28A0092B-C50C-407E-A947-70E740481C1C}">
                <a14:useLocalDpi xmlns:a14="http://schemas.microsoft.com/office/drawing/2010/main" val="0"/>
              </a:ext>
            </a:extLst>
          </a:blip>
          <a:srcRect l="1" t="5711" r="-548" b="14282"/>
          <a:stretch>
            <a:fillRect/>
          </a:stretch>
        </p:blipFill>
        <p:spPr bwMode="auto">
          <a:xfrm>
            <a:off x="7027310" y="1518858"/>
            <a:ext cx="2542534" cy="2998353"/>
          </a:xfrm>
          <a:prstGeom prst="rect">
            <a:avLst/>
          </a:prstGeom>
          <a:noFill/>
          <a:ln>
            <a:solidFill>
              <a:schemeClr val="bg1">
                <a:lumMod val="65000"/>
              </a:schemeClr>
            </a:solidFill>
          </a:ln>
        </p:spPr>
      </p:pic>
      <p:sp>
        <p:nvSpPr>
          <p:cNvPr id="6" name="Footer Placeholder 2">
            <a:extLst>
              <a:ext uri="{FF2B5EF4-FFF2-40B4-BE49-F238E27FC236}">
                <a16:creationId xmlns:a16="http://schemas.microsoft.com/office/drawing/2014/main" id="{239AB44D-2A9F-E23A-1958-248E279FD255}"/>
              </a:ext>
              <a:ext uri="{C183D7F6-B498-43B3-948B-1728B52AA6E4}">
                <adec:decorative xmlns:adec="http://schemas.microsoft.com/office/drawing/2017/decorative" val="1"/>
              </a:ext>
            </a:extLst>
          </p:cNvPr>
          <p:cNvSpPr>
            <a:spLocks noGrp="1"/>
          </p:cNvSpPr>
          <p:nvPr>
            <p:ph type="ftr" sz="quarter" idx="13"/>
          </p:nvPr>
        </p:nvSpPr>
        <p:spPr>
          <a:xfrm>
            <a:off x="97748" y="6573308"/>
            <a:ext cx="10841193" cy="284692"/>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750" b="0" i="0" u="none" strike="noStrike" kern="1200" cap="none" spc="0" normalizeH="0" baseline="0" noProof="0">
                <a:ln>
                  <a:noFill/>
                </a:ln>
                <a:solidFill>
                  <a:prstClr val="black"/>
                </a:solidFill>
                <a:effectLst/>
                <a:uLnTx/>
                <a:uFillTx/>
                <a:ea typeface="+mn-ea"/>
                <a:cs typeface="+mn-cs"/>
              </a:rPr>
              <a:t>Transitions to Community Living Webinar | NCDHHS | November 2026</a:t>
            </a:r>
          </a:p>
        </p:txBody>
      </p:sp>
      <p:sp>
        <p:nvSpPr>
          <p:cNvPr id="4" name="Slide Number Placeholder 3">
            <a:extLst>
              <a:ext uri="{FF2B5EF4-FFF2-40B4-BE49-F238E27FC236}">
                <a16:creationId xmlns:a16="http://schemas.microsoft.com/office/drawing/2014/main" id="{90D545DF-8DA3-FF79-62A4-BEEE6360E906}"/>
              </a:ext>
            </a:extLst>
          </p:cNvPr>
          <p:cNvSpPr>
            <a:spLocks noGrp="1"/>
          </p:cNvSpPr>
          <p:nvPr>
            <p:ph type="sldNum" sz="quarter" idx="14"/>
          </p:nvPr>
        </p:nvSpPr>
        <p:spPr/>
        <p:txBody>
          <a:bodyPr/>
          <a:lstStyle/>
          <a:p>
            <a:fld id="{11F27F3A-B3E9-41ED-AF8F-A365F10BB65F}" type="slidenum">
              <a:rPr lang="en-US" smtClean="0"/>
              <a:pPr/>
              <a:t>4</a:t>
            </a:fld>
            <a:endParaRPr lang="en-US"/>
          </a:p>
        </p:txBody>
      </p:sp>
    </p:spTree>
    <p:extLst>
      <p:ext uri="{BB962C8B-B14F-4D97-AF65-F5344CB8AC3E}">
        <p14:creationId xmlns:p14="http://schemas.microsoft.com/office/powerpoint/2010/main" val="1507729323"/>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1FC3BC59-77C4-F74C-BDEB-18BABD2006F5}"/>
              </a:ext>
            </a:extLst>
          </p:cNvPr>
          <p:cNvSpPr>
            <a:spLocks noGrp="1"/>
          </p:cNvSpPr>
          <p:nvPr>
            <p:ph type="title"/>
          </p:nvPr>
        </p:nvSpPr>
        <p:spPr>
          <a:xfrm>
            <a:off x="533408" y="624054"/>
            <a:ext cx="10457689" cy="548640"/>
          </a:xfrm>
        </p:spPr>
        <p:txBody>
          <a:bodyPr/>
          <a:lstStyle/>
          <a:p>
            <a:r>
              <a:rPr lang="en-US" sz="3200" b="1" dirty="0">
                <a:latin typeface="+mn-lt"/>
              </a:rPr>
              <a:t>Transitions to Community Living (TCL)</a:t>
            </a:r>
          </a:p>
        </p:txBody>
      </p:sp>
      <p:sp>
        <p:nvSpPr>
          <p:cNvPr id="2" name="Text Placeholder 1">
            <a:extLst>
              <a:ext uri="{FF2B5EF4-FFF2-40B4-BE49-F238E27FC236}">
                <a16:creationId xmlns:a16="http://schemas.microsoft.com/office/drawing/2014/main" id="{12417A5F-AEDA-3C5F-8760-692D665105BC}"/>
              </a:ext>
            </a:extLst>
          </p:cNvPr>
          <p:cNvSpPr>
            <a:spLocks noGrp="1"/>
          </p:cNvSpPr>
          <p:nvPr>
            <p:ph type="body" sz="quarter" idx="10"/>
          </p:nvPr>
        </p:nvSpPr>
        <p:spPr>
          <a:xfrm>
            <a:off x="472439" y="1447801"/>
            <a:ext cx="11613543" cy="4592638"/>
          </a:xfrm>
        </p:spPr>
        <p:txBody>
          <a:bodyPr vert="horz" lIns="91440" tIns="45720" rIns="91440" bIns="45720" rtlCol="0">
            <a:noAutofit/>
          </a:bodyPr>
          <a:lstStyle/>
          <a:p>
            <a:pPr marL="170815" indent="-170815">
              <a:spcAft>
                <a:spcPts val="600"/>
              </a:spcAft>
            </a:pPr>
            <a:r>
              <a:rPr lang="en-US" b="1">
                <a:solidFill>
                  <a:srgbClr val="003B70"/>
                </a:solidFill>
                <a:latin typeface="+mn-lt"/>
              </a:rPr>
              <a:t>TCL was established in 2012 in response to a U.S. Department of Justice (USDOJ) settlement agreement for adults with serious mental illness (SMI) or severe and persistent mental illness (SPMI).</a:t>
            </a:r>
            <a:endParaRPr lang="en-US"/>
          </a:p>
          <a:p>
            <a:pPr marL="170815" indent="-170815">
              <a:spcAft>
                <a:spcPts val="600"/>
              </a:spcAft>
            </a:pPr>
            <a:r>
              <a:rPr lang="en-US" b="1">
                <a:solidFill>
                  <a:srgbClr val="003B70"/>
                </a:solidFill>
                <a:latin typeface="+mn-lt"/>
              </a:rPr>
              <a:t>TCL Settlement Agreement created six pillars that provide the TCL framework: </a:t>
            </a:r>
            <a:r>
              <a:rPr lang="en-US">
                <a:solidFill>
                  <a:srgbClr val="003B70"/>
                </a:solidFill>
                <a:latin typeface="+mn-lt"/>
              </a:rPr>
              <a:t>Community-based Supported Housing, Community-based Mental Health Services, Supported Employment (Individual Placement Supports), Discharge and Transition Process, Pre-admission Screening and Diversion, and Quality Assurance and Performance Improvement.</a:t>
            </a:r>
            <a:endParaRPr lang="en-US">
              <a:solidFill>
                <a:srgbClr val="003B70"/>
              </a:solidFill>
              <a:latin typeface="+mn-lt"/>
              <a:cs typeface="Arial"/>
            </a:endParaRPr>
          </a:p>
          <a:p>
            <a:pPr marL="170815" indent="-170815">
              <a:spcAft>
                <a:spcPts val="600"/>
              </a:spcAft>
            </a:pPr>
            <a:r>
              <a:rPr lang="en-US">
                <a:solidFill>
                  <a:srgbClr val="003B70"/>
                </a:solidFill>
                <a:latin typeface="+mn-lt"/>
              </a:rPr>
              <a:t>From November 2017-December 2024, the USDOJ and the Department jointly submitted six (6) different modifications to the settlement agreement. In the 4th and 6th modifications, with Independent Reviewer and USDOJ support, the court agreed that various provisions of the settlement agreement met substantial compliance.</a:t>
            </a:r>
            <a:endParaRPr lang="en-US">
              <a:solidFill>
                <a:srgbClr val="003B70"/>
              </a:solidFill>
              <a:latin typeface="+mn-lt"/>
              <a:cs typeface="Arial"/>
            </a:endParaRPr>
          </a:p>
          <a:p>
            <a:pPr marL="170815" indent="-170815">
              <a:spcAft>
                <a:spcPts val="600"/>
              </a:spcAft>
            </a:pPr>
            <a:r>
              <a:rPr lang="en-US" b="1">
                <a:solidFill>
                  <a:srgbClr val="003B70"/>
                </a:solidFill>
                <a:latin typeface="+mn-lt"/>
              </a:rPr>
              <a:t>In September 2026, the State of North Carolina filed a joint motion with USDOJ to end the settlement.</a:t>
            </a:r>
            <a:endParaRPr lang="en-US" b="1">
              <a:solidFill>
                <a:srgbClr val="003B70"/>
              </a:solidFill>
              <a:latin typeface="+mn-lt"/>
              <a:cs typeface="Arial"/>
            </a:endParaRPr>
          </a:p>
        </p:txBody>
      </p:sp>
      <p:sp>
        <p:nvSpPr>
          <p:cNvPr id="7" name="Footer Placeholder 2">
            <a:extLst>
              <a:ext uri="{FF2B5EF4-FFF2-40B4-BE49-F238E27FC236}">
                <a16:creationId xmlns:a16="http://schemas.microsoft.com/office/drawing/2014/main" id="{CA018584-C385-2D8A-DDE6-A2B132A57104}"/>
              </a:ext>
              <a:ext uri="{C183D7F6-B498-43B3-948B-1728B52AA6E4}">
                <adec:decorative xmlns:adec="http://schemas.microsoft.com/office/drawing/2017/decorative" val="1"/>
              </a:ext>
            </a:extLst>
          </p:cNvPr>
          <p:cNvSpPr>
            <a:spLocks noGrp="1"/>
          </p:cNvSpPr>
          <p:nvPr>
            <p:ph type="ftr" sz="quarter" idx="13"/>
          </p:nvPr>
        </p:nvSpPr>
        <p:spPr>
          <a:xfrm>
            <a:off x="97748" y="6573308"/>
            <a:ext cx="10841193" cy="284692"/>
          </a:xfrm>
        </p:spPr>
        <p:txBody>
          <a:bodyPr/>
          <a:lstStyle/>
          <a:p>
            <a:r>
              <a:rPr lang="en-US" sz="800"/>
              <a:t>Transitions to Community Living Webinar | NCDHHS | November 2026</a:t>
            </a:r>
          </a:p>
        </p:txBody>
      </p:sp>
      <p:sp>
        <p:nvSpPr>
          <p:cNvPr id="9" name="Slide Number Placeholder 3">
            <a:extLst>
              <a:ext uri="{FF2B5EF4-FFF2-40B4-BE49-F238E27FC236}">
                <a16:creationId xmlns:a16="http://schemas.microsoft.com/office/drawing/2014/main" id="{C41DBD96-F159-B0F9-F8C9-C74B4F34200A}"/>
              </a:ext>
            </a:extLst>
          </p:cNvPr>
          <p:cNvSpPr>
            <a:spLocks noGrp="1"/>
          </p:cNvSpPr>
          <p:nvPr>
            <p:ph type="sldNum" sz="quarter" idx="14"/>
          </p:nvPr>
        </p:nvSpPr>
        <p:spPr>
          <a:xfrm>
            <a:off x="11074401" y="6573308"/>
            <a:ext cx="752131" cy="284692"/>
          </a:xfrm>
        </p:spPr>
        <p:txBody>
          <a:bodyPr vert="horz" lIns="91440" tIns="45720" rIns="91440" bIns="45720" rtlCol="0" anchor="ctr"/>
          <a:lstStyle/>
          <a:p>
            <a:fld id="{11F27F3A-B3E9-41ED-AF8F-A365F10BB65F}" type="slidenum">
              <a:rPr lang="en-US" sz="1000"/>
              <a:pPr/>
              <a:t>5</a:t>
            </a:fld>
            <a:endParaRPr lang="en-US" sz="1000"/>
          </a:p>
        </p:txBody>
      </p:sp>
    </p:spTree>
    <p:extLst>
      <p:ext uri="{BB962C8B-B14F-4D97-AF65-F5344CB8AC3E}">
        <p14:creationId xmlns:p14="http://schemas.microsoft.com/office/powerpoint/2010/main" val="2228194351"/>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extLst>
    <p:ext uri="{6950BFC3-D8DA-4A85-94F7-54DA5524770B}">
      <p188:commentRel xmlns:p188="http://schemas.microsoft.com/office/powerpoint/2018/8/main" r:id="rId3"/>
    </p:ext>
  </p:extLs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5686723-524A-3194-6378-AB4D009F95A1}"/>
              </a:ext>
            </a:extLst>
          </p:cNvPr>
          <p:cNvSpPr>
            <a:spLocks noGrp="1"/>
          </p:cNvSpPr>
          <p:nvPr>
            <p:ph type="title"/>
          </p:nvPr>
        </p:nvSpPr>
        <p:spPr>
          <a:xfrm>
            <a:off x="6" y="-548640"/>
            <a:ext cx="10457689" cy="548640"/>
          </a:xfrm>
        </p:spPr>
        <p:txBody>
          <a:bodyPr vert="horz" lIns="91440" tIns="45720" rIns="91440" bIns="45720" rtlCol="0" anchor="b">
            <a:noAutofit/>
          </a:bodyPr>
          <a:lstStyle/>
          <a:p>
            <a:r>
              <a:rPr lang="en-US" dirty="0"/>
              <a:t>Agenda</a:t>
            </a:r>
          </a:p>
        </p:txBody>
      </p:sp>
      <p:sp>
        <p:nvSpPr>
          <p:cNvPr id="2" name="Title 2">
            <a:extLst>
              <a:ext uri="{FF2B5EF4-FFF2-40B4-BE49-F238E27FC236}">
                <a16:creationId xmlns:a16="http://schemas.microsoft.com/office/drawing/2014/main" id="{E347874A-02B4-CBA5-5781-C0819E448FB0}"/>
              </a:ext>
            </a:extLst>
          </p:cNvPr>
          <p:cNvSpPr txBox="1">
            <a:spLocks/>
          </p:cNvSpPr>
          <p:nvPr/>
        </p:nvSpPr>
        <p:spPr>
          <a:xfrm>
            <a:off x="381002" y="1371601"/>
            <a:ext cx="3633073" cy="810399"/>
          </a:xfrm>
          <a:prstGeom prst="rect">
            <a:avLst/>
          </a:prstGeom>
        </p:spPr>
        <p:txBody>
          <a:bodyPr vert="horz" lIns="91440" tIns="45720" rIns="91440" bIns="45720" rtlCol="0" anchor="t">
            <a:noAutofit/>
          </a:bodyPr>
          <a:lstStyle>
            <a:lvl1pPr algn="l" defTabSz="514340" rtl="0" eaLnBrk="1" latinLnBrk="0" hangingPunct="1">
              <a:lnSpc>
                <a:spcPct val="90000"/>
              </a:lnSpc>
              <a:spcBef>
                <a:spcPct val="0"/>
              </a:spcBef>
              <a:buNone/>
              <a:defRPr sz="2700" b="0" i="0" kern="1200" baseline="0">
                <a:solidFill>
                  <a:schemeClr val="tx2">
                    <a:lumMod val="75000"/>
                  </a:schemeClr>
                </a:solidFill>
                <a:latin typeface="Franklin Gothic Demi Cond" panose="020B0706030402020204" pitchFamily="34" charset="0"/>
                <a:ea typeface="+mj-ea"/>
                <a:cs typeface="Times New Roman" panose="02020603050405020304" pitchFamily="18" charset="0"/>
              </a:defRPr>
            </a:lvl1pPr>
          </a:lstStyle>
          <a:p>
            <a:r>
              <a:rPr lang="en-GB" sz="2800" b="1">
                <a:solidFill>
                  <a:srgbClr val="003B70"/>
                </a:solidFill>
                <a:latin typeface="+mn-lt"/>
              </a:rPr>
              <a:t>Agenda</a:t>
            </a:r>
          </a:p>
        </p:txBody>
      </p:sp>
      <p:sp>
        <p:nvSpPr>
          <p:cNvPr id="9" name="Text Placeholder 1">
            <a:extLst>
              <a:ext uri="{FF2B5EF4-FFF2-40B4-BE49-F238E27FC236}">
                <a16:creationId xmlns:a16="http://schemas.microsoft.com/office/drawing/2014/main" id="{767DB910-D66C-DC8E-74FB-54B3F5B3E29C}"/>
              </a:ext>
            </a:extLst>
          </p:cNvPr>
          <p:cNvSpPr txBox="1">
            <a:spLocks/>
          </p:cNvSpPr>
          <p:nvPr/>
        </p:nvSpPr>
        <p:spPr>
          <a:xfrm>
            <a:off x="397229" y="2388693"/>
            <a:ext cx="3633074" cy="2104930"/>
          </a:xfrm>
          <a:prstGeom prst="rect">
            <a:avLst/>
          </a:prstGeom>
        </p:spPr>
        <p:txBody>
          <a:bodyPr vert="horz" lIns="91440" tIns="45720" rIns="91440" bIns="45720" rtlCol="0" anchor="t"/>
          <a:lstStyle>
            <a:defPPr>
              <a:defRPr lang="en-US"/>
            </a:defPPr>
            <a:lvl1pPr marL="0" algn="r" defTabSz="914400" rtl="0" eaLnBrk="1" latinLnBrk="0" hangingPunct="1">
              <a:defRPr sz="750" kern="1200">
                <a:solidFill>
                  <a:sysClr val="windowText" lastClr="000000"/>
                </a:solidFill>
                <a:latin typeface="Franklin Gothic Demi Cond" panose="020B0706030402020204" pitchFamily="34" charset="0"/>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2800" b="1">
                <a:solidFill>
                  <a:srgbClr val="003B70"/>
                </a:solidFill>
                <a:latin typeface="+mn-lt"/>
              </a:rPr>
              <a:t>Purpose: </a:t>
            </a:r>
            <a:r>
              <a:rPr lang="en-US" sz="2800">
                <a:solidFill>
                  <a:srgbClr val="003B70"/>
                </a:solidFill>
                <a:latin typeface="+mn-lt"/>
              </a:rPr>
              <a:t>Provide an update on TCL, continued path forward, and address questions from the community</a:t>
            </a:r>
            <a:endParaRPr lang="en-GB" sz="2800">
              <a:solidFill>
                <a:srgbClr val="003B70"/>
              </a:solidFill>
              <a:latin typeface="+mn-lt"/>
            </a:endParaRPr>
          </a:p>
        </p:txBody>
      </p:sp>
      <p:cxnSp>
        <p:nvCxnSpPr>
          <p:cNvPr id="11" name="Straight Connector 10">
            <a:extLst>
              <a:ext uri="{FF2B5EF4-FFF2-40B4-BE49-F238E27FC236}">
                <a16:creationId xmlns:a16="http://schemas.microsoft.com/office/drawing/2014/main" id="{4E3C8E15-D0A3-F317-6804-E24E8A7763ED}"/>
              </a:ext>
              <a:ext uri="{C183D7F6-B498-43B3-948B-1728B52AA6E4}">
                <adec:decorative xmlns:adec="http://schemas.microsoft.com/office/drawing/2017/decorative" val="1"/>
              </a:ext>
            </a:extLst>
          </p:cNvPr>
          <p:cNvCxnSpPr>
            <a:cxnSpLocks/>
          </p:cNvCxnSpPr>
          <p:nvPr/>
        </p:nvCxnSpPr>
        <p:spPr>
          <a:xfrm>
            <a:off x="4045241" y="1361661"/>
            <a:ext cx="0" cy="4719487"/>
          </a:xfrm>
          <a:prstGeom prst="line">
            <a:avLst/>
          </a:prstGeom>
          <a:ln w="12700">
            <a:solidFill>
              <a:srgbClr val="17375E"/>
            </a:solidFill>
          </a:ln>
        </p:spPr>
        <p:style>
          <a:lnRef idx="1">
            <a:schemeClr val="accent1"/>
          </a:lnRef>
          <a:fillRef idx="0">
            <a:schemeClr val="accent1"/>
          </a:fillRef>
          <a:effectRef idx="0">
            <a:schemeClr val="accent1"/>
          </a:effectRef>
          <a:fontRef idx="minor">
            <a:schemeClr val="tx1"/>
          </a:fontRef>
        </p:style>
      </p:cxnSp>
      <p:grpSp>
        <p:nvGrpSpPr>
          <p:cNvPr id="29" name="Group 28" descr="This is a text box">
            <a:extLst>
              <a:ext uri="{FF2B5EF4-FFF2-40B4-BE49-F238E27FC236}">
                <a16:creationId xmlns:a16="http://schemas.microsoft.com/office/drawing/2014/main" id="{7ADF3981-802C-8555-4CF6-654AF51E110B}"/>
              </a:ext>
            </a:extLst>
          </p:cNvPr>
          <p:cNvGrpSpPr/>
          <p:nvPr/>
        </p:nvGrpSpPr>
        <p:grpSpPr>
          <a:xfrm>
            <a:off x="4250123" y="1637878"/>
            <a:ext cx="7758092" cy="3918267"/>
            <a:chOff x="4233345" y="1931493"/>
            <a:chExt cx="7758092" cy="3918267"/>
          </a:xfrm>
        </p:grpSpPr>
        <p:sp>
          <p:nvSpPr>
            <p:cNvPr id="7" name="Text Placeholder 11">
              <a:extLst>
                <a:ext uri="{FF2B5EF4-FFF2-40B4-BE49-F238E27FC236}">
                  <a16:creationId xmlns:a16="http://schemas.microsoft.com/office/drawing/2014/main" id="{6B95CA98-A108-ED4C-005D-67DD18609A45}"/>
                </a:ext>
              </a:extLst>
            </p:cNvPr>
            <p:cNvSpPr txBox="1">
              <a:spLocks/>
            </p:cNvSpPr>
            <p:nvPr/>
          </p:nvSpPr>
          <p:spPr>
            <a:xfrm>
              <a:off x="4233345" y="2680709"/>
              <a:ext cx="405128" cy="485340"/>
            </a:xfrm>
            <a:prstGeom prst="rect">
              <a:avLst/>
            </a:prstGeom>
          </p:spPr>
          <p:txBody>
            <a:bodyPr/>
            <a:lstStyle>
              <a:lvl1pPr marL="128585" indent="-128585" algn="l" defTabSz="514340" rtl="0" eaLnBrk="1" latinLnBrk="0" hangingPunct="1">
                <a:lnSpc>
                  <a:spcPct val="90000"/>
                </a:lnSpc>
                <a:spcBef>
                  <a:spcPts val="563"/>
                </a:spcBef>
                <a:buFont typeface="Arial" panose="020B0604020202020204" pitchFamily="34" charset="0"/>
                <a:buChar char="•"/>
                <a:defRPr sz="2100" kern="1200">
                  <a:solidFill>
                    <a:schemeClr val="tx1"/>
                  </a:solidFill>
                  <a:latin typeface="Franklin Gothic Medium" panose="020B0603020102020204" pitchFamily="34" charset="0"/>
                  <a:ea typeface="+mn-ea"/>
                  <a:cs typeface="+mn-cs"/>
                </a:defRPr>
              </a:lvl1pPr>
              <a:lvl2pPr marL="432190" indent="-175019" algn="l" defTabSz="514340" rtl="0" eaLnBrk="1" latinLnBrk="0" hangingPunct="1">
                <a:lnSpc>
                  <a:spcPct val="90000"/>
                </a:lnSpc>
                <a:spcBef>
                  <a:spcPts val="281"/>
                </a:spcBef>
                <a:buFont typeface="Franklin Gothic Medium" panose="020B0603020102020204" pitchFamily="34" charset="0"/>
                <a:buChar char="–"/>
                <a:defRPr sz="1800" kern="1200">
                  <a:solidFill>
                    <a:schemeClr val="tx1"/>
                  </a:solidFill>
                  <a:latin typeface="Franklin Gothic Medium" panose="020B0603020102020204" pitchFamily="34" charset="0"/>
                  <a:ea typeface="+mn-ea"/>
                  <a:cs typeface="+mn-cs"/>
                </a:defRPr>
              </a:lvl2pPr>
              <a:lvl3pPr marL="642926" indent="-128585" algn="l" defTabSz="514340" rtl="0" eaLnBrk="1" latinLnBrk="0" hangingPunct="1">
                <a:lnSpc>
                  <a:spcPct val="90000"/>
                </a:lnSpc>
                <a:spcBef>
                  <a:spcPts val="281"/>
                </a:spcBef>
                <a:buFont typeface="Arial" panose="020B0604020202020204" pitchFamily="34" charset="0"/>
                <a:buChar char="•"/>
                <a:defRPr sz="1500" kern="1200">
                  <a:solidFill>
                    <a:schemeClr val="tx1"/>
                  </a:solidFill>
                  <a:latin typeface="Franklin Gothic Medium" panose="020B0603020102020204" pitchFamily="34" charset="0"/>
                  <a:ea typeface="+mn-ea"/>
                  <a:cs typeface="+mn-cs"/>
                </a:defRPr>
              </a:lvl3pPr>
              <a:lvl4pPr marL="900096" indent="-128585" algn="l" defTabSz="514340" rtl="0" eaLnBrk="1" latinLnBrk="0" hangingPunct="1">
                <a:lnSpc>
                  <a:spcPct val="90000"/>
                </a:lnSpc>
                <a:spcBef>
                  <a:spcPts val="281"/>
                </a:spcBef>
                <a:buFont typeface="Arial" panose="020B0604020202020204" pitchFamily="34" charset="0"/>
                <a:buChar char="•"/>
                <a:defRPr sz="1013" kern="1200">
                  <a:solidFill>
                    <a:schemeClr val="tx1"/>
                  </a:solidFill>
                  <a:latin typeface="Franklin Gothic Medium" panose="020B0603020102020204" pitchFamily="34" charset="0"/>
                  <a:ea typeface="+mn-ea"/>
                  <a:cs typeface="+mn-cs"/>
                </a:defRPr>
              </a:lvl4pPr>
              <a:lvl5pPr marL="1157265" indent="-128585" algn="l" defTabSz="514340" rtl="0" eaLnBrk="1" latinLnBrk="0" hangingPunct="1">
                <a:lnSpc>
                  <a:spcPct val="90000"/>
                </a:lnSpc>
                <a:spcBef>
                  <a:spcPts val="281"/>
                </a:spcBef>
                <a:buFont typeface="Arial" panose="020B0604020202020204" pitchFamily="34" charset="0"/>
                <a:buChar char="•"/>
                <a:defRPr sz="1013" kern="1200">
                  <a:solidFill>
                    <a:schemeClr val="tx1"/>
                  </a:solidFill>
                  <a:latin typeface="Franklin Gothic Medium" panose="020B0603020102020204" pitchFamily="34" charset="0"/>
                  <a:ea typeface="+mn-ea"/>
                  <a:cs typeface="+mn-cs"/>
                </a:defRPr>
              </a:lvl5pPr>
              <a:lvl6pPr marL="1414436" indent="-128585" algn="l" defTabSz="51434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6pPr>
              <a:lvl7pPr marL="1671606" indent="-128585" algn="l" defTabSz="51434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7pPr>
              <a:lvl8pPr marL="1928777" indent="-128585" algn="l" defTabSz="51434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8pPr>
              <a:lvl9pPr marL="2185946" indent="-128585" algn="l" defTabSz="51434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9pPr>
            </a:lstStyle>
            <a:p>
              <a:pPr marL="0" indent="0">
                <a:buNone/>
              </a:pPr>
              <a:r>
                <a:rPr lang="en-GB" b="1">
                  <a:solidFill>
                    <a:srgbClr val="003B70"/>
                  </a:solidFill>
                  <a:latin typeface="+mn-lt"/>
                </a:rPr>
                <a:t>2</a:t>
              </a:r>
            </a:p>
          </p:txBody>
        </p:sp>
        <p:sp>
          <p:nvSpPr>
            <p:cNvPr id="13" name="Text Placeholder 11">
              <a:extLst>
                <a:ext uri="{FF2B5EF4-FFF2-40B4-BE49-F238E27FC236}">
                  <a16:creationId xmlns:a16="http://schemas.microsoft.com/office/drawing/2014/main" id="{57972CF3-E157-15DA-109B-9934FCA3AC54}"/>
                </a:ext>
              </a:extLst>
            </p:cNvPr>
            <p:cNvSpPr txBox="1">
              <a:spLocks/>
            </p:cNvSpPr>
            <p:nvPr/>
          </p:nvSpPr>
          <p:spPr>
            <a:xfrm>
              <a:off x="4233345" y="1983217"/>
              <a:ext cx="405128" cy="485340"/>
            </a:xfrm>
            <a:prstGeom prst="rect">
              <a:avLst/>
            </a:prstGeom>
          </p:spPr>
          <p:txBody>
            <a:bodyPr/>
            <a:lstStyle>
              <a:lvl1pPr marL="128585" indent="-128585" algn="l" defTabSz="514340" rtl="0" eaLnBrk="1" latinLnBrk="0" hangingPunct="1">
                <a:lnSpc>
                  <a:spcPct val="90000"/>
                </a:lnSpc>
                <a:spcBef>
                  <a:spcPts val="563"/>
                </a:spcBef>
                <a:buFont typeface="Arial" panose="020B0604020202020204" pitchFamily="34" charset="0"/>
                <a:buChar char="•"/>
                <a:defRPr sz="2100" kern="1200">
                  <a:solidFill>
                    <a:schemeClr val="tx1"/>
                  </a:solidFill>
                  <a:latin typeface="Franklin Gothic Medium" panose="020B0603020102020204" pitchFamily="34" charset="0"/>
                  <a:ea typeface="+mn-ea"/>
                  <a:cs typeface="+mn-cs"/>
                </a:defRPr>
              </a:lvl1pPr>
              <a:lvl2pPr marL="432190" indent="-175019" algn="l" defTabSz="514340" rtl="0" eaLnBrk="1" latinLnBrk="0" hangingPunct="1">
                <a:lnSpc>
                  <a:spcPct val="90000"/>
                </a:lnSpc>
                <a:spcBef>
                  <a:spcPts val="281"/>
                </a:spcBef>
                <a:buFont typeface="Franklin Gothic Medium" panose="020B0603020102020204" pitchFamily="34" charset="0"/>
                <a:buChar char="–"/>
                <a:defRPr sz="1800" kern="1200">
                  <a:solidFill>
                    <a:schemeClr val="tx1"/>
                  </a:solidFill>
                  <a:latin typeface="Franklin Gothic Medium" panose="020B0603020102020204" pitchFamily="34" charset="0"/>
                  <a:ea typeface="+mn-ea"/>
                  <a:cs typeface="+mn-cs"/>
                </a:defRPr>
              </a:lvl2pPr>
              <a:lvl3pPr marL="642926" indent="-128585" algn="l" defTabSz="514340" rtl="0" eaLnBrk="1" latinLnBrk="0" hangingPunct="1">
                <a:lnSpc>
                  <a:spcPct val="90000"/>
                </a:lnSpc>
                <a:spcBef>
                  <a:spcPts val="281"/>
                </a:spcBef>
                <a:buFont typeface="Arial" panose="020B0604020202020204" pitchFamily="34" charset="0"/>
                <a:buChar char="•"/>
                <a:defRPr sz="1500" kern="1200">
                  <a:solidFill>
                    <a:schemeClr val="tx1"/>
                  </a:solidFill>
                  <a:latin typeface="Franklin Gothic Medium" panose="020B0603020102020204" pitchFamily="34" charset="0"/>
                  <a:ea typeface="+mn-ea"/>
                  <a:cs typeface="+mn-cs"/>
                </a:defRPr>
              </a:lvl3pPr>
              <a:lvl4pPr marL="900096" indent="-128585" algn="l" defTabSz="514340" rtl="0" eaLnBrk="1" latinLnBrk="0" hangingPunct="1">
                <a:lnSpc>
                  <a:spcPct val="90000"/>
                </a:lnSpc>
                <a:spcBef>
                  <a:spcPts val="281"/>
                </a:spcBef>
                <a:buFont typeface="Arial" panose="020B0604020202020204" pitchFamily="34" charset="0"/>
                <a:buChar char="•"/>
                <a:defRPr sz="1013" kern="1200">
                  <a:solidFill>
                    <a:schemeClr val="tx1"/>
                  </a:solidFill>
                  <a:latin typeface="Franklin Gothic Medium" panose="020B0603020102020204" pitchFamily="34" charset="0"/>
                  <a:ea typeface="+mn-ea"/>
                  <a:cs typeface="+mn-cs"/>
                </a:defRPr>
              </a:lvl4pPr>
              <a:lvl5pPr marL="1157265" indent="-128585" algn="l" defTabSz="514340" rtl="0" eaLnBrk="1" latinLnBrk="0" hangingPunct="1">
                <a:lnSpc>
                  <a:spcPct val="90000"/>
                </a:lnSpc>
                <a:spcBef>
                  <a:spcPts val="281"/>
                </a:spcBef>
                <a:buFont typeface="Arial" panose="020B0604020202020204" pitchFamily="34" charset="0"/>
                <a:buChar char="•"/>
                <a:defRPr sz="1013" kern="1200">
                  <a:solidFill>
                    <a:schemeClr val="tx1"/>
                  </a:solidFill>
                  <a:latin typeface="Franklin Gothic Medium" panose="020B0603020102020204" pitchFamily="34" charset="0"/>
                  <a:ea typeface="+mn-ea"/>
                  <a:cs typeface="+mn-cs"/>
                </a:defRPr>
              </a:lvl5pPr>
              <a:lvl6pPr marL="1414436" indent="-128585" algn="l" defTabSz="51434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6pPr>
              <a:lvl7pPr marL="1671606" indent="-128585" algn="l" defTabSz="51434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7pPr>
              <a:lvl8pPr marL="1928777" indent="-128585" algn="l" defTabSz="51434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8pPr>
              <a:lvl9pPr marL="2185946" indent="-128585" algn="l" defTabSz="51434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9pPr>
            </a:lstStyle>
            <a:p>
              <a:pPr marL="0" indent="0">
                <a:buNone/>
              </a:pPr>
              <a:r>
                <a:rPr lang="en-GB" b="1">
                  <a:solidFill>
                    <a:srgbClr val="003B70"/>
                  </a:solidFill>
                  <a:latin typeface="+mn-lt"/>
                </a:rPr>
                <a:t>1</a:t>
              </a:r>
            </a:p>
          </p:txBody>
        </p:sp>
        <p:sp>
          <p:nvSpPr>
            <p:cNvPr id="15" name="Text Placeholder 4">
              <a:extLst>
                <a:ext uri="{FF2B5EF4-FFF2-40B4-BE49-F238E27FC236}">
                  <a16:creationId xmlns:a16="http://schemas.microsoft.com/office/drawing/2014/main" id="{6D0A2A6F-C87D-1775-ED1C-84F5ACF91025}"/>
                </a:ext>
              </a:extLst>
            </p:cNvPr>
            <p:cNvSpPr txBox="1">
              <a:spLocks/>
            </p:cNvSpPr>
            <p:nvPr/>
          </p:nvSpPr>
          <p:spPr>
            <a:xfrm>
              <a:off x="4638473" y="2618987"/>
              <a:ext cx="7132320" cy="457200"/>
            </a:xfrm>
            <a:prstGeom prst="rect">
              <a:avLst/>
            </a:prstGeom>
          </p:spPr>
          <p:txBody>
            <a:bodyPr vert="horz" lIns="0" tIns="0" rIns="0" bIns="0" rtlCol="0" anchor="ctr">
              <a:noAutofit/>
            </a:bodyPr>
            <a:lstStyle>
              <a:lvl1pPr marL="0" indent="0" algn="l" defTabSz="228600" rtl="0" eaLnBrk="1" latinLnBrk="0" hangingPunct="1">
                <a:lnSpc>
                  <a:spcPct val="100000"/>
                </a:lnSpc>
                <a:spcBef>
                  <a:spcPts val="0"/>
                </a:spcBef>
                <a:spcAft>
                  <a:spcPts val="0"/>
                </a:spcAft>
                <a:buFont typeface="Arial" panose="020B0604020202020204" pitchFamily="34" charset="0"/>
                <a:buNone/>
                <a:defRPr sz="1600" b="0" kern="1200">
                  <a:solidFill>
                    <a:schemeClr val="tx1"/>
                  </a:solidFill>
                  <a:latin typeface="+mn-lt"/>
                  <a:ea typeface="+mn-ea"/>
                  <a:cs typeface="+mn-cs"/>
                </a:defRPr>
              </a:lvl1pPr>
              <a:lvl2pPr marL="228600" indent="-228600" algn="l" defTabSz="228600" rtl="0" eaLnBrk="1" latinLnBrk="0" hangingPunct="1">
                <a:lnSpc>
                  <a:spcPct val="100000"/>
                </a:lnSpc>
                <a:spcBef>
                  <a:spcPts val="0"/>
                </a:spcBef>
                <a:spcAft>
                  <a:spcPts val="1200"/>
                </a:spcAft>
                <a:buClrTx/>
                <a:buFont typeface="Arial" panose="020B0604020202020204" pitchFamily="34" charset="0"/>
                <a:buChar char="•"/>
                <a:defRPr sz="2000" kern="1200">
                  <a:solidFill>
                    <a:schemeClr val="tx1"/>
                  </a:solidFill>
                  <a:latin typeface="+mn-lt"/>
                  <a:ea typeface="+mn-ea"/>
                  <a:cs typeface="+mn-cs"/>
                </a:defRPr>
              </a:lvl2pPr>
              <a:lvl3pPr marL="457200" indent="-228600" algn="l" defTabSz="228600" rtl="0" eaLnBrk="1" latinLnBrk="0" hangingPunct="1">
                <a:lnSpc>
                  <a:spcPct val="100000"/>
                </a:lnSpc>
                <a:spcBef>
                  <a:spcPts val="0"/>
                </a:spcBef>
                <a:spcAft>
                  <a:spcPts val="1200"/>
                </a:spcAft>
                <a:buFont typeface="System Font"/>
                <a:buChar char="–"/>
                <a:defRPr sz="2000" kern="1200">
                  <a:solidFill>
                    <a:schemeClr val="tx1"/>
                  </a:solidFill>
                  <a:latin typeface="+mn-lt"/>
                  <a:ea typeface="+mn-ea"/>
                  <a:cs typeface="+mn-cs"/>
                </a:defRPr>
              </a:lvl3pPr>
              <a:lvl4pPr marL="685800" indent="-228600" algn="l" defTabSz="228600" rtl="0" eaLnBrk="1" latinLnBrk="0" hangingPunct="1">
                <a:lnSpc>
                  <a:spcPct val="100000"/>
                </a:lnSpc>
                <a:spcBef>
                  <a:spcPts val="0"/>
                </a:spcBef>
                <a:spcAft>
                  <a:spcPts val="1200"/>
                </a:spcAft>
                <a:buFont typeface="Arial" panose="020B0604020202020204" pitchFamily="34" charset="0"/>
                <a:buChar char="•"/>
                <a:defRPr sz="1800" kern="1200">
                  <a:solidFill>
                    <a:schemeClr val="tx1"/>
                  </a:solidFill>
                  <a:latin typeface="+mn-lt"/>
                  <a:ea typeface="+mn-ea"/>
                  <a:cs typeface="+mn-cs"/>
                </a:defRPr>
              </a:lvl4pPr>
              <a:lvl5pPr marL="914400" indent="-228600" algn="l" defTabSz="228600" rtl="0" eaLnBrk="1" latinLnBrk="0" hangingPunct="1">
                <a:lnSpc>
                  <a:spcPct val="100000"/>
                </a:lnSpc>
                <a:spcBef>
                  <a:spcPts val="0"/>
                </a:spcBef>
                <a:spcAft>
                  <a:spcPts val="1200"/>
                </a:spcAft>
                <a:buFont typeface="System Font"/>
                <a:buChar char="–"/>
                <a:defRPr sz="1800" kern="1200">
                  <a:solidFill>
                    <a:schemeClr val="tx1"/>
                  </a:solidFill>
                  <a:latin typeface="+mn-lt"/>
                  <a:ea typeface="+mn-ea"/>
                  <a:cs typeface="+mn-cs"/>
                </a:defRPr>
              </a:lvl5pPr>
              <a:lvl6pPr marL="11113" indent="0" algn="l" defTabSz="228600" rtl="0" eaLnBrk="1" latinLnBrk="0" hangingPunct="1">
                <a:lnSpc>
                  <a:spcPct val="90000"/>
                </a:lnSpc>
                <a:spcBef>
                  <a:spcPts val="0"/>
                </a:spcBef>
                <a:spcAft>
                  <a:spcPts val="1200"/>
                </a:spcAft>
                <a:buFont typeface="Graphik" panose="020B0503030202060203" pitchFamily="34" charset="0"/>
                <a:buNone/>
                <a:tabLst/>
                <a:defRPr sz="1600" kern="1200">
                  <a:solidFill>
                    <a:schemeClr val="tx1"/>
                  </a:solidFill>
                  <a:latin typeface="+mn-lt"/>
                  <a:ea typeface="+mn-ea"/>
                  <a:cs typeface="+mn-cs"/>
                </a:defRPr>
              </a:lvl6pPr>
              <a:lvl7pPr marL="0" indent="0" algn="l" defTabSz="228600" rtl="0" eaLnBrk="1" latinLnBrk="0" hangingPunct="1">
                <a:lnSpc>
                  <a:spcPct val="90000"/>
                </a:lnSpc>
                <a:spcBef>
                  <a:spcPts val="0"/>
                </a:spcBef>
                <a:spcAft>
                  <a:spcPts val="1200"/>
                </a:spcAft>
                <a:buFont typeface="Arial" panose="020B0604020202020204" pitchFamily="34" charset="0"/>
                <a:buNone/>
                <a:defRPr sz="1200" kern="1200">
                  <a:solidFill>
                    <a:schemeClr val="tx1"/>
                  </a:solidFill>
                  <a:latin typeface="+mn-lt"/>
                  <a:ea typeface="+mn-ea"/>
                  <a:cs typeface="+mn-cs"/>
                </a:defRPr>
              </a:lvl7pPr>
              <a:lvl8pPr marL="0" indent="0" algn="l" defTabSz="228600" rtl="0" eaLnBrk="1" latinLnBrk="0" hangingPunct="1">
                <a:lnSpc>
                  <a:spcPct val="90000"/>
                </a:lnSpc>
                <a:spcBef>
                  <a:spcPts val="0"/>
                </a:spcBef>
                <a:spcAft>
                  <a:spcPts val="1200"/>
                </a:spcAft>
                <a:buFont typeface="Arial" panose="020B0604020202020204" pitchFamily="34" charset="0"/>
                <a:buNone/>
                <a:defRPr sz="1000" b="1" kern="1200">
                  <a:solidFill>
                    <a:schemeClr val="tx1"/>
                  </a:solidFill>
                  <a:latin typeface="+mn-lt"/>
                  <a:ea typeface="+mn-ea"/>
                  <a:cs typeface="+mn-cs"/>
                </a:defRPr>
              </a:lvl8pPr>
              <a:lvl9pPr marL="0" indent="0" algn="l" defTabSz="228600" rtl="0" eaLnBrk="1" latinLnBrk="0" hangingPunct="1">
                <a:lnSpc>
                  <a:spcPct val="90000"/>
                </a:lnSpc>
                <a:spcBef>
                  <a:spcPts val="0"/>
                </a:spcBef>
                <a:spcAft>
                  <a:spcPts val="1200"/>
                </a:spcAft>
                <a:buFont typeface="Arial" panose="020B0604020202020204" pitchFamily="34" charset="0"/>
                <a:buNone/>
                <a:defRPr sz="800" kern="1200">
                  <a:solidFill>
                    <a:schemeClr val="tx2"/>
                  </a:solidFill>
                  <a:latin typeface="+mn-lt"/>
                  <a:ea typeface="+mn-ea"/>
                  <a:cs typeface="+mn-cs"/>
                </a:defRPr>
              </a:lvl9pPr>
            </a:lstStyle>
            <a:p>
              <a:pPr marL="0" lvl="1" indent="0">
                <a:spcAft>
                  <a:spcPts val="0"/>
                </a:spcAft>
                <a:buNone/>
              </a:pPr>
              <a:r>
                <a:rPr lang="en-US" sz="2100" b="1">
                  <a:solidFill>
                    <a:srgbClr val="003B70"/>
                  </a:solidFill>
                </a:rPr>
                <a:t>TCL Compliance</a:t>
              </a:r>
            </a:p>
          </p:txBody>
        </p:sp>
        <p:sp>
          <p:nvSpPr>
            <p:cNvPr id="22" name="Text Placeholder 11">
              <a:extLst>
                <a:ext uri="{FF2B5EF4-FFF2-40B4-BE49-F238E27FC236}">
                  <a16:creationId xmlns:a16="http://schemas.microsoft.com/office/drawing/2014/main" id="{A220B6A1-BECF-F48E-2DA8-E25CB4FE145D}"/>
                </a:ext>
              </a:extLst>
            </p:cNvPr>
            <p:cNvSpPr txBox="1">
              <a:spLocks/>
            </p:cNvSpPr>
            <p:nvPr/>
          </p:nvSpPr>
          <p:spPr>
            <a:xfrm>
              <a:off x="4233345" y="3378201"/>
              <a:ext cx="405128" cy="485340"/>
            </a:xfrm>
            <a:prstGeom prst="rect">
              <a:avLst/>
            </a:prstGeom>
          </p:spPr>
          <p:txBody>
            <a:bodyPr/>
            <a:lstStyle>
              <a:lvl1pPr marL="128585" indent="-128585" algn="l" defTabSz="514340" rtl="0" eaLnBrk="1" latinLnBrk="0" hangingPunct="1">
                <a:lnSpc>
                  <a:spcPct val="90000"/>
                </a:lnSpc>
                <a:spcBef>
                  <a:spcPts val="563"/>
                </a:spcBef>
                <a:buFont typeface="Arial" panose="020B0604020202020204" pitchFamily="34" charset="0"/>
                <a:buChar char="•"/>
                <a:defRPr sz="2100" kern="1200">
                  <a:solidFill>
                    <a:schemeClr val="tx1"/>
                  </a:solidFill>
                  <a:latin typeface="Franklin Gothic Medium" panose="020B0603020102020204" pitchFamily="34" charset="0"/>
                  <a:ea typeface="+mn-ea"/>
                  <a:cs typeface="+mn-cs"/>
                </a:defRPr>
              </a:lvl1pPr>
              <a:lvl2pPr marL="432190" indent="-175019" algn="l" defTabSz="514340" rtl="0" eaLnBrk="1" latinLnBrk="0" hangingPunct="1">
                <a:lnSpc>
                  <a:spcPct val="90000"/>
                </a:lnSpc>
                <a:spcBef>
                  <a:spcPts val="281"/>
                </a:spcBef>
                <a:buFont typeface="Franklin Gothic Medium" panose="020B0603020102020204" pitchFamily="34" charset="0"/>
                <a:buChar char="–"/>
                <a:defRPr sz="1800" kern="1200">
                  <a:solidFill>
                    <a:schemeClr val="tx1"/>
                  </a:solidFill>
                  <a:latin typeface="Franklin Gothic Medium" panose="020B0603020102020204" pitchFamily="34" charset="0"/>
                  <a:ea typeface="+mn-ea"/>
                  <a:cs typeface="+mn-cs"/>
                </a:defRPr>
              </a:lvl2pPr>
              <a:lvl3pPr marL="642926" indent="-128585" algn="l" defTabSz="514340" rtl="0" eaLnBrk="1" latinLnBrk="0" hangingPunct="1">
                <a:lnSpc>
                  <a:spcPct val="90000"/>
                </a:lnSpc>
                <a:spcBef>
                  <a:spcPts val="281"/>
                </a:spcBef>
                <a:buFont typeface="Arial" panose="020B0604020202020204" pitchFamily="34" charset="0"/>
                <a:buChar char="•"/>
                <a:defRPr sz="1500" kern="1200">
                  <a:solidFill>
                    <a:schemeClr val="tx1"/>
                  </a:solidFill>
                  <a:latin typeface="Franklin Gothic Medium" panose="020B0603020102020204" pitchFamily="34" charset="0"/>
                  <a:ea typeface="+mn-ea"/>
                  <a:cs typeface="+mn-cs"/>
                </a:defRPr>
              </a:lvl3pPr>
              <a:lvl4pPr marL="900096" indent="-128585" algn="l" defTabSz="514340" rtl="0" eaLnBrk="1" latinLnBrk="0" hangingPunct="1">
                <a:lnSpc>
                  <a:spcPct val="90000"/>
                </a:lnSpc>
                <a:spcBef>
                  <a:spcPts val="281"/>
                </a:spcBef>
                <a:buFont typeface="Arial" panose="020B0604020202020204" pitchFamily="34" charset="0"/>
                <a:buChar char="•"/>
                <a:defRPr sz="1013" kern="1200">
                  <a:solidFill>
                    <a:schemeClr val="tx1"/>
                  </a:solidFill>
                  <a:latin typeface="Franklin Gothic Medium" panose="020B0603020102020204" pitchFamily="34" charset="0"/>
                  <a:ea typeface="+mn-ea"/>
                  <a:cs typeface="+mn-cs"/>
                </a:defRPr>
              </a:lvl4pPr>
              <a:lvl5pPr marL="1157265" indent="-128585" algn="l" defTabSz="514340" rtl="0" eaLnBrk="1" latinLnBrk="0" hangingPunct="1">
                <a:lnSpc>
                  <a:spcPct val="90000"/>
                </a:lnSpc>
                <a:spcBef>
                  <a:spcPts val="281"/>
                </a:spcBef>
                <a:buFont typeface="Arial" panose="020B0604020202020204" pitchFamily="34" charset="0"/>
                <a:buChar char="•"/>
                <a:defRPr sz="1013" kern="1200">
                  <a:solidFill>
                    <a:schemeClr val="tx1"/>
                  </a:solidFill>
                  <a:latin typeface="Franklin Gothic Medium" panose="020B0603020102020204" pitchFamily="34" charset="0"/>
                  <a:ea typeface="+mn-ea"/>
                  <a:cs typeface="+mn-cs"/>
                </a:defRPr>
              </a:lvl5pPr>
              <a:lvl6pPr marL="1414436" indent="-128585" algn="l" defTabSz="51434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6pPr>
              <a:lvl7pPr marL="1671606" indent="-128585" algn="l" defTabSz="51434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7pPr>
              <a:lvl8pPr marL="1928777" indent="-128585" algn="l" defTabSz="51434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8pPr>
              <a:lvl9pPr marL="2185946" indent="-128585" algn="l" defTabSz="51434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9pPr>
            </a:lstStyle>
            <a:p>
              <a:pPr marL="0" indent="0">
                <a:buNone/>
              </a:pPr>
              <a:r>
                <a:rPr lang="en-GB" b="1">
                  <a:solidFill>
                    <a:srgbClr val="003B70"/>
                  </a:solidFill>
                  <a:latin typeface="+mn-lt"/>
                </a:rPr>
                <a:t>3</a:t>
              </a:r>
            </a:p>
          </p:txBody>
        </p:sp>
        <p:sp>
          <p:nvSpPr>
            <p:cNvPr id="14" name="Text Placeholder 4">
              <a:extLst>
                <a:ext uri="{FF2B5EF4-FFF2-40B4-BE49-F238E27FC236}">
                  <a16:creationId xmlns:a16="http://schemas.microsoft.com/office/drawing/2014/main" id="{144237EB-6C97-209F-4CDA-E69B8BD14836}"/>
                </a:ext>
              </a:extLst>
            </p:cNvPr>
            <p:cNvSpPr txBox="1">
              <a:spLocks/>
            </p:cNvSpPr>
            <p:nvPr/>
          </p:nvSpPr>
          <p:spPr>
            <a:xfrm>
              <a:off x="4638473" y="3322129"/>
              <a:ext cx="7132320" cy="457200"/>
            </a:xfrm>
            <a:prstGeom prst="rect">
              <a:avLst/>
            </a:prstGeom>
          </p:spPr>
          <p:txBody>
            <a:bodyPr vert="horz" lIns="0" tIns="0" rIns="0" bIns="0" rtlCol="0" anchor="ctr">
              <a:noAutofit/>
            </a:bodyPr>
            <a:lstStyle>
              <a:lvl1pPr marL="0" indent="0" algn="l" defTabSz="228600" rtl="0" eaLnBrk="1" latinLnBrk="0" hangingPunct="1">
                <a:lnSpc>
                  <a:spcPct val="100000"/>
                </a:lnSpc>
                <a:spcBef>
                  <a:spcPts val="0"/>
                </a:spcBef>
                <a:spcAft>
                  <a:spcPts val="0"/>
                </a:spcAft>
                <a:buFont typeface="Arial" panose="020B0604020202020204" pitchFamily="34" charset="0"/>
                <a:buNone/>
                <a:defRPr sz="1600" b="0" kern="1200">
                  <a:solidFill>
                    <a:schemeClr val="tx1"/>
                  </a:solidFill>
                  <a:latin typeface="+mn-lt"/>
                  <a:ea typeface="+mn-ea"/>
                  <a:cs typeface="+mn-cs"/>
                </a:defRPr>
              </a:lvl1pPr>
              <a:lvl2pPr marL="228600" indent="-228600" algn="l" defTabSz="228600" rtl="0" eaLnBrk="1" latinLnBrk="0" hangingPunct="1">
                <a:lnSpc>
                  <a:spcPct val="100000"/>
                </a:lnSpc>
                <a:spcBef>
                  <a:spcPts val="0"/>
                </a:spcBef>
                <a:spcAft>
                  <a:spcPts val="1200"/>
                </a:spcAft>
                <a:buClrTx/>
                <a:buFont typeface="Arial" panose="020B0604020202020204" pitchFamily="34" charset="0"/>
                <a:buChar char="•"/>
                <a:defRPr sz="2000" kern="1200">
                  <a:solidFill>
                    <a:schemeClr val="tx1"/>
                  </a:solidFill>
                  <a:latin typeface="+mn-lt"/>
                  <a:ea typeface="+mn-ea"/>
                  <a:cs typeface="+mn-cs"/>
                </a:defRPr>
              </a:lvl2pPr>
              <a:lvl3pPr marL="457200" indent="-228600" algn="l" defTabSz="228600" rtl="0" eaLnBrk="1" latinLnBrk="0" hangingPunct="1">
                <a:lnSpc>
                  <a:spcPct val="100000"/>
                </a:lnSpc>
                <a:spcBef>
                  <a:spcPts val="0"/>
                </a:spcBef>
                <a:spcAft>
                  <a:spcPts val="1200"/>
                </a:spcAft>
                <a:buFont typeface="System Font"/>
                <a:buChar char="–"/>
                <a:defRPr sz="2000" kern="1200">
                  <a:solidFill>
                    <a:schemeClr val="tx1"/>
                  </a:solidFill>
                  <a:latin typeface="+mn-lt"/>
                  <a:ea typeface="+mn-ea"/>
                  <a:cs typeface="+mn-cs"/>
                </a:defRPr>
              </a:lvl3pPr>
              <a:lvl4pPr marL="685800" indent="-228600" algn="l" defTabSz="228600" rtl="0" eaLnBrk="1" latinLnBrk="0" hangingPunct="1">
                <a:lnSpc>
                  <a:spcPct val="100000"/>
                </a:lnSpc>
                <a:spcBef>
                  <a:spcPts val="0"/>
                </a:spcBef>
                <a:spcAft>
                  <a:spcPts val="1200"/>
                </a:spcAft>
                <a:buFont typeface="Arial" panose="020B0604020202020204" pitchFamily="34" charset="0"/>
                <a:buChar char="•"/>
                <a:defRPr sz="1800" kern="1200">
                  <a:solidFill>
                    <a:schemeClr val="tx1"/>
                  </a:solidFill>
                  <a:latin typeface="+mn-lt"/>
                  <a:ea typeface="+mn-ea"/>
                  <a:cs typeface="+mn-cs"/>
                </a:defRPr>
              </a:lvl4pPr>
              <a:lvl5pPr marL="914400" indent="-228600" algn="l" defTabSz="228600" rtl="0" eaLnBrk="1" latinLnBrk="0" hangingPunct="1">
                <a:lnSpc>
                  <a:spcPct val="100000"/>
                </a:lnSpc>
                <a:spcBef>
                  <a:spcPts val="0"/>
                </a:spcBef>
                <a:spcAft>
                  <a:spcPts val="1200"/>
                </a:spcAft>
                <a:buFont typeface="System Font"/>
                <a:buChar char="–"/>
                <a:defRPr sz="1800" kern="1200">
                  <a:solidFill>
                    <a:schemeClr val="tx1"/>
                  </a:solidFill>
                  <a:latin typeface="+mn-lt"/>
                  <a:ea typeface="+mn-ea"/>
                  <a:cs typeface="+mn-cs"/>
                </a:defRPr>
              </a:lvl5pPr>
              <a:lvl6pPr marL="11113" indent="0" algn="l" defTabSz="228600" rtl="0" eaLnBrk="1" latinLnBrk="0" hangingPunct="1">
                <a:lnSpc>
                  <a:spcPct val="90000"/>
                </a:lnSpc>
                <a:spcBef>
                  <a:spcPts val="0"/>
                </a:spcBef>
                <a:spcAft>
                  <a:spcPts val="1200"/>
                </a:spcAft>
                <a:buFont typeface="Graphik" panose="020B0503030202060203" pitchFamily="34" charset="0"/>
                <a:buNone/>
                <a:tabLst/>
                <a:defRPr sz="1600" kern="1200">
                  <a:solidFill>
                    <a:schemeClr val="tx1"/>
                  </a:solidFill>
                  <a:latin typeface="+mn-lt"/>
                  <a:ea typeface="+mn-ea"/>
                  <a:cs typeface="+mn-cs"/>
                </a:defRPr>
              </a:lvl6pPr>
              <a:lvl7pPr marL="0" indent="0" algn="l" defTabSz="228600" rtl="0" eaLnBrk="1" latinLnBrk="0" hangingPunct="1">
                <a:lnSpc>
                  <a:spcPct val="90000"/>
                </a:lnSpc>
                <a:spcBef>
                  <a:spcPts val="0"/>
                </a:spcBef>
                <a:spcAft>
                  <a:spcPts val="1200"/>
                </a:spcAft>
                <a:buFont typeface="Arial" panose="020B0604020202020204" pitchFamily="34" charset="0"/>
                <a:buNone/>
                <a:defRPr sz="1200" kern="1200">
                  <a:solidFill>
                    <a:schemeClr val="tx1"/>
                  </a:solidFill>
                  <a:latin typeface="+mn-lt"/>
                  <a:ea typeface="+mn-ea"/>
                  <a:cs typeface="+mn-cs"/>
                </a:defRPr>
              </a:lvl7pPr>
              <a:lvl8pPr marL="0" indent="0" algn="l" defTabSz="228600" rtl="0" eaLnBrk="1" latinLnBrk="0" hangingPunct="1">
                <a:lnSpc>
                  <a:spcPct val="90000"/>
                </a:lnSpc>
                <a:spcBef>
                  <a:spcPts val="0"/>
                </a:spcBef>
                <a:spcAft>
                  <a:spcPts val="1200"/>
                </a:spcAft>
                <a:buFont typeface="Arial" panose="020B0604020202020204" pitchFamily="34" charset="0"/>
                <a:buNone/>
                <a:defRPr sz="1000" b="1" kern="1200">
                  <a:solidFill>
                    <a:schemeClr val="tx1"/>
                  </a:solidFill>
                  <a:latin typeface="+mn-lt"/>
                  <a:ea typeface="+mn-ea"/>
                  <a:cs typeface="+mn-cs"/>
                </a:defRPr>
              </a:lvl8pPr>
              <a:lvl9pPr marL="0" indent="0" algn="l" defTabSz="228600" rtl="0" eaLnBrk="1" latinLnBrk="0" hangingPunct="1">
                <a:lnSpc>
                  <a:spcPct val="90000"/>
                </a:lnSpc>
                <a:spcBef>
                  <a:spcPts val="0"/>
                </a:spcBef>
                <a:spcAft>
                  <a:spcPts val="1200"/>
                </a:spcAft>
                <a:buFont typeface="Arial" panose="020B0604020202020204" pitchFamily="34" charset="0"/>
                <a:buNone/>
                <a:defRPr sz="800" kern="1200">
                  <a:solidFill>
                    <a:schemeClr val="tx2"/>
                  </a:solidFill>
                  <a:latin typeface="+mn-lt"/>
                  <a:ea typeface="+mn-ea"/>
                  <a:cs typeface="+mn-cs"/>
                </a:defRPr>
              </a:lvl9pPr>
            </a:lstStyle>
            <a:p>
              <a:pPr marL="0" lvl="1" indent="0">
                <a:spcAft>
                  <a:spcPts val="0"/>
                </a:spcAft>
                <a:buNone/>
              </a:pPr>
              <a:endParaRPr lang="en-US" sz="2100" b="1">
                <a:solidFill>
                  <a:srgbClr val="003B70"/>
                </a:solidFill>
              </a:endParaRPr>
            </a:p>
          </p:txBody>
        </p:sp>
        <p:sp>
          <p:nvSpPr>
            <p:cNvPr id="18" name="Text Placeholder 4">
              <a:extLst>
                <a:ext uri="{FF2B5EF4-FFF2-40B4-BE49-F238E27FC236}">
                  <a16:creationId xmlns:a16="http://schemas.microsoft.com/office/drawing/2014/main" id="{17FA69B8-BF16-52B5-8B7C-EF89F99AB12C}"/>
                </a:ext>
              </a:extLst>
            </p:cNvPr>
            <p:cNvSpPr txBox="1">
              <a:spLocks/>
            </p:cNvSpPr>
            <p:nvPr/>
          </p:nvSpPr>
          <p:spPr>
            <a:xfrm>
              <a:off x="4638473" y="4006359"/>
              <a:ext cx="7132320" cy="457200"/>
            </a:xfrm>
            <a:prstGeom prst="rect">
              <a:avLst/>
            </a:prstGeom>
          </p:spPr>
          <p:txBody>
            <a:bodyPr vert="horz" lIns="0" tIns="0" rIns="0" bIns="0" rtlCol="0" anchor="ctr">
              <a:noAutofit/>
            </a:bodyPr>
            <a:lstStyle>
              <a:lvl1pPr marL="0" indent="0" algn="l" defTabSz="228600" rtl="0" eaLnBrk="1" latinLnBrk="0" hangingPunct="1">
                <a:lnSpc>
                  <a:spcPct val="100000"/>
                </a:lnSpc>
                <a:spcBef>
                  <a:spcPts val="0"/>
                </a:spcBef>
                <a:spcAft>
                  <a:spcPts val="0"/>
                </a:spcAft>
                <a:buFont typeface="Arial" panose="020B0604020202020204" pitchFamily="34" charset="0"/>
                <a:buNone/>
                <a:defRPr sz="1600" b="0" kern="1200">
                  <a:solidFill>
                    <a:schemeClr val="tx1"/>
                  </a:solidFill>
                  <a:latin typeface="+mn-lt"/>
                  <a:ea typeface="+mn-ea"/>
                  <a:cs typeface="+mn-cs"/>
                </a:defRPr>
              </a:lvl1pPr>
              <a:lvl2pPr marL="228600" indent="-228600" algn="l" defTabSz="228600" rtl="0" eaLnBrk="1" latinLnBrk="0" hangingPunct="1">
                <a:lnSpc>
                  <a:spcPct val="100000"/>
                </a:lnSpc>
                <a:spcBef>
                  <a:spcPts val="0"/>
                </a:spcBef>
                <a:spcAft>
                  <a:spcPts val="1200"/>
                </a:spcAft>
                <a:buClrTx/>
                <a:buFont typeface="Arial" panose="020B0604020202020204" pitchFamily="34" charset="0"/>
                <a:buChar char="•"/>
                <a:defRPr sz="2000" kern="1200">
                  <a:solidFill>
                    <a:schemeClr val="tx1"/>
                  </a:solidFill>
                  <a:latin typeface="+mn-lt"/>
                  <a:ea typeface="+mn-ea"/>
                  <a:cs typeface="+mn-cs"/>
                </a:defRPr>
              </a:lvl2pPr>
              <a:lvl3pPr marL="457200" indent="-228600" algn="l" defTabSz="228600" rtl="0" eaLnBrk="1" latinLnBrk="0" hangingPunct="1">
                <a:lnSpc>
                  <a:spcPct val="100000"/>
                </a:lnSpc>
                <a:spcBef>
                  <a:spcPts val="0"/>
                </a:spcBef>
                <a:spcAft>
                  <a:spcPts val="1200"/>
                </a:spcAft>
                <a:buFont typeface="System Font"/>
                <a:buChar char="–"/>
                <a:defRPr sz="2000" kern="1200">
                  <a:solidFill>
                    <a:schemeClr val="tx1"/>
                  </a:solidFill>
                  <a:latin typeface="+mn-lt"/>
                  <a:ea typeface="+mn-ea"/>
                  <a:cs typeface="+mn-cs"/>
                </a:defRPr>
              </a:lvl3pPr>
              <a:lvl4pPr marL="685800" indent="-228600" algn="l" defTabSz="228600" rtl="0" eaLnBrk="1" latinLnBrk="0" hangingPunct="1">
                <a:lnSpc>
                  <a:spcPct val="100000"/>
                </a:lnSpc>
                <a:spcBef>
                  <a:spcPts val="0"/>
                </a:spcBef>
                <a:spcAft>
                  <a:spcPts val="1200"/>
                </a:spcAft>
                <a:buFont typeface="Arial" panose="020B0604020202020204" pitchFamily="34" charset="0"/>
                <a:buChar char="•"/>
                <a:defRPr sz="1800" kern="1200">
                  <a:solidFill>
                    <a:schemeClr val="tx1"/>
                  </a:solidFill>
                  <a:latin typeface="+mn-lt"/>
                  <a:ea typeface="+mn-ea"/>
                  <a:cs typeface="+mn-cs"/>
                </a:defRPr>
              </a:lvl4pPr>
              <a:lvl5pPr marL="914400" indent="-228600" algn="l" defTabSz="228600" rtl="0" eaLnBrk="1" latinLnBrk="0" hangingPunct="1">
                <a:lnSpc>
                  <a:spcPct val="100000"/>
                </a:lnSpc>
                <a:spcBef>
                  <a:spcPts val="0"/>
                </a:spcBef>
                <a:spcAft>
                  <a:spcPts val="1200"/>
                </a:spcAft>
                <a:buFont typeface="System Font"/>
                <a:buChar char="–"/>
                <a:defRPr sz="1800" kern="1200">
                  <a:solidFill>
                    <a:schemeClr val="tx1"/>
                  </a:solidFill>
                  <a:latin typeface="+mn-lt"/>
                  <a:ea typeface="+mn-ea"/>
                  <a:cs typeface="+mn-cs"/>
                </a:defRPr>
              </a:lvl5pPr>
              <a:lvl6pPr marL="11113" indent="0" algn="l" defTabSz="228600" rtl="0" eaLnBrk="1" latinLnBrk="0" hangingPunct="1">
                <a:lnSpc>
                  <a:spcPct val="90000"/>
                </a:lnSpc>
                <a:spcBef>
                  <a:spcPts val="0"/>
                </a:spcBef>
                <a:spcAft>
                  <a:spcPts val="1200"/>
                </a:spcAft>
                <a:buFont typeface="Graphik" panose="020B0503030202060203" pitchFamily="34" charset="0"/>
                <a:buNone/>
                <a:tabLst/>
                <a:defRPr sz="1600" kern="1200">
                  <a:solidFill>
                    <a:schemeClr val="tx1"/>
                  </a:solidFill>
                  <a:latin typeface="+mn-lt"/>
                  <a:ea typeface="+mn-ea"/>
                  <a:cs typeface="+mn-cs"/>
                </a:defRPr>
              </a:lvl6pPr>
              <a:lvl7pPr marL="0" indent="0" algn="l" defTabSz="228600" rtl="0" eaLnBrk="1" latinLnBrk="0" hangingPunct="1">
                <a:lnSpc>
                  <a:spcPct val="90000"/>
                </a:lnSpc>
                <a:spcBef>
                  <a:spcPts val="0"/>
                </a:spcBef>
                <a:spcAft>
                  <a:spcPts val="1200"/>
                </a:spcAft>
                <a:buFont typeface="Arial" panose="020B0604020202020204" pitchFamily="34" charset="0"/>
                <a:buNone/>
                <a:defRPr sz="1200" kern="1200">
                  <a:solidFill>
                    <a:schemeClr val="tx1"/>
                  </a:solidFill>
                  <a:latin typeface="+mn-lt"/>
                  <a:ea typeface="+mn-ea"/>
                  <a:cs typeface="+mn-cs"/>
                </a:defRPr>
              </a:lvl7pPr>
              <a:lvl8pPr marL="0" indent="0" algn="l" defTabSz="228600" rtl="0" eaLnBrk="1" latinLnBrk="0" hangingPunct="1">
                <a:lnSpc>
                  <a:spcPct val="90000"/>
                </a:lnSpc>
                <a:spcBef>
                  <a:spcPts val="0"/>
                </a:spcBef>
                <a:spcAft>
                  <a:spcPts val="1200"/>
                </a:spcAft>
                <a:buFont typeface="Arial" panose="020B0604020202020204" pitchFamily="34" charset="0"/>
                <a:buNone/>
                <a:defRPr sz="1000" b="1" kern="1200">
                  <a:solidFill>
                    <a:schemeClr val="tx1"/>
                  </a:solidFill>
                  <a:latin typeface="+mn-lt"/>
                  <a:ea typeface="+mn-ea"/>
                  <a:cs typeface="+mn-cs"/>
                </a:defRPr>
              </a:lvl8pPr>
              <a:lvl9pPr marL="0" indent="0" algn="l" defTabSz="228600" rtl="0" eaLnBrk="1" latinLnBrk="0" hangingPunct="1">
                <a:lnSpc>
                  <a:spcPct val="90000"/>
                </a:lnSpc>
                <a:spcBef>
                  <a:spcPts val="0"/>
                </a:spcBef>
                <a:spcAft>
                  <a:spcPts val="1200"/>
                </a:spcAft>
                <a:buFont typeface="Arial" panose="020B0604020202020204" pitchFamily="34" charset="0"/>
                <a:buNone/>
                <a:defRPr sz="800" kern="1200">
                  <a:solidFill>
                    <a:schemeClr val="tx2"/>
                  </a:solidFill>
                  <a:latin typeface="+mn-lt"/>
                  <a:ea typeface="+mn-ea"/>
                  <a:cs typeface="+mn-cs"/>
                </a:defRPr>
              </a:lvl9pPr>
            </a:lstStyle>
            <a:p>
              <a:pPr marL="0" marR="0" lvl="0" indent="0" algn="l" defTabSz="2286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2100" b="1" i="0" u="none" strike="noStrike" kern="1200" cap="none" spc="0" normalizeH="0" baseline="0" noProof="0">
                  <a:ln>
                    <a:noFill/>
                  </a:ln>
                  <a:solidFill>
                    <a:srgbClr val="003B70"/>
                  </a:solidFill>
                  <a:effectLst/>
                  <a:uLnTx/>
                  <a:uFillTx/>
                  <a:ea typeface="+mn-ea"/>
                  <a:cs typeface="+mn-cs"/>
                </a:rPr>
                <a:t>TCL Post-settlement Program Administration Overview </a:t>
              </a:r>
            </a:p>
          </p:txBody>
        </p:sp>
        <p:sp>
          <p:nvSpPr>
            <p:cNvPr id="5" name="Text Placeholder 11">
              <a:extLst>
                <a:ext uri="{FF2B5EF4-FFF2-40B4-BE49-F238E27FC236}">
                  <a16:creationId xmlns:a16="http://schemas.microsoft.com/office/drawing/2014/main" id="{65469360-1961-9A2F-B869-448DA8F6866B}"/>
                </a:ext>
              </a:extLst>
            </p:cNvPr>
            <p:cNvSpPr txBox="1">
              <a:spLocks/>
            </p:cNvSpPr>
            <p:nvPr/>
          </p:nvSpPr>
          <p:spPr>
            <a:xfrm>
              <a:off x="4233345" y="4047553"/>
              <a:ext cx="405128" cy="485340"/>
            </a:xfrm>
            <a:prstGeom prst="rect">
              <a:avLst/>
            </a:prstGeom>
          </p:spPr>
          <p:txBody>
            <a:bodyPr/>
            <a:lstStyle>
              <a:lvl1pPr marL="128585" indent="-128585" algn="l" defTabSz="514340" rtl="0" eaLnBrk="1" latinLnBrk="0" hangingPunct="1">
                <a:lnSpc>
                  <a:spcPct val="90000"/>
                </a:lnSpc>
                <a:spcBef>
                  <a:spcPts val="563"/>
                </a:spcBef>
                <a:buFont typeface="Arial" panose="020B0604020202020204" pitchFamily="34" charset="0"/>
                <a:buChar char="•"/>
                <a:defRPr sz="2100" kern="1200">
                  <a:solidFill>
                    <a:schemeClr val="tx1"/>
                  </a:solidFill>
                  <a:latin typeface="Franklin Gothic Medium" panose="020B0603020102020204" pitchFamily="34" charset="0"/>
                  <a:ea typeface="+mn-ea"/>
                  <a:cs typeface="+mn-cs"/>
                </a:defRPr>
              </a:lvl1pPr>
              <a:lvl2pPr marL="432190" indent="-175019" algn="l" defTabSz="514340" rtl="0" eaLnBrk="1" latinLnBrk="0" hangingPunct="1">
                <a:lnSpc>
                  <a:spcPct val="90000"/>
                </a:lnSpc>
                <a:spcBef>
                  <a:spcPts val="281"/>
                </a:spcBef>
                <a:buFont typeface="Franklin Gothic Medium" panose="020B0603020102020204" pitchFamily="34" charset="0"/>
                <a:buChar char="–"/>
                <a:defRPr sz="1800" kern="1200">
                  <a:solidFill>
                    <a:schemeClr val="tx1"/>
                  </a:solidFill>
                  <a:latin typeface="Franklin Gothic Medium" panose="020B0603020102020204" pitchFamily="34" charset="0"/>
                  <a:ea typeface="+mn-ea"/>
                  <a:cs typeface="+mn-cs"/>
                </a:defRPr>
              </a:lvl2pPr>
              <a:lvl3pPr marL="642926" indent="-128585" algn="l" defTabSz="514340" rtl="0" eaLnBrk="1" latinLnBrk="0" hangingPunct="1">
                <a:lnSpc>
                  <a:spcPct val="90000"/>
                </a:lnSpc>
                <a:spcBef>
                  <a:spcPts val="281"/>
                </a:spcBef>
                <a:buFont typeface="Arial" panose="020B0604020202020204" pitchFamily="34" charset="0"/>
                <a:buChar char="•"/>
                <a:defRPr sz="1500" kern="1200">
                  <a:solidFill>
                    <a:schemeClr val="tx1"/>
                  </a:solidFill>
                  <a:latin typeface="Franklin Gothic Medium" panose="020B0603020102020204" pitchFamily="34" charset="0"/>
                  <a:ea typeface="+mn-ea"/>
                  <a:cs typeface="+mn-cs"/>
                </a:defRPr>
              </a:lvl3pPr>
              <a:lvl4pPr marL="900096" indent="-128585" algn="l" defTabSz="514340" rtl="0" eaLnBrk="1" latinLnBrk="0" hangingPunct="1">
                <a:lnSpc>
                  <a:spcPct val="90000"/>
                </a:lnSpc>
                <a:spcBef>
                  <a:spcPts val="281"/>
                </a:spcBef>
                <a:buFont typeface="Arial" panose="020B0604020202020204" pitchFamily="34" charset="0"/>
                <a:buChar char="•"/>
                <a:defRPr sz="1013" kern="1200">
                  <a:solidFill>
                    <a:schemeClr val="tx1"/>
                  </a:solidFill>
                  <a:latin typeface="Franklin Gothic Medium" panose="020B0603020102020204" pitchFamily="34" charset="0"/>
                  <a:ea typeface="+mn-ea"/>
                  <a:cs typeface="+mn-cs"/>
                </a:defRPr>
              </a:lvl4pPr>
              <a:lvl5pPr marL="1157265" indent="-128585" algn="l" defTabSz="514340" rtl="0" eaLnBrk="1" latinLnBrk="0" hangingPunct="1">
                <a:lnSpc>
                  <a:spcPct val="90000"/>
                </a:lnSpc>
                <a:spcBef>
                  <a:spcPts val="281"/>
                </a:spcBef>
                <a:buFont typeface="Arial" panose="020B0604020202020204" pitchFamily="34" charset="0"/>
                <a:buChar char="•"/>
                <a:defRPr sz="1013" kern="1200">
                  <a:solidFill>
                    <a:schemeClr val="tx1"/>
                  </a:solidFill>
                  <a:latin typeface="Franklin Gothic Medium" panose="020B0603020102020204" pitchFamily="34" charset="0"/>
                  <a:ea typeface="+mn-ea"/>
                  <a:cs typeface="+mn-cs"/>
                </a:defRPr>
              </a:lvl5pPr>
              <a:lvl6pPr marL="1414436" indent="-128585" algn="l" defTabSz="51434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6pPr>
              <a:lvl7pPr marL="1671606" indent="-128585" algn="l" defTabSz="51434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7pPr>
              <a:lvl8pPr marL="1928777" indent="-128585" algn="l" defTabSz="51434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8pPr>
              <a:lvl9pPr marL="2185946" indent="-128585" algn="l" defTabSz="51434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9pPr>
            </a:lstStyle>
            <a:p>
              <a:pPr marL="0" indent="0">
                <a:buNone/>
              </a:pPr>
              <a:r>
                <a:rPr lang="en-GB" b="1">
                  <a:solidFill>
                    <a:srgbClr val="003B70"/>
                  </a:solidFill>
                  <a:latin typeface="+mn-lt"/>
                </a:rPr>
                <a:t>4</a:t>
              </a:r>
            </a:p>
          </p:txBody>
        </p:sp>
        <p:sp>
          <p:nvSpPr>
            <p:cNvPr id="10" name="Text Placeholder 4">
              <a:extLst>
                <a:ext uri="{FF2B5EF4-FFF2-40B4-BE49-F238E27FC236}">
                  <a16:creationId xmlns:a16="http://schemas.microsoft.com/office/drawing/2014/main" id="{8B3BF0B1-B911-55CD-B1EE-5C44B8175901}"/>
                </a:ext>
              </a:extLst>
            </p:cNvPr>
            <p:cNvSpPr txBox="1">
              <a:spLocks/>
            </p:cNvSpPr>
            <p:nvPr/>
          </p:nvSpPr>
          <p:spPr>
            <a:xfrm>
              <a:off x="4638473" y="4675711"/>
              <a:ext cx="7132320" cy="457200"/>
            </a:xfrm>
            <a:prstGeom prst="rect">
              <a:avLst/>
            </a:prstGeom>
          </p:spPr>
          <p:txBody>
            <a:bodyPr vert="horz" lIns="0" tIns="0" rIns="0" bIns="0" rtlCol="0" anchor="ctr">
              <a:noAutofit/>
            </a:bodyPr>
            <a:lstStyle>
              <a:lvl1pPr marL="0" indent="0" algn="l" defTabSz="228600" rtl="0" eaLnBrk="1" latinLnBrk="0" hangingPunct="1">
                <a:lnSpc>
                  <a:spcPct val="100000"/>
                </a:lnSpc>
                <a:spcBef>
                  <a:spcPts val="0"/>
                </a:spcBef>
                <a:spcAft>
                  <a:spcPts val="0"/>
                </a:spcAft>
                <a:buFont typeface="Arial" panose="020B0604020202020204" pitchFamily="34" charset="0"/>
                <a:buNone/>
                <a:defRPr sz="1600" b="0" kern="1200">
                  <a:solidFill>
                    <a:schemeClr val="tx1"/>
                  </a:solidFill>
                  <a:latin typeface="+mn-lt"/>
                  <a:ea typeface="+mn-ea"/>
                  <a:cs typeface="+mn-cs"/>
                </a:defRPr>
              </a:lvl1pPr>
              <a:lvl2pPr marL="228600" indent="-228600" algn="l" defTabSz="228600" rtl="0" eaLnBrk="1" latinLnBrk="0" hangingPunct="1">
                <a:lnSpc>
                  <a:spcPct val="100000"/>
                </a:lnSpc>
                <a:spcBef>
                  <a:spcPts val="0"/>
                </a:spcBef>
                <a:spcAft>
                  <a:spcPts val="1200"/>
                </a:spcAft>
                <a:buClrTx/>
                <a:buFont typeface="Arial" panose="020B0604020202020204" pitchFamily="34" charset="0"/>
                <a:buChar char="•"/>
                <a:defRPr sz="2000" kern="1200">
                  <a:solidFill>
                    <a:schemeClr val="tx1"/>
                  </a:solidFill>
                  <a:latin typeface="+mn-lt"/>
                  <a:ea typeface="+mn-ea"/>
                  <a:cs typeface="+mn-cs"/>
                </a:defRPr>
              </a:lvl2pPr>
              <a:lvl3pPr marL="457200" indent="-228600" algn="l" defTabSz="228600" rtl="0" eaLnBrk="1" latinLnBrk="0" hangingPunct="1">
                <a:lnSpc>
                  <a:spcPct val="100000"/>
                </a:lnSpc>
                <a:spcBef>
                  <a:spcPts val="0"/>
                </a:spcBef>
                <a:spcAft>
                  <a:spcPts val="1200"/>
                </a:spcAft>
                <a:buFont typeface="System Font"/>
                <a:buChar char="–"/>
                <a:defRPr sz="2000" kern="1200">
                  <a:solidFill>
                    <a:schemeClr val="tx1"/>
                  </a:solidFill>
                  <a:latin typeface="+mn-lt"/>
                  <a:ea typeface="+mn-ea"/>
                  <a:cs typeface="+mn-cs"/>
                </a:defRPr>
              </a:lvl3pPr>
              <a:lvl4pPr marL="685800" indent="-228600" algn="l" defTabSz="228600" rtl="0" eaLnBrk="1" latinLnBrk="0" hangingPunct="1">
                <a:lnSpc>
                  <a:spcPct val="100000"/>
                </a:lnSpc>
                <a:spcBef>
                  <a:spcPts val="0"/>
                </a:spcBef>
                <a:spcAft>
                  <a:spcPts val="1200"/>
                </a:spcAft>
                <a:buFont typeface="Arial" panose="020B0604020202020204" pitchFamily="34" charset="0"/>
                <a:buChar char="•"/>
                <a:defRPr sz="1800" kern="1200">
                  <a:solidFill>
                    <a:schemeClr val="tx1"/>
                  </a:solidFill>
                  <a:latin typeface="+mn-lt"/>
                  <a:ea typeface="+mn-ea"/>
                  <a:cs typeface="+mn-cs"/>
                </a:defRPr>
              </a:lvl4pPr>
              <a:lvl5pPr marL="914400" indent="-228600" algn="l" defTabSz="228600" rtl="0" eaLnBrk="1" latinLnBrk="0" hangingPunct="1">
                <a:lnSpc>
                  <a:spcPct val="100000"/>
                </a:lnSpc>
                <a:spcBef>
                  <a:spcPts val="0"/>
                </a:spcBef>
                <a:spcAft>
                  <a:spcPts val="1200"/>
                </a:spcAft>
                <a:buFont typeface="System Font"/>
                <a:buChar char="–"/>
                <a:defRPr sz="1800" kern="1200">
                  <a:solidFill>
                    <a:schemeClr val="tx1"/>
                  </a:solidFill>
                  <a:latin typeface="+mn-lt"/>
                  <a:ea typeface="+mn-ea"/>
                  <a:cs typeface="+mn-cs"/>
                </a:defRPr>
              </a:lvl5pPr>
              <a:lvl6pPr marL="11113" indent="0" algn="l" defTabSz="228600" rtl="0" eaLnBrk="1" latinLnBrk="0" hangingPunct="1">
                <a:lnSpc>
                  <a:spcPct val="90000"/>
                </a:lnSpc>
                <a:spcBef>
                  <a:spcPts val="0"/>
                </a:spcBef>
                <a:spcAft>
                  <a:spcPts val="1200"/>
                </a:spcAft>
                <a:buFont typeface="Graphik" panose="020B0503030202060203" pitchFamily="34" charset="0"/>
                <a:buNone/>
                <a:tabLst/>
                <a:defRPr sz="1600" kern="1200">
                  <a:solidFill>
                    <a:schemeClr val="tx1"/>
                  </a:solidFill>
                  <a:latin typeface="+mn-lt"/>
                  <a:ea typeface="+mn-ea"/>
                  <a:cs typeface="+mn-cs"/>
                </a:defRPr>
              </a:lvl6pPr>
              <a:lvl7pPr marL="0" indent="0" algn="l" defTabSz="228600" rtl="0" eaLnBrk="1" latinLnBrk="0" hangingPunct="1">
                <a:lnSpc>
                  <a:spcPct val="90000"/>
                </a:lnSpc>
                <a:spcBef>
                  <a:spcPts val="0"/>
                </a:spcBef>
                <a:spcAft>
                  <a:spcPts val="1200"/>
                </a:spcAft>
                <a:buFont typeface="Arial" panose="020B0604020202020204" pitchFamily="34" charset="0"/>
                <a:buNone/>
                <a:defRPr sz="1200" kern="1200">
                  <a:solidFill>
                    <a:schemeClr val="tx1"/>
                  </a:solidFill>
                  <a:latin typeface="+mn-lt"/>
                  <a:ea typeface="+mn-ea"/>
                  <a:cs typeface="+mn-cs"/>
                </a:defRPr>
              </a:lvl7pPr>
              <a:lvl8pPr marL="0" indent="0" algn="l" defTabSz="228600" rtl="0" eaLnBrk="1" latinLnBrk="0" hangingPunct="1">
                <a:lnSpc>
                  <a:spcPct val="90000"/>
                </a:lnSpc>
                <a:spcBef>
                  <a:spcPts val="0"/>
                </a:spcBef>
                <a:spcAft>
                  <a:spcPts val="1200"/>
                </a:spcAft>
                <a:buFont typeface="Arial" panose="020B0604020202020204" pitchFamily="34" charset="0"/>
                <a:buNone/>
                <a:defRPr sz="1000" b="1" kern="1200">
                  <a:solidFill>
                    <a:schemeClr val="tx1"/>
                  </a:solidFill>
                  <a:latin typeface="+mn-lt"/>
                  <a:ea typeface="+mn-ea"/>
                  <a:cs typeface="+mn-cs"/>
                </a:defRPr>
              </a:lvl8pPr>
              <a:lvl9pPr marL="0" indent="0" algn="l" defTabSz="228600" rtl="0" eaLnBrk="1" latinLnBrk="0" hangingPunct="1">
                <a:lnSpc>
                  <a:spcPct val="90000"/>
                </a:lnSpc>
                <a:spcBef>
                  <a:spcPts val="0"/>
                </a:spcBef>
                <a:spcAft>
                  <a:spcPts val="1200"/>
                </a:spcAft>
                <a:buFont typeface="Arial" panose="020B0604020202020204" pitchFamily="34" charset="0"/>
                <a:buNone/>
                <a:defRPr sz="800" kern="1200">
                  <a:solidFill>
                    <a:schemeClr val="tx2"/>
                  </a:solidFill>
                  <a:latin typeface="+mn-lt"/>
                  <a:ea typeface="+mn-ea"/>
                  <a:cs typeface="+mn-cs"/>
                </a:defRPr>
              </a:lvl9pPr>
            </a:lstStyle>
            <a:p>
              <a:pPr marL="0" marR="0" lvl="0" indent="0" algn="l" defTabSz="2286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2100" b="1" i="0" u="none" strike="noStrike" kern="1200" cap="none" spc="0" normalizeH="0" baseline="0" noProof="0">
                  <a:ln>
                    <a:noFill/>
                  </a:ln>
                  <a:solidFill>
                    <a:srgbClr val="003B70"/>
                  </a:solidFill>
                  <a:effectLst/>
                  <a:uLnTx/>
                  <a:uFillTx/>
                  <a:ea typeface="+mn-ea"/>
                  <a:cs typeface="+mn-cs"/>
                </a:rPr>
                <a:t>What Comes Next </a:t>
              </a:r>
            </a:p>
          </p:txBody>
        </p:sp>
        <p:sp>
          <p:nvSpPr>
            <p:cNvPr id="21" name="Text Placeholder 11">
              <a:extLst>
                <a:ext uri="{FF2B5EF4-FFF2-40B4-BE49-F238E27FC236}">
                  <a16:creationId xmlns:a16="http://schemas.microsoft.com/office/drawing/2014/main" id="{005CB132-CD93-DBBD-5CD7-FE27F7246855}"/>
                </a:ext>
              </a:extLst>
            </p:cNvPr>
            <p:cNvSpPr txBox="1">
              <a:spLocks/>
            </p:cNvSpPr>
            <p:nvPr/>
          </p:nvSpPr>
          <p:spPr>
            <a:xfrm>
              <a:off x="4241812" y="4736262"/>
              <a:ext cx="405128" cy="485340"/>
            </a:xfrm>
            <a:prstGeom prst="rect">
              <a:avLst/>
            </a:prstGeom>
          </p:spPr>
          <p:txBody>
            <a:bodyPr/>
            <a:lstStyle>
              <a:lvl1pPr marL="128585" indent="-128585" algn="l" defTabSz="514340" rtl="0" eaLnBrk="1" latinLnBrk="0" hangingPunct="1">
                <a:lnSpc>
                  <a:spcPct val="90000"/>
                </a:lnSpc>
                <a:spcBef>
                  <a:spcPts val="563"/>
                </a:spcBef>
                <a:buFont typeface="Arial" panose="020B0604020202020204" pitchFamily="34" charset="0"/>
                <a:buChar char="•"/>
                <a:defRPr sz="2100" kern="1200">
                  <a:solidFill>
                    <a:schemeClr val="tx1"/>
                  </a:solidFill>
                  <a:latin typeface="Franklin Gothic Medium" panose="020B0603020102020204" pitchFamily="34" charset="0"/>
                  <a:ea typeface="+mn-ea"/>
                  <a:cs typeface="+mn-cs"/>
                </a:defRPr>
              </a:lvl1pPr>
              <a:lvl2pPr marL="432190" indent="-175019" algn="l" defTabSz="514340" rtl="0" eaLnBrk="1" latinLnBrk="0" hangingPunct="1">
                <a:lnSpc>
                  <a:spcPct val="90000"/>
                </a:lnSpc>
                <a:spcBef>
                  <a:spcPts val="281"/>
                </a:spcBef>
                <a:buFont typeface="Franklin Gothic Medium" panose="020B0603020102020204" pitchFamily="34" charset="0"/>
                <a:buChar char="–"/>
                <a:defRPr sz="1800" kern="1200">
                  <a:solidFill>
                    <a:schemeClr val="tx1"/>
                  </a:solidFill>
                  <a:latin typeface="Franklin Gothic Medium" panose="020B0603020102020204" pitchFamily="34" charset="0"/>
                  <a:ea typeface="+mn-ea"/>
                  <a:cs typeface="+mn-cs"/>
                </a:defRPr>
              </a:lvl2pPr>
              <a:lvl3pPr marL="642926" indent="-128585" algn="l" defTabSz="514340" rtl="0" eaLnBrk="1" latinLnBrk="0" hangingPunct="1">
                <a:lnSpc>
                  <a:spcPct val="90000"/>
                </a:lnSpc>
                <a:spcBef>
                  <a:spcPts val="281"/>
                </a:spcBef>
                <a:buFont typeface="Arial" panose="020B0604020202020204" pitchFamily="34" charset="0"/>
                <a:buChar char="•"/>
                <a:defRPr sz="1500" kern="1200">
                  <a:solidFill>
                    <a:schemeClr val="tx1"/>
                  </a:solidFill>
                  <a:latin typeface="Franklin Gothic Medium" panose="020B0603020102020204" pitchFamily="34" charset="0"/>
                  <a:ea typeface="+mn-ea"/>
                  <a:cs typeface="+mn-cs"/>
                </a:defRPr>
              </a:lvl3pPr>
              <a:lvl4pPr marL="900096" indent="-128585" algn="l" defTabSz="514340" rtl="0" eaLnBrk="1" latinLnBrk="0" hangingPunct="1">
                <a:lnSpc>
                  <a:spcPct val="90000"/>
                </a:lnSpc>
                <a:spcBef>
                  <a:spcPts val="281"/>
                </a:spcBef>
                <a:buFont typeface="Arial" panose="020B0604020202020204" pitchFamily="34" charset="0"/>
                <a:buChar char="•"/>
                <a:defRPr sz="1013" kern="1200">
                  <a:solidFill>
                    <a:schemeClr val="tx1"/>
                  </a:solidFill>
                  <a:latin typeface="Franklin Gothic Medium" panose="020B0603020102020204" pitchFamily="34" charset="0"/>
                  <a:ea typeface="+mn-ea"/>
                  <a:cs typeface="+mn-cs"/>
                </a:defRPr>
              </a:lvl4pPr>
              <a:lvl5pPr marL="1157265" indent="-128585" algn="l" defTabSz="514340" rtl="0" eaLnBrk="1" latinLnBrk="0" hangingPunct="1">
                <a:lnSpc>
                  <a:spcPct val="90000"/>
                </a:lnSpc>
                <a:spcBef>
                  <a:spcPts val="281"/>
                </a:spcBef>
                <a:buFont typeface="Arial" panose="020B0604020202020204" pitchFamily="34" charset="0"/>
                <a:buChar char="•"/>
                <a:defRPr sz="1013" kern="1200">
                  <a:solidFill>
                    <a:schemeClr val="tx1"/>
                  </a:solidFill>
                  <a:latin typeface="Franklin Gothic Medium" panose="020B0603020102020204" pitchFamily="34" charset="0"/>
                  <a:ea typeface="+mn-ea"/>
                  <a:cs typeface="+mn-cs"/>
                </a:defRPr>
              </a:lvl5pPr>
              <a:lvl6pPr marL="1414436" indent="-128585" algn="l" defTabSz="51434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6pPr>
              <a:lvl7pPr marL="1671606" indent="-128585" algn="l" defTabSz="51434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7pPr>
              <a:lvl8pPr marL="1928777" indent="-128585" algn="l" defTabSz="51434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8pPr>
              <a:lvl9pPr marL="2185946" indent="-128585" algn="l" defTabSz="51434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9pPr>
            </a:lstStyle>
            <a:p>
              <a:pPr marL="0" indent="0">
                <a:buNone/>
              </a:pPr>
              <a:r>
                <a:rPr lang="en-GB" b="1">
                  <a:solidFill>
                    <a:srgbClr val="003B70"/>
                  </a:solidFill>
                  <a:latin typeface="+mn-lt"/>
                </a:rPr>
                <a:t>5</a:t>
              </a:r>
            </a:p>
          </p:txBody>
        </p:sp>
        <p:sp>
          <p:nvSpPr>
            <p:cNvPr id="24" name="Text Placeholder 4">
              <a:extLst>
                <a:ext uri="{FF2B5EF4-FFF2-40B4-BE49-F238E27FC236}">
                  <a16:creationId xmlns:a16="http://schemas.microsoft.com/office/drawing/2014/main" id="{F83D3AFB-9289-6A53-466B-CB1CE27A48BC}"/>
                </a:ext>
              </a:extLst>
            </p:cNvPr>
            <p:cNvSpPr txBox="1">
              <a:spLocks/>
            </p:cNvSpPr>
            <p:nvPr/>
          </p:nvSpPr>
          <p:spPr>
            <a:xfrm>
              <a:off x="4638473" y="5327107"/>
              <a:ext cx="7132320" cy="457200"/>
            </a:xfrm>
            <a:prstGeom prst="rect">
              <a:avLst/>
            </a:prstGeom>
          </p:spPr>
          <p:txBody>
            <a:bodyPr vert="horz" lIns="0" tIns="0" rIns="0" bIns="0" rtlCol="0" anchor="ctr">
              <a:noAutofit/>
            </a:bodyPr>
            <a:lstStyle>
              <a:lvl1pPr marL="0" indent="0" algn="l" defTabSz="228600" rtl="0" eaLnBrk="1" latinLnBrk="0" hangingPunct="1">
                <a:lnSpc>
                  <a:spcPct val="100000"/>
                </a:lnSpc>
                <a:spcBef>
                  <a:spcPts val="0"/>
                </a:spcBef>
                <a:spcAft>
                  <a:spcPts val="0"/>
                </a:spcAft>
                <a:buFont typeface="Arial" panose="020B0604020202020204" pitchFamily="34" charset="0"/>
                <a:buNone/>
                <a:defRPr sz="1600" b="0" kern="1200">
                  <a:solidFill>
                    <a:schemeClr val="tx1"/>
                  </a:solidFill>
                  <a:latin typeface="+mn-lt"/>
                  <a:ea typeface="+mn-ea"/>
                  <a:cs typeface="+mn-cs"/>
                </a:defRPr>
              </a:lvl1pPr>
              <a:lvl2pPr marL="228600" indent="-228600" algn="l" defTabSz="228600" rtl="0" eaLnBrk="1" latinLnBrk="0" hangingPunct="1">
                <a:lnSpc>
                  <a:spcPct val="100000"/>
                </a:lnSpc>
                <a:spcBef>
                  <a:spcPts val="0"/>
                </a:spcBef>
                <a:spcAft>
                  <a:spcPts val="1200"/>
                </a:spcAft>
                <a:buClrTx/>
                <a:buFont typeface="Arial" panose="020B0604020202020204" pitchFamily="34" charset="0"/>
                <a:buChar char="•"/>
                <a:defRPr sz="2000" kern="1200">
                  <a:solidFill>
                    <a:schemeClr val="tx1"/>
                  </a:solidFill>
                  <a:latin typeface="+mn-lt"/>
                  <a:ea typeface="+mn-ea"/>
                  <a:cs typeface="+mn-cs"/>
                </a:defRPr>
              </a:lvl2pPr>
              <a:lvl3pPr marL="457200" indent="-228600" algn="l" defTabSz="228600" rtl="0" eaLnBrk="1" latinLnBrk="0" hangingPunct="1">
                <a:lnSpc>
                  <a:spcPct val="100000"/>
                </a:lnSpc>
                <a:spcBef>
                  <a:spcPts val="0"/>
                </a:spcBef>
                <a:spcAft>
                  <a:spcPts val="1200"/>
                </a:spcAft>
                <a:buFont typeface="System Font"/>
                <a:buChar char="–"/>
                <a:defRPr sz="2000" kern="1200">
                  <a:solidFill>
                    <a:schemeClr val="tx1"/>
                  </a:solidFill>
                  <a:latin typeface="+mn-lt"/>
                  <a:ea typeface="+mn-ea"/>
                  <a:cs typeface="+mn-cs"/>
                </a:defRPr>
              </a:lvl3pPr>
              <a:lvl4pPr marL="685800" indent="-228600" algn="l" defTabSz="228600" rtl="0" eaLnBrk="1" latinLnBrk="0" hangingPunct="1">
                <a:lnSpc>
                  <a:spcPct val="100000"/>
                </a:lnSpc>
                <a:spcBef>
                  <a:spcPts val="0"/>
                </a:spcBef>
                <a:spcAft>
                  <a:spcPts val="1200"/>
                </a:spcAft>
                <a:buFont typeface="Arial" panose="020B0604020202020204" pitchFamily="34" charset="0"/>
                <a:buChar char="•"/>
                <a:defRPr sz="1800" kern="1200">
                  <a:solidFill>
                    <a:schemeClr val="tx1"/>
                  </a:solidFill>
                  <a:latin typeface="+mn-lt"/>
                  <a:ea typeface="+mn-ea"/>
                  <a:cs typeface="+mn-cs"/>
                </a:defRPr>
              </a:lvl4pPr>
              <a:lvl5pPr marL="914400" indent="-228600" algn="l" defTabSz="228600" rtl="0" eaLnBrk="1" latinLnBrk="0" hangingPunct="1">
                <a:lnSpc>
                  <a:spcPct val="100000"/>
                </a:lnSpc>
                <a:spcBef>
                  <a:spcPts val="0"/>
                </a:spcBef>
                <a:spcAft>
                  <a:spcPts val="1200"/>
                </a:spcAft>
                <a:buFont typeface="System Font"/>
                <a:buChar char="–"/>
                <a:defRPr sz="1800" kern="1200">
                  <a:solidFill>
                    <a:schemeClr val="tx1"/>
                  </a:solidFill>
                  <a:latin typeface="+mn-lt"/>
                  <a:ea typeface="+mn-ea"/>
                  <a:cs typeface="+mn-cs"/>
                </a:defRPr>
              </a:lvl5pPr>
              <a:lvl6pPr marL="11113" indent="0" algn="l" defTabSz="228600" rtl="0" eaLnBrk="1" latinLnBrk="0" hangingPunct="1">
                <a:lnSpc>
                  <a:spcPct val="90000"/>
                </a:lnSpc>
                <a:spcBef>
                  <a:spcPts val="0"/>
                </a:spcBef>
                <a:spcAft>
                  <a:spcPts val="1200"/>
                </a:spcAft>
                <a:buFont typeface="Graphik" panose="020B0503030202060203" pitchFamily="34" charset="0"/>
                <a:buNone/>
                <a:tabLst/>
                <a:defRPr sz="1600" kern="1200">
                  <a:solidFill>
                    <a:schemeClr val="tx1"/>
                  </a:solidFill>
                  <a:latin typeface="+mn-lt"/>
                  <a:ea typeface="+mn-ea"/>
                  <a:cs typeface="+mn-cs"/>
                </a:defRPr>
              </a:lvl6pPr>
              <a:lvl7pPr marL="0" indent="0" algn="l" defTabSz="228600" rtl="0" eaLnBrk="1" latinLnBrk="0" hangingPunct="1">
                <a:lnSpc>
                  <a:spcPct val="90000"/>
                </a:lnSpc>
                <a:spcBef>
                  <a:spcPts val="0"/>
                </a:spcBef>
                <a:spcAft>
                  <a:spcPts val="1200"/>
                </a:spcAft>
                <a:buFont typeface="Arial" panose="020B0604020202020204" pitchFamily="34" charset="0"/>
                <a:buNone/>
                <a:defRPr sz="1200" kern="1200">
                  <a:solidFill>
                    <a:schemeClr val="tx1"/>
                  </a:solidFill>
                  <a:latin typeface="+mn-lt"/>
                  <a:ea typeface="+mn-ea"/>
                  <a:cs typeface="+mn-cs"/>
                </a:defRPr>
              </a:lvl7pPr>
              <a:lvl8pPr marL="0" indent="0" algn="l" defTabSz="228600" rtl="0" eaLnBrk="1" latinLnBrk="0" hangingPunct="1">
                <a:lnSpc>
                  <a:spcPct val="90000"/>
                </a:lnSpc>
                <a:spcBef>
                  <a:spcPts val="0"/>
                </a:spcBef>
                <a:spcAft>
                  <a:spcPts val="1200"/>
                </a:spcAft>
                <a:buFont typeface="Arial" panose="020B0604020202020204" pitchFamily="34" charset="0"/>
                <a:buNone/>
                <a:defRPr sz="1000" b="1" kern="1200">
                  <a:solidFill>
                    <a:schemeClr val="tx1"/>
                  </a:solidFill>
                  <a:latin typeface="+mn-lt"/>
                  <a:ea typeface="+mn-ea"/>
                  <a:cs typeface="+mn-cs"/>
                </a:defRPr>
              </a:lvl8pPr>
              <a:lvl9pPr marL="0" indent="0" algn="l" defTabSz="228600" rtl="0" eaLnBrk="1" latinLnBrk="0" hangingPunct="1">
                <a:lnSpc>
                  <a:spcPct val="90000"/>
                </a:lnSpc>
                <a:spcBef>
                  <a:spcPts val="0"/>
                </a:spcBef>
                <a:spcAft>
                  <a:spcPts val="1200"/>
                </a:spcAft>
                <a:buFont typeface="Arial" panose="020B0604020202020204" pitchFamily="34" charset="0"/>
                <a:buNone/>
                <a:defRPr sz="800" kern="1200">
                  <a:solidFill>
                    <a:schemeClr val="tx2"/>
                  </a:solidFill>
                  <a:latin typeface="+mn-lt"/>
                  <a:ea typeface="+mn-ea"/>
                  <a:cs typeface="+mn-cs"/>
                </a:defRPr>
              </a:lvl9pPr>
            </a:lstStyle>
            <a:p>
              <a:pPr marL="0" marR="0" lvl="0" indent="0" algn="l" defTabSz="2286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2100" b="1" i="0" u="none" strike="noStrike" kern="1200" cap="none" spc="0" normalizeH="0" baseline="0" noProof="0">
                  <a:ln>
                    <a:noFill/>
                  </a:ln>
                  <a:solidFill>
                    <a:srgbClr val="003B70"/>
                  </a:solidFill>
                  <a:effectLst/>
                  <a:uLnTx/>
                  <a:uFillTx/>
                  <a:ea typeface="+mn-ea"/>
                  <a:cs typeface="+mn-cs"/>
                </a:rPr>
                <a:t>Q&amp;A</a:t>
              </a:r>
            </a:p>
          </p:txBody>
        </p:sp>
        <p:sp>
          <p:nvSpPr>
            <p:cNvPr id="26" name="Text Placeholder 11">
              <a:extLst>
                <a:ext uri="{FF2B5EF4-FFF2-40B4-BE49-F238E27FC236}">
                  <a16:creationId xmlns:a16="http://schemas.microsoft.com/office/drawing/2014/main" id="{626A3F14-A8B3-7567-039F-7174588333FA}"/>
                </a:ext>
              </a:extLst>
            </p:cNvPr>
            <p:cNvSpPr txBox="1">
              <a:spLocks/>
            </p:cNvSpPr>
            <p:nvPr/>
          </p:nvSpPr>
          <p:spPr>
            <a:xfrm>
              <a:off x="4241812" y="5364420"/>
              <a:ext cx="405128" cy="485340"/>
            </a:xfrm>
            <a:prstGeom prst="rect">
              <a:avLst/>
            </a:prstGeom>
          </p:spPr>
          <p:txBody>
            <a:bodyPr/>
            <a:lstStyle>
              <a:lvl1pPr marL="128585" indent="-128585" algn="l" defTabSz="514340" rtl="0" eaLnBrk="1" latinLnBrk="0" hangingPunct="1">
                <a:lnSpc>
                  <a:spcPct val="90000"/>
                </a:lnSpc>
                <a:spcBef>
                  <a:spcPts val="563"/>
                </a:spcBef>
                <a:buFont typeface="Arial" panose="020B0604020202020204" pitchFamily="34" charset="0"/>
                <a:buChar char="•"/>
                <a:defRPr sz="2100" kern="1200">
                  <a:solidFill>
                    <a:schemeClr val="tx1"/>
                  </a:solidFill>
                  <a:latin typeface="Franklin Gothic Medium" panose="020B0603020102020204" pitchFamily="34" charset="0"/>
                  <a:ea typeface="+mn-ea"/>
                  <a:cs typeface="+mn-cs"/>
                </a:defRPr>
              </a:lvl1pPr>
              <a:lvl2pPr marL="432190" indent="-175019" algn="l" defTabSz="514340" rtl="0" eaLnBrk="1" latinLnBrk="0" hangingPunct="1">
                <a:lnSpc>
                  <a:spcPct val="90000"/>
                </a:lnSpc>
                <a:spcBef>
                  <a:spcPts val="281"/>
                </a:spcBef>
                <a:buFont typeface="Franklin Gothic Medium" panose="020B0603020102020204" pitchFamily="34" charset="0"/>
                <a:buChar char="–"/>
                <a:defRPr sz="1800" kern="1200">
                  <a:solidFill>
                    <a:schemeClr val="tx1"/>
                  </a:solidFill>
                  <a:latin typeface="Franklin Gothic Medium" panose="020B0603020102020204" pitchFamily="34" charset="0"/>
                  <a:ea typeface="+mn-ea"/>
                  <a:cs typeface="+mn-cs"/>
                </a:defRPr>
              </a:lvl2pPr>
              <a:lvl3pPr marL="642926" indent="-128585" algn="l" defTabSz="514340" rtl="0" eaLnBrk="1" latinLnBrk="0" hangingPunct="1">
                <a:lnSpc>
                  <a:spcPct val="90000"/>
                </a:lnSpc>
                <a:spcBef>
                  <a:spcPts val="281"/>
                </a:spcBef>
                <a:buFont typeface="Arial" panose="020B0604020202020204" pitchFamily="34" charset="0"/>
                <a:buChar char="•"/>
                <a:defRPr sz="1500" kern="1200">
                  <a:solidFill>
                    <a:schemeClr val="tx1"/>
                  </a:solidFill>
                  <a:latin typeface="Franklin Gothic Medium" panose="020B0603020102020204" pitchFamily="34" charset="0"/>
                  <a:ea typeface="+mn-ea"/>
                  <a:cs typeface="+mn-cs"/>
                </a:defRPr>
              </a:lvl3pPr>
              <a:lvl4pPr marL="900096" indent="-128585" algn="l" defTabSz="514340" rtl="0" eaLnBrk="1" latinLnBrk="0" hangingPunct="1">
                <a:lnSpc>
                  <a:spcPct val="90000"/>
                </a:lnSpc>
                <a:spcBef>
                  <a:spcPts val="281"/>
                </a:spcBef>
                <a:buFont typeface="Arial" panose="020B0604020202020204" pitchFamily="34" charset="0"/>
                <a:buChar char="•"/>
                <a:defRPr sz="1013" kern="1200">
                  <a:solidFill>
                    <a:schemeClr val="tx1"/>
                  </a:solidFill>
                  <a:latin typeface="Franklin Gothic Medium" panose="020B0603020102020204" pitchFamily="34" charset="0"/>
                  <a:ea typeface="+mn-ea"/>
                  <a:cs typeface="+mn-cs"/>
                </a:defRPr>
              </a:lvl4pPr>
              <a:lvl5pPr marL="1157265" indent="-128585" algn="l" defTabSz="514340" rtl="0" eaLnBrk="1" latinLnBrk="0" hangingPunct="1">
                <a:lnSpc>
                  <a:spcPct val="90000"/>
                </a:lnSpc>
                <a:spcBef>
                  <a:spcPts val="281"/>
                </a:spcBef>
                <a:buFont typeface="Arial" panose="020B0604020202020204" pitchFamily="34" charset="0"/>
                <a:buChar char="•"/>
                <a:defRPr sz="1013" kern="1200">
                  <a:solidFill>
                    <a:schemeClr val="tx1"/>
                  </a:solidFill>
                  <a:latin typeface="Franklin Gothic Medium" panose="020B0603020102020204" pitchFamily="34" charset="0"/>
                  <a:ea typeface="+mn-ea"/>
                  <a:cs typeface="+mn-cs"/>
                </a:defRPr>
              </a:lvl5pPr>
              <a:lvl6pPr marL="1414436" indent="-128585" algn="l" defTabSz="51434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6pPr>
              <a:lvl7pPr marL="1671606" indent="-128585" algn="l" defTabSz="51434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7pPr>
              <a:lvl8pPr marL="1928777" indent="-128585" algn="l" defTabSz="51434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8pPr>
              <a:lvl9pPr marL="2185946" indent="-128585" algn="l" defTabSz="51434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9pPr>
            </a:lstStyle>
            <a:p>
              <a:pPr marL="0" indent="0">
                <a:buNone/>
              </a:pPr>
              <a:r>
                <a:rPr lang="en-GB" b="1">
                  <a:solidFill>
                    <a:srgbClr val="003B70"/>
                  </a:solidFill>
                  <a:latin typeface="+mn-lt"/>
                </a:rPr>
                <a:t>6</a:t>
              </a:r>
            </a:p>
          </p:txBody>
        </p:sp>
        <p:sp>
          <p:nvSpPr>
            <p:cNvPr id="28" name="Text Placeholder 4">
              <a:extLst>
                <a:ext uri="{FF2B5EF4-FFF2-40B4-BE49-F238E27FC236}">
                  <a16:creationId xmlns:a16="http://schemas.microsoft.com/office/drawing/2014/main" id="{EE7B0F78-9B02-C2DA-8E7B-1E48F00E995A}"/>
                </a:ext>
              </a:extLst>
            </p:cNvPr>
            <p:cNvSpPr txBox="1">
              <a:spLocks/>
            </p:cNvSpPr>
            <p:nvPr/>
          </p:nvSpPr>
          <p:spPr>
            <a:xfrm>
              <a:off x="4638472" y="1931493"/>
              <a:ext cx="7352965" cy="457200"/>
            </a:xfrm>
            <a:prstGeom prst="rect">
              <a:avLst/>
            </a:prstGeom>
          </p:spPr>
          <p:txBody>
            <a:bodyPr vert="horz" lIns="0" tIns="0" rIns="0" bIns="0" rtlCol="0" anchor="ctr">
              <a:noAutofit/>
            </a:bodyPr>
            <a:lstStyle>
              <a:lvl1pPr marL="0" indent="0" algn="l" defTabSz="228600" rtl="0" eaLnBrk="1" latinLnBrk="0" hangingPunct="1">
                <a:lnSpc>
                  <a:spcPct val="100000"/>
                </a:lnSpc>
                <a:spcBef>
                  <a:spcPts val="0"/>
                </a:spcBef>
                <a:spcAft>
                  <a:spcPts val="0"/>
                </a:spcAft>
                <a:buFont typeface="Arial" panose="020B0604020202020204" pitchFamily="34" charset="0"/>
                <a:buNone/>
                <a:defRPr sz="1600" b="0" kern="1200">
                  <a:solidFill>
                    <a:schemeClr val="tx1"/>
                  </a:solidFill>
                  <a:latin typeface="+mn-lt"/>
                  <a:ea typeface="+mn-ea"/>
                  <a:cs typeface="+mn-cs"/>
                </a:defRPr>
              </a:lvl1pPr>
              <a:lvl2pPr marL="228600" indent="-228600" algn="l" defTabSz="228600" rtl="0" eaLnBrk="1" latinLnBrk="0" hangingPunct="1">
                <a:lnSpc>
                  <a:spcPct val="100000"/>
                </a:lnSpc>
                <a:spcBef>
                  <a:spcPts val="0"/>
                </a:spcBef>
                <a:spcAft>
                  <a:spcPts val="1200"/>
                </a:spcAft>
                <a:buClrTx/>
                <a:buFont typeface="Arial" panose="020B0604020202020204" pitchFamily="34" charset="0"/>
                <a:buChar char="•"/>
                <a:defRPr sz="2000" kern="1200">
                  <a:solidFill>
                    <a:schemeClr val="tx1"/>
                  </a:solidFill>
                  <a:latin typeface="+mn-lt"/>
                  <a:ea typeface="+mn-ea"/>
                  <a:cs typeface="+mn-cs"/>
                </a:defRPr>
              </a:lvl2pPr>
              <a:lvl3pPr marL="457200" indent="-228600" algn="l" defTabSz="228600" rtl="0" eaLnBrk="1" latinLnBrk="0" hangingPunct="1">
                <a:lnSpc>
                  <a:spcPct val="100000"/>
                </a:lnSpc>
                <a:spcBef>
                  <a:spcPts val="0"/>
                </a:spcBef>
                <a:spcAft>
                  <a:spcPts val="1200"/>
                </a:spcAft>
                <a:buFont typeface="System Font"/>
                <a:buChar char="–"/>
                <a:defRPr sz="2000" kern="1200">
                  <a:solidFill>
                    <a:schemeClr val="tx1"/>
                  </a:solidFill>
                  <a:latin typeface="+mn-lt"/>
                  <a:ea typeface="+mn-ea"/>
                  <a:cs typeface="+mn-cs"/>
                </a:defRPr>
              </a:lvl3pPr>
              <a:lvl4pPr marL="685800" indent="-228600" algn="l" defTabSz="228600" rtl="0" eaLnBrk="1" latinLnBrk="0" hangingPunct="1">
                <a:lnSpc>
                  <a:spcPct val="100000"/>
                </a:lnSpc>
                <a:spcBef>
                  <a:spcPts val="0"/>
                </a:spcBef>
                <a:spcAft>
                  <a:spcPts val="1200"/>
                </a:spcAft>
                <a:buFont typeface="Arial" panose="020B0604020202020204" pitchFamily="34" charset="0"/>
                <a:buChar char="•"/>
                <a:defRPr sz="1800" kern="1200">
                  <a:solidFill>
                    <a:schemeClr val="tx1"/>
                  </a:solidFill>
                  <a:latin typeface="+mn-lt"/>
                  <a:ea typeface="+mn-ea"/>
                  <a:cs typeface="+mn-cs"/>
                </a:defRPr>
              </a:lvl4pPr>
              <a:lvl5pPr marL="914400" indent="-228600" algn="l" defTabSz="228600" rtl="0" eaLnBrk="1" latinLnBrk="0" hangingPunct="1">
                <a:lnSpc>
                  <a:spcPct val="100000"/>
                </a:lnSpc>
                <a:spcBef>
                  <a:spcPts val="0"/>
                </a:spcBef>
                <a:spcAft>
                  <a:spcPts val="1200"/>
                </a:spcAft>
                <a:buFont typeface="System Font"/>
                <a:buChar char="–"/>
                <a:defRPr sz="1800" kern="1200">
                  <a:solidFill>
                    <a:schemeClr val="tx1"/>
                  </a:solidFill>
                  <a:latin typeface="+mn-lt"/>
                  <a:ea typeface="+mn-ea"/>
                  <a:cs typeface="+mn-cs"/>
                </a:defRPr>
              </a:lvl5pPr>
              <a:lvl6pPr marL="11113" indent="0" algn="l" defTabSz="228600" rtl="0" eaLnBrk="1" latinLnBrk="0" hangingPunct="1">
                <a:lnSpc>
                  <a:spcPct val="90000"/>
                </a:lnSpc>
                <a:spcBef>
                  <a:spcPts val="0"/>
                </a:spcBef>
                <a:spcAft>
                  <a:spcPts val="1200"/>
                </a:spcAft>
                <a:buFont typeface="Graphik" panose="020B0503030202060203" pitchFamily="34" charset="0"/>
                <a:buNone/>
                <a:tabLst/>
                <a:defRPr sz="1600" kern="1200">
                  <a:solidFill>
                    <a:schemeClr val="tx1"/>
                  </a:solidFill>
                  <a:latin typeface="+mn-lt"/>
                  <a:ea typeface="+mn-ea"/>
                  <a:cs typeface="+mn-cs"/>
                </a:defRPr>
              </a:lvl6pPr>
              <a:lvl7pPr marL="0" indent="0" algn="l" defTabSz="228600" rtl="0" eaLnBrk="1" latinLnBrk="0" hangingPunct="1">
                <a:lnSpc>
                  <a:spcPct val="90000"/>
                </a:lnSpc>
                <a:spcBef>
                  <a:spcPts val="0"/>
                </a:spcBef>
                <a:spcAft>
                  <a:spcPts val="1200"/>
                </a:spcAft>
                <a:buFont typeface="Arial" panose="020B0604020202020204" pitchFamily="34" charset="0"/>
                <a:buNone/>
                <a:defRPr sz="1200" kern="1200">
                  <a:solidFill>
                    <a:schemeClr val="tx1"/>
                  </a:solidFill>
                  <a:latin typeface="+mn-lt"/>
                  <a:ea typeface="+mn-ea"/>
                  <a:cs typeface="+mn-cs"/>
                </a:defRPr>
              </a:lvl7pPr>
              <a:lvl8pPr marL="0" indent="0" algn="l" defTabSz="228600" rtl="0" eaLnBrk="1" latinLnBrk="0" hangingPunct="1">
                <a:lnSpc>
                  <a:spcPct val="90000"/>
                </a:lnSpc>
                <a:spcBef>
                  <a:spcPts val="0"/>
                </a:spcBef>
                <a:spcAft>
                  <a:spcPts val="1200"/>
                </a:spcAft>
                <a:buFont typeface="Arial" panose="020B0604020202020204" pitchFamily="34" charset="0"/>
                <a:buNone/>
                <a:defRPr sz="1000" b="1" kern="1200">
                  <a:solidFill>
                    <a:schemeClr val="tx1"/>
                  </a:solidFill>
                  <a:latin typeface="+mn-lt"/>
                  <a:ea typeface="+mn-ea"/>
                  <a:cs typeface="+mn-cs"/>
                </a:defRPr>
              </a:lvl8pPr>
              <a:lvl9pPr marL="0" indent="0" algn="l" defTabSz="228600" rtl="0" eaLnBrk="1" latinLnBrk="0" hangingPunct="1">
                <a:lnSpc>
                  <a:spcPct val="90000"/>
                </a:lnSpc>
                <a:spcBef>
                  <a:spcPts val="0"/>
                </a:spcBef>
                <a:spcAft>
                  <a:spcPts val="1200"/>
                </a:spcAft>
                <a:buFont typeface="Arial" panose="020B0604020202020204" pitchFamily="34" charset="0"/>
                <a:buNone/>
                <a:defRPr sz="800" kern="1200">
                  <a:solidFill>
                    <a:schemeClr val="tx2"/>
                  </a:solidFill>
                  <a:latin typeface="+mn-lt"/>
                  <a:ea typeface="+mn-ea"/>
                  <a:cs typeface="+mn-cs"/>
                </a:defRPr>
              </a:lvl9pPr>
            </a:lstStyle>
            <a:p>
              <a:pPr marL="0" lvl="1" indent="0">
                <a:spcAft>
                  <a:spcPts val="0"/>
                </a:spcAft>
                <a:buNone/>
              </a:pPr>
              <a:r>
                <a:rPr lang="en-US" sz="2100" b="1">
                  <a:solidFill>
                    <a:srgbClr val="003B70"/>
                  </a:solidFill>
                </a:rPr>
                <a:t>What is Transitions to Community Living (TCL)? </a:t>
              </a:r>
              <a:endParaRPr lang="en-US" sz="2100">
                <a:solidFill>
                  <a:srgbClr val="003B70"/>
                </a:solidFill>
              </a:endParaRPr>
            </a:p>
          </p:txBody>
        </p:sp>
      </p:grpSp>
      <p:sp>
        <p:nvSpPr>
          <p:cNvPr id="8" name="TextBox 7">
            <a:extLst>
              <a:ext uri="{FF2B5EF4-FFF2-40B4-BE49-F238E27FC236}">
                <a16:creationId xmlns:a16="http://schemas.microsoft.com/office/drawing/2014/main" id="{3AE1E45B-79EA-C6E3-23CF-AB8B2F6A0ADE}"/>
              </a:ext>
            </a:extLst>
          </p:cNvPr>
          <p:cNvSpPr txBox="1"/>
          <p:nvPr/>
        </p:nvSpPr>
        <p:spPr>
          <a:xfrm>
            <a:off x="4557788" y="2960364"/>
            <a:ext cx="6791530" cy="738664"/>
          </a:xfrm>
          <a:prstGeom prst="rect">
            <a:avLst/>
          </a:prstGeom>
          <a:noFill/>
        </p:spPr>
        <p:txBody>
          <a:bodyPr wrap="square">
            <a:spAutoFit/>
          </a:bodyPr>
          <a:lstStyle/>
          <a:p>
            <a:pPr marL="0" lvl="1" indent="0">
              <a:spcAft>
                <a:spcPts val="0"/>
              </a:spcAft>
              <a:buNone/>
            </a:pPr>
            <a:r>
              <a:rPr lang="en-US" sz="2100" b="1">
                <a:solidFill>
                  <a:srgbClr val="003B70"/>
                </a:solidFill>
              </a:rPr>
              <a:t>What This Means: TCL Commitment &amp; The Work Continues</a:t>
            </a:r>
          </a:p>
        </p:txBody>
      </p:sp>
      <p:sp>
        <p:nvSpPr>
          <p:cNvPr id="16" name="TextBox 15">
            <a:extLst>
              <a:ext uri="{FF2B5EF4-FFF2-40B4-BE49-F238E27FC236}">
                <a16:creationId xmlns:a16="http://schemas.microsoft.com/office/drawing/2014/main" id="{53AEDA7D-6003-73B4-7E4B-C40D0B5C1732}"/>
              </a:ext>
              <a:ext uri="{C183D7F6-B498-43B3-948B-1728B52AA6E4}">
                <adec:decorative xmlns:adec="http://schemas.microsoft.com/office/drawing/2017/decorative" val="1"/>
              </a:ext>
            </a:extLst>
          </p:cNvPr>
          <p:cNvSpPr txBox="1"/>
          <p:nvPr/>
        </p:nvSpPr>
        <p:spPr>
          <a:xfrm>
            <a:off x="0" y="6611779"/>
            <a:ext cx="6105378" cy="207749"/>
          </a:xfrm>
          <a:prstGeom prst="rect">
            <a:avLst/>
          </a:prstGeom>
          <a:noFill/>
        </p:spPr>
        <p:txBody>
          <a:bodyPr wrap="square">
            <a:spAutoFit/>
          </a:bodyPr>
          <a:lstStyle/>
          <a:p>
            <a:r>
              <a:rPr lang="en-US" sz="750"/>
              <a:t>Transitions to Community Living Webinar | NCDHHS | November 2026</a:t>
            </a:r>
          </a:p>
        </p:txBody>
      </p:sp>
      <p:sp>
        <p:nvSpPr>
          <p:cNvPr id="4" name="Slide Number Placeholder 3">
            <a:extLst>
              <a:ext uri="{FF2B5EF4-FFF2-40B4-BE49-F238E27FC236}">
                <a16:creationId xmlns:a16="http://schemas.microsoft.com/office/drawing/2014/main" id="{15674DC2-7371-E699-8252-477B103102AB}"/>
              </a:ext>
            </a:extLst>
          </p:cNvPr>
          <p:cNvSpPr>
            <a:spLocks noGrp="1"/>
          </p:cNvSpPr>
          <p:nvPr>
            <p:ph type="sldNum" sz="quarter" idx="14"/>
          </p:nvPr>
        </p:nvSpPr>
        <p:spPr>
          <a:xfrm>
            <a:off x="11074401" y="6573308"/>
            <a:ext cx="836406" cy="284692"/>
          </a:xfrm>
        </p:spPr>
        <p:txBody>
          <a:bodyPr/>
          <a:lstStyle/>
          <a:p>
            <a:fld id="{11F27F3A-B3E9-41ED-AF8F-A365F10BB65F}" type="slidenum">
              <a:rPr lang="en-US" sz="2100" smtClean="0">
                <a:solidFill>
                  <a:srgbClr val="003B70"/>
                </a:solidFill>
                <a:latin typeface="+mn-lt"/>
              </a:rPr>
              <a:pPr/>
              <a:t>6</a:t>
            </a:fld>
            <a:endParaRPr lang="en-US" sz="2100">
              <a:solidFill>
                <a:srgbClr val="003B70"/>
              </a:solidFill>
              <a:latin typeface="+mn-lt"/>
            </a:endParaRPr>
          </a:p>
        </p:txBody>
      </p:sp>
    </p:spTree>
    <p:extLst>
      <p:ext uri="{BB962C8B-B14F-4D97-AF65-F5344CB8AC3E}">
        <p14:creationId xmlns:p14="http://schemas.microsoft.com/office/powerpoint/2010/main" val="2757721439"/>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7A8D7D-2B04-A050-99DB-51EA93B1ECD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3E1F101-0AB4-8A52-4643-856615B3E285}"/>
              </a:ext>
            </a:extLst>
          </p:cNvPr>
          <p:cNvSpPr>
            <a:spLocks noGrp="1"/>
          </p:cNvSpPr>
          <p:nvPr>
            <p:ph type="title"/>
          </p:nvPr>
        </p:nvSpPr>
        <p:spPr>
          <a:xfrm>
            <a:off x="6" y="-548640"/>
            <a:ext cx="10457689" cy="548640"/>
          </a:xfrm>
        </p:spPr>
        <p:txBody>
          <a:bodyPr vert="horz" lIns="91440" tIns="45720" rIns="91440" bIns="45720" rtlCol="0" anchor="b">
            <a:noAutofit/>
          </a:bodyPr>
          <a:lstStyle/>
          <a:p>
            <a:r>
              <a:rPr lang="en-US" b="1" dirty="0">
                <a:solidFill>
                  <a:srgbClr val="003B70"/>
                </a:solidFill>
              </a:rPr>
              <a:t>Transitions to Community Living (TCL) Overview </a:t>
            </a:r>
            <a:br>
              <a:rPr lang="en-US" b="1" dirty="0">
                <a:solidFill>
                  <a:srgbClr val="003B70"/>
                </a:solidFill>
              </a:rPr>
            </a:br>
            <a:endParaRPr lang="en-US" dirty="0"/>
          </a:p>
        </p:txBody>
      </p:sp>
      <p:sp>
        <p:nvSpPr>
          <p:cNvPr id="17" name="Title 4">
            <a:extLst>
              <a:ext uri="{FF2B5EF4-FFF2-40B4-BE49-F238E27FC236}">
                <a16:creationId xmlns:a16="http://schemas.microsoft.com/office/drawing/2014/main" id="{427FE896-6065-48F9-41D6-06A5E12AD5E6}"/>
              </a:ext>
            </a:extLst>
          </p:cNvPr>
          <p:cNvSpPr txBox="1">
            <a:spLocks/>
          </p:cNvSpPr>
          <p:nvPr/>
        </p:nvSpPr>
        <p:spPr>
          <a:xfrm>
            <a:off x="6" y="0"/>
            <a:ext cx="10457689" cy="548640"/>
          </a:xfrm>
          <a:prstGeom prst="rect">
            <a:avLst/>
          </a:prstGeom>
        </p:spPr>
        <p:txBody>
          <a:bodyPr anchor="t">
            <a:noAutofit/>
          </a:bodyPr>
          <a:lstStyle>
            <a:lvl1pPr algn="l" defTabSz="514340" rtl="0" eaLnBrk="1" latinLnBrk="0" hangingPunct="1">
              <a:lnSpc>
                <a:spcPct val="90000"/>
              </a:lnSpc>
              <a:spcBef>
                <a:spcPct val="0"/>
              </a:spcBef>
              <a:buNone/>
              <a:defRPr sz="2700" b="0" i="0" kern="1200" baseline="0">
                <a:solidFill>
                  <a:schemeClr val="tx2">
                    <a:lumMod val="75000"/>
                  </a:schemeClr>
                </a:solidFill>
                <a:latin typeface="Franklin Gothic Demi Cond" panose="020B0706030402020204" pitchFamily="34" charset="0"/>
                <a:ea typeface="+mj-ea"/>
                <a:cs typeface="Times New Roman" panose="02020603050405020304" pitchFamily="18" charset="0"/>
              </a:defRPr>
            </a:lvl1pPr>
          </a:lstStyle>
          <a:p>
            <a:r>
              <a:rPr lang="en-US" sz="2800" b="1" dirty="0">
                <a:solidFill>
                  <a:srgbClr val="003B70"/>
                </a:solidFill>
                <a:latin typeface="+mn-lt"/>
              </a:rPr>
              <a:t>Transitions to Community Living (TCL) Overview </a:t>
            </a:r>
          </a:p>
        </p:txBody>
      </p:sp>
      <p:sp>
        <p:nvSpPr>
          <p:cNvPr id="87" name="TextBox 86">
            <a:extLst>
              <a:ext uri="{FF2B5EF4-FFF2-40B4-BE49-F238E27FC236}">
                <a16:creationId xmlns:a16="http://schemas.microsoft.com/office/drawing/2014/main" id="{A261FD9E-56AC-12E3-2899-4140055FB7C0}"/>
              </a:ext>
            </a:extLst>
          </p:cNvPr>
          <p:cNvSpPr txBox="1"/>
          <p:nvPr/>
        </p:nvSpPr>
        <p:spPr>
          <a:xfrm>
            <a:off x="369712" y="509360"/>
            <a:ext cx="11456820" cy="1015663"/>
          </a:xfrm>
          <a:prstGeom prst="rect">
            <a:avLst/>
          </a:prstGeom>
          <a:noFill/>
        </p:spPr>
        <p:txBody>
          <a:bodyPr wrap="square">
            <a:spAutoFit/>
          </a:bodyPr>
          <a:lstStyle/>
          <a:p>
            <a:r>
              <a:rPr lang="en-US" sz="2000" b="1">
                <a:solidFill>
                  <a:srgbClr val="003B70"/>
                </a:solidFill>
              </a:rPr>
              <a:t>TCL provides eligible adults living with serious mental illnesses the opportunity to choose where they live, work and play in North Carolina</a:t>
            </a:r>
            <a:r>
              <a:rPr lang="en-US" sz="2000">
                <a:solidFill>
                  <a:srgbClr val="003B70"/>
                </a:solidFill>
              </a:rPr>
              <a:t>. It promotes recovery through providing long-term housing, community-based services, supported employment and community integration.</a:t>
            </a:r>
          </a:p>
        </p:txBody>
      </p:sp>
      <p:sp>
        <p:nvSpPr>
          <p:cNvPr id="3" name="Shape 4">
            <a:extLst>
              <a:ext uri="{FF2B5EF4-FFF2-40B4-BE49-F238E27FC236}">
                <a16:creationId xmlns:a16="http://schemas.microsoft.com/office/drawing/2014/main" id="{6D850DA5-4E11-4F0E-9BDC-E25A76F5434B}"/>
              </a:ext>
              <a:ext uri="{C183D7F6-B498-43B3-948B-1728B52AA6E4}">
                <adec:decorative xmlns:adec="http://schemas.microsoft.com/office/drawing/2017/decorative" val="1"/>
              </a:ext>
            </a:extLst>
          </p:cNvPr>
          <p:cNvSpPr/>
          <p:nvPr/>
        </p:nvSpPr>
        <p:spPr>
          <a:xfrm>
            <a:off x="369712" y="1684881"/>
            <a:ext cx="5486400" cy="4579386"/>
          </a:xfrm>
          <a:prstGeom prst="rect">
            <a:avLst/>
          </a:prstGeom>
          <a:solidFill>
            <a:srgbClr val="FFFFFF"/>
          </a:solidFill>
          <a:ln/>
          <a:effectLst>
            <a:outerShdw blurRad="101600" dist="25400" dir="5400000" algn="bl" rotWithShape="0">
              <a:srgbClr val="000000">
                <a:alpha val="12000"/>
              </a:srgbClr>
            </a:outerShdw>
          </a:effectLst>
        </p:spPr>
        <p:txBody>
          <a:bodyPr/>
          <a:lstStyle/>
          <a:p>
            <a:endParaRPr lang="en-US" sz="1600">
              <a:solidFill>
                <a:srgbClr val="003B70"/>
              </a:solidFill>
            </a:endParaRPr>
          </a:p>
        </p:txBody>
      </p:sp>
      <p:sp>
        <p:nvSpPr>
          <p:cNvPr id="8" name="Shape 5">
            <a:extLst>
              <a:ext uri="{FF2B5EF4-FFF2-40B4-BE49-F238E27FC236}">
                <a16:creationId xmlns:a16="http://schemas.microsoft.com/office/drawing/2014/main" id="{B3723F76-09A7-1D53-06DC-D441244577BB}"/>
              </a:ext>
              <a:ext uri="{C183D7F6-B498-43B3-948B-1728B52AA6E4}">
                <adec:decorative xmlns:adec="http://schemas.microsoft.com/office/drawing/2017/decorative" val="1"/>
              </a:ext>
            </a:extLst>
          </p:cNvPr>
          <p:cNvSpPr/>
          <p:nvPr/>
        </p:nvSpPr>
        <p:spPr>
          <a:xfrm>
            <a:off x="404912" y="1637798"/>
            <a:ext cx="5486400" cy="402401"/>
          </a:xfrm>
          <a:prstGeom prst="rect">
            <a:avLst/>
          </a:prstGeom>
          <a:solidFill>
            <a:srgbClr val="00A896"/>
          </a:solidFill>
          <a:ln/>
        </p:spPr>
        <p:txBody>
          <a:bodyPr/>
          <a:lstStyle/>
          <a:p>
            <a:endParaRPr lang="en-US" sz="1600">
              <a:solidFill>
                <a:srgbClr val="003B70"/>
              </a:solidFill>
            </a:endParaRPr>
          </a:p>
        </p:txBody>
      </p:sp>
      <p:pic>
        <p:nvPicPr>
          <p:cNvPr id="10" name="Image 0">
            <a:extLst>
              <a:ext uri="{FF2B5EF4-FFF2-40B4-BE49-F238E27FC236}">
                <a16:creationId xmlns:a16="http://schemas.microsoft.com/office/drawing/2014/main" id="{FA184CC2-4344-1787-7697-5D1297C946F4}"/>
              </a:ext>
              <a:ext uri="{C183D7F6-B498-43B3-948B-1728B52AA6E4}">
                <adec:decorative xmlns:adec="http://schemas.microsoft.com/office/drawing/2017/decorative" val="1"/>
              </a:ext>
            </a:extLst>
          </p:cNvPr>
          <p:cNvPicPr>
            <a:picLocks noChangeAspect="1"/>
          </p:cNvPicPr>
          <p:nvPr/>
        </p:nvPicPr>
        <p:blipFill>
          <a:blip r:embed="rId2"/>
          <a:stretch>
            <a:fillRect/>
          </a:stretch>
        </p:blipFill>
        <p:spPr>
          <a:xfrm>
            <a:off x="569504" y="1693070"/>
            <a:ext cx="301752" cy="301752"/>
          </a:xfrm>
          <a:prstGeom prst="rect">
            <a:avLst/>
          </a:prstGeom>
        </p:spPr>
      </p:pic>
      <p:sp>
        <p:nvSpPr>
          <p:cNvPr id="12" name="Text 6">
            <a:extLst>
              <a:ext uri="{FF2B5EF4-FFF2-40B4-BE49-F238E27FC236}">
                <a16:creationId xmlns:a16="http://schemas.microsoft.com/office/drawing/2014/main" id="{D0C12C8F-483A-E775-8905-41BC9363E78B}"/>
              </a:ext>
            </a:extLst>
          </p:cNvPr>
          <p:cNvSpPr/>
          <p:nvPr/>
        </p:nvSpPr>
        <p:spPr>
          <a:xfrm>
            <a:off x="953552" y="1592486"/>
            <a:ext cx="4754880" cy="502920"/>
          </a:xfrm>
          <a:prstGeom prst="rect">
            <a:avLst/>
          </a:prstGeom>
          <a:noFill/>
          <a:ln/>
        </p:spPr>
        <p:txBody>
          <a:bodyPr wrap="square" lIns="0" tIns="0" rIns="0" bIns="0" rtlCol="0" anchor="ctr"/>
          <a:lstStyle/>
          <a:p>
            <a:pPr marL="0" indent="0">
              <a:buNone/>
            </a:pPr>
            <a:r>
              <a:rPr lang="en-US" sz="2000" b="1" kern="0" spc="100">
                <a:solidFill>
                  <a:schemeClr val="bg1"/>
                </a:solidFill>
                <a:ea typeface="Calibri" pitchFamily="34" charset="-122"/>
                <a:cs typeface="Calibri" pitchFamily="34" charset="-120"/>
              </a:rPr>
              <a:t>TCL ELIGIBILITY</a:t>
            </a:r>
            <a:endParaRPr lang="en-US" sz="2000">
              <a:solidFill>
                <a:schemeClr val="bg1"/>
              </a:solidFill>
            </a:endParaRPr>
          </a:p>
        </p:txBody>
      </p:sp>
      <p:pic>
        <p:nvPicPr>
          <p:cNvPr id="14" name="Image 1">
            <a:extLst>
              <a:ext uri="{FF2B5EF4-FFF2-40B4-BE49-F238E27FC236}">
                <a16:creationId xmlns:a16="http://schemas.microsoft.com/office/drawing/2014/main" id="{BFC2B1C4-37A7-57E8-426E-16C8B7EAAA2C}"/>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606080" y="2397158"/>
            <a:ext cx="292608" cy="292608"/>
          </a:xfrm>
          <a:prstGeom prst="rect">
            <a:avLst/>
          </a:prstGeom>
        </p:spPr>
      </p:pic>
      <p:sp>
        <p:nvSpPr>
          <p:cNvPr id="16" name="Text 7">
            <a:extLst>
              <a:ext uri="{FF2B5EF4-FFF2-40B4-BE49-F238E27FC236}">
                <a16:creationId xmlns:a16="http://schemas.microsoft.com/office/drawing/2014/main" id="{CAF1D6E8-E44E-E797-0026-23F1B89C71C4}"/>
              </a:ext>
            </a:extLst>
          </p:cNvPr>
          <p:cNvSpPr/>
          <p:nvPr/>
        </p:nvSpPr>
        <p:spPr>
          <a:xfrm>
            <a:off x="1026704" y="2169242"/>
            <a:ext cx="4663440" cy="274320"/>
          </a:xfrm>
          <a:prstGeom prst="rect">
            <a:avLst/>
          </a:prstGeom>
          <a:noFill/>
          <a:ln/>
        </p:spPr>
        <p:txBody>
          <a:bodyPr wrap="square" lIns="0" tIns="0" rIns="0" bIns="0" rtlCol="0" anchor="t"/>
          <a:lstStyle/>
          <a:p>
            <a:pPr marL="0" indent="0">
              <a:buNone/>
            </a:pPr>
            <a:r>
              <a:rPr lang="en-US" b="1">
                <a:solidFill>
                  <a:srgbClr val="003B70"/>
                </a:solidFill>
                <a:ea typeface="Calibri" pitchFamily="34" charset="-122"/>
                <a:cs typeface="Calibri" pitchFamily="34" charset="-120"/>
              </a:rPr>
              <a:t>Diagnosis</a:t>
            </a:r>
            <a:endParaRPr lang="en-US">
              <a:solidFill>
                <a:srgbClr val="003B70"/>
              </a:solidFill>
            </a:endParaRPr>
          </a:p>
        </p:txBody>
      </p:sp>
      <p:sp>
        <p:nvSpPr>
          <p:cNvPr id="19" name="Text 8">
            <a:extLst>
              <a:ext uri="{FF2B5EF4-FFF2-40B4-BE49-F238E27FC236}">
                <a16:creationId xmlns:a16="http://schemas.microsoft.com/office/drawing/2014/main" id="{92D2D197-00D7-0928-94D2-CB37BEBDBE76}"/>
              </a:ext>
            </a:extLst>
          </p:cNvPr>
          <p:cNvSpPr/>
          <p:nvPr/>
        </p:nvSpPr>
        <p:spPr>
          <a:xfrm>
            <a:off x="1026704" y="2457102"/>
            <a:ext cx="4864608" cy="563270"/>
          </a:xfrm>
          <a:prstGeom prst="rect">
            <a:avLst/>
          </a:prstGeom>
          <a:noFill/>
          <a:ln/>
        </p:spPr>
        <p:txBody>
          <a:bodyPr wrap="square" lIns="0" tIns="0" rIns="0" bIns="0" rtlCol="0" anchor="t"/>
          <a:lstStyle/>
          <a:p>
            <a:pPr marL="0" indent="0">
              <a:lnSpc>
                <a:spcPct val="112000"/>
              </a:lnSpc>
              <a:buNone/>
            </a:pPr>
            <a:r>
              <a:rPr lang="en-US">
                <a:solidFill>
                  <a:srgbClr val="003B70"/>
                </a:solidFill>
                <a:ea typeface="Calibri"/>
                <a:cs typeface="Calibri"/>
              </a:rPr>
              <a:t>Has a serious mental illness (SMI) or severe and persistent mental illness (SPMI) diagnosis.</a:t>
            </a:r>
          </a:p>
        </p:txBody>
      </p:sp>
      <p:sp>
        <p:nvSpPr>
          <p:cNvPr id="21" name="Shape 9" descr="This is a line">
            <a:extLst>
              <a:ext uri="{FF2B5EF4-FFF2-40B4-BE49-F238E27FC236}">
                <a16:creationId xmlns:a16="http://schemas.microsoft.com/office/drawing/2014/main" id="{EA391BF0-6575-9DE3-FF25-B0BDD5283AF8}"/>
              </a:ext>
            </a:extLst>
          </p:cNvPr>
          <p:cNvSpPr/>
          <p:nvPr/>
        </p:nvSpPr>
        <p:spPr>
          <a:xfrm>
            <a:off x="606080" y="3133148"/>
            <a:ext cx="5084064" cy="0"/>
          </a:xfrm>
          <a:prstGeom prst="line">
            <a:avLst/>
          </a:prstGeom>
          <a:noFill/>
          <a:ln w="9525">
            <a:solidFill>
              <a:srgbClr val="E1E8E7"/>
            </a:solidFill>
            <a:prstDash val="solid"/>
          </a:ln>
        </p:spPr>
        <p:txBody>
          <a:bodyPr/>
          <a:lstStyle/>
          <a:p>
            <a:endParaRPr lang="en-US">
              <a:solidFill>
                <a:srgbClr val="003B70"/>
              </a:solidFill>
            </a:endParaRPr>
          </a:p>
        </p:txBody>
      </p:sp>
      <p:pic>
        <p:nvPicPr>
          <p:cNvPr id="23" name="Image 2">
            <a:extLst>
              <a:ext uri="{FF2B5EF4-FFF2-40B4-BE49-F238E27FC236}">
                <a16:creationId xmlns:a16="http://schemas.microsoft.com/office/drawing/2014/main" id="{24E205A2-41C4-540A-DE5B-E157CE3A1E97}"/>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578648" y="3558869"/>
            <a:ext cx="292608" cy="292608"/>
          </a:xfrm>
          <a:prstGeom prst="rect">
            <a:avLst/>
          </a:prstGeom>
        </p:spPr>
      </p:pic>
      <p:sp>
        <p:nvSpPr>
          <p:cNvPr id="25" name="Text 10">
            <a:extLst>
              <a:ext uri="{FF2B5EF4-FFF2-40B4-BE49-F238E27FC236}">
                <a16:creationId xmlns:a16="http://schemas.microsoft.com/office/drawing/2014/main" id="{5B9DA4F2-6746-1BDE-EFB4-CE24C0A5FA53}"/>
              </a:ext>
            </a:extLst>
          </p:cNvPr>
          <p:cNvSpPr/>
          <p:nvPr/>
        </p:nvSpPr>
        <p:spPr>
          <a:xfrm>
            <a:off x="1026704" y="3169631"/>
            <a:ext cx="4663440" cy="274320"/>
          </a:xfrm>
          <a:prstGeom prst="rect">
            <a:avLst/>
          </a:prstGeom>
          <a:noFill/>
          <a:ln/>
        </p:spPr>
        <p:txBody>
          <a:bodyPr wrap="square" lIns="0" tIns="0" rIns="0" bIns="0" rtlCol="0" anchor="t"/>
          <a:lstStyle/>
          <a:p>
            <a:pPr marL="0" indent="0">
              <a:buNone/>
            </a:pPr>
            <a:r>
              <a:rPr lang="en-US" b="1">
                <a:solidFill>
                  <a:srgbClr val="003B70"/>
                </a:solidFill>
                <a:ea typeface="Calibri" pitchFamily="34" charset="-122"/>
                <a:cs typeface="Calibri" pitchFamily="34" charset="-120"/>
              </a:rPr>
              <a:t>Setting</a:t>
            </a:r>
            <a:endParaRPr lang="en-US">
              <a:solidFill>
                <a:srgbClr val="003B70"/>
              </a:solidFill>
            </a:endParaRPr>
          </a:p>
        </p:txBody>
      </p:sp>
      <p:sp>
        <p:nvSpPr>
          <p:cNvPr id="27" name="Text 11">
            <a:extLst>
              <a:ext uri="{FF2B5EF4-FFF2-40B4-BE49-F238E27FC236}">
                <a16:creationId xmlns:a16="http://schemas.microsoft.com/office/drawing/2014/main" id="{AB6A6615-EB6A-B13F-998C-31CAFFD49C3D}"/>
              </a:ext>
            </a:extLst>
          </p:cNvPr>
          <p:cNvSpPr/>
          <p:nvPr/>
        </p:nvSpPr>
        <p:spPr>
          <a:xfrm>
            <a:off x="1026704" y="3476889"/>
            <a:ext cx="4663440" cy="563270"/>
          </a:xfrm>
          <a:prstGeom prst="rect">
            <a:avLst/>
          </a:prstGeom>
          <a:noFill/>
          <a:ln/>
        </p:spPr>
        <p:txBody>
          <a:bodyPr wrap="square" lIns="0" tIns="0" rIns="0" bIns="0" rtlCol="0" anchor="t"/>
          <a:lstStyle/>
          <a:p>
            <a:pPr marL="0" indent="0">
              <a:lnSpc>
                <a:spcPct val="112000"/>
              </a:lnSpc>
              <a:buNone/>
            </a:pPr>
            <a:r>
              <a:rPr lang="en-US">
                <a:solidFill>
                  <a:srgbClr val="003B70"/>
                </a:solidFill>
                <a:ea typeface="Calibri" pitchFamily="34" charset="-122"/>
                <a:cs typeface="Calibri" pitchFamily="34" charset="-120"/>
              </a:rPr>
              <a:t>Currently living in or being considered for an adult care home or leaving a state psychiatric hospital with no safe place to go.</a:t>
            </a:r>
            <a:endParaRPr lang="en-US">
              <a:solidFill>
                <a:srgbClr val="003B70"/>
              </a:solidFill>
            </a:endParaRPr>
          </a:p>
        </p:txBody>
      </p:sp>
      <p:sp>
        <p:nvSpPr>
          <p:cNvPr id="29" name="Shape 12" descr="This is a line">
            <a:extLst>
              <a:ext uri="{FF2B5EF4-FFF2-40B4-BE49-F238E27FC236}">
                <a16:creationId xmlns:a16="http://schemas.microsoft.com/office/drawing/2014/main" id="{1153D41E-EADD-150C-17E3-31544DD7822F}"/>
              </a:ext>
            </a:extLst>
          </p:cNvPr>
          <p:cNvSpPr/>
          <p:nvPr/>
        </p:nvSpPr>
        <p:spPr>
          <a:xfrm>
            <a:off x="606080" y="4432954"/>
            <a:ext cx="5084064" cy="0"/>
          </a:xfrm>
          <a:prstGeom prst="line">
            <a:avLst/>
          </a:prstGeom>
          <a:noFill/>
          <a:ln w="9525">
            <a:solidFill>
              <a:srgbClr val="E1E8E7"/>
            </a:solidFill>
            <a:prstDash val="solid"/>
          </a:ln>
        </p:spPr>
        <p:txBody>
          <a:bodyPr/>
          <a:lstStyle/>
          <a:p>
            <a:endParaRPr lang="en-US">
              <a:solidFill>
                <a:srgbClr val="003B70"/>
              </a:solidFill>
            </a:endParaRPr>
          </a:p>
        </p:txBody>
      </p:sp>
      <p:pic>
        <p:nvPicPr>
          <p:cNvPr id="31" name="Image 3">
            <a:extLst>
              <a:ext uri="{FF2B5EF4-FFF2-40B4-BE49-F238E27FC236}">
                <a16:creationId xmlns:a16="http://schemas.microsoft.com/office/drawing/2014/main" id="{009F0583-1884-AE38-65E2-6A0BA558A080}"/>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606080" y="4827611"/>
            <a:ext cx="292608" cy="292608"/>
          </a:xfrm>
          <a:prstGeom prst="rect">
            <a:avLst/>
          </a:prstGeom>
        </p:spPr>
      </p:pic>
      <p:sp>
        <p:nvSpPr>
          <p:cNvPr id="33" name="Text 13">
            <a:extLst>
              <a:ext uri="{FF2B5EF4-FFF2-40B4-BE49-F238E27FC236}">
                <a16:creationId xmlns:a16="http://schemas.microsoft.com/office/drawing/2014/main" id="{3B1E7B4E-E64E-D736-A0FC-5610A16FDB88}"/>
              </a:ext>
            </a:extLst>
          </p:cNvPr>
          <p:cNvSpPr/>
          <p:nvPr/>
        </p:nvSpPr>
        <p:spPr>
          <a:xfrm>
            <a:off x="1026704" y="4444517"/>
            <a:ext cx="4663440" cy="274320"/>
          </a:xfrm>
          <a:prstGeom prst="rect">
            <a:avLst/>
          </a:prstGeom>
          <a:noFill/>
          <a:ln/>
        </p:spPr>
        <p:txBody>
          <a:bodyPr wrap="square" lIns="0" tIns="0" rIns="0" bIns="0" rtlCol="0" anchor="t"/>
          <a:lstStyle/>
          <a:p>
            <a:pPr marL="0" indent="0">
              <a:buNone/>
            </a:pPr>
            <a:r>
              <a:rPr lang="en-US" b="1">
                <a:solidFill>
                  <a:srgbClr val="003B70"/>
                </a:solidFill>
                <a:ea typeface="Calibri" pitchFamily="34" charset="-122"/>
                <a:cs typeface="Calibri" pitchFamily="34" charset="-120"/>
              </a:rPr>
              <a:t>Financial</a:t>
            </a:r>
            <a:endParaRPr lang="en-US">
              <a:solidFill>
                <a:srgbClr val="003B70"/>
              </a:solidFill>
            </a:endParaRPr>
          </a:p>
        </p:txBody>
      </p:sp>
      <p:sp>
        <p:nvSpPr>
          <p:cNvPr id="35" name="Text 14">
            <a:extLst>
              <a:ext uri="{FF2B5EF4-FFF2-40B4-BE49-F238E27FC236}">
                <a16:creationId xmlns:a16="http://schemas.microsoft.com/office/drawing/2014/main" id="{98862B3C-D1F8-D2F2-C72F-19904FCA8395}"/>
              </a:ext>
            </a:extLst>
          </p:cNvPr>
          <p:cNvSpPr/>
          <p:nvPr/>
        </p:nvSpPr>
        <p:spPr>
          <a:xfrm>
            <a:off x="1026704" y="4746110"/>
            <a:ext cx="4663440" cy="563270"/>
          </a:xfrm>
          <a:prstGeom prst="rect">
            <a:avLst/>
          </a:prstGeom>
          <a:noFill/>
          <a:ln/>
        </p:spPr>
        <p:txBody>
          <a:bodyPr wrap="square" lIns="0" tIns="0" rIns="0" bIns="0" rtlCol="0" anchor="t"/>
          <a:lstStyle/>
          <a:p>
            <a:pPr marL="0" indent="0">
              <a:lnSpc>
                <a:spcPct val="112000"/>
              </a:lnSpc>
              <a:buNone/>
            </a:pPr>
            <a:r>
              <a:rPr lang="en-US">
                <a:solidFill>
                  <a:srgbClr val="003B70"/>
                </a:solidFill>
                <a:ea typeface="Calibri" pitchFamily="34" charset="-122"/>
                <a:cs typeface="Calibri" pitchFamily="34" charset="-120"/>
              </a:rPr>
              <a:t>Has Medicaid, qualifies for Medicaid, or earns $2,000 or less a month.</a:t>
            </a:r>
            <a:endParaRPr lang="en-US">
              <a:solidFill>
                <a:srgbClr val="003B70"/>
              </a:solidFill>
            </a:endParaRPr>
          </a:p>
        </p:txBody>
      </p:sp>
      <p:sp>
        <p:nvSpPr>
          <p:cNvPr id="37" name="Shape 15" descr="This is a line">
            <a:extLst>
              <a:ext uri="{FF2B5EF4-FFF2-40B4-BE49-F238E27FC236}">
                <a16:creationId xmlns:a16="http://schemas.microsoft.com/office/drawing/2014/main" id="{D318BAA0-D1FC-EEA4-21B3-6E947A58D683}"/>
              </a:ext>
            </a:extLst>
          </p:cNvPr>
          <p:cNvSpPr/>
          <p:nvPr/>
        </p:nvSpPr>
        <p:spPr>
          <a:xfrm>
            <a:off x="631572" y="5375257"/>
            <a:ext cx="5084064" cy="0"/>
          </a:xfrm>
          <a:prstGeom prst="line">
            <a:avLst/>
          </a:prstGeom>
          <a:noFill/>
          <a:ln w="9525">
            <a:solidFill>
              <a:srgbClr val="E1E8E7"/>
            </a:solidFill>
            <a:prstDash val="solid"/>
          </a:ln>
        </p:spPr>
        <p:txBody>
          <a:bodyPr/>
          <a:lstStyle/>
          <a:p>
            <a:endParaRPr lang="en-US">
              <a:solidFill>
                <a:srgbClr val="003B70"/>
              </a:solidFill>
            </a:endParaRPr>
          </a:p>
        </p:txBody>
      </p:sp>
      <p:pic>
        <p:nvPicPr>
          <p:cNvPr id="39" name="Image 4">
            <a:extLst>
              <a:ext uri="{FF2B5EF4-FFF2-40B4-BE49-F238E27FC236}">
                <a16:creationId xmlns:a16="http://schemas.microsoft.com/office/drawing/2014/main" id="{A90A61D2-A580-2658-90F7-9B83639AAE5E}"/>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619113" y="5590158"/>
            <a:ext cx="292608" cy="292608"/>
          </a:xfrm>
          <a:prstGeom prst="rect">
            <a:avLst/>
          </a:prstGeom>
        </p:spPr>
      </p:pic>
      <p:sp>
        <p:nvSpPr>
          <p:cNvPr id="41" name="Text 16">
            <a:extLst>
              <a:ext uri="{FF2B5EF4-FFF2-40B4-BE49-F238E27FC236}">
                <a16:creationId xmlns:a16="http://schemas.microsoft.com/office/drawing/2014/main" id="{DF0EF3CA-EC12-2CD9-F44E-1377CE3A921B}"/>
              </a:ext>
            </a:extLst>
          </p:cNvPr>
          <p:cNvSpPr/>
          <p:nvPr/>
        </p:nvSpPr>
        <p:spPr>
          <a:xfrm>
            <a:off x="1026704" y="5426350"/>
            <a:ext cx="4663440" cy="274320"/>
          </a:xfrm>
          <a:prstGeom prst="rect">
            <a:avLst/>
          </a:prstGeom>
          <a:noFill/>
          <a:ln/>
        </p:spPr>
        <p:txBody>
          <a:bodyPr wrap="square" lIns="0" tIns="0" rIns="0" bIns="0" rtlCol="0" anchor="t"/>
          <a:lstStyle/>
          <a:p>
            <a:pPr marL="0" indent="0">
              <a:buNone/>
            </a:pPr>
            <a:r>
              <a:rPr lang="en-US" b="1">
                <a:solidFill>
                  <a:srgbClr val="003B70"/>
                </a:solidFill>
                <a:ea typeface="Calibri" pitchFamily="34" charset="-122"/>
                <a:cs typeface="Calibri" pitchFamily="34" charset="-120"/>
              </a:rPr>
              <a:t>Age</a:t>
            </a:r>
            <a:endParaRPr lang="en-US">
              <a:solidFill>
                <a:srgbClr val="003B70"/>
              </a:solidFill>
            </a:endParaRPr>
          </a:p>
        </p:txBody>
      </p:sp>
      <p:sp>
        <p:nvSpPr>
          <p:cNvPr id="43" name="Text 17">
            <a:extLst>
              <a:ext uri="{FF2B5EF4-FFF2-40B4-BE49-F238E27FC236}">
                <a16:creationId xmlns:a16="http://schemas.microsoft.com/office/drawing/2014/main" id="{19EC54B1-D351-CA29-095F-24E9DA5F118F}"/>
              </a:ext>
            </a:extLst>
          </p:cNvPr>
          <p:cNvSpPr/>
          <p:nvPr/>
        </p:nvSpPr>
        <p:spPr>
          <a:xfrm>
            <a:off x="1052196" y="5736462"/>
            <a:ext cx="4663440" cy="563270"/>
          </a:xfrm>
          <a:prstGeom prst="rect">
            <a:avLst/>
          </a:prstGeom>
          <a:noFill/>
          <a:ln/>
        </p:spPr>
        <p:txBody>
          <a:bodyPr wrap="square" lIns="0" tIns="0" rIns="0" bIns="0" rtlCol="0" anchor="t"/>
          <a:lstStyle/>
          <a:p>
            <a:pPr marL="0" indent="0">
              <a:lnSpc>
                <a:spcPct val="112000"/>
              </a:lnSpc>
              <a:buNone/>
            </a:pPr>
            <a:r>
              <a:rPr lang="en-US">
                <a:solidFill>
                  <a:srgbClr val="003B70"/>
                </a:solidFill>
                <a:ea typeface="Calibri" pitchFamily="34" charset="-122"/>
                <a:cs typeface="Calibri" pitchFamily="34" charset="-120"/>
              </a:rPr>
              <a:t>Is at least 18 years old.</a:t>
            </a:r>
            <a:endParaRPr lang="en-US">
              <a:solidFill>
                <a:srgbClr val="003B70"/>
              </a:solidFill>
            </a:endParaRPr>
          </a:p>
        </p:txBody>
      </p:sp>
      <p:sp>
        <p:nvSpPr>
          <p:cNvPr id="47" name="Shape 21">
            <a:extLst>
              <a:ext uri="{FF2B5EF4-FFF2-40B4-BE49-F238E27FC236}">
                <a16:creationId xmlns:a16="http://schemas.microsoft.com/office/drawing/2014/main" id="{4D3AD2AF-A0BB-E174-4119-FE4A98436B82}"/>
              </a:ext>
              <a:ext uri="{C183D7F6-B498-43B3-948B-1728B52AA6E4}">
                <adec:decorative xmlns:adec="http://schemas.microsoft.com/office/drawing/2017/decorative" val="1"/>
              </a:ext>
            </a:extLst>
          </p:cNvPr>
          <p:cNvSpPr/>
          <p:nvPr/>
        </p:nvSpPr>
        <p:spPr>
          <a:xfrm>
            <a:off x="6193064" y="1693069"/>
            <a:ext cx="5486400" cy="4606663"/>
          </a:xfrm>
          <a:prstGeom prst="rect">
            <a:avLst/>
          </a:prstGeom>
          <a:solidFill>
            <a:srgbClr val="FFFFFF"/>
          </a:solidFill>
          <a:ln/>
          <a:effectLst>
            <a:outerShdw blurRad="101600" dist="25400" dir="5400000" algn="bl" rotWithShape="0">
              <a:srgbClr val="000000">
                <a:alpha val="12000"/>
              </a:srgbClr>
            </a:outerShdw>
          </a:effectLst>
        </p:spPr>
        <p:txBody>
          <a:bodyPr/>
          <a:lstStyle/>
          <a:p>
            <a:endParaRPr lang="en-US" sz="1600">
              <a:solidFill>
                <a:srgbClr val="003B70"/>
              </a:solidFill>
            </a:endParaRPr>
          </a:p>
        </p:txBody>
      </p:sp>
      <p:sp>
        <p:nvSpPr>
          <p:cNvPr id="49" name="Shape 22">
            <a:extLst>
              <a:ext uri="{FF2B5EF4-FFF2-40B4-BE49-F238E27FC236}">
                <a16:creationId xmlns:a16="http://schemas.microsoft.com/office/drawing/2014/main" id="{83BEF84A-CC17-9D2A-956A-EAB34FE2FD1F}"/>
              </a:ext>
              <a:ext uri="{C183D7F6-B498-43B3-948B-1728B52AA6E4}">
                <adec:decorative xmlns:adec="http://schemas.microsoft.com/office/drawing/2017/decorative" val="1"/>
              </a:ext>
            </a:extLst>
          </p:cNvPr>
          <p:cNvSpPr/>
          <p:nvPr/>
        </p:nvSpPr>
        <p:spPr>
          <a:xfrm>
            <a:off x="6193064" y="1625606"/>
            <a:ext cx="5486400" cy="418646"/>
          </a:xfrm>
          <a:prstGeom prst="rect">
            <a:avLst/>
          </a:prstGeom>
          <a:solidFill>
            <a:srgbClr val="023436"/>
          </a:solidFill>
          <a:ln/>
        </p:spPr>
        <p:txBody>
          <a:bodyPr/>
          <a:lstStyle/>
          <a:p>
            <a:endParaRPr lang="en-US" sz="1600">
              <a:solidFill>
                <a:srgbClr val="003B70"/>
              </a:solidFill>
            </a:endParaRPr>
          </a:p>
        </p:txBody>
      </p:sp>
      <p:pic>
        <p:nvPicPr>
          <p:cNvPr id="51" name="Image 6">
            <a:extLst>
              <a:ext uri="{FF2B5EF4-FFF2-40B4-BE49-F238E27FC236}">
                <a16:creationId xmlns:a16="http://schemas.microsoft.com/office/drawing/2014/main" id="{4996318E-E5EF-DE03-578C-E32F1E3C6950}"/>
              </a:ext>
              <a:ext uri="{C183D7F6-B498-43B3-948B-1728B52AA6E4}">
                <adec:decorative xmlns:adec="http://schemas.microsoft.com/office/drawing/2017/decorative" val="1"/>
              </a:ext>
            </a:extLst>
          </p:cNvPr>
          <p:cNvPicPr>
            <a:picLocks noChangeAspect="1"/>
          </p:cNvPicPr>
          <p:nvPr/>
        </p:nvPicPr>
        <p:blipFill>
          <a:blip r:embed="rId4"/>
          <a:stretch>
            <a:fillRect/>
          </a:stretch>
        </p:blipFill>
        <p:spPr>
          <a:xfrm>
            <a:off x="6357656" y="1693070"/>
            <a:ext cx="301752" cy="301752"/>
          </a:xfrm>
          <a:prstGeom prst="rect">
            <a:avLst/>
          </a:prstGeom>
        </p:spPr>
      </p:pic>
      <p:sp>
        <p:nvSpPr>
          <p:cNvPr id="53" name="Text 23">
            <a:extLst>
              <a:ext uri="{FF2B5EF4-FFF2-40B4-BE49-F238E27FC236}">
                <a16:creationId xmlns:a16="http://schemas.microsoft.com/office/drawing/2014/main" id="{470137A3-B321-4CCA-1D56-8FBFE13BE782}"/>
              </a:ext>
            </a:extLst>
          </p:cNvPr>
          <p:cNvSpPr/>
          <p:nvPr/>
        </p:nvSpPr>
        <p:spPr>
          <a:xfrm>
            <a:off x="6741704" y="1592486"/>
            <a:ext cx="4754880" cy="502920"/>
          </a:xfrm>
          <a:prstGeom prst="rect">
            <a:avLst/>
          </a:prstGeom>
          <a:noFill/>
          <a:ln/>
        </p:spPr>
        <p:txBody>
          <a:bodyPr wrap="square" lIns="0" tIns="0" rIns="0" bIns="0" rtlCol="0" anchor="ctr"/>
          <a:lstStyle/>
          <a:p>
            <a:pPr marL="0" indent="0">
              <a:buNone/>
            </a:pPr>
            <a:r>
              <a:rPr lang="en-US" sz="2000" b="1" kern="0" spc="100" dirty="0">
                <a:solidFill>
                  <a:schemeClr val="bg1"/>
                </a:solidFill>
                <a:ea typeface="Calibri" pitchFamily="34" charset="-122"/>
                <a:cs typeface="Calibri" pitchFamily="34" charset="-120"/>
              </a:rPr>
              <a:t>TCL </a:t>
            </a:r>
            <a:r>
              <a:rPr lang="en-US" sz="2000" b="1" kern="0" spc="100" dirty="0" err="1">
                <a:solidFill>
                  <a:schemeClr val="bg1"/>
                </a:solidFill>
                <a:ea typeface="Calibri" pitchFamily="34" charset="-122"/>
                <a:cs typeface="Calibri" pitchFamily="34" charset="-120"/>
              </a:rPr>
              <a:t>EXCLUSIONSd</a:t>
            </a:r>
            <a:endParaRPr lang="en-US" sz="2000" dirty="0">
              <a:solidFill>
                <a:schemeClr val="bg1"/>
              </a:solidFill>
            </a:endParaRPr>
          </a:p>
        </p:txBody>
      </p:sp>
      <p:pic>
        <p:nvPicPr>
          <p:cNvPr id="55" name="Image 7">
            <a:extLst>
              <a:ext uri="{FF2B5EF4-FFF2-40B4-BE49-F238E27FC236}">
                <a16:creationId xmlns:a16="http://schemas.microsoft.com/office/drawing/2014/main" id="{B8A91E2A-8B39-5DFF-68CD-473F88FC51AA}"/>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6394232" y="2397158"/>
            <a:ext cx="292608" cy="292608"/>
          </a:xfrm>
          <a:prstGeom prst="rect">
            <a:avLst/>
          </a:prstGeom>
        </p:spPr>
      </p:pic>
      <p:sp>
        <p:nvSpPr>
          <p:cNvPr id="57" name="Text 24">
            <a:extLst>
              <a:ext uri="{FF2B5EF4-FFF2-40B4-BE49-F238E27FC236}">
                <a16:creationId xmlns:a16="http://schemas.microsoft.com/office/drawing/2014/main" id="{A32DA94D-5CF3-240F-041C-948F70E3F5C3}"/>
              </a:ext>
            </a:extLst>
          </p:cNvPr>
          <p:cNvSpPr/>
          <p:nvPr/>
        </p:nvSpPr>
        <p:spPr>
          <a:xfrm>
            <a:off x="6814856" y="2115531"/>
            <a:ext cx="4663440" cy="274320"/>
          </a:xfrm>
          <a:prstGeom prst="rect">
            <a:avLst/>
          </a:prstGeom>
          <a:noFill/>
          <a:ln/>
        </p:spPr>
        <p:txBody>
          <a:bodyPr wrap="square" lIns="0" tIns="0" rIns="0" bIns="0" rtlCol="0" anchor="t"/>
          <a:lstStyle/>
          <a:p>
            <a:r>
              <a:rPr lang="en-US" b="1">
                <a:solidFill>
                  <a:srgbClr val="003B70"/>
                </a:solidFill>
                <a:ea typeface="Calibri" pitchFamily="34" charset="-122"/>
                <a:cs typeface="Calibri" pitchFamily="34" charset="-120"/>
              </a:rPr>
              <a:t>Conditions related to Alzheimer’s or dementia</a:t>
            </a:r>
          </a:p>
        </p:txBody>
      </p:sp>
      <p:sp>
        <p:nvSpPr>
          <p:cNvPr id="59" name="Text 25">
            <a:extLst>
              <a:ext uri="{FF2B5EF4-FFF2-40B4-BE49-F238E27FC236}">
                <a16:creationId xmlns:a16="http://schemas.microsoft.com/office/drawing/2014/main" id="{4BE0166B-E356-2BEB-34F6-35C3D18AD8D4}"/>
              </a:ext>
            </a:extLst>
          </p:cNvPr>
          <p:cNvSpPr/>
          <p:nvPr/>
        </p:nvSpPr>
        <p:spPr>
          <a:xfrm>
            <a:off x="6814856" y="2645922"/>
            <a:ext cx="4771064" cy="563270"/>
          </a:xfrm>
          <a:prstGeom prst="rect">
            <a:avLst/>
          </a:prstGeom>
          <a:noFill/>
          <a:ln/>
        </p:spPr>
        <p:txBody>
          <a:bodyPr wrap="square" lIns="0" tIns="0" rIns="0" bIns="0" rtlCol="0" anchor="t"/>
          <a:lstStyle/>
          <a:p>
            <a:pPr>
              <a:lnSpc>
                <a:spcPct val="112000"/>
              </a:lnSpc>
            </a:pPr>
            <a:r>
              <a:rPr lang="en-US">
                <a:solidFill>
                  <a:srgbClr val="003B70"/>
                </a:solidFill>
                <a:ea typeface="Calibri" pitchFamily="34" charset="-122"/>
                <a:cs typeface="Calibri" pitchFamily="34" charset="-120"/>
              </a:rPr>
              <a:t>Has a condition related to Alzheimer’s or dementia.</a:t>
            </a:r>
          </a:p>
        </p:txBody>
      </p:sp>
      <p:sp>
        <p:nvSpPr>
          <p:cNvPr id="61" name="Shape 26" descr="This is a line">
            <a:extLst>
              <a:ext uri="{FF2B5EF4-FFF2-40B4-BE49-F238E27FC236}">
                <a16:creationId xmlns:a16="http://schemas.microsoft.com/office/drawing/2014/main" id="{F97C2066-9814-7BD8-FEE0-588C71C8525D}"/>
              </a:ext>
            </a:extLst>
          </p:cNvPr>
          <p:cNvSpPr/>
          <p:nvPr/>
        </p:nvSpPr>
        <p:spPr>
          <a:xfrm>
            <a:off x="6412520" y="3263965"/>
            <a:ext cx="5084064" cy="0"/>
          </a:xfrm>
          <a:prstGeom prst="line">
            <a:avLst/>
          </a:prstGeom>
          <a:noFill/>
          <a:ln w="9525">
            <a:solidFill>
              <a:srgbClr val="E1E8E7"/>
            </a:solidFill>
            <a:prstDash val="solid"/>
          </a:ln>
        </p:spPr>
        <p:txBody>
          <a:bodyPr/>
          <a:lstStyle/>
          <a:p>
            <a:endParaRPr lang="en-US">
              <a:solidFill>
                <a:srgbClr val="003B70"/>
              </a:solidFill>
            </a:endParaRPr>
          </a:p>
        </p:txBody>
      </p:sp>
      <p:pic>
        <p:nvPicPr>
          <p:cNvPr id="63" name="Image 8">
            <a:extLst>
              <a:ext uri="{FF2B5EF4-FFF2-40B4-BE49-F238E27FC236}">
                <a16:creationId xmlns:a16="http://schemas.microsoft.com/office/drawing/2014/main" id="{390A7D8D-D1BF-78CF-A9B6-490B6C85827F}"/>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6394232" y="3332284"/>
            <a:ext cx="292608" cy="292608"/>
          </a:xfrm>
          <a:prstGeom prst="rect">
            <a:avLst/>
          </a:prstGeom>
        </p:spPr>
      </p:pic>
      <p:sp>
        <p:nvSpPr>
          <p:cNvPr id="65" name="Text 27">
            <a:extLst>
              <a:ext uri="{FF2B5EF4-FFF2-40B4-BE49-F238E27FC236}">
                <a16:creationId xmlns:a16="http://schemas.microsoft.com/office/drawing/2014/main" id="{6E45DF4C-EA65-5BC5-204A-DDCF7C883DB0}"/>
              </a:ext>
            </a:extLst>
          </p:cNvPr>
          <p:cNvSpPr/>
          <p:nvPr/>
        </p:nvSpPr>
        <p:spPr>
          <a:xfrm>
            <a:off x="6851432" y="3263965"/>
            <a:ext cx="4663440" cy="274320"/>
          </a:xfrm>
          <a:prstGeom prst="rect">
            <a:avLst/>
          </a:prstGeom>
          <a:noFill/>
          <a:ln/>
        </p:spPr>
        <p:txBody>
          <a:bodyPr wrap="square" lIns="0" tIns="0" rIns="0" bIns="0" rtlCol="0" anchor="t"/>
          <a:lstStyle/>
          <a:p>
            <a:pPr marL="0" indent="0">
              <a:buNone/>
            </a:pPr>
            <a:r>
              <a:rPr lang="en-US" b="1">
                <a:solidFill>
                  <a:srgbClr val="003B70"/>
                </a:solidFill>
                <a:ea typeface="Calibri" pitchFamily="34" charset="-122"/>
                <a:cs typeface="Calibri" pitchFamily="34" charset="-120"/>
              </a:rPr>
              <a:t>Nursing Facility-Level Care</a:t>
            </a:r>
            <a:endParaRPr lang="en-US">
              <a:solidFill>
                <a:srgbClr val="003B70"/>
              </a:solidFill>
            </a:endParaRPr>
          </a:p>
        </p:txBody>
      </p:sp>
      <p:sp>
        <p:nvSpPr>
          <p:cNvPr id="67" name="Text 28">
            <a:extLst>
              <a:ext uri="{FF2B5EF4-FFF2-40B4-BE49-F238E27FC236}">
                <a16:creationId xmlns:a16="http://schemas.microsoft.com/office/drawing/2014/main" id="{696A272D-3544-2442-8123-7B5268343209}"/>
              </a:ext>
            </a:extLst>
          </p:cNvPr>
          <p:cNvSpPr/>
          <p:nvPr/>
        </p:nvSpPr>
        <p:spPr>
          <a:xfrm>
            <a:off x="6833144" y="3624892"/>
            <a:ext cx="4663440" cy="563270"/>
          </a:xfrm>
          <a:prstGeom prst="rect">
            <a:avLst/>
          </a:prstGeom>
          <a:noFill/>
          <a:ln/>
        </p:spPr>
        <p:txBody>
          <a:bodyPr wrap="square" lIns="0" tIns="0" rIns="0" bIns="0" rtlCol="0" anchor="t"/>
          <a:lstStyle/>
          <a:p>
            <a:pPr marL="0" indent="0">
              <a:lnSpc>
                <a:spcPct val="112000"/>
              </a:lnSpc>
              <a:buNone/>
            </a:pPr>
            <a:r>
              <a:rPr lang="en-US">
                <a:solidFill>
                  <a:srgbClr val="003B70"/>
                </a:solidFill>
                <a:ea typeface="Calibri" pitchFamily="34" charset="-122"/>
                <a:cs typeface="Calibri" pitchFamily="34" charset="-120"/>
              </a:rPr>
              <a:t>Individuals needing nursing facility–level care.</a:t>
            </a:r>
          </a:p>
        </p:txBody>
      </p:sp>
      <p:sp>
        <p:nvSpPr>
          <p:cNvPr id="69" name="Shape 29" descr="This is a line">
            <a:extLst>
              <a:ext uri="{FF2B5EF4-FFF2-40B4-BE49-F238E27FC236}">
                <a16:creationId xmlns:a16="http://schemas.microsoft.com/office/drawing/2014/main" id="{2F66D783-8FEB-6FD4-6006-0EABF0774F3E}"/>
              </a:ext>
            </a:extLst>
          </p:cNvPr>
          <p:cNvSpPr/>
          <p:nvPr/>
        </p:nvSpPr>
        <p:spPr>
          <a:xfrm>
            <a:off x="6394232" y="4034404"/>
            <a:ext cx="5084064" cy="0"/>
          </a:xfrm>
          <a:prstGeom prst="line">
            <a:avLst/>
          </a:prstGeom>
          <a:noFill/>
          <a:ln w="9525">
            <a:solidFill>
              <a:srgbClr val="E1E8E7"/>
            </a:solidFill>
            <a:prstDash val="solid"/>
          </a:ln>
        </p:spPr>
        <p:txBody>
          <a:bodyPr/>
          <a:lstStyle/>
          <a:p>
            <a:endParaRPr lang="en-US">
              <a:solidFill>
                <a:srgbClr val="003B70"/>
              </a:solidFill>
            </a:endParaRPr>
          </a:p>
        </p:txBody>
      </p:sp>
      <p:pic>
        <p:nvPicPr>
          <p:cNvPr id="71" name="Image 9">
            <a:extLst>
              <a:ext uri="{FF2B5EF4-FFF2-40B4-BE49-F238E27FC236}">
                <a16:creationId xmlns:a16="http://schemas.microsoft.com/office/drawing/2014/main" id="{89CE411B-DF85-826B-D4E3-3FC30C1FF5E0}"/>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6394232" y="4206450"/>
            <a:ext cx="292608" cy="292608"/>
          </a:xfrm>
          <a:prstGeom prst="rect">
            <a:avLst/>
          </a:prstGeom>
        </p:spPr>
      </p:pic>
      <p:sp>
        <p:nvSpPr>
          <p:cNvPr id="73" name="Text 30">
            <a:extLst>
              <a:ext uri="{FF2B5EF4-FFF2-40B4-BE49-F238E27FC236}">
                <a16:creationId xmlns:a16="http://schemas.microsoft.com/office/drawing/2014/main" id="{CB09EF78-5614-C2DB-11C7-C0D50D9F5F48}"/>
              </a:ext>
            </a:extLst>
          </p:cNvPr>
          <p:cNvSpPr/>
          <p:nvPr/>
        </p:nvSpPr>
        <p:spPr>
          <a:xfrm>
            <a:off x="6814856" y="4069080"/>
            <a:ext cx="4663440" cy="274320"/>
          </a:xfrm>
          <a:prstGeom prst="rect">
            <a:avLst/>
          </a:prstGeom>
          <a:noFill/>
          <a:ln/>
        </p:spPr>
        <p:txBody>
          <a:bodyPr wrap="square" lIns="0" tIns="0" rIns="0" bIns="0" rtlCol="0" anchor="t"/>
          <a:lstStyle/>
          <a:p>
            <a:pPr marL="0" indent="0">
              <a:buNone/>
            </a:pPr>
            <a:r>
              <a:rPr lang="en-US" b="1">
                <a:solidFill>
                  <a:srgbClr val="003B70"/>
                </a:solidFill>
                <a:ea typeface="Calibri" pitchFamily="34" charset="-122"/>
                <a:cs typeface="Calibri" pitchFamily="34" charset="-120"/>
              </a:rPr>
              <a:t>Other Conditions</a:t>
            </a:r>
            <a:endParaRPr lang="en-US">
              <a:solidFill>
                <a:srgbClr val="003B70"/>
              </a:solidFill>
            </a:endParaRPr>
          </a:p>
        </p:txBody>
      </p:sp>
      <p:sp>
        <p:nvSpPr>
          <p:cNvPr id="75" name="Text 31">
            <a:extLst>
              <a:ext uri="{FF2B5EF4-FFF2-40B4-BE49-F238E27FC236}">
                <a16:creationId xmlns:a16="http://schemas.microsoft.com/office/drawing/2014/main" id="{F1F9F944-2990-97AC-3065-4C12BEDF529C}"/>
              </a:ext>
            </a:extLst>
          </p:cNvPr>
          <p:cNvSpPr/>
          <p:nvPr/>
        </p:nvSpPr>
        <p:spPr>
          <a:xfrm>
            <a:off x="6814856" y="4343400"/>
            <a:ext cx="4663440" cy="563270"/>
          </a:xfrm>
          <a:prstGeom prst="rect">
            <a:avLst/>
          </a:prstGeom>
          <a:noFill/>
          <a:ln/>
        </p:spPr>
        <p:txBody>
          <a:bodyPr wrap="square" lIns="0" tIns="0" rIns="0" bIns="0" rtlCol="0" anchor="t"/>
          <a:lstStyle/>
          <a:p>
            <a:pPr marL="0" indent="0">
              <a:lnSpc>
                <a:spcPct val="112000"/>
              </a:lnSpc>
              <a:buNone/>
            </a:pPr>
            <a:r>
              <a:rPr lang="en-US">
                <a:solidFill>
                  <a:srgbClr val="003B70"/>
                </a:solidFill>
                <a:ea typeface="Calibri" pitchFamily="34" charset="-122"/>
                <a:cs typeface="Calibri" pitchFamily="34" charset="-120"/>
              </a:rPr>
              <a:t>Individuals with intellectual or developmental disabilities or traumatic brain injuries unless they also have a serious mental illness.</a:t>
            </a:r>
          </a:p>
        </p:txBody>
      </p:sp>
      <p:sp>
        <p:nvSpPr>
          <p:cNvPr id="77" name="Shape 32" descr="This is a line">
            <a:extLst>
              <a:ext uri="{FF2B5EF4-FFF2-40B4-BE49-F238E27FC236}">
                <a16:creationId xmlns:a16="http://schemas.microsoft.com/office/drawing/2014/main" id="{9250834E-7F5F-C71A-4CA4-DC22198E559A}"/>
              </a:ext>
            </a:extLst>
          </p:cNvPr>
          <p:cNvSpPr/>
          <p:nvPr/>
        </p:nvSpPr>
        <p:spPr>
          <a:xfrm>
            <a:off x="6394232" y="5330458"/>
            <a:ext cx="5084064" cy="0"/>
          </a:xfrm>
          <a:prstGeom prst="line">
            <a:avLst/>
          </a:prstGeom>
          <a:noFill/>
          <a:ln w="9525">
            <a:solidFill>
              <a:srgbClr val="E1E8E7"/>
            </a:solidFill>
            <a:prstDash val="solid"/>
          </a:ln>
        </p:spPr>
        <p:txBody>
          <a:bodyPr/>
          <a:lstStyle/>
          <a:p>
            <a:endParaRPr lang="en-US">
              <a:solidFill>
                <a:srgbClr val="003B70"/>
              </a:solidFill>
            </a:endParaRPr>
          </a:p>
        </p:txBody>
      </p:sp>
      <p:pic>
        <p:nvPicPr>
          <p:cNvPr id="81" name="Image 10">
            <a:extLst>
              <a:ext uri="{FF2B5EF4-FFF2-40B4-BE49-F238E27FC236}">
                <a16:creationId xmlns:a16="http://schemas.microsoft.com/office/drawing/2014/main" id="{5BECC716-5FDA-2342-FD1C-5969F31B1D7B}"/>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6394232" y="5375257"/>
            <a:ext cx="292608" cy="292608"/>
          </a:xfrm>
          <a:prstGeom prst="rect">
            <a:avLst/>
          </a:prstGeom>
        </p:spPr>
      </p:pic>
      <p:sp>
        <p:nvSpPr>
          <p:cNvPr id="83" name="Text 33">
            <a:extLst>
              <a:ext uri="{FF2B5EF4-FFF2-40B4-BE49-F238E27FC236}">
                <a16:creationId xmlns:a16="http://schemas.microsoft.com/office/drawing/2014/main" id="{108D2542-2C5A-92FF-6576-50C40FD3D03B}"/>
              </a:ext>
            </a:extLst>
          </p:cNvPr>
          <p:cNvSpPr/>
          <p:nvPr/>
        </p:nvSpPr>
        <p:spPr>
          <a:xfrm>
            <a:off x="6814856" y="5318333"/>
            <a:ext cx="5065776" cy="362904"/>
          </a:xfrm>
          <a:prstGeom prst="rect">
            <a:avLst/>
          </a:prstGeom>
          <a:noFill/>
          <a:ln/>
        </p:spPr>
        <p:txBody>
          <a:bodyPr wrap="square" lIns="0" tIns="0" rIns="0" bIns="0" rtlCol="0" anchor="t"/>
          <a:lstStyle/>
          <a:p>
            <a:pPr marL="0" indent="0">
              <a:buNone/>
            </a:pPr>
            <a:r>
              <a:rPr lang="en-US" b="1">
                <a:solidFill>
                  <a:srgbClr val="003B70"/>
                </a:solidFill>
                <a:ea typeface="Calibri" pitchFamily="34" charset="-122"/>
                <a:cs typeface="Calibri" pitchFamily="34" charset="-120"/>
              </a:rPr>
              <a:t>Not in/at risk of moving to Adult Care Home</a:t>
            </a:r>
          </a:p>
        </p:txBody>
      </p:sp>
      <p:sp>
        <p:nvSpPr>
          <p:cNvPr id="85" name="Text 34">
            <a:extLst>
              <a:ext uri="{FF2B5EF4-FFF2-40B4-BE49-F238E27FC236}">
                <a16:creationId xmlns:a16="http://schemas.microsoft.com/office/drawing/2014/main" id="{FDE9BCB8-4832-E3D8-0E48-3248C0730CA1}"/>
              </a:ext>
            </a:extLst>
          </p:cNvPr>
          <p:cNvSpPr/>
          <p:nvPr/>
        </p:nvSpPr>
        <p:spPr>
          <a:xfrm>
            <a:off x="6787026" y="5630216"/>
            <a:ext cx="4892438" cy="563270"/>
          </a:xfrm>
          <a:prstGeom prst="rect">
            <a:avLst/>
          </a:prstGeom>
          <a:noFill/>
          <a:ln/>
        </p:spPr>
        <p:txBody>
          <a:bodyPr wrap="square" lIns="0" tIns="0" rIns="0" bIns="0" rtlCol="0" anchor="t"/>
          <a:lstStyle/>
          <a:p>
            <a:pPr marL="0" indent="0">
              <a:lnSpc>
                <a:spcPct val="112000"/>
              </a:lnSpc>
              <a:buNone/>
            </a:pPr>
            <a:r>
              <a:rPr lang="en-US">
                <a:solidFill>
                  <a:srgbClr val="003B70"/>
                </a:solidFill>
                <a:ea typeface="Calibri" pitchFamily="34" charset="-122"/>
                <a:cs typeface="Calibri" pitchFamily="34" charset="-120"/>
              </a:rPr>
              <a:t>Individuals experiencing homelessness who are not eligible for adult care home admission.</a:t>
            </a:r>
          </a:p>
        </p:txBody>
      </p:sp>
      <p:sp>
        <p:nvSpPr>
          <p:cNvPr id="7" name="TextBox 6">
            <a:extLst>
              <a:ext uri="{FF2B5EF4-FFF2-40B4-BE49-F238E27FC236}">
                <a16:creationId xmlns:a16="http://schemas.microsoft.com/office/drawing/2014/main" id="{45F91AE8-0A8C-65FF-AD78-A3E808545D04}"/>
              </a:ext>
              <a:ext uri="{C183D7F6-B498-43B3-948B-1728B52AA6E4}">
                <adec:decorative xmlns:adec="http://schemas.microsoft.com/office/drawing/2017/decorative" val="1"/>
              </a:ext>
            </a:extLst>
          </p:cNvPr>
          <p:cNvSpPr txBox="1"/>
          <p:nvPr/>
        </p:nvSpPr>
        <p:spPr>
          <a:xfrm>
            <a:off x="0" y="6611779"/>
            <a:ext cx="6105378" cy="230832"/>
          </a:xfrm>
          <a:prstGeom prst="rect">
            <a:avLst/>
          </a:prstGeom>
          <a:noFill/>
        </p:spPr>
        <p:txBody>
          <a:bodyPr wrap="square">
            <a:spAutoFit/>
          </a:bodyPr>
          <a:lstStyle/>
          <a:p>
            <a:r>
              <a:rPr lang="en-US" sz="900">
                <a:solidFill>
                  <a:srgbClr val="003B70"/>
                </a:solidFill>
              </a:rPr>
              <a:t>Transitions to Community Living Webinar | NCDHHS | November 2026</a:t>
            </a:r>
          </a:p>
        </p:txBody>
      </p:sp>
      <p:sp>
        <p:nvSpPr>
          <p:cNvPr id="4" name="Slide Number Placeholder 3">
            <a:extLst>
              <a:ext uri="{FF2B5EF4-FFF2-40B4-BE49-F238E27FC236}">
                <a16:creationId xmlns:a16="http://schemas.microsoft.com/office/drawing/2014/main" id="{9C17CE10-2E22-84EF-01B3-E9CD2550091F}"/>
              </a:ext>
            </a:extLst>
          </p:cNvPr>
          <p:cNvSpPr>
            <a:spLocks noGrp="1"/>
          </p:cNvSpPr>
          <p:nvPr>
            <p:ph type="sldNum" sz="quarter" idx="14"/>
          </p:nvPr>
        </p:nvSpPr>
        <p:spPr/>
        <p:txBody>
          <a:bodyPr/>
          <a:lstStyle/>
          <a:p>
            <a:fld id="{11F27F3A-B3E9-41ED-AF8F-A365F10BB65F}" type="slidenum">
              <a:rPr lang="en-US" sz="1100" smtClean="0">
                <a:solidFill>
                  <a:srgbClr val="003B70"/>
                </a:solidFill>
                <a:latin typeface="+mn-lt"/>
              </a:rPr>
              <a:pPr/>
              <a:t>7</a:t>
            </a:fld>
            <a:endParaRPr lang="en-US" sz="1100">
              <a:solidFill>
                <a:srgbClr val="003B70"/>
              </a:solidFill>
              <a:latin typeface="+mn-lt"/>
            </a:endParaRPr>
          </a:p>
        </p:txBody>
      </p:sp>
    </p:spTree>
    <p:extLst>
      <p:ext uri="{BB962C8B-B14F-4D97-AF65-F5344CB8AC3E}">
        <p14:creationId xmlns:p14="http://schemas.microsoft.com/office/powerpoint/2010/main" val="3114613592"/>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AD3ABF-535A-80CB-1DD4-D6ECB2247BF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59CD591-96D7-5CC2-B374-8F9B3102C31D}"/>
              </a:ext>
            </a:extLst>
          </p:cNvPr>
          <p:cNvSpPr>
            <a:spLocks noGrp="1"/>
          </p:cNvSpPr>
          <p:nvPr>
            <p:ph type="title"/>
          </p:nvPr>
        </p:nvSpPr>
        <p:spPr>
          <a:xfrm>
            <a:off x="30565" y="-621793"/>
            <a:ext cx="10457689" cy="548640"/>
          </a:xfrm>
        </p:spPr>
        <p:txBody>
          <a:bodyPr/>
          <a:lstStyle/>
          <a:p>
            <a:r>
              <a:rPr lang="en-US" dirty="0"/>
              <a:t>TCL Impacts to Date</a:t>
            </a:r>
            <a:br>
              <a:rPr lang="en-US" dirty="0"/>
            </a:br>
            <a:endParaRPr lang="en-US" dirty="0"/>
          </a:p>
        </p:txBody>
      </p:sp>
      <p:sp>
        <p:nvSpPr>
          <p:cNvPr id="17" name="Title 4">
            <a:extLst>
              <a:ext uri="{FF2B5EF4-FFF2-40B4-BE49-F238E27FC236}">
                <a16:creationId xmlns:a16="http://schemas.microsoft.com/office/drawing/2014/main" id="{3A6C9116-DE19-D404-A6B0-3BB623DF5D95}"/>
              </a:ext>
            </a:extLst>
          </p:cNvPr>
          <p:cNvSpPr txBox="1">
            <a:spLocks/>
          </p:cNvSpPr>
          <p:nvPr/>
        </p:nvSpPr>
        <p:spPr>
          <a:xfrm>
            <a:off x="6" y="0"/>
            <a:ext cx="10457689" cy="548640"/>
          </a:xfrm>
          <a:prstGeom prst="rect">
            <a:avLst/>
          </a:prstGeom>
        </p:spPr>
        <p:txBody>
          <a:bodyPr anchor="t">
            <a:noAutofit/>
          </a:bodyPr>
          <a:lstStyle>
            <a:defPPr>
              <a:defRPr lang="en-US"/>
            </a:defPPr>
            <a:lvl1pPr defTabSz="514340">
              <a:lnSpc>
                <a:spcPct val="90000"/>
              </a:lnSpc>
              <a:spcBef>
                <a:spcPct val="0"/>
              </a:spcBef>
              <a:buNone/>
              <a:defRPr sz="2700" b="1" i="0" baseline="0">
                <a:solidFill>
                  <a:schemeClr val="tx2">
                    <a:lumMod val="75000"/>
                  </a:schemeClr>
                </a:solidFill>
                <a:ea typeface="+mj-ea"/>
                <a:cs typeface="Times New Roman" panose="02020603050405020304" pitchFamily="18" charset="0"/>
              </a:defRPr>
            </a:lvl1pPr>
          </a:lstStyle>
          <a:p>
            <a:r>
              <a:rPr lang="en-US" dirty="0"/>
              <a:t>TCL Impacts to Date</a:t>
            </a:r>
          </a:p>
        </p:txBody>
      </p:sp>
      <p:sp>
        <p:nvSpPr>
          <p:cNvPr id="3" name="TextBox 2">
            <a:extLst>
              <a:ext uri="{FF2B5EF4-FFF2-40B4-BE49-F238E27FC236}">
                <a16:creationId xmlns:a16="http://schemas.microsoft.com/office/drawing/2014/main" id="{FC8515B0-4885-0AA7-98A1-58A4FC314109}"/>
              </a:ext>
            </a:extLst>
          </p:cNvPr>
          <p:cNvSpPr txBox="1"/>
          <p:nvPr/>
        </p:nvSpPr>
        <p:spPr>
          <a:xfrm>
            <a:off x="327060" y="548640"/>
            <a:ext cx="11308976" cy="92333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b="1" i="0" u="none" strike="noStrike" kern="1200" cap="none" spc="0" normalizeH="0" baseline="0" noProof="0">
                <a:ln>
                  <a:noFill/>
                </a:ln>
                <a:solidFill>
                  <a:srgbClr val="003B70"/>
                </a:solidFill>
                <a:effectLst/>
                <a:uLnTx/>
                <a:uFillTx/>
                <a:latin typeface="Arial"/>
                <a:ea typeface="+mn-ea"/>
                <a:cs typeface="+mn-cs"/>
              </a:rPr>
              <a:t>Over 4,150 people </a:t>
            </a:r>
            <a:r>
              <a:rPr kumimoji="0" lang="en-US" b="0" i="0" u="none" strike="noStrike" kern="1200" cap="none" spc="0" normalizeH="0" baseline="0" noProof="0">
                <a:ln>
                  <a:noFill/>
                </a:ln>
                <a:solidFill>
                  <a:srgbClr val="003B70"/>
                </a:solidFill>
                <a:effectLst/>
                <a:uLnTx/>
                <a:uFillTx/>
                <a:latin typeface="Arial"/>
                <a:ea typeface="+mn-ea"/>
                <a:cs typeface="+mn-cs"/>
              </a:rPr>
              <a:t>in North Carolina are living independently with TCL supports. Evidence shows that </a:t>
            </a:r>
            <a:r>
              <a:rPr kumimoji="0" lang="en-US" b="1" i="0" u="none" strike="noStrike" kern="1200" cap="none" spc="0" normalizeH="0" baseline="0" noProof="0">
                <a:ln>
                  <a:noFill/>
                </a:ln>
                <a:solidFill>
                  <a:srgbClr val="003B70"/>
                </a:solidFill>
                <a:effectLst/>
                <a:uLnTx/>
                <a:uFillTx/>
                <a:latin typeface="Arial"/>
                <a:ea typeface="+mn-ea"/>
                <a:cs typeface="+mn-cs"/>
              </a:rPr>
              <a:t>living in a supportive community empowers adults with SPMI and SMI to shape their own lives</a:t>
            </a:r>
            <a:r>
              <a:rPr kumimoji="0" lang="en-US" b="0" i="0" u="none" strike="noStrike" kern="1200" cap="none" spc="0" normalizeH="0" baseline="0" noProof="0">
                <a:ln>
                  <a:noFill/>
                </a:ln>
                <a:solidFill>
                  <a:srgbClr val="003B70"/>
                </a:solidFill>
                <a:effectLst/>
                <a:uLnTx/>
                <a:uFillTx/>
                <a:latin typeface="Arial"/>
                <a:ea typeface="+mn-ea"/>
                <a:cs typeface="+mn-cs"/>
              </a:rPr>
              <a:t>, choose where they live, contribute to their communities through work or volunteering and form genuine friendships.</a:t>
            </a:r>
          </a:p>
        </p:txBody>
      </p:sp>
      <p:sp>
        <p:nvSpPr>
          <p:cNvPr id="206" name="card1-bg" descr="This is a text box">
            <a:extLst>
              <a:ext uri="{FF2B5EF4-FFF2-40B4-BE49-F238E27FC236}">
                <a16:creationId xmlns:a16="http://schemas.microsoft.com/office/drawing/2014/main" id="{63643F4B-D0A6-5662-F2C8-041F25E3DB7E}"/>
              </a:ext>
            </a:extLst>
          </p:cNvPr>
          <p:cNvSpPr/>
          <p:nvPr/>
        </p:nvSpPr>
        <p:spPr>
          <a:xfrm>
            <a:off x="411479" y="1574461"/>
            <a:ext cx="2641209" cy="4925695"/>
          </a:xfrm>
          <a:prstGeom prst="rect">
            <a:avLst/>
          </a:prstGeom>
          <a:solidFill>
            <a:srgbClr val="FFFFFF"/>
          </a:solidFill>
          <a:ln w="9525">
            <a:solidFill>
              <a:srgbClr val="DDE3EA"/>
            </a:solidFill>
            <a:prstDash val="solid"/>
          </a:ln>
          <a:effectLst>
            <a:outerShdw blurRad="76200" dist="19050" dir="5400000" algn="bl" rotWithShape="0">
              <a:srgbClr val="000000">
                <a:alpha val="12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262626"/>
              </a:solidFill>
              <a:effectLst/>
              <a:uLnTx/>
              <a:uFillTx/>
              <a:latin typeface="Arial"/>
              <a:ea typeface="+mn-ea"/>
              <a:cs typeface="+mn-cs"/>
            </a:endParaRPr>
          </a:p>
        </p:txBody>
      </p:sp>
      <p:sp>
        <p:nvSpPr>
          <p:cNvPr id="207" name="card1-top">
            <a:extLst>
              <a:ext uri="{FF2B5EF4-FFF2-40B4-BE49-F238E27FC236}">
                <a16:creationId xmlns:a16="http://schemas.microsoft.com/office/drawing/2014/main" id="{C9BCE510-A793-6053-3F60-E4B4FBE4F1C1}"/>
              </a:ext>
              <a:ext uri="{C183D7F6-B498-43B3-948B-1728B52AA6E4}">
                <adec:decorative xmlns:adec="http://schemas.microsoft.com/office/drawing/2017/decorative" val="1"/>
              </a:ext>
            </a:extLst>
          </p:cNvPr>
          <p:cNvSpPr/>
          <p:nvPr/>
        </p:nvSpPr>
        <p:spPr>
          <a:xfrm>
            <a:off x="411480" y="1574462"/>
            <a:ext cx="2670734" cy="73152"/>
          </a:xfrm>
          <a:prstGeom prst="rect">
            <a:avLst/>
          </a:prstGeom>
          <a:solidFill>
            <a:srgbClr val="1F3B64"/>
          </a:solidFill>
          <a:ln w="12700">
            <a:solidFill>
              <a:srgbClr val="1F3B64"/>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262626"/>
              </a:solidFill>
              <a:effectLst/>
              <a:uLnTx/>
              <a:uFillTx/>
              <a:latin typeface="Arial"/>
              <a:ea typeface="+mn-ea"/>
              <a:cs typeface="+mn-cs"/>
            </a:endParaRPr>
          </a:p>
        </p:txBody>
      </p:sp>
      <p:sp>
        <p:nvSpPr>
          <p:cNvPr id="208" name="card1-iconbg">
            <a:extLst>
              <a:ext uri="{FF2B5EF4-FFF2-40B4-BE49-F238E27FC236}">
                <a16:creationId xmlns:a16="http://schemas.microsoft.com/office/drawing/2014/main" id="{EB494294-13E7-B32A-A300-BDC98D7B047A}"/>
              </a:ext>
              <a:ext uri="{C183D7F6-B498-43B3-948B-1728B52AA6E4}">
                <adec:decorative xmlns:adec="http://schemas.microsoft.com/office/drawing/2017/decorative" val="1"/>
              </a:ext>
            </a:extLst>
          </p:cNvPr>
          <p:cNvSpPr/>
          <p:nvPr/>
        </p:nvSpPr>
        <p:spPr>
          <a:xfrm>
            <a:off x="594360" y="1793918"/>
            <a:ext cx="457200" cy="457200"/>
          </a:xfrm>
          <a:prstGeom prst="ellipse">
            <a:avLst/>
          </a:prstGeom>
          <a:solidFill>
            <a:srgbClr val="1F3B64"/>
          </a:solidFill>
          <a:ln w="12700">
            <a:solidFill>
              <a:srgbClr val="1F3B64"/>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262626"/>
              </a:solidFill>
              <a:effectLst/>
              <a:uLnTx/>
              <a:uFillTx/>
              <a:latin typeface="Arial"/>
              <a:ea typeface="+mn-ea"/>
              <a:cs typeface="+mn-cs"/>
            </a:endParaRPr>
          </a:p>
        </p:txBody>
      </p:sp>
      <p:pic>
        <p:nvPicPr>
          <p:cNvPr id="209" name="card1-icon">
            <a:extLst>
              <a:ext uri="{FF2B5EF4-FFF2-40B4-BE49-F238E27FC236}">
                <a16:creationId xmlns:a16="http://schemas.microsoft.com/office/drawing/2014/main" id="{A24D288B-3AE8-D5C5-B89C-A7EBDDE51279}"/>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694944" y="1894502"/>
            <a:ext cx="256032" cy="256032"/>
          </a:xfrm>
          <a:prstGeom prst="rect">
            <a:avLst/>
          </a:prstGeom>
        </p:spPr>
      </p:pic>
      <p:sp>
        <p:nvSpPr>
          <p:cNvPr id="210" name="card1-title">
            <a:extLst>
              <a:ext uri="{FF2B5EF4-FFF2-40B4-BE49-F238E27FC236}">
                <a16:creationId xmlns:a16="http://schemas.microsoft.com/office/drawing/2014/main" id="{D5AF7795-BAE4-CB76-DBE5-5BAF57318636}"/>
              </a:ext>
              <a:ext uri="{C183D7F6-B498-43B3-948B-1728B52AA6E4}">
                <adec:decorative xmlns:adec="http://schemas.microsoft.com/office/drawing/2017/decorative" val="0"/>
              </a:ext>
            </a:extLst>
          </p:cNvPr>
          <p:cNvSpPr txBox="1"/>
          <p:nvPr/>
        </p:nvSpPr>
        <p:spPr>
          <a:xfrm>
            <a:off x="1161288" y="1757342"/>
            <a:ext cx="1738046" cy="530352"/>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0" cap="none" spc="0" normalizeH="0" baseline="0" noProof="0">
                <a:ln>
                  <a:noFill/>
                </a:ln>
                <a:solidFill>
                  <a:srgbClr val="003B70"/>
                </a:solidFill>
                <a:effectLst/>
                <a:uLnTx/>
                <a:uFillTx/>
                <a:latin typeface="Arial"/>
                <a:ea typeface="+mn-ea"/>
                <a:cs typeface="+mn-cs"/>
              </a:rPr>
              <a:t>A Home in the Community</a:t>
            </a:r>
            <a:endParaRPr kumimoji="0" lang="en-US" sz="1600" b="0" i="0" u="none" strike="noStrike" kern="0" cap="none" spc="0" normalizeH="0" baseline="0" noProof="0">
              <a:ln>
                <a:noFill/>
              </a:ln>
              <a:solidFill>
                <a:srgbClr val="003B70"/>
              </a:solidFill>
              <a:effectLst/>
              <a:uLnTx/>
              <a:uFillTx/>
              <a:latin typeface="Arial"/>
              <a:ea typeface="+mn-ea"/>
              <a:cs typeface="+mn-cs"/>
            </a:endParaRPr>
          </a:p>
        </p:txBody>
      </p:sp>
      <p:sp>
        <p:nvSpPr>
          <p:cNvPr id="211" name="card1-num">
            <a:extLst>
              <a:ext uri="{FF2B5EF4-FFF2-40B4-BE49-F238E27FC236}">
                <a16:creationId xmlns:a16="http://schemas.microsoft.com/office/drawing/2014/main" id="{823093E7-0B7B-B89F-2B7C-654681504009}"/>
              </a:ext>
            </a:extLst>
          </p:cNvPr>
          <p:cNvSpPr txBox="1"/>
          <p:nvPr/>
        </p:nvSpPr>
        <p:spPr>
          <a:xfrm>
            <a:off x="594360" y="2360846"/>
            <a:ext cx="2304974" cy="50292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0" cap="none" spc="0" normalizeH="0" baseline="0" noProof="0">
                <a:ln>
                  <a:noFill/>
                </a:ln>
                <a:solidFill>
                  <a:srgbClr val="1F3B64"/>
                </a:solidFill>
                <a:effectLst/>
                <a:uLnTx/>
                <a:uFillTx/>
                <a:latin typeface="Arial"/>
                <a:ea typeface="+mn-ea"/>
                <a:cs typeface="+mn-cs"/>
              </a:rPr>
              <a:t>4,150+</a:t>
            </a:r>
            <a:endParaRPr kumimoji="0" lang="en-US" sz="3600" b="0" i="0" u="none" strike="noStrike" kern="0" cap="none" spc="0" normalizeH="0" baseline="0" noProof="0">
              <a:ln>
                <a:noFill/>
              </a:ln>
              <a:solidFill>
                <a:srgbClr val="262626"/>
              </a:solidFill>
              <a:effectLst/>
              <a:uLnTx/>
              <a:uFillTx/>
              <a:latin typeface="Arial"/>
              <a:ea typeface="+mn-ea"/>
              <a:cs typeface="+mn-cs"/>
            </a:endParaRPr>
          </a:p>
        </p:txBody>
      </p:sp>
      <p:sp>
        <p:nvSpPr>
          <p:cNvPr id="212" name="card1-cap">
            <a:extLst>
              <a:ext uri="{FF2B5EF4-FFF2-40B4-BE49-F238E27FC236}">
                <a16:creationId xmlns:a16="http://schemas.microsoft.com/office/drawing/2014/main" id="{873963AE-DF6B-CBE7-1F86-F807AAAB1AFB}"/>
              </a:ext>
            </a:extLst>
          </p:cNvPr>
          <p:cNvSpPr txBox="1"/>
          <p:nvPr/>
        </p:nvSpPr>
        <p:spPr>
          <a:xfrm>
            <a:off x="594360" y="2891198"/>
            <a:ext cx="2304974" cy="749808"/>
          </a:xfrm>
          <a:prstGeom prst="rect">
            <a:avLst/>
          </a:prstGeom>
          <a:noFill/>
          <a:ln/>
        </p:spPr>
        <p:txBody>
          <a:bodyPr wrap="square" lIns="0" tIns="0" rIns="0" bIns="0" rtlCol="0" anchor="t"/>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0" cap="none" spc="0" normalizeH="0" baseline="0" noProof="0">
                <a:ln>
                  <a:noFill/>
                </a:ln>
                <a:solidFill>
                  <a:srgbClr val="003B70"/>
                </a:solidFill>
                <a:effectLst/>
                <a:uLnTx/>
                <a:uFillTx/>
                <a:latin typeface="Arial"/>
                <a:ea typeface="+mn-ea"/>
                <a:cs typeface="+mn-cs"/>
              </a:rPr>
              <a:t>people are living in their own homes in the community today.</a:t>
            </a:r>
          </a:p>
        </p:txBody>
      </p:sp>
      <p:sp>
        <p:nvSpPr>
          <p:cNvPr id="213" name="card1-divider" descr="This is a line&#10;">
            <a:extLst>
              <a:ext uri="{FF2B5EF4-FFF2-40B4-BE49-F238E27FC236}">
                <a16:creationId xmlns:a16="http://schemas.microsoft.com/office/drawing/2014/main" id="{27CAC2B7-5A8D-6A7F-DE05-E2B2F9BF83CB}"/>
              </a:ext>
            </a:extLst>
          </p:cNvPr>
          <p:cNvSpPr/>
          <p:nvPr/>
        </p:nvSpPr>
        <p:spPr>
          <a:xfrm>
            <a:off x="594360" y="3641006"/>
            <a:ext cx="2304974" cy="0"/>
          </a:xfrm>
          <a:prstGeom prst="line">
            <a:avLst/>
          </a:prstGeom>
          <a:noFill/>
          <a:ln w="9525">
            <a:solidFill>
              <a:srgbClr val="DDE3EA"/>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262626"/>
              </a:solidFill>
              <a:effectLst/>
              <a:uLnTx/>
              <a:uFillTx/>
              <a:latin typeface="Arial"/>
              <a:ea typeface="+mn-ea"/>
              <a:cs typeface="+mn-cs"/>
            </a:endParaRPr>
          </a:p>
        </p:txBody>
      </p:sp>
      <p:sp>
        <p:nvSpPr>
          <p:cNvPr id="214" name="card1-bullets">
            <a:extLst>
              <a:ext uri="{FF2B5EF4-FFF2-40B4-BE49-F238E27FC236}">
                <a16:creationId xmlns:a16="http://schemas.microsoft.com/office/drawing/2014/main" id="{DFF51180-B7B1-3250-174E-EE257DD7C85A}"/>
              </a:ext>
            </a:extLst>
          </p:cNvPr>
          <p:cNvSpPr txBox="1"/>
          <p:nvPr/>
        </p:nvSpPr>
        <p:spPr>
          <a:xfrm>
            <a:off x="564835" y="3672629"/>
            <a:ext cx="2487854" cy="1719072"/>
          </a:xfrm>
          <a:prstGeom prst="rect">
            <a:avLst/>
          </a:prstGeom>
          <a:noFill/>
          <a:ln/>
        </p:spPr>
        <p:txBody>
          <a:bodyPr wrap="square" lIns="0" tIns="0" rIns="0" bIns="0" rtlCol="0" anchor="t"/>
          <a:lstStyle/>
          <a:p>
            <a:pPr marL="152400" marR="0" lvl="0" indent="-152400" algn="l" defTabSz="914400" rtl="0" eaLnBrk="1" fontAlgn="auto" latinLnBrk="0" hangingPunct="1">
              <a:lnSpc>
                <a:spcPct val="100000"/>
              </a:lnSpc>
              <a:spcBef>
                <a:spcPts val="0"/>
              </a:spcBef>
              <a:spcAft>
                <a:spcPts val="400"/>
              </a:spcAft>
              <a:buClrTx/>
              <a:buSzPct val="100000"/>
              <a:buFontTx/>
              <a:buChar char="•"/>
              <a:tabLst/>
              <a:defRPr/>
            </a:pPr>
            <a:r>
              <a:rPr kumimoji="0" lang="en-US" sz="1600" b="1" i="0" u="none" strike="noStrike" kern="0" cap="none" spc="0" normalizeH="0" baseline="0" noProof="0">
                <a:ln>
                  <a:noFill/>
                </a:ln>
                <a:solidFill>
                  <a:srgbClr val="003B70"/>
                </a:solidFill>
                <a:effectLst/>
                <a:uLnTx/>
                <a:uFillTx/>
                <a:latin typeface="Arial"/>
                <a:ea typeface="+mn-ea"/>
                <a:cs typeface="+mn-cs"/>
              </a:rPr>
              <a:t>7,867 </a:t>
            </a:r>
            <a:r>
              <a:rPr kumimoji="0" lang="en-US" sz="1600" b="0" i="0" u="none" strike="noStrike" kern="0" cap="none" spc="0" normalizeH="0" baseline="0" noProof="0">
                <a:ln>
                  <a:noFill/>
                </a:ln>
                <a:solidFill>
                  <a:srgbClr val="003B70"/>
                </a:solidFill>
                <a:effectLst/>
                <a:uLnTx/>
                <a:uFillTx/>
                <a:latin typeface="Arial"/>
                <a:ea typeface="+mn-ea"/>
                <a:cs typeface="+mn-cs"/>
              </a:rPr>
              <a:t>people have moved into their own homes since TCL began as of June 2026</a:t>
            </a:r>
          </a:p>
          <a:p>
            <a:pPr marL="152400" marR="0" lvl="0" indent="-152400" algn="l" defTabSz="914400" rtl="0" eaLnBrk="1" fontAlgn="auto" latinLnBrk="0" hangingPunct="1">
              <a:lnSpc>
                <a:spcPct val="100000"/>
              </a:lnSpc>
              <a:spcBef>
                <a:spcPts val="0"/>
              </a:spcBef>
              <a:spcAft>
                <a:spcPts val="400"/>
              </a:spcAft>
              <a:buClrTx/>
              <a:buSzPct val="100000"/>
              <a:buFontTx/>
              <a:buChar char="•"/>
              <a:tabLst/>
              <a:defRPr/>
            </a:pPr>
            <a:r>
              <a:rPr kumimoji="0" lang="en-US" sz="1600" b="1" i="0" u="none" strike="noStrike" kern="0" cap="none" spc="0" normalizeH="0" baseline="0" noProof="0">
                <a:ln>
                  <a:noFill/>
                </a:ln>
                <a:solidFill>
                  <a:srgbClr val="003B70"/>
                </a:solidFill>
                <a:effectLst/>
                <a:uLnTx/>
                <a:uFillTx/>
                <a:latin typeface="Arial"/>
                <a:ea typeface="+mn-ea"/>
                <a:cs typeface="+mn-cs"/>
              </a:rPr>
              <a:t>83% </a:t>
            </a:r>
            <a:r>
              <a:rPr kumimoji="0" lang="en-US" sz="1600" b="0" i="0" u="none" strike="noStrike" kern="0" cap="none" spc="0" normalizeH="0" baseline="0" noProof="0">
                <a:ln>
                  <a:noFill/>
                </a:ln>
                <a:solidFill>
                  <a:srgbClr val="003B70"/>
                </a:solidFill>
                <a:effectLst/>
                <a:uLnTx/>
                <a:uFillTx/>
                <a:latin typeface="Arial"/>
                <a:ea typeface="+mn-ea"/>
                <a:cs typeface="+mn-cs"/>
              </a:rPr>
              <a:t>remained housed one year after moving in</a:t>
            </a:r>
          </a:p>
          <a:p>
            <a:pPr marL="152400" marR="0" lvl="0" indent="-152400" algn="l" defTabSz="914400" rtl="0" eaLnBrk="1" fontAlgn="auto" latinLnBrk="0" hangingPunct="1">
              <a:lnSpc>
                <a:spcPct val="100000"/>
              </a:lnSpc>
              <a:spcBef>
                <a:spcPts val="0"/>
              </a:spcBef>
              <a:spcAft>
                <a:spcPts val="400"/>
              </a:spcAft>
              <a:buClrTx/>
              <a:buSzPct val="100000"/>
              <a:buFontTx/>
              <a:buChar char="•"/>
              <a:tabLst/>
              <a:defRPr/>
            </a:pPr>
            <a:r>
              <a:rPr kumimoji="0" lang="en-US" sz="1600" b="0" i="0" u="none" strike="noStrike" kern="0" cap="none" spc="0" normalizeH="0" baseline="0" noProof="0">
                <a:ln>
                  <a:noFill/>
                </a:ln>
                <a:solidFill>
                  <a:srgbClr val="003B70"/>
                </a:solidFill>
                <a:effectLst/>
                <a:uLnTx/>
                <a:uFillTx/>
                <a:latin typeface="Arial"/>
                <a:ea typeface="+mn-ea"/>
                <a:cs typeface="+mn-cs"/>
              </a:rPr>
              <a:t>More than </a:t>
            </a:r>
            <a:r>
              <a:rPr kumimoji="0" lang="en-US" sz="1600" b="1" i="0" u="none" strike="noStrike" kern="0" cap="none" spc="0" normalizeH="0" baseline="0" noProof="0">
                <a:ln>
                  <a:noFill/>
                </a:ln>
                <a:solidFill>
                  <a:srgbClr val="003B70"/>
                </a:solidFill>
                <a:effectLst/>
                <a:uLnTx/>
                <a:uFillTx/>
                <a:latin typeface="Arial"/>
                <a:ea typeface="+mn-ea"/>
                <a:cs typeface="+mn-cs"/>
              </a:rPr>
              <a:t>90% </a:t>
            </a:r>
            <a:r>
              <a:rPr kumimoji="0" lang="en-US" sz="1600" b="0" i="0" u="none" strike="noStrike" kern="0" cap="none" spc="0" normalizeH="0" baseline="0" noProof="0">
                <a:ln>
                  <a:noFill/>
                </a:ln>
                <a:solidFill>
                  <a:srgbClr val="003B70"/>
                </a:solidFill>
                <a:effectLst/>
                <a:uLnTx/>
                <a:uFillTx/>
                <a:latin typeface="Arial"/>
                <a:ea typeface="+mn-ea"/>
                <a:cs typeface="+mn-cs"/>
              </a:rPr>
              <a:t>of people in adult care homes had face-to-face discussions about community living options.</a:t>
            </a:r>
          </a:p>
        </p:txBody>
      </p:sp>
      <p:sp>
        <p:nvSpPr>
          <p:cNvPr id="215" name="card2-bg">
            <a:extLst>
              <a:ext uri="{FF2B5EF4-FFF2-40B4-BE49-F238E27FC236}">
                <a16:creationId xmlns:a16="http://schemas.microsoft.com/office/drawing/2014/main" id="{CE8D4047-C062-4939-A6FB-194AA36DEA9C}"/>
              </a:ext>
              <a:ext uri="{C183D7F6-B498-43B3-948B-1728B52AA6E4}">
                <adec:decorative xmlns:adec="http://schemas.microsoft.com/office/drawing/2017/decorative" val="1"/>
              </a:ext>
            </a:extLst>
          </p:cNvPr>
          <p:cNvSpPr/>
          <p:nvPr/>
        </p:nvSpPr>
        <p:spPr>
          <a:xfrm>
            <a:off x="3310814" y="1574461"/>
            <a:ext cx="2609186" cy="4925695"/>
          </a:xfrm>
          <a:prstGeom prst="rect">
            <a:avLst/>
          </a:prstGeom>
          <a:solidFill>
            <a:srgbClr val="FFFFFF"/>
          </a:solidFill>
          <a:ln w="9525">
            <a:solidFill>
              <a:srgbClr val="DDE3EA"/>
            </a:solidFill>
            <a:prstDash val="solid"/>
          </a:ln>
          <a:effectLst>
            <a:outerShdw blurRad="76200" dist="19050" dir="5400000" algn="bl" rotWithShape="0">
              <a:srgbClr val="000000">
                <a:alpha val="12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262626"/>
              </a:solidFill>
              <a:effectLst/>
              <a:uLnTx/>
              <a:uFillTx/>
              <a:latin typeface="Arial"/>
              <a:ea typeface="+mn-ea"/>
              <a:cs typeface="+mn-cs"/>
            </a:endParaRPr>
          </a:p>
        </p:txBody>
      </p:sp>
      <p:sp>
        <p:nvSpPr>
          <p:cNvPr id="216" name="card2-top">
            <a:extLst>
              <a:ext uri="{FF2B5EF4-FFF2-40B4-BE49-F238E27FC236}">
                <a16:creationId xmlns:a16="http://schemas.microsoft.com/office/drawing/2014/main" id="{B718DD37-5D72-57E7-7332-FA5B14DF2A23}"/>
              </a:ext>
              <a:ext uri="{C183D7F6-B498-43B3-948B-1728B52AA6E4}">
                <adec:decorative xmlns:adec="http://schemas.microsoft.com/office/drawing/2017/decorative" val="1"/>
              </a:ext>
            </a:extLst>
          </p:cNvPr>
          <p:cNvSpPr/>
          <p:nvPr/>
        </p:nvSpPr>
        <p:spPr>
          <a:xfrm>
            <a:off x="3310814" y="1574462"/>
            <a:ext cx="2670734" cy="73152"/>
          </a:xfrm>
          <a:prstGeom prst="rect">
            <a:avLst/>
          </a:prstGeom>
          <a:solidFill>
            <a:srgbClr val="1F3B64"/>
          </a:solidFill>
          <a:ln w="12700">
            <a:solidFill>
              <a:srgbClr val="1F3B64"/>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262626"/>
              </a:solidFill>
              <a:effectLst/>
              <a:uLnTx/>
              <a:uFillTx/>
              <a:latin typeface="Arial"/>
              <a:ea typeface="+mn-ea"/>
              <a:cs typeface="+mn-cs"/>
            </a:endParaRPr>
          </a:p>
        </p:txBody>
      </p:sp>
      <p:sp>
        <p:nvSpPr>
          <p:cNvPr id="217" name="card2-iconbg">
            <a:extLst>
              <a:ext uri="{FF2B5EF4-FFF2-40B4-BE49-F238E27FC236}">
                <a16:creationId xmlns:a16="http://schemas.microsoft.com/office/drawing/2014/main" id="{5C0FD7FB-ED2A-66AA-D5C3-FDD6BBA53230}"/>
              </a:ext>
              <a:ext uri="{C183D7F6-B498-43B3-948B-1728B52AA6E4}">
                <adec:decorative xmlns:adec="http://schemas.microsoft.com/office/drawing/2017/decorative" val="1"/>
              </a:ext>
            </a:extLst>
          </p:cNvPr>
          <p:cNvSpPr/>
          <p:nvPr/>
        </p:nvSpPr>
        <p:spPr>
          <a:xfrm>
            <a:off x="3493694" y="1793918"/>
            <a:ext cx="457200" cy="457200"/>
          </a:xfrm>
          <a:prstGeom prst="ellipse">
            <a:avLst/>
          </a:prstGeom>
          <a:solidFill>
            <a:srgbClr val="1F3B64"/>
          </a:solidFill>
          <a:ln w="12700">
            <a:solidFill>
              <a:srgbClr val="1F3B64"/>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262626"/>
              </a:solidFill>
              <a:effectLst/>
              <a:uLnTx/>
              <a:uFillTx/>
              <a:latin typeface="Arial"/>
              <a:ea typeface="+mn-ea"/>
              <a:cs typeface="+mn-cs"/>
            </a:endParaRPr>
          </a:p>
        </p:txBody>
      </p:sp>
      <p:pic>
        <p:nvPicPr>
          <p:cNvPr id="218" name="card2-icon" descr="This is a heart icon">
            <a:extLst>
              <a:ext uri="{FF2B5EF4-FFF2-40B4-BE49-F238E27FC236}">
                <a16:creationId xmlns:a16="http://schemas.microsoft.com/office/drawing/2014/main" id="{F1C3DF78-9639-42DD-74FD-DB7E8205384B}"/>
              </a:ext>
            </a:extLst>
          </p:cNvPr>
          <p:cNvPicPr>
            <a:picLocks noChangeAspect="1"/>
          </p:cNvPicPr>
          <p:nvPr/>
        </p:nvPicPr>
        <p:blipFill>
          <a:blip r:embed="rId4"/>
          <a:stretch>
            <a:fillRect/>
          </a:stretch>
        </p:blipFill>
        <p:spPr>
          <a:xfrm>
            <a:off x="3594278" y="1894502"/>
            <a:ext cx="256032" cy="256032"/>
          </a:xfrm>
          <a:prstGeom prst="rect">
            <a:avLst/>
          </a:prstGeom>
        </p:spPr>
      </p:pic>
      <p:sp>
        <p:nvSpPr>
          <p:cNvPr id="219" name="card2-title">
            <a:extLst>
              <a:ext uri="{FF2B5EF4-FFF2-40B4-BE49-F238E27FC236}">
                <a16:creationId xmlns:a16="http://schemas.microsoft.com/office/drawing/2014/main" id="{3AF21D54-A37E-8E62-C0E3-A5E27284EAA2}"/>
              </a:ext>
            </a:extLst>
          </p:cNvPr>
          <p:cNvSpPr txBox="1"/>
          <p:nvPr/>
        </p:nvSpPr>
        <p:spPr>
          <a:xfrm>
            <a:off x="4060622" y="1757342"/>
            <a:ext cx="1738046" cy="530352"/>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0" cap="none" spc="0" normalizeH="0" baseline="0" noProof="0">
                <a:ln>
                  <a:noFill/>
                </a:ln>
                <a:solidFill>
                  <a:srgbClr val="003B70"/>
                </a:solidFill>
                <a:effectLst/>
                <a:uLnTx/>
                <a:uFillTx/>
                <a:latin typeface="Arial"/>
                <a:ea typeface="+mn-ea"/>
                <a:cs typeface="+mn-cs"/>
              </a:rPr>
              <a:t>Access to Mental Health Care</a:t>
            </a:r>
            <a:endParaRPr kumimoji="0" lang="en-US" sz="1600" b="0" i="0" u="none" strike="noStrike" kern="0" cap="none" spc="0" normalizeH="0" baseline="0" noProof="0">
              <a:ln>
                <a:noFill/>
              </a:ln>
              <a:solidFill>
                <a:srgbClr val="003B70"/>
              </a:solidFill>
              <a:effectLst/>
              <a:uLnTx/>
              <a:uFillTx/>
              <a:latin typeface="Arial"/>
              <a:ea typeface="+mn-ea"/>
              <a:cs typeface="+mn-cs"/>
            </a:endParaRPr>
          </a:p>
        </p:txBody>
      </p:sp>
      <p:sp>
        <p:nvSpPr>
          <p:cNvPr id="220" name="card2-num">
            <a:extLst>
              <a:ext uri="{FF2B5EF4-FFF2-40B4-BE49-F238E27FC236}">
                <a16:creationId xmlns:a16="http://schemas.microsoft.com/office/drawing/2014/main" id="{FD395DF9-64A0-3203-315D-52316D1A2ED4}"/>
              </a:ext>
            </a:extLst>
          </p:cNvPr>
          <p:cNvSpPr txBox="1"/>
          <p:nvPr/>
        </p:nvSpPr>
        <p:spPr>
          <a:xfrm>
            <a:off x="3493694" y="2360846"/>
            <a:ext cx="2304974" cy="50292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0" cap="none" spc="0" normalizeH="0" baseline="0" noProof="0">
                <a:ln>
                  <a:noFill/>
                </a:ln>
                <a:solidFill>
                  <a:srgbClr val="1F3B64"/>
                </a:solidFill>
                <a:effectLst/>
                <a:uLnTx/>
                <a:uFillTx/>
                <a:latin typeface="Arial"/>
                <a:ea typeface="+mn-ea"/>
                <a:cs typeface="+mn-cs"/>
              </a:rPr>
              <a:t>90.8%</a:t>
            </a:r>
            <a:endParaRPr kumimoji="0" lang="en-US" sz="3600" b="0" i="0" u="none" strike="noStrike" kern="0" cap="none" spc="0" normalizeH="0" baseline="0" noProof="0">
              <a:ln>
                <a:noFill/>
              </a:ln>
              <a:solidFill>
                <a:srgbClr val="262626"/>
              </a:solidFill>
              <a:effectLst/>
              <a:uLnTx/>
              <a:uFillTx/>
              <a:latin typeface="Arial"/>
              <a:ea typeface="+mn-ea"/>
              <a:cs typeface="+mn-cs"/>
            </a:endParaRPr>
          </a:p>
        </p:txBody>
      </p:sp>
      <p:sp>
        <p:nvSpPr>
          <p:cNvPr id="221" name="card2-cap">
            <a:extLst>
              <a:ext uri="{FF2B5EF4-FFF2-40B4-BE49-F238E27FC236}">
                <a16:creationId xmlns:a16="http://schemas.microsoft.com/office/drawing/2014/main" id="{30C8851F-E514-4A69-8AF5-4794972A44EC}"/>
              </a:ext>
            </a:extLst>
          </p:cNvPr>
          <p:cNvSpPr txBox="1"/>
          <p:nvPr/>
        </p:nvSpPr>
        <p:spPr>
          <a:xfrm>
            <a:off x="3493694" y="2891198"/>
            <a:ext cx="2304974" cy="749808"/>
          </a:xfrm>
          <a:prstGeom prst="rect">
            <a:avLst/>
          </a:prstGeom>
          <a:noFill/>
          <a:ln/>
        </p:spPr>
        <p:txBody>
          <a:bodyPr wrap="square" lIns="0" tIns="0" rIns="0" bIns="0" rtlCol="0" anchor="t"/>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0" cap="none" spc="0" normalizeH="0" baseline="0" noProof="0">
                <a:ln>
                  <a:noFill/>
                </a:ln>
                <a:solidFill>
                  <a:srgbClr val="003B70"/>
                </a:solidFill>
                <a:effectLst/>
                <a:uLnTx/>
                <a:uFillTx/>
                <a:latin typeface="Arial"/>
                <a:ea typeface="+mn-ea"/>
                <a:cs typeface="+mn-cs"/>
              </a:rPr>
              <a:t>of people in TCL housing received recovery services support as of June 2026.</a:t>
            </a:r>
          </a:p>
        </p:txBody>
      </p:sp>
      <p:sp>
        <p:nvSpPr>
          <p:cNvPr id="222" name="card2-divider" descr="This is a line">
            <a:extLst>
              <a:ext uri="{FF2B5EF4-FFF2-40B4-BE49-F238E27FC236}">
                <a16:creationId xmlns:a16="http://schemas.microsoft.com/office/drawing/2014/main" id="{799CDE7A-0B19-449C-2AC6-6C953E367E80}"/>
              </a:ext>
            </a:extLst>
          </p:cNvPr>
          <p:cNvSpPr/>
          <p:nvPr/>
        </p:nvSpPr>
        <p:spPr>
          <a:xfrm>
            <a:off x="3493694" y="3695870"/>
            <a:ext cx="2304974" cy="0"/>
          </a:xfrm>
          <a:prstGeom prst="line">
            <a:avLst/>
          </a:prstGeom>
          <a:noFill/>
          <a:ln w="9525">
            <a:solidFill>
              <a:srgbClr val="DDE3EA"/>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262626"/>
              </a:solidFill>
              <a:effectLst/>
              <a:uLnTx/>
              <a:uFillTx/>
              <a:latin typeface="Arial"/>
              <a:ea typeface="+mn-ea"/>
              <a:cs typeface="+mn-cs"/>
            </a:endParaRPr>
          </a:p>
        </p:txBody>
      </p:sp>
      <p:sp>
        <p:nvSpPr>
          <p:cNvPr id="223" name="card2-bullets">
            <a:extLst>
              <a:ext uri="{FF2B5EF4-FFF2-40B4-BE49-F238E27FC236}">
                <a16:creationId xmlns:a16="http://schemas.microsoft.com/office/drawing/2014/main" id="{B982C31C-FBEC-A65C-B9B7-801358B1520A}"/>
              </a:ext>
            </a:extLst>
          </p:cNvPr>
          <p:cNvSpPr txBox="1"/>
          <p:nvPr/>
        </p:nvSpPr>
        <p:spPr>
          <a:xfrm>
            <a:off x="3493694" y="3787310"/>
            <a:ext cx="2304974" cy="1719072"/>
          </a:xfrm>
          <a:prstGeom prst="rect">
            <a:avLst/>
          </a:prstGeom>
          <a:noFill/>
          <a:ln/>
        </p:spPr>
        <p:txBody>
          <a:bodyPr wrap="square" lIns="0" tIns="0" rIns="0" bIns="0" rtlCol="0" anchor="t"/>
          <a:lstStyle/>
          <a:p>
            <a:pPr marL="152400" marR="0" lvl="0" indent="-152400" algn="l" defTabSz="914400" rtl="0" eaLnBrk="1" fontAlgn="auto" latinLnBrk="0" hangingPunct="1">
              <a:lnSpc>
                <a:spcPct val="100000"/>
              </a:lnSpc>
              <a:spcBef>
                <a:spcPts val="0"/>
              </a:spcBef>
              <a:spcAft>
                <a:spcPts val="400"/>
              </a:spcAft>
              <a:buClrTx/>
              <a:buSzPct val="100000"/>
              <a:buFontTx/>
              <a:buChar char="•"/>
              <a:tabLst/>
              <a:defRPr/>
            </a:pPr>
            <a:r>
              <a:rPr kumimoji="0" lang="en-US" sz="1600" b="0" i="0" u="none" strike="noStrike" kern="0" cap="none" spc="0" normalizeH="0" baseline="0" noProof="0">
                <a:ln>
                  <a:noFill/>
                </a:ln>
                <a:solidFill>
                  <a:srgbClr val="003B70"/>
                </a:solidFill>
                <a:effectLst/>
                <a:uLnTx/>
                <a:uFillTx/>
                <a:latin typeface="Arial"/>
                <a:ea typeface="+mn-ea"/>
                <a:cs typeface="+mn-cs"/>
              </a:rPr>
              <a:t>Includes community-based services and peer support services.</a:t>
            </a:r>
          </a:p>
        </p:txBody>
      </p:sp>
      <p:sp>
        <p:nvSpPr>
          <p:cNvPr id="224" name="card3-bg" descr="This is a text box">
            <a:extLst>
              <a:ext uri="{FF2B5EF4-FFF2-40B4-BE49-F238E27FC236}">
                <a16:creationId xmlns:a16="http://schemas.microsoft.com/office/drawing/2014/main" id="{E44C9BDF-DFB5-EE5C-8C28-08A326224C5B}"/>
              </a:ext>
            </a:extLst>
          </p:cNvPr>
          <p:cNvSpPr/>
          <p:nvPr/>
        </p:nvSpPr>
        <p:spPr>
          <a:xfrm>
            <a:off x="6210147" y="1574462"/>
            <a:ext cx="2716453" cy="4925694"/>
          </a:xfrm>
          <a:prstGeom prst="rect">
            <a:avLst/>
          </a:prstGeom>
          <a:solidFill>
            <a:srgbClr val="FFFFFF"/>
          </a:solidFill>
          <a:ln w="9525">
            <a:solidFill>
              <a:srgbClr val="DDE3EA"/>
            </a:solidFill>
            <a:prstDash val="solid"/>
          </a:ln>
          <a:effectLst>
            <a:outerShdw blurRad="76200" dist="19050" dir="5400000" algn="bl" rotWithShape="0">
              <a:srgbClr val="000000">
                <a:alpha val="12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262626"/>
              </a:solidFill>
              <a:effectLst/>
              <a:uLnTx/>
              <a:uFillTx/>
              <a:latin typeface="Arial"/>
              <a:ea typeface="+mn-ea"/>
              <a:cs typeface="+mn-cs"/>
            </a:endParaRPr>
          </a:p>
        </p:txBody>
      </p:sp>
      <p:sp>
        <p:nvSpPr>
          <p:cNvPr id="225" name="card3-top">
            <a:extLst>
              <a:ext uri="{FF2B5EF4-FFF2-40B4-BE49-F238E27FC236}">
                <a16:creationId xmlns:a16="http://schemas.microsoft.com/office/drawing/2014/main" id="{9D6384A4-3B0C-36C8-96F6-5609B01BEBE1}"/>
              </a:ext>
              <a:ext uri="{C183D7F6-B498-43B3-948B-1728B52AA6E4}">
                <adec:decorative xmlns:adec="http://schemas.microsoft.com/office/drawing/2017/decorative" val="1"/>
              </a:ext>
            </a:extLst>
          </p:cNvPr>
          <p:cNvSpPr/>
          <p:nvPr/>
        </p:nvSpPr>
        <p:spPr>
          <a:xfrm>
            <a:off x="6210148" y="1574462"/>
            <a:ext cx="2716452" cy="73151"/>
          </a:xfrm>
          <a:prstGeom prst="rect">
            <a:avLst/>
          </a:prstGeom>
          <a:solidFill>
            <a:srgbClr val="1F3B64"/>
          </a:solidFill>
          <a:ln w="12700">
            <a:solidFill>
              <a:srgbClr val="1F3B64"/>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262626"/>
              </a:solidFill>
              <a:effectLst/>
              <a:uLnTx/>
              <a:uFillTx/>
              <a:latin typeface="Arial"/>
              <a:ea typeface="+mn-ea"/>
              <a:cs typeface="+mn-cs"/>
            </a:endParaRPr>
          </a:p>
        </p:txBody>
      </p:sp>
      <p:sp>
        <p:nvSpPr>
          <p:cNvPr id="226" name="card3-iconbg">
            <a:extLst>
              <a:ext uri="{FF2B5EF4-FFF2-40B4-BE49-F238E27FC236}">
                <a16:creationId xmlns:a16="http://schemas.microsoft.com/office/drawing/2014/main" id="{6CE1D824-C428-AEE5-4E46-50C46714834B}"/>
              </a:ext>
              <a:ext uri="{C183D7F6-B498-43B3-948B-1728B52AA6E4}">
                <adec:decorative xmlns:adec="http://schemas.microsoft.com/office/drawing/2017/decorative" val="1"/>
              </a:ext>
            </a:extLst>
          </p:cNvPr>
          <p:cNvSpPr/>
          <p:nvPr/>
        </p:nvSpPr>
        <p:spPr>
          <a:xfrm>
            <a:off x="6393028" y="1793918"/>
            <a:ext cx="457200" cy="457200"/>
          </a:xfrm>
          <a:prstGeom prst="ellipse">
            <a:avLst/>
          </a:prstGeom>
          <a:solidFill>
            <a:srgbClr val="1F3B64"/>
          </a:solidFill>
          <a:ln w="12700">
            <a:solidFill>
              <a:srgbClr val="1F3B64"/>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262626"/>
              </a:solidFill>
              <a:effectLst/>
              <a:uLnTx/>
              <a:uFillTx/>
              <a:latin typeface="Arial"/>
              <a:ea typeface="+mn-ea"/>
              <a:cs typeface="+mn-cs"/>
            </a:endParaRPr>
          </a:p>
        </p:txBody>
      </p:sp>
      <p:pic>
        <p:nvPicPr>
          <p:cNvPr id="227" name="card3-icon">
            <a:extLst>
              <a:ext uri="{FF2B5EF4-FFF2-40B4-BE49-F238E27FC236}">
                <a16:creationId xmlns:a16="http://schemas.microsoft.com/office/drawing/2014/main" id="{6ED76C27-AF56-EB77-863F-80828DF67AF7}"/>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6493612" y="1894502"/>
            <a:ext cx="256032" cy="256032"/>
          </a:xfrm>
          <a:prstGeom prst="rect">
            <a:avLst/>
          </a:prstGeom>
        </p:spPr>
      </p:pic>
      <p:sp>
        <p:nvSpPr>
          <p:cNvPr id="228" name="card3-title">
            <a:extLst>
              <a:ext uri="{FF2B5EF4-FFF2-40B4-BE49-F238E27FC236}">
                <a16:creationId xmlns:a16="http://schemas.microsoft.com/office/drawing/2014/main" id="{BB6F6BC7-40C0-3469-A89C-2C83D0825D8A}"/>
              </a:ext>
            </a:extLst>
          </p:cNvPr>
          <p:cNvSpPr txBox="1"/>
          <p:nvPr/>
        </p:nvSpPr>
        <p:spPr>
          <a:xfrm>
            <a:off x="6978243" y="1793918"/>
            <a:ext cx="1920926" cy="530352"/>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0" cap="none" spc="0" normalizeH="0" baseline="0" noProof="0">
                <a:ln>
                  <a:noFill/>
                </a:ln>
                <a:solidFill>
                  <a:srgbClr val="003B70"/>
                </a:solidFill>
                <a:effectLst/>
                <a:uLnTx/>
                <a:uFillTx/>
                <a:latin typeface="Arial"/>
                <a:ea typeface="+mn-ea"/>
                <a:cs typeface="+mn-cs"/>
              </a:rPr>
              <a:t>Avoiding Institutionalized Settings</a:t>
            </a:r>
            <a:endParaRPr kumimoji="0" lang="en-US" sz="1600" b="0" i="0" u="none" strike="noStrike" kern="0" cap="none" spc="0" normalizeH="0" baseline="0" noProof="0">
              <a:ln>
                <a:noFill/>
              </a:ln>
              <a:solidFill>
                <a:srgbClr val="003B70"/>
              </a:solidFill>
              <a:effectLst/>
              <a:uLnTx/>
              <a:uFillTx/>
              <a:latin typeface="Arial"/>
              <a:ea typeface="+mn-ea"/>
              <a:cs typeface="+mn-cs"/>
            </a:endParaRPr>
          </a:p>
        </p:txBody>
      </p:sp>
      <p:sp>
        <p:nvSpPr>
          <p:cNvPr id="229" name="card3-num">
            <a:extLst>
              <a:ext uri="{FF2B5EF4-FFF2-40B4-BE49-F238E27FC236}">
                <a16:creationId xmlns:a16="http://schemas.microsoft.com/office/drawing/2014/main" id="{65CBD8ED-87E0-8026-57E0-F77329EFE4A9}"/>
              </a:ext>
            </a:extLst>
          </p:cNvPr>
          <p:cNvSpPr txBox="1"/>
          <p:nvPr/>
        </p:nvSpPr>
        <p:spPr>
          <a:xfrm>
            <a:off x="6415886" y="2429236"/>
            <a:ext cx="2304974" cy="50292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0" cap="none" spc="0" normalizeH="0" baseline="0" noProof="0">
                <a:ln>
                  <a:noFill/>
                </a:ln>
                <a:solidFill>
                  <a:srgbClr val="1F3B64"/>
                </a:solidFill>
                <a:effectLst/>
                <a:uLnTx/>
                <a:uFillTx/>
                <a:latin typeface="Arial"/>
                <a:ea typeface="+mn-ea"/>
                <a:cs typeface="+mn-cs"/>
              </a:rPr>
              <a:t>93.9%</a:t>
            </a:r>
            <a:endParaRPr kumimoji="0" lang="en-US" sz="3600" b="0" i="0" u="none" strike="noStrike" kern="0" cap="none" spc="0" normalizeH="0" baseline="0" noProof="0">
              <a:ln>
                <a:noFill/>
              </a:ln>
              <a:solidFill>
                <a:srgbClr val="262626"/>
              </a:solidFill>
              <a:effectLst/>
              <a:uLnTx/>
              <a:uFillTx/>
              <a:latin typeface="Arial"/>
              <a:ea typeface="+mn-ea"/>
              <a:cs typeface="+mn-cs"/>
            </a:endParaRPr>
          </a:p>
        </p:txBody>
      </p:sp>
      <p:sp>
        <p:nvSpPr>
          <p:cNvPr id="230" name="card3-cap">
            <a:extLst>
              <a:ext uri="{FF2B5EF4-FFF2-40B4-BE49-F238E27FC236}">
                <a16:creationId xmlns:a16="http://schemas.microsoft.com/office/drawing/2014/main" id="{C9E9368B-F903-FA49-C977-7BF63DF855BE}"/>
              </a:ext>
            </a:extLst>
          </p:cNvPr>
          <p:cNvSpPr txBox="1"/>
          <p:nvPr/>
        </p:nvSpPr>
        <p:spPr>
          <a:xfrm>
            <a:off x="6393028" y="2970347"/>
            <a:ext cx="2304974" cy="749808"/>
          </a:xfrm>
          <a:prstGeom prst="rect">
            <a:avLst/>
          </a:prstGeom>
          <a:noFill/>
          <a:ln/>
        </p:spPr>
        <p:txBody>
          <a:bodyPr wrap="square" lIns="0" tIns="0" rIns="0" bIns="0" rtlCol="0" anchor="t"/>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0" cap="none" spc="0" normalizeH="0" baseline="0" noProof="0">
                <a:ln>
                  <a:noFill/>
                </a:ln>
                <a:solidFill>
                  <a:srgbClr val="003B70"/>
                </a:solidFill>
                <a:effectLst/>
                <a:uLnTx/>
                <a:uFillTx/>
                <a:latin typeface="Arial"/>
                <a:ea typeface="+mn-ea"/>
                <a:cs typeface="+mn-cs"/>
              </a:rPr>
              <a:t>of people referred to an adult care home were diverted for SFY 2026.</a:t>
            </a:r>
          </a:p>
        </p:txBody>
      </p:sp>
      <p:sp>
        <p:nvSpPr>
          <p:cNvPr id="231" name="card3-divider" descr="This is a line">
            <a:extLst>
              <a:ext uri="{FF2B5EF4-FFF2-40B4-BE49-F238E27FC236}">
                <a16:creationId xmlns:a16="http://schemas.microsoft.com/office/drawing/2014/main" id="{4AD5A7D3-859D-A9A0-8F3A-C1C4020CAABF}"/>
              </a:ext>
            </a:extLst>
          </p:cNvPr>
          <p:cNvSpPr/>
          <p:nvPr/>
        </p:nvSpPr>
        <p:spPr>
          <a:xfrm>
            <a:off x="6393028" y="3695870"/>
            <a:ext cx="2304974" cy="0"/>
          </a:xfrm>
          <a:prstGeom prst="line">
            <a:avLst/>
          </a:prstGeom>
          <a:noFill/>
          <a:ln w="9525">
            <a:solidFill>
              <a:srgbClr val="DDE3EA"/>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262626"/>
              </a:solidFill>
              <a:effectLst/>
              <a:uLnTx/>
              <a:uFillTx/>
              <a:latin typeface="Arial"/>
              <a:ea typeface="+mn-ea"/>
              <a:cs typeface="+mn-cs"/>
            </a:endParaRPr>
          </a:p>
        </p:txBody>
      </p:sp>
      <p:sp>
        <p:nvSpPr>
          <p:cNvPr id="232" name="card3-bullets">
            <a:extLst>
              <a:ext uri="{FF2B5EF4-FFF2-40B4-BE49-F238E27FC236}">
                <a16:creationId xmlns:a16="http://schemas.microsoft.com/office/drawing/2014/main" id="{190C9C44-6B8D-2AD3-1BF2-B49232DAB63D}"/>
              </a:ext>
            </a:extLst>
          </p:cNvPr>
          <p:cNvSpPr txBox="1"/>
          <p:nvPr/>
        </p:nvSpPr>
        <p:spPr>
          <a:xfrm>
            <a:off x="6393028" y="3787310"/>
            <a:ext cx="2533572" cy="1719072"/>
          </a:xfrm>
          <a:prstGeom prst="rect">
            <a:avLst/>
          </a:prstGeom>
          <a:noFill/>
          <a:ln/>
        </p:spPr>
        <p:txBody>
          <a:bodyPr wrap="square" lIns="0" tIns="0" rIns="0" bIns="0" rtlCol="0" anchor="t"/>
          <a:lstStyle/>
          <a:p>
            <a:pPr marL="152400" marR="0" lvl="0" indent="-152400" algn="l" defTabSz="914400" rtl="0" eaLnBrk="1" fontAlgn="auto" latinLnBrk="0" hangingPunct="1">
              <a:lnSpc>
                <a:spcPct val="100000"/>
              </a:lnSpc>
              <a:spcBef>
                <a:spcPts val="0"/>
              </a:spcBef>
              <a:spcAft>
                <a:spcPts val="400"/>
              </a:spcAft>
              <a:buClrTx/>
              <a:buSzPct val="100000"/>
              <a:buFontTx/>
              <a:buChar char="•"/>
              <a:tabLst/>
              <a:defRPr/>
            </a:pPr>
            <a:r>
              <a:rPr kumimoji="0" lang="en-US" sz="1600" b="0" i="0" u="none" strike="noStrike" kern="0" cap="none" spc="0" normalizeH="0" baseline="0" noProof="0">
                <a:ln>
                  <a:noFill/>
                </a:ln>
                <a:solidFill>
                  <a:srgbClr val="003B70"/>
                </a:solidFill>
                <a:effectLst/>
                <a:uLnTx/>
                <a:uFillTx/>
                <a:latin typeface="Arial"/>
                <a:ea typeface="+mn-ea"/>
                <a:cs typeface="+mn-cs"/>
              </a:rPr>
              <a:t>Only </a:t>
            </a:r>
            <a:r>
              <a:rPr kumimoji="0" lang="en-US" sz="1600" b="1" i="0" u="none" strike="noStrike" kern="0" cap="none" spc="0" normalizeH="0" baseline="0" noProof="0">
                <a:ln>
                  <a:noFill/>
                </a:ln>
                <a:solidFill>
                  <a:srgbClr val="003B70"/>
                </a:solidFill>
                <a:effectLst/>
                <a:uLnTx/>
                <a:uFillTx/>
                <a:latin typeface="Arial"/>
                <a:ea typeface="+mn-ea"/>
                <a:cs typeface="+mn-cs"/>
              </a:rPr>
              <a:t>27</a:t>
            </a:r>
            <a:r>
              <a:rPr kumimoji="0" lang="en-US" sz="1600" b="0" i="0" u="none" strike="noStrike" kern="0" cap="none" spc="0" normalizeH="0" baseline="0" noProof="0">
                <a:ln>
                  <a:noFill/>
                </a:ln>
                <a:solidFill>
                  <a:srgbClr val="003B70"/>
                </a:solidFill>
                <a:effectLst/>
                <a:uLnTx/>
                <a:uFillTx/>
                <a:latin typeface="Arial"/>
                <a:ea typeface="+mn-ea"/>
                <a:cs typeface="+mn-cs"/>
              </a:rPr>
              <a:t> people entered an adult care home during SFY 2026</a:t>
            </a:r>
          </a:p>
          <a:p>
            <a:pPr marL="152400" marR="0" lvl="0" indent="-152400" algn="l" defTabSz="914400" rtl="0" eaLnBrk="1" fontAlgn="auto" latinLnBrk="0" hangingPunct="1">
              <a:lnSpc>
                <a:spcPct val="100000"/>
              </a:lnSpc>
              <a:spcBef>
                <a:spcPts val="0"/>
              </a:spcBef>
              <a:spcAft>
                <a:spcPts val="400"/>
              </a:spcAft>
              <a:buClrTx/>
              <a:buSzPct val="100000"/>
              <a:buFontTx/>
              <a:buChar char="•"/>
              <a:tabLst/>
              <a:defRPr/>
            </a:pPr>
            <a:r>
              <a:rPr kumimoji="0" lang="en-US" sz="1600" b="1" i="0" u="none" strike="noStrike" kern="0" cap="none" spc="0" normalizeH="0" baseline="0" noProof="0">
                <a:ln>
                  <a:noFill/>
                </a:ln>
                <a:solidFill>
                  <a:srgbClr val="003B70"/>
                </a:solidFill>
                <a:effectLst/>
                <a:uLnTx/>
                <a:uFillTx/>
                <a:latin typeface="Arial"/>
                <a:ea typeface="+mn-ea"/>
                <a:cs typeface="+mn-cs"/>
              </a:rPr>
              <a:t>6,700+ </a:t>
            </a:r>
            <a:r>
              <a:rPr kumimoji="0" lang="en-US" sz="1600" b="0" i="0" u="none" strike="noStrike" kern="0" cap="none" spc="0" normalizeH="0" baseline="0" noProof="0">
                <a:ln>
                  <a:noFill/>
                </a:ln>
                <a:solidFill>
                  <a:srgbClr val="003B70"/>
                </a:solidFill>
                <a:effectLst/>
                <a:uLnTx/>
                <a:uFillTx/>
                <a:latin typeface="Arial"/>
                <a:ea typeface="+mn-ea"/>
                <a:cs typeface="+mn-cs"/>
              </a:rPr>
              <a:t>diversions through screening and outreach as of June 2026.</a:t>
            </a:r>
          </a:p>
          <a:p>
            <a:pPr marL="152400" marR="0" lvl="0" indent="-152400" algn="l" defTabSz="914400" rtl="0" eaLnBrk="1" fontAlgn="auto" latinLnBrk="0" hangingPunct="1">
              <a:lnSpc>
                <a:spcPct val="100000"/>
              </a:lnSpc>
              <a:spcBef>
                <a:spcPts val="0"/>
              </a:spcBef>
              <a:spcAft>
                <a:spcPts val="400"/>
              </a:spcAft>
              <a:buClrTx/>
              <a:buSzPct val="100000"/>
              <a:buFontTx/>
              <a:buChar char="•"/>
              <a:tabLst/>
              <a:defRPr/>
            </a:pPr>
            <a:r>
              <a:rPr kumimoji="0" lang="en-US" sz="1600" b="1" i="0" u="none" strike="noStrike" kern="0" cap="none" spc="0" normalizeH="0" baseline="0" noProof="0">
                <a:ln>
                  <a:noFill/>
                </a:ln>
                <a:solidFill>
                  <a:srgbClr val="003B70"/>
                </a:solidFill>
                <a:effectLst/>
                <a:uLnTx/>
                <a:uFillTx/>
                <a:latin typeface="Arial"/>
                <a:ea typeface="+mn-ea"/>
                <a:cs typeface="+mn-cs"/>
              </a:rPr>
              <a:t>2,470+ </a:t>
            </a:r>
            <a:r>
              <a:rPr kumimoji="0" lang="en-US" sz="1600" b="0" i="0" u="none" strike="noStrike" kern="0" cap="none" spc="0" normalizeH="0" baseline="0" noProof="0">
                <a:ln>
                  <a:noFill/>
                </a:ln>
                <a:solidFill>
                  <a:srgbClr val="003B70"/>
                </a:solidFill>
                <a:effectLst/>
                <a:uLnTx/>
                <a:uFillTx/>
                <a:latin typeface="Arial"/>
                <a:ea typeface="+mn-ea"/>
                <a:cs typeface="+mn-cs"/>
              </a:rPr>
              <a:t>people diverted and housed in permanent supportive housing as of June 2026.</a:t>
            </a:r>
          </a:p>
        </p:txBody>
      </p:sp>
      <p:sp>
        <p:nvSpPr>
          <p:cNvPr id="233" name="card4-bg">
            <a:extLst>
              <a:ext uri="{FF2B5EF4-FFF2-40B4-BE49-F238E27FC236}">
                <a16:creationId xmlns:a16="http://schemas.microsoft.com/office/drawing/2014/main" id="{E024E50C-BB8D-5D74-2ADF-FA32D2045826}"/>
              </a:ext>
              <a:ext uri="{C183D7F6-B498-43B3-948B-1728B52AA6E4}">
                <adec:decorative xmlns:adec="http://schemas.microsoft.com/office/drawing/2017/decorative" val="1"/>
              </a:ext>
            </a:extLst>
          </p:cNvPr>
          <p:cNvSpPr/>
          <p:nvPr/>
        </p:nvSpPr>
        <p:spPr>
          <a:xfrm>
            <a:off x="9109480" y="1574461"/>
            <a:ext cx="2670735" cy="4925694"/>
          </a:xfrm>
          <a:prstGeom prst="rect">
            <a:avLst/>
          </a:prstGeom>
          <a:solidFill>
            <a:srgbClr val="FFFFFF"/>
          </a:solidFill>
          <a:ln w="9525">
            <a:solidFill>
              <a:srgbClr val="DDE3EA"/>
            </a:solidFill>
            <a:prstDash val="solid"/>
          </a:ln>
          <a:effectLst>
            <a:outerShdw blurRad="76200" dist="19050" dir="5400000" algn="bl" rotWithShape="0">
              <a:srgbClr val="000000">
                <a:alpha val="12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262626"/>
              </a:solidFill>
              <a:effectLst/>
              <a:uLnTx/>
              <a:uFillTx/>
              <a:latin typeface="Arial"/>
              <a:ea typeface="+mn-ea"/>
              <a:cs typeface="+mn-cs"/>
            </a:endParaRPr>
          </a:p>
        </p:txBody>
      </p:sp>
      <p:sp>
        <p:nvSpPr>
          <p:cNvPr id="234" name="card4-top">
            <a:extLst>
              <a:ext uri="{FF2B5EF4-FFF2-40B4-BE49-F238E27FC236}">
                <a16:creationId xmlns:a16="http://schemas.microsoft.com/office/drawing/2014/main" id="{D3D83C90-D420-2882-3AC4-D25CB216A5C3}"/>
              </a:ext>
              <a:ext uri="{C183D7F6-B498-43B3-948B-1728B52AA6E4}">
                <adec:decorative xmlns:adec="http://schemas.microsoft.com/office/drawing/2017/decorative" val="1"/>
              </a:ext>
            </a:extLst>
          </p:cNvPr>
          <p:cNvSpPr/>
          <p:nvPr/>
        </p:nvSpPr>
        <p:spPr>
          <a:xfrm>
            <a:off x="9109481" y="1574462"/>
            <a:ext cx="2670734" cy="73152"/>
          </a:xfrm>
          <a:prstGeom prst="rect">
            <a:avLst/>
          </a:prstGeom>
          <a:solidFill>
            <a:srgbClr val="1F3B64"/>
          </a:solidFill>
          <a:ln w="12700">
            <a:solidFill>
              <a:srgbClr val="1F3B64"/>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262626"/>
              </a:solidFill>
              <a:effectLst/>
              <a:uLnTx/>
              <a:uFillTx/>
              <a:latin typeface="Arial"/>
              <a:ea typeface="+mn-ea"/>
              <a:cs typeface="+mn-cs"/>
            </a:endParaRPr>
          </a:p>
        </p:txBody>
      </p:sp>
      <p:sp>
        <p:nvSpPr>
          <p:cNvPr id="235" name="card4-iconbg">
            <a:extLst>
              <a:ext uri="{FF2B5EF4-FFF2-40B4-BE49-F238E27FC236}">
                <a16:creationId xmlns:a16="http://schemas.microsoft.com/office/drawing/2014/main" id="{1F7F294B-B088-478D-0380-61E5109D2337}"/>
              </a:ext>
              <a:ext uri="{C183D7F6-B498-43B3-948B-1728B52AA6E4}">
                <adec:decorative xmlns:adec="http://schemas.microsoft.com/office/drawing/2017/decorative" val="1"/>
              </a:ext>
            </a:extLst>
          </p:cNvPr>
          <p:cNvSpPr/>
          <p:nvPr/>
        </p:nvSpPr>
        <p:spPr>
          <a:xfrm>
            <a:off x="9292361" y="1793918"/>
            <a:ext cx="457200" cy="457200"/>
          </a:xfrm>
          <a:prstGeom prst="ellipse">
            <a:avLst/>
          </a:prstGeom>
          <a:solidFill>
            <a:srgbClr val="1F3B64"/>
          </a:solidFill>
          <a:ln w="12700">
            <a:solidFill>
              <a:srgbClr val="1F3B64"/>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262626"/>
              </a:solidFill>
              <a:effectLst/>
              <a:uLnTx/>
              <a:uFillTx/>
              <a:latin typeface="Arial"/>
              <a:ea typeface="+mn-ea"/>
              <a:cs typeface="+mn-cs"/>
            </a:endParaRPr>
          </a:p>
        </p:txBody>
      </p:sp>
      <p:pic>
        <p:nvPicPr>
          <p:cNvPr id="236" name="card4-icon" descr="This is a briefcase icon">
            <a:extLst>
              <a:ext uri="{FF2B5EF4-FFF2-40B4-BE49-F238E27FC236}">
                <a16:creationId xmlns:a16="http://schemas.microsoft.com/office/drawing/2014/main" id="{81A6ABF3-F430-B537-6DF2-5520F5645C7F}"/>
              </a:ext>
            </a:extLst>
          </p:cNvPr>
          <p:cNvPicPr>
            <a:picLocks noChangeAspect="1"/>
          </p:cNvPicPr>
          <p:nvPr/>
        </p:nvPicPr>
        <p:blipFill>
          <a:blip r:embed="rId6"/>
          <a:stretch>
            <a:fillRect/>
          </a:stretch>
        </p:blipFill>
        <p:spPr>
          <a:xfrm>
            <a:off x="9411233" y="1903646"/>
            <a:ext cx="256032" cy="256032"/>
          </a:xfrm>
          <a:prstGeom prst="rect">
            <a:avLst/>
          </a:prstGeom>
        </p:spPr>
      </p:pic>
      <p:sp>
        <p:nvSpPr>
          <p:cNvPr id="237" name="card4-title">
            <a:extLst>
              <a:ext uri="{FF2B5EF4-FFF2-40B4-BE49-F238E27FC236}">
                <a16:creationId xmlns:a16="http://schemas.microsoft.com/office/drawing/2014/main" id="{6AD80D85-3965-03C6-DFA4-5B524581A10B}"/>
              </a:ext>
            </a:extLst>
          </p:cNvPr>
          <p:cNvSpPr txBox="1"/>
          <p:nvPr/>
        </p:nvSpPr>
        <p:spPr>
          <a:xfrm>
            <a:off x="9877576" y="1777431"/>
            <a:ext cx="1920926" cy="530352"/>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0" cap="none" spc="0" normalizeH="0" baseline="0" noProof="0">
                <a:ln>
                  <a:noFill/>
                </a:ln>
                <a:solidFill>
                  <a:srgbClr val="003B70"/>
                </a:solidFill>
                <a:effectLst/>
                <a:uLnTx/>
                <a:uFillTx/>
                <a:latin typeface="Arial"/>
                <a:ea typeface="+mn-ea"/>
                <a:cs typeface="+mn-cs"/>
              </a:rPr>
              <a:t>Support in Finding and Keeping a Job</a:t>
            </a:r>
            <a:endParaRPr kumimoji="0" lang="en-US" sz="1600" b="0" i="0" u="none" strike="noStrike" kern="0" cap="none" spc="0" normalizeH="0" baseline="0" noProof="0">
              <a:ln>
                <a:noFill/>
              </a:ln>
              <a:solidFill>
                <a:srgbClr val="003B70"/>
              </a:solidFill>
              <a:effectLst/>
              <a:uLnTx/>
              <a:uFillTx/>
              <a:latin typeface="Arial"/>
              <a:ea typeface="+mn-ea"/>
              <a:cs typeface="+mn-cs"/>
            </a:endParaRPr>
          </a:p>
        </p:txBody>
      </p:sp>
      <p:sp>
        <p:nvSpPr>
          <p:cNvPr id="238" name="card4-num">
            <a:extLst>
              <a:ext uri="{FF2B5EF4-FFF2-40B4-BE49-F238E27FC236}">
                <a16:creationId xmlns:a16="http://schemas.microsoft.com/office/drawing/2014/main" id="{33DF6FC8-2C67-09AC-2C4C-25A969D3EC13}"/>
              </a:ext>
            </a:extLst>
          </p:cNvPr>
          <p:cNvSpPr txBox="1"/>
          <p:nvPr/>
        </p:nvSpPr>
        <p:spPr>
          <a:xfrm>
            <a:off x="9292361" y="2360846"/>
            <a:ext cx="2304974" cy="50292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3600" b="1" kern="0">
                <a:solidFill>
                  <a:srgbClr val="1F3B64"/>
                </a:solidFill>
                <a:latin typeface="Arial"/>
              </a:rPr>
              <a:t>~26</a:t>
            </a:r>
            <a:r>
              <a:rPr kumimoji="0" lang="en-US" sz="3600" b="1" i="0" u="none" strike="noStrike" kern="0" cap="none" spc="0" normalizeH="0" baseline="0" noProof="0">
                <a:ln>
                  <a:noFill/>
                </a:ln>
                <a:solidFill>
                  <a:srgbClr val="1F3B64"/>
                </a:solidFill>
                <a:effectLst/>
                <a:uLnTx/>
                <a:uFillTx/>
                <a:latin typeface="Arial"/>
                <a:ea typeface="+mn-ea"/>
                <a:cs typeface="+mn-cs"/>
              </a:rPr>
              <a:t>%</a:t>
            </a:r>
            <a:endParaRPr kumimoji="0" lang="en-US" sz="3600" b="0" i="0" u="none" strike="noStrike" kern="0" cap="none" spc="0" normalizeH="0" baseline="0" noProof="0">
              <a:ln>
                <a:noFill/>
              </a:ln>
              <a:solidFill>
                <a:srgbClr val="262626"/>
              </a:solidFill>
              <a:effectLst/>
              <a:uLnTx/>
              <a:uFillTx/>
              <a:latin typeface="Arial"/>
              <a:ea typeface="+mn-ea"/>
              <a:cs typeface="+mn-cs"/>
            </a:endParaRPr>
          </a:p>
        </p:txBody>
      </p:sp>
      <p:sp>
        <p:nvSpPr>
          <p:cNvPr id="239" name="card4-cap">
            <a:extLst>
              <a:ext uri="{FF2B5EF4-FFF2-40B4-BE49-F238E27FC236}">
                <a16:creationId xmlns:a16="http://schemas.microsoft.com/office/drawing/2014/main" id="{D32ED5E7-F123-F9D4-2312-DE14D5114D41}"/>
              </a:ext>
            </a:extLst>
          </p:cNvPr>
          <p:cNvSpPr txBox="1"/>
          <p:nvPr/>
        </p:nvSpPr>
        <p:spPr>
          <a:xfrm>
            <a:off x="9292361" y="2891198"/>
            <a:ext cx="2304974" cy="749808"/>
          </a:xfrm>
          <a:prstGeom prst="rect">
            <a:avLst/>
          </a:prstGeom>
          <a:noFill/>
          <a:ln/>
        </p:spPr>
        <p:txBody>
          <a:bodyPr wrap="square" lIns="0" tIns="0" rIns="0" bIns="0" rtlCol="0" anchor="t"/>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0" cap="none" spc="0" normalizeH="0" baseline="0" noProof="0">
                <a:ln>
                  <a:noFill/>
                </a:ln>
                <a:solidFill>
                  <a:srgbClr val="003B70"/>
                </a:solidFill>
                <a:effectLst/>
                <a:uLnTx/>
                <a:uFillTx/>
                <a:latin typeface="Arial"/>
                <a:ea typeface="+mn-ea"/>
                <a:cs typeface="+mn-cs"/>
              </a:rPr>
              <a:t>of </a:t>
            </a:r>
            <a:r>
              <a:rPr lang="en-US" sz="1400" kern="0">
                <a:solidFill>
                  <a:srgbClr val="003B70"/>
                </a:solidFill>
                <a:latin typeface="Arial"/>
              </a:rPr>
              <a:t>people in TCL </a:t>
            </a:r>
            <a:r>
              <a:rPr kumimoji="0" lang="en-US" sz="1400" b="0" i="0" u="none" strike="noStrike" kern="0" cap="none" spc="0" normalizeH="0" baseline="0" noProof="0">
                <a:ln>
                  <a:noFill/>
                </a:ln>
                <a:solidFill>
                  <a:srgbClr val="003B70"/>
                </a:solidFill>
                <a:effectLst/>
                <a:uLnTx/>
                <a:uFillTx/>
                <a:latin typeface="Arial"/>
                <a:ea typeface="+mn-ea"/>
                <a:cs typeface="+mn-cs"/>
              </a:rPr>
              <a:t>between ages 18-64 have received supported employment as of June 2026.</a:t>
            </a:r>
          </a:p>
        </p:txBody>
      </p:sp>
      <p:sp>
        <p:nvSpPr>
          <p:cNvPr id="240" name="card4-divider" descr="This is a line">
            <a:extLst>
              <a:ext uri="{FF2B5EF4-FFF2-40B4-BE49-F238E27FC236}">
                <a16:creationId xmlns:a16="http://schemas.microsoft.com/office/drawing/2014/main" id="{17DC6DB0-ED01-EA17-97E3-F72B6459B75F}"/>
              </a:ext>
            </a:extLst>
          </p:cNvPr>
          <p:cNvSpPr/>
          <p:nvPr/>
        </p:nvSpPr>
        <p:spPr>
          <a:xfrm>
            <a:off x="9313280" y="3787310"/>
            <a:ext cx="2304974" cy="0"/>
          </a:xfrm>
          <a:prstGeom prst="line">
            <a:avLst/>
          </a:prstGeom>
          <a:noFill/>
          <a:ln w="9525">
            <a:solidFill>
              <a:srgbClr val="DDE3EA"/>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262626"/>
              </a:solidFill>
              <a:effectLst/>
              <a:uLnTx/>
              <a:uFillTx/>
              <a:latin typeface="Arial"/>
              <a:ea typeface="+mn-ea"/>
              <a:cs typeface="+mn-cs"/>
            </a:endParaRPr>
          </a:p>
        </p:txBody>
      </p:sp>
      <p:sp>
        <p:nvSpPr>
          <p:cNvPr id="241" name="card4-bullets">
            <a:extLst>
              <a:ext uri="{FF2B5EF4-FFF2-40B4-BE49-F238E27FC236}">
                <a16:creationId xmlns:a16="http://schemas.microsoft.com/office/drawing/2014/main" id="{1CE5ADCB-B897-66E0-C7FC-006DAF418E9E}"/>
              </a:ext>
            </a:extLst>
          </p:cNvPr>
          <p:cNvSpPr txBox="1"/>
          <p:nvPr/>
        </p:nvSpPr>
        <p:spPr>
          <a:xfrm>
            <a:off x="9305208" y="3851211"/>
            <a:ext cx="2304974" cy="1719072"/>
          </a:xfrm>
          <a:prstGeom prst="rect">
            <a:avLst/>
          </a:prstGeom>
          <a:noFill/>
          <a:ln/>
        </p:spPr>
        <p:txBody>
          <a:bodyPr wrap="square" lIns="0" tIns="0" rIns="0" bIns="0" rtlCol="0" anchor="t"/>
          <a:lstStyle/>
          <a:p>
            <a:pPr marL="152400" marR="0" lvl="0" indent="-152400" algn="l" defTabSz="914400" rtl="0" eaLnBrk="1" fontAlgn="auto" latinLnBrk="0" hangingPunct="1">
              <a:lnSpc>
                <a:spcPct val="100000"/>
              </a:lnSpc>
              <a:spcBef>
                <a:spcPts val="0"/>
              </a:spcBef>
              <a:spcAft>
                <a:spcPts val="400"/>
              </a:spcAft>
              <a:buClrTx/>
              <a:buSzPct val="100000"/>
              <a:buFontTx/>
              <a:buChar char="•"/>
              <a:tabLst/>
              <a:defRPr/>
            </a:pPr>
            <a:r>
              <a:rPr kumimoji="0" lang="en-US" sz="1600" b="0" i="0" u="none" strike="noStrike" kern="0" cap="none" spc="0" normalizeH="0" baseline="0" noProof="0">
                <a:ln>
                  <a:noFill/>
                </a:ln>
                <a:solidFill>
                  <a:srgbClr val="003B70"/>
                </a:solidFill>
                <a:effectLst/>
                <a:uLnTx/>
                <a:uFillTx/>
                <a:latin typeface="Arial"/>
                <a:ea typeface="+mn-ea"/>
                <a:cs typeface="+mn-cs"/>
              </a:rPr>
              <a:t>7% growth in IPS and ACT services from December 2025 to June 2026.</a:t>
            </a:r>
          </a:p>
          <a:p>
            <a:pPr marL="152400" marR="0" lvl="0" indent="-152400" algn="l" defTabSz="914400" rtl="0" eaLnBrk="1" fontAlgn="auto" latinLnBrk="0" hangingPunct="1">
              <a:lnSpc>
                <a:spcPct val="100000"/>
              </a:lnSpc>
              <a:spcBef>
                <a:spcPts val="0"/>
              </a:spcBef>
              <a:spcAft>
                <a:spcPts val="400"/>
              </a:spcAft>
              <a:buClrTx/>
              <a:buSzPct val="100000"/>
              <a:buFontTx/>
              <a:buChar char="•"/>
              <a:tabLst/>
              <a:defRPr/>
            </a:pPr>
            <a:r>
              <a:rPr lang="en-US" sz="1600" kern="0">
                <a:solidFill>
                  <a:srgbClr val="003B70"/>
                </a:solidFill>
                <a:latin typeface="Arial"/>
              </a:rPr>
              <a:t>This</a:t>
            </a:r>
            <a:r>
              <a:rPr kumimoji="0" lang="en-US" sz="1600" b="0" i="0" u="none" strike="noStrike" kern="0" cap="none" spc="0" normalizeH="0" baseline="0" noProof="0">
                <a:ln>
                  <a:noFill/>
                </a:ln>
                <a:solidFill>
                  <a:srgbClr val="003B70"/>
                </a:solidFill>
                <a:effectLst/>
                <a:uLnTx/>
                <a:uFillTx/>
                <a:latin typeface="Arial"/>
                <a:ea typeface="+mn-ea"/>
                <a:cs typeface="+mn-cs"/>
              </a:rPr>
              <a:t> signals meaningful momentum as the Department continues to improve Employment First principles in practice.</a:t>
            </a:r>
          </a:p>
        </p:txBody>
      </p:sp>
      <p:sp>
        <p:nvSpPr>
          <p:cNvPr id="5" name="TextBox 4">
            <a:extLst>
              <a:ext uri="{FF2B5EF4-FFF2-40B4-BE49-F238E27FC236}">
                <a16:creationId xmlns:a16="http://schemas.microsoft.com/office/drawing/2014/main" id="{C8868BCF-482E-10F4-1475-230F33F7F6BF}"/>
              </a:ext>
              <a:ext uri="{C183D7F6-B498-43B3-948B-1728B52AA6E4}">
                <adec:decorative xmlns:adec="http://schemas.microsoft.com/office/drawing/2017/decorative" val="1"/>
              </a:ext>
            </a:extLst>
          </p:cNvPr>
          <p:cNvSpPr txBox="1"/>
          <p:nvPr/>
        </p:nvSpPr>
        <p:spPr>
          <a:xfrm>
            <a:off x="0" y="6579111"/>
            <a:ext cx="6105378" cy="207749"/>
          </a:xfrm>
          <a:prstGeom prst="rect">
            <a:avLst/>
          </a:prstGeom>
          <a:noFill/>
        </p:spPr>
        <p:txBody>
          <a:bodyPr wrap="square">
            <a:spAutoFit/>
          </a:bodyPr>
          <a:lstStyle/>
          <a:p>
            <a:r>
              <a:rPr lang="en-US" sz="750"/>
              <a:t>Transitions to Community Living Webinar | NCDHHS | November 2026</a:t>
            </a:r>
          </a:p>
        </p:txBody>
      </p:sp>
      <p:sp>
        <p:nvSpPr>
          <p:cNvPr id="4" name="Slide Number Placeholder 3">
            <a:extLst>
              <a:ext uri="{FF2B5EF4-FFF2-40B4-BE49-F238E27FC236}">
                <a16:creationId xmlns:a16="http://schemas.microsoft.com/office/drawing/2014/main" id="{5F361A55-C5D7-62F5-7695-613BA6A03FA1}"/>
              </a:ext>
            </a:extLst>
          </p:cNvPr>
          <p:cNvSpPr>
            <a:spLocks noGrp="1"/>
          </p:cNvSpPr>
          <p:nvPr>
            <p:ph type="sldNum" sz="quarter" idx="14"/>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1F27F3A-B3E9-41ED-AF8F-A365F10BB65F}" type="slidenum">
              <a:rPr kumimoji="0" lang="en-US" sz="1000" b="0" i="0" u="none" strike="noStrike" kern="1200" cap="none" spc="0" normalizeH="0" baseline="0" noProof="0" smtClean="0">
                <a:ln>
                  <a:noFill/>
                </a:ln>
                <a:solidFill>
                  <a:sysClr val="windowText" lastClr="000000"/>
                </a:solidFill>
                <a:effectLst/>
                <a:uLnTx/>
                <a:uFillTx/>
                <a:latin typeface="Franklin Gothic Demi Cond" panose="020B0706030402020204"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000" b="0" i="0" u="none" strike="noStrike" kern="1200" cap="none" spc="0" normalizeH="0" baseline="0" noProof="0">
              <a:ln>
                <a:noFill/>
              </a:ln>
              <a:solidFill>
                <a:sysClr val="windowText" lastClr="000000"/>
              </a:solidFill>
              <a:effectLst/>
              <a:uLnTx/>
              <a:uFillTx/>
              <a:latin typeface="Franklin Gothic Demi Cond" panose="020B0706030402020204" pitchFamily="34" charset="0"/>
              <a:ea typeface="+mn-ea"/>
              <a:cs typeface="+mn-cs"/>
            </a:endParaRPr>
          </a:p>
        </p:txBody>
      </p:sp>
    </p:spTree>
    <p:extLst>
      <p:ext uri="{BB962C8B-B14F-4D97-AF65-F5344CB8AC3E}">
        <p14:creationId xmlns:p14="http://schemas.microsoft.com/office/powerpoint/2010/main" val="2125330294"/>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B014F8-BB6C-82DC-E679-1BBAD5D3BEE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7DDD584-7514-C487-9392-323A3D2597E4}"/>
              </a:ext>
            </a:extLst>
          </p:cNvPr>
          <p:cNvSpPr>
            <a:spLocks noGrp="1"/>
          </p:cNvSpPr>
          <p:nvPr>
            <p:ph type="title"/>
          </p:nvPr>
        </p:nvSpPr>
        <p:spPr>
          <a:xfrm>
            <a:off x="97746" y="-457316"/>
            <a:ext cx="11894227" cy="457316"/>
          </a:xfrm>
        </p:spPr>
        <p:txBody>
          <a:bodyPr vert="horz" lIns="91440" tIns="45720" rIns="91440" bIns="45720" rtlCol="0" anchor="b">
            <a:noAutofit/>
          </a:bodyPr>
          <a:lstStyle/>
          <a:p>
            <a:r>
              <a:rPr lang="en-US" dirty="0"/>
              <a:t>Key TCL Partners</a:t>
            </a:r>
          </a:p>
        </p:txBody>
      </p:sp>
      <p:sp>
        <p:nvSpPr>
          <p:cNvPr id="12" name="Title 4">
            <a:extLst>
              <a:ext uri="{FF2B5EF4-FFF2-40B4-BE49-F238E27FC236}">
                <a16:creationId xmlns:a16="http://schemas.microsoft.com/office/drawing/2014/main" id="{BAF6B88C-DE2E-6034-99BC-CE49A2171741}"/>
              </a:ext>
            </a:extLst>
          </p:cNvPr>
          <p:cNvSpPr txBox="1">
            <a:spLocks/>
          </p:cNvSpPr>
          <p:nvPr/>
        </p:nvSpPr>
        <p:spPr>
          <a:xfrm>
            <a:off x="6" y="0"/>
            <a:ext cx="10457689" cy="548640"/>
          </a:xfrm>
          <a:prstGeom prst="rect">
            <a:avLst/>
          </a:prstGeom>
        </p:spPr>
        <p:txBody>
          <a:bodyPr anchor="t">
            <a:noAutofit/>
          </a:bodyPr>
          <a:lstStyle>
            <a:defPPr>
              <a:defRPr lang="en-US"/>
            </a:defPPr>
            <a:lvl1pPr defTabSz="514340">
              <a:lnSpc>
                <a:spcPct val="90000"/>
              </a:lnSpc>
              <a:spcBef>
                <a:spcPct val="0"/>
              </a:spcBef>
              <a:buNone/>
              <a:defRPr sz="2700" b="1" i="0" baseline="0">
                <a:solidFill>
                  <a:schemeClr val="tx2">
                    <a:lumMod val="75000"/>
                  </a:schemeClr>
                </a:solidFill>
                <a:ea typeface="+mj-ea"/>
                <a:cs typeface="Times New Roman" panose="02020603050405020304" pitchFamily="18" charset="0"/>
              </a:defRPr>
            </a:lvl1pPr>
          </a:lstStyle>
          <a:p>
            <a:r>
              <a:rPr lang="en-US" sz="2800"/>
              <a:t>Key TCL Partners</a:t>
            </a:r>
          </a:p>
        </p:txBody>
      </p:sp>
      <p:sp>
        <p:nvSpPr>
          <p:cNvPr id="13" name="TextBox 12">
            <a:extLst>
              <a:ext uri="{FF2B5EF4-FFF2-40B4-BE49-F238E27FC236}">
                <a16:creationId xmlns:a16="http://schemas.microsoft.com/office/drawing/2014/main" id="{108616A4-369A-C4FF-E738-A0162D5FF55F}"/>
              </a:ext>
            </a:extLst>
          </p:cNvPr>
          <p:cNvSpPr txBox="1"/>
          <p:nvPr/>
        </p:nvSpPr>
        <p:spPr>
          <a:xfrm>
            <a:off x="291986" y="570036"/>
            <a:ext cx="11468330" cy="1015663"/>
          </a:xfrm>
          <a:prstGeom prst="rect">
            <a:avLst/>
          </a:prstGeom>
          <a:noFill/>
        </p:spPr>
        <p:txBody>
          <a:bodyPr wrap="square" lIns="91440" tIns="45720" rIns="91440" bIns="45720" rtlCol="0" anchor="t">
            <a:spAutoFit/>
          </a:bodyPr>
          <a:lstStyle/>
          <a:p>
            <a:r>
              <a:rPr lang="en-US" sz="2000">
                <a:solidFill>
                  <a:srgbClr val="003B70"/>
                </a:solidFill>
              </a:rPr>
              <a:t>NCDHHS </a:t>
            </a:r>
            <a:r>
              <a:rPr lang="en-US" sz="2000" b="1">
                <a:solidFill>
                  <a:srgbClr val="003B70"/>
                </a:solidFill>
              </a:rPr>
              <a:t>works closely </a:t>
            </a:r>
            <a:r>
              <a:rPr lang="en-US" sz="2000">
                <a:solidFill>
                  <a:srgbClr val="003B70"/>
                </a:solidFill>
              </a:rPr>
              <a:t>with housing and health care providers, health plans, individuals with lived experience, and technical assistance partners to </a:t>
            </a:r>
            <a:r>
              <a:rPr lang="en-US" sz="2000" b="1">
                <a:solidFill>
                  <a:srgbClr val="003B70"/>
                </a:solidFill>
              </a:rPr>
              <a:t>support TCL statewide</a:t>
            </a:r>
            <a:r>
              <a:rPr lang="en-US" sz="2000">
                <a:solidFill>
                  <a:srgbClr val="003B70"/>
                </a:solidFill>
              </a:rPr>
              <a:t>. The Department continues to partner across divisions, including the Targeting Program with Division of Aging. </a:t>
            </a:r>
          </a:p>
        </p:txBody>
      </p:sp>
      <p:grpSp>
        <p:nvGrpSpPr>
          <p:cNvPr id="83" name="Group 82" descr="This is a text box ">
            <a:extLst>
              <a:ext uri="{FF2B5EF4-FFF2-40B4-BE49-F238E27FC236}">
                <a16:creationId xmlns:a16="http://schemas.microsoft.com/office/drawing/2014/main" id="{7956F43E-82D0-B54A-5282-7B504371AF45}"/>
              </a:ext>
            </a:extLst>
          </p:cNvPr>
          <p:cNvGrpSpPr/>
          <p:nvPr/>
        </p:nvGrpSpPr>
        <p:grpSpPr>
          <a:xfrm>
            <a:off x="226485" y="1728083"/>
            <a:ext cx="11625563" cy="2030881"/>
            <a:chOff x="5605" y="1282067"/>
            <a:chExt cx="11625563" cy="2030881"/>
          </a:xfrm>
        </p:grpSpPr>
        <p:sp>
          <p:nvSpPr>
            <p:cNvPr id="50" name="Shape 8">
              <a:extLst>
                <a:ext uri="{FF2B5EF4-FFF2-40B4-BE49-F238E27FC236}">
                  <a16:creationId xmlns:a16="http://schemas.microsoft.com/office/drawing/2014/main" id="{FA65E5D2-4045-55F2-AB3A-724820F5988F}"/>
                </a:ext>
              </a:extLst>
            </p:cNvPr>
            <p:cNvSpPr/>
            <p:nvPr/>
          </p:nvSpPr>
          <p:spPr>
            <a:xfrm>
              <a:off x="4359292" y="1282937"/>
              <a:ext cx="3493008" cy="2028964"/>
            </a:xfrm>
            <a:prstGeom prst="rect">
              <a:avLst/>
            </a:prstGeom>
            <a:solidFill>
              <a:srgbClr val="FFFFFF"/>
            </a:solidFill>
            <a:ln w="12700">
              <a:solidFill>
                <a:srgbClr val="D7E1E6"/>
              </a:solidFill>
              <a:prstDash val="solid"/>
            </a:ln>
            <a:effectLst>
              <a:outerShdw blurRad="15240" dist="6350" dir="2700000" algn="bl" rotWithShape="0">
                <a:srgbClr val="000000">
                  <a:alpha val="12000"/>
                </a:srgbClr>
              </a:outerShdw>
            </a:effectLst>
          </p:spPr>
          <p:txBody>
            <a:bodyPr/>
            <a:lstStyle/>
            <a:p>
              <a:endParaRPr lang="en-US" sz="2000">
                <a:latin typeface="Arial" panose="020B0604020202020204" pitchFamily="34" charset="0"/>
                <a:cs typeface="Arial" panose="020B0604020202020204" pitchFamily="34" charset="0"/>
              </a:endParaRPr>
            </a:p>
          </p:txBody>
        </p:sp>
        <p:sp>
          <p:nvSpPr>
            <p:cNvPr id="52" name="Shape 9">
              <a:extLst>
                <a:ext uri="{FF2B5EF4-FFF2-40B4-BE49-F238E27FC236}">
                  <a16:creationId xmlns:a16="http://schemas.microsoft.com/office/drawing/2014/main" id="{23B53357-555B-3CF9-1C9D-4FDAC3A02B40}"/>
                </a:ext>
              </a:extLst>
            </p:cNvPr>
            <p:cNvSpPr/>
            <p:nvPr/>
          </p:nvSpPr>
          <p:spPr>
            <a:xfrm>
              <a:off x="4507992" y="1389309"/>
              <a:ext cx="566928" cy="566928"/>
            </a:xfrm>
            <a:prstGeom prst="ellipse">
              <a:avLst/>
            </a:prstGeom>
            <a:solidFill>
              <a:srgbClr val="D98B35"/>
            </a:solidFill>
            <a:ln w="12700">
              <a:solidFill>
                <a:srgbClr val="D98B35"/>
              </a:solidFill>
              <a:prstDash val="solid"/>
            </a:ln>
          </p:spPr>
          <p:txBody>
            <a:bodyPr/>
            <a:lstStyle/>
            <a:p>
              <a:endParaRPr lang="en-US" sz="2000">
                <a:latin typeface="Arial" panose="020B0604020202020204" pitchFamily="34" charset="0"/>
                <a:cs typeface="Arial" panose="020B0604020202020204" pitchFamily="34" charset="0"/>
              </a:endParaRPr>
            </a:p>
          </p:txBody>
        </p:sp>
        <p:pic>
          <p:nvPicPr>
            <p:cNvPr id="54" name="Image 1" descr="preencoded.png">
              <a:extLst>
                <a:ext uri="{FF2B5EF4-FFF2-40B4-BE49-F238E27FC236}">
                  <a16:creationId xmlns:a16="http://schemas.microsoft.com/office/drawing/2014/main" id="{C8AEE078-2182-A42D-97DF-1A86C445B7C5}"/>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4654296" y="1535613"/>
              <a:ext cx="274320" cy="274320"/>
            </a:xfrm>
            <a:prstGeom prst="rect">
              <a:avLst/>
            </a:prstGeom>
          </p:spPr>
        </p:pic>
        <p:sp>
          <p:nvSpPr>
            <p:cNvPr id="56" name="Text 10">
              <a:extLst>
                <a:ext uri="{FF2B5EF4-FFF2-40B4-BE49-F238E27FC236}">
                  <a16:creationId xmlns:a16="http://schemas.microsoft.com/office/drawing/2014/main" id="{0C2B9494-5379-3186-7017-EAB6955F2FFD}"/>
                </a:ext>
              </a:extLst>
            </p:cNvPr>
            <p:cNvSpPr/>
            <p:nvPr/>
          </p:nvSpPr>
          <p:spPr>
            <a:xfrm>
              <a:off x="5184648" y="1473977"/>
              <a:ext cx="2651760" cy="502920"/>
            </a:xfrm>
            <a:prstGeom prst="rect">
              <a:avLst/>
            </a:prstGeom>
            <a:noFill/>
            <a:ln/>
          </p:spPr>
          <p:txBody>
            <a:bodyPr wrap="square" lIns="0" tIns="0" rIns="0" bIns="0" rtlCol="0" anchor="ctr">
              <a:noAutofit/>
            </a:bodyPr>
            <a:lstStyle/>
            <a:p>
              <a:pPr marL="0" indent="0">
                <a:buNone/>
              </a:pPr>
              <a:r>
                <a:rPr lang="en-US" sz="1600" b="1">
                  <a:solidFill>
                    <a:srgbClr val="003B70"/>
                  </a:solidFill>
                  <a:latin typeface="Arial" panose="020B0604020202020204" pitchFamily="34" charset="0"/>
                  <a:ea typeface="Aptos Display" pitchFamily="34" charset="-122"/>
                  <a:cs typeface="Arial" panose="020B0604020202020204" pitchFamily="34" charset="0"/>
                </a:rPr>
                <a:t>Local Management Entities/Managed Care Organizations (LME/MCOs)</a:t>
              </a:r>
              <a:endParaRPr lang="en-US" sz="1600">
                <a:solidFill>
                  <a:srgbClr val="003B70"/>
                </a:solidFill>
                <a:latin typeface="Arial" panose="020B0604020202020204" pitchFamily="34" charset="0"/>
                <a:cs typeface="Arial" panose="020B0604020202020204" pitchFamily="34" charset="0"/>
              </a:endParaRPr>
            </a:p>
          </p:txBody>
        </p:sp>
        <p:sp>
          <p:nvSpPr>
            <p:cNvPr id="58" name="Shape 11">
              <a:extLst>
                <a:ext uri="{FF2B5EF4-FFF2-40B4-BE49-F238E27FC236}">
                  <a16:creationId xmlns:a16="http://schemas.microsoft.com/office/drawing/2014/main" id="{EA776EF2-8863-0807-9B90-A8D2094B3744}"/>
                </a:ext>
              </a:extLst>
            </p:cNvPr>
            <p:cNvSpPr/>
            <p:nvPr/>
          </p:nvSpPr>
          <p:spPr>
            <a:xfrm>
              <a:off x="5143500" y="2182996"/>
              <a:ext cx="658368" cy="1"/>
            </a:xfrm>
            <a:prstGeom prst="line">
              <a:avLst/>
            </a:prstGeom>
            <a:noFill/>
            <a:ln w="31750">
              <a:solidFill>
                <a:srgbClr val="D98B35"/>
              </a:solidFill>
              <a:prstDash val="solid"/>
            </a:ln>
          </p:spPr>
          <p:txBody>
            <a:bodyPr/>
            <a:lstStyle/>
            <a:p>
              <a:endParaRPr lang="en-US" sz="2000">
                <a:latin typeface="Arial" panose="020B0604020202020204" pitchFamily="34" charset="0"/>
                <a:cs typeface="Arial" panose="020B0604020202020204" pitchFamily="34" charset="0"/>
              </a:endParaRPr>
            </a:p>
          </p:txBody>
        </p:sp>
        <p:sp>
          <p:nvSpPr>
            <p:cNvPr id="60" name="Text 12">
              <a:extLst>
                <a:ext uri="{FF2B5EF4-FFF2-40B4-BE49-F238E27FC236}">
                  <a16:creationId xmlns:a16="http://schemas.microsoft.com/office/drawing/2014/main" id="{F2813A4B-7A2D-64AB-CB3E-64495B02D208}"/>
                </a:ext>
              </a:extLst>
            </p:cNvPr>
            <p:cNvSpPr/>
            <p:nvPr/>
          </p:nvSpPr>
          <p:spPr>
            <a:xfrm>
              <a:off x="4524718" y="2266120"/>
              <a:ext cx="3311689" cy="804672"/>
            </a:xfrm>
            <a:prstGeom prst="rect">
              <a:avLst/>
            </a:prstGeom>
            <a:noFill/>
            <a:ln/>
          </p:spPr>
          <p:txBody>
            <a:bodyPr wrap="square" lIns="254" tIns="254" rIns="254" bIns="254" rtlCol="0" anchor="t">
              <a:noAutofit/>
            </a:bodyPr>
            <a:lstStyle/>
            <a:p>
              <a:pPr marL="0" indent="0">
                <a:buNone/>
              </a:pPr>
              <a:r>
                <a:rPr lang="en-US" sz="1600">
                  <a:solidFill>
                    <a:srgbClr val="003B70"/>
                  </a:solidFill>
                  <a:latin typeface="Arial" panose="020B0604020202020204" pitchFamily="34" charset="0"/>
                  <a:ea typeface="Aptos" pitchFamily="34" charset="-122"/>
                  <a:cs typeface="Arial" panose="020B0604020202020204" pitchFamily="34" charset="0"/>
                </a:rPr>
                <a:t>Lead regional TCL delivery and serves members, including in-reach, diversion, transition planning, housing coordination, and services.</a:t>
              </a:r>
              <a:endParaRPr lang="en-US" sz="1600">
                <a:solidFill>
                  <a:srgbClr val="003B70"/>
                </a:solidFill>
                <a:latin typeface="Arial" panose="020B0604020202020204" pitchFamily="34" charset="0"/>
                <a:cs typeface="Arial" panose="020B0604020202020204" pitchFamily="34" charset="0"/>
              </a:endParaRPr>
            </a:p>
          </p:txBody>
        </p:sp>
        <p:sp>
          <p:nvSpPr>
            <p:cNvPr id="62" name="Shape 13">
              <a:extLst>
                <a:ext uri="{FF2B5EF4-FFF2-40B4-BE49-F238E27FC236}">
                  <a16:creationId xmlns:a16="http://schemas.microsoft.com/office/drawing/2014/main" id="{02411AF3-567C-99DA-B5BF-B85FFE472035}"/>
                </a:ext>
              </a:extLst>
            </p:cNvPr>
            <p:cNvSpPr/>
            <p:nvPr/>
          </p:nvSpPr>
          <p:spPr>
            <a:xfrm>
              <a:off x="8138160" y="1283984"/>
              <a:ext cx="3493008" cy="2028964"/>
            </a:xfrm>
            <a:prstGeom prst="rect">
              <a:avLst/>
            </a:prstGeom>
            <a:solidFill>
              <a:srgbClr val="FFFFFF"/>
            </a:solidFill>
            <a:ln w="12700">
              <a:solidFill>
                <a:srgbClr val="D7E1E6"/>
              </a:solidFill>
              <a:prstDash val="solid"/>
            </a:ln>
            <a:effectLst>
              <a:outerShdw blurRad="15240" dist="6350" dir="2700000" algn="bl" rotWithShape="0">
                <a:srgbClr val="000000">
                  <a:alpha val="12000"/>
                </a:srgbClr>
              </a:outerShdw>
            </a:effectLst>
          </p:spPr>
          <p:txBody>
            <a:bodyPr/>
            <a:lstStyle/>
            <a:p>
              <a:endParaRPr lang="en-US" sz="2000">
                <a:latin typeface="Arial" panose="020B0604020202020204" pitchFamily="34" charset="0"/>
                <a:cs typeface="Arial" panose="020B0604020202020204" pitchFamily="34" charset="0"/>
              </a:endParaRPr>
            </a:p>
          </p:txBody>
        </p:sp>
        <p:sp>
          <p:nvSpPr>
            <p:cNvPr id="64" name="Shape 14">
              <a:extLst>
                <a:ext uri="{FF2B5EF4-FFF2-40B4-BE49-F238E27FC236}">
                  <a16:creationId xmlns:a16="http://schemas.microsoft.com/office/drawing/2014/main" id="{F96AC7B1-981F-F3CF-DA7A-9EE2BFDDD383}"/>
                </a:ext>
              </a:extLst>
            </p:cNvPr>
            <p:cNvSpPr/>
            <p:nvPr/>
          </p:nvSpPr>
          <p:spPr>
            <a:xfrm>
              <a:off x="8302752" y="1448576"/>
              <a:ext cx="566928" cy="566928"/>
            </a:xfrm>
            <a:prstGeom prst="ellipse">
              <a:avLst/>
            </a:prstGeom>
            <a:solidFill>
              <a:srgbClr val="5C9B67"/>
            </a:solidFill>
            <a:ln w="12700">
              <a:solidFill>
                <a:srgbClr val="5C9B67"/>
              </a:solidFill>
              <a:prstDash val="solid"/>
            </a:ln>
          </p:spPr>
          <p:txBody>
            <a:bodyPr/>
            <a:lstStyle/>
            <a:p>
              <a:endParaRPr lang="en-US" sz="2000">
                <a:latin typeface="Arial" panose="020B0604020202020204" pitchFamily="34" charset="0"/>
                <a:cs typeface="Arial" panose="020B0604020202020204" pitchFamily="34" charset="0"/>
              </a:endParaRPr>
            </a:p>
          </p:txBody>
        </p:sp>
        <p:pic>
          <p:nvPicPr>
            <p:cNvPr id="66" name="Image 2" descr="preencoded.png">
              <a:extLst>
                <a:ext uri="{FF2B5EF4-FFF2-40B4-BE49-F238E27FC236}">
                  <a16:creationId xmlns:a16="http://schemas.microsoft.com/office/drawing/2014/main" id="{A952D2D9-E111-35C3-EE5B-C522A413FEF5}"/>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8449056" y="1594880"/>
              <a:ext cx="274320" cy="274320"/>
            </a:xfrm>
            <a:prstGeom prst="rect">
              <a:avLst/>
            </a:prstGeom>
          </p:spPr>
        </p:pic>
        <p:sp>
          <p:nvSpPr>
            <p:cNvPr id="68" name="Text 15">
              <a:extLst>
                <a:ext uri="{FF2B5EF4-FFF2-40B4-BE49-F238E27FC236}">
                  <a16:creationId xmlns:a16="http://schemas.microsoft.com/office/drawing/2014/main" id="{AE26C7EB-BBDC-36A2-4AE4-6F5BDA75BE0F}"/>
                </a:ext>
              </a:extLst>
            </p:cNvPr>
            <p:cNvSpPr/>
            <p:nvPr/>
          </p:nvSpPr>
          <p:spPr>
            <a:xfrm>
              <a:off x="8979408" y="1473977"/>
              <a:ext cx="2432304" cy="502920"/>
            </a:xfrm>
            <a:prstGeom prst="rect">
              <a:avLst/>
            </a:prstGeom>
            <a:noFill/>
            <a:ln/>
          </p:spPr>
          <p:txBody>
            <a:bodyPr wrap="square" lIns="0" tIns="0" rIns="0" bIns="0" rtlCol="0" anchor="ctr">
              <a:normAutofit/>
            </a:bodyPr>
            <a:lstStyle/>
            <a:p>
              <a:pPr marL="0" indent="0">
                <a:buNone/>
              </a:pPr>
              <a:r>
                <a:rPr lang="en-US" sz="1600" b="1">
                  <a:solidFill>
                    <a:srgbClr val="003B70"/>
                  </a:solidFill>
                  <a:latin typeface="Arial" panose="020B0604020202020204" pitchFamily="34" charset="0"/>
                  <a:ea typeface="Aptos Display" pitchFamily="34" charset="-122"/>
                  <a:cs typeface="Arial" panose="020B0604020202020204" pitchFamily="34" charset="0"/>
                </a:rPr>
                <a:t>Community-Based Providers</a:t>
              </a:r>
              <a:endParaRPr lang="en-US" sz="1600">
                <a:solidFill>
                  <a:srgbClr val="003B70"/>
                </a:solidFill>
                <a:latin typeface="Arial" panose="020B0604020202020204" pitchFamily="34" charset="0"/>
                <a:cs typeface="Arial" panose="020B0604020202020204" pitchFamily="34" charset="0"/>
              </a:endParaRPr>
            </a:p>
          </p:txBody>
        </p:sp>
        <p:sp>
          <p:nvSpPr>
            <p:cNvPr id="70" name="Shape 16">
              <a:extLst>
                <a:ext uri="{FF2B5EF4-FFF2-40B4-BE49-F238E27FC236}">
                  <a16:creationId xmlns:a16="http://schemas.microsoft.com/office/drawing/2014/main" id="{F31E8D58-7AB5-A57B-FEB7-EC7A78D08152}"/>
                </a:ext>
              </a:extLst>
            </p:cNvPr>
            <p:cNvSpPr/>
            <p:nvPr/>
          </p:nvSpPr>
          <p:spPr>
            <a:xfrm>
              <a:off x="8979408" y="2022617"/>
              <a:ext cx="658368" cy="1"/>
            </a:xfrm>
            <a:prstGeom prst="line">
              <a:avLst/>
            </a:prstGeom>
            <a:noFill/>
            <a:ln w="31750">
              <a:solidFill>
                <a:srgbClr val="5C9B67"/>
              </a:solidFill>
              <a:prstDash val="solid"/>
            </a:ln>
          </p:spPr>
          <p:txBody>
            <a:bodyPr/>
            <a:lstStyle/>
            <a:p>
              <a:endParaRPr lang="en-US" sz="2000">
                <a:latin typeface="Arial" panose="020B0604020202020204" pitchFamily="34" charset="0"/>
                <a:cs typeface="Arial" panose="020B0604020202020204" pitchFamily="34" charset="0"/>
              </a:endParaRPr>
            </a:p>
          </p:txBody>
        </p:sp>
        <p:sp>
          <p:nvSpPr>
            <p:cNvPr id="72" name="Text 17">
              <a:extLst>
                <a:ext uri="{FF2B5EF4-FFF2-40B4-BE49-F238E27FC236}">
                  <a16:creationId xmlns:a16="http://schemas.microsoft.com/office/drawing/2014/main" id="{3B38BBD5-AFFD-25D2-0CA5-A9872BD84F48}"/>
                </a:ext>
              </a:extLst>
            </p:cNvPr>
            <p:cNvSpPr/>
            <p:nvPr/>
          </p:nvSpPr>
          <p:spPr>
            <a:xfrm>
              <a:off x="8339328" y="2266120"/>
              <a:ext cx="3072384" cy="804672"/>
            </a:xfrm>
            <a:prstGeom prst="rect">
              <a:avLst/>
            </a:prstGeom>
            <a:noFill/>
            <a:ln/>
          </p:spPr>
          <p:txBody>
            <a:bodyPr wrap="square" lIns="254" tIns="254" rIns="254" bIns="254" rtlCol="0" anchor="t">
              <a:noAutofit/>
            </a:bodyPr>
            <a:lstStyle/>
            <a:p>
              <a:pPr marL="0" indent="0">
                <a:buNone/>
              </a:pPr>
              <a:r>
                <a:rPr lang="en-US" sz="1600">
                  <a:solidFill>
                    <a:srgbClr val="003B70"/>
                  </a:solidFill>
                  <a:latin typeface="Arial" panose="020B0604020202020204" pitchFamily="34" charset="0"/>
                  <a:ea typeface="Aptos" pitchFamily="34" charset="-122"/>
                  <a:cs typeface="Arial" panose="020B0604020202020204" pitchFamily="34" charset="0"/>
                </a:rPr>
                <a:t>Help individuals transition to community living and access the supports needed to achieve their goals and maintain stability.</a:t>
              </a:r>
              <a:endParaRPr lang="en-US" sz="1600">
                <a:solidFill>
                  <a:srgbClr val="003B70"/>
                </a:solidFill>
                <a:latin typeface="Arial" panose="020B0604020202020204" pitchFamily="34" charset="0"/>
                <a:cs typeface="Arial" panose="020B0604020202020204" pitchFamily="34" charset="0"/>
              </a:endParaRPr>
            </a:p>
          </p:txBody>
        </p:sp>
        <p:sp>
          <p:nvSpPr>
            <p:cNvPr id="8" name="Shape 3">
              <a:extLst>
                <a:ext uri="{FF2B5EF4-FFF2-40B4-BE49-F238E27FC236}">
                  <a16:creationId xmlns:a16="http://schemas.microsoft.com/office/drawing/2014/main" id="{D5D99818-B577-A7AB-BC13-0C156665C42A}"/>
                </a:ext>
              </a:extLst>
            </p:cNvPr>
            <p:cNvSpPr/>
            <p:nvPr/>
          </p:nvSpPr>
          <p:spPr>
            <a:xfrm>
              <a:off x="5605" y="1282067"/>
              <a:ext cx="4207383" cy="2028964"/>
            </a:xfrm>
            <a:prstGeom prst="rect">
              <a:avLst/>
            </a:prstGeom>
            <a:solidFill>
              <a:srgbClr val="FFFFFF"/>
            </a:solidFill>
            <a:ln w="12700">
              <a:solidFill>
                <a:srgbClr val="D7E1E6"/>
              </a:solidFill>
              <a:prstDash val="solid"/>
            </a:ln>
            <a:effectLst>
              <a:outerShdw blurRad="15240" dist="6350" dir="2700000" algn="bl" rotWithShape="0">
                <a:srgbClr val="000000">
                  <a:alpha val="12000"/>
                </a:srgbClr>
              </a:outerShdw>
            </a:effectLst>
          </p:spPr>
          <p:txBody>
            <a:bodyPr/>
            <a:lstStyle/>
            <a:p>
              <a:endParaRPr lang="en-US" sz="2000">
                <a:latin typeface="Arial" panose="020B0604020202020204" pitchFamily="34" charset="0"/>
                <a:cs typeface="Arial" panose="020B0604020202020204" pitchFamily="34" charset="0"/>
              </a:endParaRPr>
            </a:p>
          </p:txBody>
        </p:sp>
        <p:sp>
          <p:nvSpPr>
            <p:cNvPr id="11" name="Shape 4">
              <a:extLst>
                <a:ext uri="{FF2B5EF4-FFF2-40B4-BE49-F238E27FC236}">
                  <a16:creationId xmlns:a16="http://schemas.microsoft.com/office/drawing/2014/main" id="{9E8358B1-2B67-93EB-3E79-3AB09442516E}"/>
                </a:ext>
              </a:extLst>
            </p:cNvPr>
            <p:cNvSpPr/>
            <p:nvPr/>
          </p:nvSpPr>
          <p:spPr>
            <a:xfrm>
              <a:off x="166914" y="1376453"/>
              <a:ext cx="566928" cy="566928"/>
            </a:xfrm>
            <a:prstGeom prst="ellipse">
              <a:avLst/>
            </a:prstGeom>
            <a:solidFill>
              <a:schemeClr val="accent4">
                <a:lumMod val="75000"/>
              </a:schemeClr>
            </a:solidFill>
            <a:ln w="12700">
              <a:solidFill>
                <a:schemeClr val="accent4">
                  <a:lumMod val="75000"/>
                </a:schemeClr>
              </a:solidFill>
              <a:prstDash val="solid"/>
            </a:ln>
          </p:spPr>
          <p:txBody>
            <a:bodyPr/>
            <a:lstStyle/>
            <a:p>
              <a:endParaRPr lang="en-US" sz="2000">
                <a:latin typeface="Arial" panose="020B0604020202020204" pitchFamily="34" charset="0"/>
                <a:cs typeface="Arial" panose="020B0604020202020204" pitchFamily="34" charset="0"/>
              </a:endParaRPr>
            </a:p>
          </p:txBody>
        </p:sp>
        <p:sp>
          <p:nvSpPr>
            <p:cNvPr id="17" name="Text 5">
              <a:extLst>
                <a:ext uri="{FF2B5EF4-FFF2-40B4-BE49-F238E27FC236}">
                  <a16:creationId xmlns:a16="http://schemas.microsoft.com/office/drawing/2014/main" id="{8B50F3BD-902E-9B6D-7979-19B7E6010D27}"/>
                </a:ext>
              </a:extLst>
            </p:cNvPr>
            <p:cNvSpPr/>
            <p:nvPr/>
          </p:nvSpPr>
          <p:spPr>
            <a:xfrm>
              <a:off x="878335" y="1407776"/>
              <a:ext cx="3258451" cy="502920"/>
            </a:xfrm>
            <a:prstGeom prst="rect">
              <a:avLst/>
            </a:prstGeom>
            <a:noFill/>
            <a:ln/>
          </p:spPr>
          <p:txBody>
            <a:bodyPr wrap="square" lIns="0" tIns="0" rIns="0" bIns="0" rtlCol="0" anchor="ctr">
              <a:noAutofit/>
            </a:bodyPr>
            <a:lstStyle/>
            <a:p>
              <a:pPr marL="0" indent="0">
                <a:buNone/>
              </a:pPr>
              <a:r>
                <a:rPr lang="en-US" sz="1600" b="1">
                  <a:solidFill>
                    <a:srgbClr val="003B70"/>
                  </a:solidFill>
                  <a:latin typeface="Arial" panose="020B0604020202020204" pitchFamily="34" charset="0"/>
                  <a:ea typeface="Aptos Display" pitchFamily="34" charset="-122"/>
                  <a:cs typeface="Arial" panose="020B0604020202020204" pitchFamily="34" charset="0"/>
                </a:rPr>
                <a:t>Individuals, Families &amp; Individuals with Lived Experience</a:t>
              </a:r>
              <a:endParaRPr lang="en-US" sz="1600">
                <a:solidFill>
                  <a:srgbClr val="003B70"/>
                </a:solidFill>
                <a:latin typeface="Arial" panose="020B0604020202020204" pitchFamily="34" charset="0"/>
                <a:cs typeface="Arial" panose="020B0604020202020204" pitchFamily="34" charset="0"/>
              </a:endParaRPr>
            </a:p>
          </p:txBody>
        </p:sp>
        <p:sp>
          <p:nvSpPr>
            <p:cNvPr id="20" name="Shape 6">
              <a:extLst>
                <a:ext uri="{FF2B5EF4-FFF2-40B4-BE49-F238E27FC236}">
                  <a16:creationId xmlns:a16="http://schemas.microsoft.com/office/drawing/2014/main" id="{54AA430D-FAA5-9899-97F1-ADAE8DE20AD9}"/>
                </a:ext>
              </a:extLst>
            </p:cNvPr>
            <p:cNvSpPr/>
            <p:nvPr/>
          </p:nvSpPr>
          <p:spPr>
            <a:xfrm flipV="1">
              <a:off x="993668" y="1976897"/>
              <a:ext cx="736944" cy="0"/>
            </a:xfrm>
            <a:prstGeom prst="line">
              <a:avLst/>
            </a:prstGeom>
            <a:noFill/>
            <a:ln w="31750">
              <a:solidFill>
                <a:srgbClr val="4F8FA8"/>
              </a:solidFill>
              <a:prstDash val="solid"/>
            </a:ln>
          </p:spPr>
          <p:txBody>
            <a:bodyPr/>
            <a:lstStyle/>
            <a:p>
              <a:endParaRPr lang="en-US" sz="2000">
                <a:latin typeface="Arial" panose="020B0604020202020204" pitchFamily="34" charset="0"/>
                <a:cs typeface="Arial" panose="020B0604020202020204" pitchFamily="34" charset="0"/>
              </a:endParaRPr>
            </a:p>
          </p:txBody>
        </p:sp>
        <p:sp>
          <p:nvSpPr>
            <p:cNvPr id="23" name="Text 7">
              <a:extLst>
                <a:ext uri="{FF2B5EF4-FFF2-40B4-BE49-F238E27FC236}">
                  <a16:creationId xmlns:a16="http://schemas.microsoft.com/office/drawing/2014/main" id="{39F1B9AC-D410-E140-0E66-1680D9F9CA45}"/>
                </a:ext>
              </a:extLst>
            </p:cNvPr>
            <p:cNvSpPr/>
            <p:nvPr/>
          </p:nvSpPr>
          <p:spPr>
            <a:xfrm>
              <a:off x="135454" y="2075826"/>
              <a:ext cx="4004382" cy="1087461"/>
            </a:xfrm>
            <a:prstGeom prst="rect">
              <a:avLst/>
            </a:prstGeom>
            <a:noFill/>
            <a:ln/>
          </p:spPr>
          <p:txBody>
            <a:bodyPr wrap="square" lIns="254" tIns="254" rIns="254" bIns="254" rtlCol="0" anchor="t">
              <a:noAutofit/>
            </a:bodyPr>
            <a:lstStyle/>
            <a:p>
              <a:r>
                <a:rPr lang="en-US" sz="1500">
                  <a:solidFill>
                    <a:srgbClr val="003B70"/>
                  </a:solidFill>
                  <a:latin typeface="Arial" panose="020B0604020202020204" pitchFamily="34" charset="0"/>
                  <a:cs typeface="Arial" panose="020B0604020202020204" pitchFamily="34" charset="0"/>
                </a:rPr>
                <a:t>Play a vital role in TCL by informing decision-making, validating what is working, highlighting areas for improvement and helping ensure the program remains accountable to the people it supports.</a:t>
              </a:r>
            </a:p>
          </p:txBody>
        </p:sp>
      </p:grpSp>
      <p:grpSp>
        <p:nvGrpSpPr>
          <p:cNvPr id="81" name="Group 80" descr="This is a text box">
            <a:extLst>
              <a:ext uri="{FF2B5EF4-FFF2-40B4-BE49-F238E27FC236}">
                <a16:creationId xmlns:a16="http://schemas.microsoft.com/office/drawing/2014/main" id="{81B7E467-56C9-A6D0-2393-6C6165AF41E6}"/>
              </a:ext>
            </a:extLst>
          </p:cNvPr>
          <p:cNvGrpSpPr/>
          <p:nvPr/>
        </p:nvGrpSpPr>
        <p:grpSpPr>
          <a:xfrm>
            <a:off x="186627" y="3967648"/>
            <a:ext cx="2693306" cy="2605659"/>
            <a:chOff x="472441" y="5035155"/>
            <a:chExt cx="2693306" cy="2326575"/>
          </a:xfrm>
        </p:grpSpPr>
        <p:sp>
          <p:nvSpPr>
            <p:cNvPr id="7" name="Shape 3">
              <a:extLst>
                <a:ext uri="{FF2B5EF4-FFF2-40B4-BE49-F238E27FC236}">
                  <a16:creationId xmlns:a16="http://schemas.microsoft.com/office/drawing/2014/main" id="{8A072284-730E-4DEE-D8D6-45AC8E847E65}"/>
                </a:ext>
              </a:extLst>
            </p:cNvPr>
            <p:cNvSpPr/>
            <p:nvPr/>
          </p:nvSpPr>
          <p:spPr>
            <a:xfrm>
              <a:off x="472441" y="5035155"/>
              <a:ext cx="2693306" cy="2326575"/>
            </a:xfrm>
            <a:prstGeom prst="rect">
              <a:avLst/>
            </a:prstGeom>
            <a:solidFill>
              <a:srgbClr val="FFFFFF"/>
            </a:solidFill>
            <a:ln w="12700">
              <a:solidFill>
                <a:srgbClr val="D7E1E6"/>
              </a:solidFill>
              <a:prstDash val="solid"/>
            </a:ln>
            <a:effectLst>
              <a:outerShdw blurRad="15240" dist="6350" dir="2700000" algn="bl" rotWithShape="0">
                <a:srgbClr val="000000">
                  <a:alpha val="12000"/>
                </a:srgbClr>
              </a:outerShdw>
            </a:effectLst>
          </p:spPr>
          <p:txBody>
            <a:bodyPr/>
            <a:lstStyle/>
            <a:p>
              <a:endParaRPr lang="en-US" sz="2000">
                <a:latin typeface="Arial" panose="020B0604020202020204" pitchFamily="34" charset="0"/>
                <a:cs typeface="Arial" panose="020B0604020202020204" pitchFamily="34" charset="0"/>
              </a:endParaRPr>
            </a:p>
          </p:txBody>
        </p:sp>
        <p:sp>
          <p:nvSpPr>
            <p:cNvPr id="10" name="Shape 4">
              <a:extLst>
                <a:ext uri="{FF2B5EF4-FFF2-40B4-BE49-F238E27FC236}">
                  <a16:creationId xmlns:a16="http://schemas.microsoft.com/office/drawing/2014/main" id="{3BF31E37-F5B1-BBC9-14A7-750868E77BD8}"/>
                </a:ext>
              </a:extLst>
            </p:cNvPr>
            <p:cNvSpPr/>
            <p:nvPr/>
          </p:nvSpPr>
          <p:spPr>
            <a:xfrm>
              <a:off x="637032" y="5199748"/>
              <a:ext cx="525874" cy="469106"/>
            </a:xfrm>
            <a:prstGeom prst="ellipse">
              <a:avLst/>
            </a:prstGeom>
            <a:solidFill>
              <a:srgbClr val="4F8FA8"/>
            </a:solidFill>
            <a:ln w="12700">
              <a:solidFill>
                <a:srgbClr val="4F8FA8"/>
              </a:solidFill>
              <a:prstDash val="solid"/>
            </a:ln>
          </p:spPr>
          <p:txBody>
            <a:bodyPr/>
            <a:lstStyle/>
            <a:p>
              <a:endParaRPr lang="en-US" sz="2000">
                <a:latin typeface="Arial" panose="020B0604020202020204" pitchFamily="34" charset="0"/>
                <a:cs typeface="Arial" panose="020B0604020202020204" pitchFamily="34" charset="0"/>
              </a:endParaRPr>
            </a:p>
          </p:txBody>
        </p:sp>
        <p:pic>
          <p:nvPicPr>
            <p:cNvPr id="19" name="Image 0" descr="preencoded.png">
              <a:extLst>
                <a:ext uri="{FF2B5EF4-FFF2-40B4-BE49-F238E27FC236}">
                  <a16:creationId xmlns:a16="http://schemas.microsoft.com/office/drawing/2014/main" id="{64BE8CA5-24BE-C5F8-D590-159594A28C7C}"/>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766402" y="5285573"/>
              <a:ext cx="274320" cy="274320"/>
            </a:xfrm>
            <a:prstGeom prst="rect">
              <a:avLst/>
            </a:prstGeom>
          </p:spPr>
        </p:pic>
        <p:sp>
          <p:nvSpPr>
            <p:cNvPr id="22" name="Text 5">
              <a:extLst>
                <a:ext uri="{FF2B5EF4-FFF2-40B4-BE49-F238E27FC236}">
                  <a16:creationId xmlns:a16="http://schemas.microsoft.com/office/drawing/2014/main" id="{37EC0CB0-57E1-053C-EBC5-0F41BAE69353}"/>
                </a:ext>
              </a:extLst>
            </p:cNvPr>
            <p:cNvSpPr/>
            <p:nvPr/>
          </p:nvSpPr>
          <p:spPr>
            <a:xfrm>
              <a:off x="1313688" y="5199748"/>
              <a:ext cx="1792224" cy="502920"/>
            </a:xfrm>
            <a:prstGeom prst="rect">
              <a:avLst/>
            </a:prstGeom>
            <a:noFill/>
            <a:ln/>
          </p:spPr>
          <p:txBody>
            <a:bodyPr wrap="square" lIns="0" tIns="0" rIns="0" bIns="0" rtlCol="0" anchor="ctr">
              <a:noAutofit/>
            </a:bodyPr>
            <a:lstStyle/>
            <a:p>
              <a:pPr marL="0" indent="0">
                <a:buNone/>
              </a:pPr>
              <a:r>
                <a:rPr lang="en-US" sz="1600" b="1">
                  <a:solidFill>
                    <a:srgbClr val="003B70"/>
                  </a:solidFill>
                  <a:latin typeface="Arial" panose="020B0604020202020204" pitchFamily="34" charset="0"/>
                  <a:ea typeface="Aptos Display" pitchFamily="34" charset="-122"/>
                  <a:cs typeface="Arial" panose="020B0604020202020204" pitchFamily="34" charset="0"/>
                </a:rPr>
                <a:t>NC Housing Finance Agency (HFA)</a:t>
              </a:r>
              <a:endParaRPr lang="en-US" sz="1600">
                <a:solidFill>
                  <a:srgbClr val="003B70"/>
                </a:solidFill>
                <a:latin typeface="Arial" panose="020B0604020202020204" pitchFamily="34" charset="0"/>
                <a:cs typeface="Arial" panose="020B0604020202020204" pitchFamily="34" charset="0"/>
              </a:endParaRPr>
            </a:p>
          </p:txBody>
        </p:sp>
        <p:sp>
          <p:nvSpPr>
            <p:cNvPr id="46" name="Shape 6">
              <a:extLst>
                <a:ext uri="{FF2B5EF4-FFF2-40B4-BE49-F238E27FC236}">
                  <a16:creationId xmlns:a16="http://schemas.microsoft.com/office/drawing/2014/main" id="{B73B33A5-F66B-A6C8-CABA-21E31770EA04}"/>
                </a:ext>
              </a:extLst>
            </p:cNvPr>
            <p:cNvSpPr/>
            <p:nvPr/>
          </p:nvSpPr>
          <p:spPr>
            <a:xfrm>
              <a:off x="1292976" y="5885547"/>
              <a:ext cx="658368" cy="1"/>
            </a:xfrm>
            <a:prstGeom prst="line">
              <a:avLst/>
            </a:prstGeom>
            <a:noFill/>
            <a:ln w="31750">
              <a:solidFill>
                <a:srgbClr val="4F8FA8"/>
              </a:solidFill>
              <a:prstDash val="solid"/>
            </a:ln>
          </p:spPr>
          <p:txBody>
            <a:bodyPr/>
            <a:lstStyle/>
            <a:p>
              <a:endParaRPr lang="en-US" sz="2000">
                <a:latin typeface="Arial" panose="020B0604020202020204" pitchFamily="34" charset="0"/>
                <a:cs typeface="Arial" panose="020B0604020202020204" pitchFamily="34" charset="0"/>
              </a:endParaRPr>
            </a:p>
          </p:txBody>
        </p:sp>
        <p:sp>
          <p:nvSpPr>
            <p:cNvPr id="48" name="Text 7">
              <a:extLst>
                <a:ext uri="{FF2B5EF4-FFF2-40B4-BE49-F238E27FC236}">
                  <a16:creationId xmlns:a16="http://schemas.microsoft.com/office/drawing/2014/main" id="{D8479B91-5A6D-8EFE-7164-8C5B41EDA552}"/>
                </a:ext>
              </a:extLst>
            </p:cNvPr>
            <p:cNvSpPr/>
            <p:nvPr/>
          </p:nvSpPr>
          <p:spPr>
            <a:xfrm>
              <a:off x="673608" y="5949556"/>
              <a:ext cx="2432304" cy="804672"/>
            </a:xfrm>
            <a:prstGeom prst="rect">
              <a:avLst/>
            </a:prstGeom>
            <a:noFill/>
            <a:ln/>
          </p:spPr>
          <p:txBody>
            <a:bodyPr wrap="square" lIns="254" tIns="254" rIns="254" bIns="254" rtlCol="0" anchor="t">
              <a:noAutofit/>
            </a:bodyPr>
            <a:lstStyle/>
            <a:p>
              <a:pPr marL="0" indent="0">
                <a:buNone/>
              </a:pPr>
              <a:r>
                <a:rPr lang="en-US" sz="1600">
                  <a:solidFill>
                    <a:srgbClr val="003B70"/>
                  </a:solidFill>
                  <a:latin typeface="Arial" panose="020B0604020202020204" pitchFamily="34" charset="0"/>
                  <a:cs typeface="Arial" panose="020B0604020202020204" pitchFamily="34" charset="0"/>
                </a:rPr>
                <a:t>Supports access to integrated, affordable housing and administers key housing resources used by TCL.</a:t>
              </a:r>
            </a:p>
          </p:txBody>
        </p:sp>
      </p:grpSp>
      <p:grpSp>
        <p:nvGrpSpPr>
          <p:cNvPr id="79" name="Group 78" descr="This is a text box">
            <a:extLst>
              <a:ext uri="{FF2B5EF4-FFF2-40B4-BE49-F238E27FC236}">
                <a16:creationId xmlns:a16="http://schemas.microsoft.com/office/drawing/2014/main" id="{F03B2A83-0D10-43EB-E59C-AD2E60BBF9E1}"/>
              </a:ext>
            </a:extLst>
          </p:cNvPr>
          <p:cNvGrpSpPr/>
          <p:nvPr/>
        </p:nvGrpSpPr>
        <p:grpSpPr>
          <a:xfrm>
            <a:off x="2973084" y="3963782"/>
            <a:ext cx="3043256" cy="2609526"/>
            <a:chOff x="4301613" y="5023652"/>
            <a:chExt cx="3043256" cy="2182173"/>
          </a:xfrm>
        </p:grpSpPr>
        <p:sp>
          <p:nvSpPr>
            <p:cNvPr id="74" name="Shape 18">
              <a:extLst>
                <a:ext uri="{FF2B5EF4-FFF2-40B4-BE49-F238E27FC236}">
                  <a16:creationId xmlns:a16="http://schemas.microsoft.com/office/drawing/2014/main" id="{00905CCF-5ABD-C7B1-7FB3-D02CE086F3BD}"/>
                </a:ext>
              </a:extLst>
            </p:cNvPr>
            <p:cNvSpPr/>
            <p:nvPr/>
          </p:nvSpPr>
          <p:spPr>
            <a:xfrm>
              <a:off x="4301613" y="5023652"/>
              <a:ext cx="2946621" cy="2182173"/>
            </a:xfrm>
            <a:prstGeom prst="rect">
              <a:avLst/>
            </a:prstGeom>
            <a:solidFill>
              <a:srgbClr val="FFFFFF"/>
            </a:solidFill>
            <a:ln w="12700">
              <a:solidFill>
                <a:srgbClr val="D7E1E6"/>
              </a:solidFill>
              <a:prstDash val="solid"/>
            </a:ln>
            <a:effectLst>
              <a:outerShdw blurRad="15240" dist="6350" dir="2700000" algn="bl" rotWithShape="0">
                <a:srgbClr val="000000">
                  <a:alpha val="12000"/>
                </a:srgbClr>
              </a:outerShdw>
            </a:effectLst>
          </p:spPr>
          <p:txBody>
            <a:bodyPr/>
            <a:lstStyle/>
            <a:p>
              <a:endParaRPr lang="en-US" sz="2000">
                <a:latin typeface="Arial" panose="020B0604020202020204" pitchFamily="34" charset="0"/>
                <a:cs typeface="Arial" panose="020B0604020202020204" pitchFamily="34" charset="0"/>
              </a:endParaRPr>
            </a:p>
          </p:txBody>
        </p:sp>
        <p:sp>
          <p:nvSpPr>
            <p:cNvPr id="76" name="Shape 19">
              <a:extLst>
                <a:ext uri="{FF2B5EF4-FFF2-40B4-BE49-F238E27FC236}">
                  <a16:creationId xmlns:a16="http://schemas.microsoft.com/office/drawing/2014/main" id="{448E1152-B6C9-507A-B68F-4DF7B021D640}"/>
                </a:ext>
              </a:extLst>
            </p:cNvPr>
            <p:cNvSpPr/>
            <p:nvPr/>
          </p:nvSpPr>
          <p:spPr>
            <a:xfrm>
              <a:off x="4507992" y="5185587"/>
              <a:ext cx="561438" cy="445886"/>
            </a:xfrm>
            <a:prstGeom prst="ellipse">
              <a:avLst/>
            </a:prstGeom>
            <a:solidFill>
              <a:srgbClr val="7B6BA8"/>
            </a:solidFill>
            <a:ln w="12700">
              <a:solidFill>
                <a:srgbClr val="7B6BA8"/>
              </a:solidFill>
              <a:prstDash val="solid"/>
            </a:ln>
          </p:spPr>
          <p:txBody>
            <a:bodyPr/>
            <a:lstStyle/>
            <a:p>
              <a:endParaRPr lang="en-US" sz="2000">
                <a:latin typeface="Arial" panose="020B0604020202020204" pitchFamily="34" charset="0"/>
                <a:cs typeface="Arial" panose="020B0604020202020204" pitchFamily="34" charset="0"/>
              </a:endParaRPr>
            </a:p>
          </p:txBody>
        </p:sp>
        <p:pic>
          <p:nvPicPr>
            <p:cNvPr id="78" name="Image 3" descr="preencoded.png">
              <a:extLst>
                <a:ext uri="{FF2B5EF4-FFF2-40B4-BE49-F238E27FC236}">
                  <a16:creationId xmlns:a16="http://schemas.microsoft.com/office/drawing/2014/main" id="{44878DF0-941E-06A2-427C-4D35E05B4C79}"/>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4654296" y="5268170"/>
              <a:ext cx="274320" cy="274320"/>
            </a:xfrm>
            <a:prstGeom prst="rect">
              <a:avLst/>
            </a:prstGeom>
          </p:spPr>
        </p:pic>
        <p:sp>
          <p:nvSpPr>
            <p:cNvPr id="80" name="Text 20">
              <a:extLst>
                <a:ext uri="{FF2B5EF4-FFF2-40B4-BE49-F238E27FC236}">
                  <a16:creationId xmlns:a16="http://schemas.microsoft.com/office/drawing/2014/main" id="{C92356F4-CFAD-E7B4-0C87-BAED0A536E2B}"/>
                </a:ext>
              </a:extLst>
            </p:cNvPr>
            <p:cNvSpPr/>
            <p:nvPr/>
          </p:nvSpPr>
          <p:spPr>
            <a:xfrm>
              <a:off x="5194782" y="5386690"/>
              <a:ext cx="2150087" cy="502920"/>
            </a:xfrm>
            <a:prstGeom prst="rect">
              <a:avLst/>
            </a:prstGeom>
            <a:noFill/>
            <a:ln/>
          </p:spPr>
          <p:txBody>
            <a:bodyPr wrap="square" lIns="0" tIns="0" rIns="0" bIns="0" rtlCol="0" anchor="ctr">
              <a:noAutofit/>
            </a:bodyPr>
            <a:lstStyle/>
            <a:p>
              <a:pPr marL="0" indent="0">
                <a:buNone/>
              </a:pPr>
              <a:r>
                <a:rPr lang="en-US" sz="1600" b="1">
                  <a:solidFill>
                    <a:srgbClr val="003B70"/>
                  </a:solidFill>
                  <a:latin typeface="Arial" panose="020B0604020202020204" pitchFamily="34" charset="0"/>
                  <a:ea typeface="Aptos Display" pitchFamily="34" charset="-122"/>
                  <a:cs typeface="Arial" panose="020B0604020202020204" pitchFamily="34" charset="0"/>
                </a:rPr>
                <a:t>The University of North Carolina at Chapel Hill (UNC) Institute for Best Practices</a:t>
              </a:r>
              <a:endParaRPr lang="en-US" sz="1600">
                <a:solidFill>
                  <a:srgbClr val="003B70"/>
                </a:solidFill>
                <a:latin typeface="Arial" panose="020B0604020202020204" pitchFamily="34" charset="0"/>
                <a:cs typeface="Arial" panose="020B0604020202020204" pitchFamily="34" charset="0"/>
              </a:endParaRPr>
            </a:p>
          </p:txBody>
        </p:sp>
        <p:sp>
          <p:nvSpPr>
            <p:cNvPr id="82" name="Shape 21">
              <a:extLst>
                <a:ext uri="{FF2B5EF4-FFF2-40B4-BE49-F238E27FC236}">
                  <a16:creationId xmlns:a16="http://schemas.microsoft.com/office/drawing/2014/main" id="{9713B090-70A5-7940-AF47-9BB76B9EB770}"/>
                </a:ext>
              </a:extLst>
            </p:cNvPr>
            <p:cNvSpPr/>
            <p:nvPr/>
          </p:nvSpPr>
          <p:spPr>
            <a:xfrm>
              <a:off x="5074160" y="6232908"/>
              <a:ext cx="658368" cy="1"/>
            </a:xfrm>
            <a:prstGeom prst="line">
              <a:avLst/>
            </a:prstGeom>
            <a:noFill/>
            <a:ln w="31750">
              <a:solidFill>
                <a:srgbClr val="7B6BA8"/>
              </a:solidFill>
              <a:prstDash val="solid"/>
            </a:ln>
          </p:spPr>
          <p:txBody>
            <a:bodyPr/>
            <a:lstStyle/>
            <a:p>
              <a:endParaRPr lang="en-US" sz="2000">
                <a:latin typeface="Arial" panose="020B0604020202020204" pitchFamily="34" charset="0"/>
                <a:cs typeface="Arial" panose="020B0604020202020204" pitchFamily="34" charset="0"/>
              </a:endParaRPr>
            </a:p>
          </p:txBody>
        </p:sp>
        <p:sp>
          <p:nvSpPr>
            <p:cNvPr id="84" name="Text 22">
              <a:extLst>
                <a:ext uri="{FF2B5EF4-FFF2-40B4-BE49-F238E27FC236}">
                  <a16:creationId xmlns:a16="http://schemas.microsoft.com/office/drawing/2014/main" id="{A88737C4-F49F-19CF-3C17-C79916118803}"/>
                </a:ext>
              </a:extLst>
            </p:cNvPr>
            <p:cNvSpPr/>
            <p:nvPr/>
          </p:nvSpPr>
          <p:spPr>
            <a:xfrm>
              <a:off x="4538325" y="6296916"/>
              <a:ext cx="2591792" cy="804672"/>
            </a:xfrm>
            <a:prstGeom prst="rect">
              <a:avLst/>
            </a:prstGeom>
            <a:noFill/>
            <a:ln/>
          </p:spPr>
          <p:txBody>
            <a:bodyPr wrap="square" lIns="254" tIns="254" rIns="254" bIns="254" rtlCol="0" anchor="t">
              <a:noAutofit/>
            </a:bodyPr>
            <a:lstStyle/>
            <a:p>
              <a:pPr marL="0" indent="0">
                <a:buNone/>
              </a:pPr>
              <a:r>
                <a:rPr lang="en-US" sz="1600">
                  <a:solidFill>
                    <a:srgbClr val="003B70"/>
                  </a:solidFill>
                  <a:latin typeface="Arial" panose="020B0604020202020204" pitchFamily="34" charset="0"/>
                  <a:ea typeface="Aptos" pitchFamily="34" charset="-122"/>
                  <a:cs typeface="Arial" panose="020B0604020202020204" pitchFamily="34" charset="0"/>
                </a:rPr>
                <a:t>Provides training, coaching, fidelity support, and practice improvement for evidence-based services.</a:t>
              </a:r>
              <a:endParaRPr lang="en-US" sz="1600">
                <a:solidFill>
                  <a:srgbClr val="003B70"/>
                </a:solidFill>
                <a:latin typeface="Arial" panose="020B0604020202020204" pitchFamily="34" charset="0"/>
                <a:cs typeface="Arial" panose="020B0604020202020204" pitchFamily="34" charset="0"/>
              </a:endParaRPr>
            </a:p>
          </p:txBody>
        </p:sp>
      </p:grpSp>
      <p:grpSp>
        <p:nvGrpSpPr>
          <p:cNvPr id="77" name="Group 76" descr="This is a text box">
            <a:extLst>
              <a:ext uri="{FF2B5EF4-FFF2-40B4-BE49-F238E27FC236}">
                <a16:creationId xmlns:a16="http://schemas.microsoft.com/office/drawing/2014/main" id="{2A3694B1-F098-4885-B1E7-9D616106BA44}"/>
              </a:ext>
            </a:extLst>
          </p:cNvPr>
          <p:cNvGrpSpPr/>
          <p:nvPr/>
        </p:nvGrpSpPr>
        <p:grpSpPr>
          <a:xfrm>
            <a:off x="6040610" y="3962606"/>
            <a:ext cx="3273552" cy="2609526"/>
            <a:chOff x="8138160" y="5035156"/>
            <a:chExt cx="3273552" cy="2365092"/>
          </a:xfrm>
        </p:grpSpPr>
        <p:sp>
          <p:nvSpPr>
            <p:cNvPr id="86" name="Shape 23">
              <a:extLst>
                <a:ext uri="{FF2B5EF4-FFF2-40B4-BE49-F238E27FC236}">
                  <a16:creationId xmlns:a16="http://schemas.microsoft.com/office/drawing/2014/main" id="{FBAA9066-4B62-E3EE-BE4A-B52D20912D11}"/>
                </a:ext>
              </a:extLst>
            </p:cNvPr>
            <p:cNvSpPr/>
            <p:nvPr/>
          </p:nvSpPr>
          <p:spPr>
            <a:xfrm>
              <a:off x="8138160" y="5035156"/>
              <a:ext cx="2946621" cy="2365092"/>
            </a:xfrm>
            <a:prstGeom prst="rect">
              <a:avLst/>
            </a:prstGeom>
            <a:solidFill>
              <a:srgbClr val="FFFFFF"/>
            </a:solidFill>
            <a:ln w="12700">
              <a:solidFill>
                <a:srgbClr val="D7E1E6"/>
              </a:solidFill>
              <a:prstDash val="solid"/>
            </a:ln>
            <a:effectLst>
              <a:outerShdw blurRad="15240" dist="6350" dir="2700000" algn="bl" rotWithShape="0">
                <a:srgbClr val="000000">
                  <a:alpha val="12000"/>
                </a:srgbClr>
              </a:outerShdw>
            </a:effectLst>
          </p:spPr>
          <p:txBody>
            <a:bodyPr/>
            <a:lstStyle/>
            <a:p>
              <a:endParaRPr lang="en-US" sz="2000">
                <a:latin typeface="Arial" panose="020B0604020202020204" pitchFamily="34" charset="0"/>
                <a:cs typeface="Arial" panose="020B0604020202020204" pitchFamily="34" charset="0"/>
              </a:endParaRPr>
            </a:p>
          </p:txBody>
        </p:sp>
        <p:sp>
          <p:nvSpPr>
            <p:cNvPr id="88" name="Shape 24">
              <a:extLst>
                <a:ext uri="{FF2B5EF4-FFF2-40B4-BE49-F238E27FC236}">
                  <a16:creationId xmlns:a16="http://schemas.microsoft.com/office/drawing/2014/main" id="{5A8F1665-F2B4-7824-B332-F9593EA16621}"/>
                </a:ext>
              </a:extLst>
            </p:cNvPr>
            <p:cNvSpPr/>
            <p:nvPr/>
          </p:nvSpPr>
          <p:spPr>
            <a:xfrm>
              <a:off x="8311219" y="5192074"/>
              <a:ext cx="513416" cy="487571"/>
            </a:xfrm>
            <a:prstGeom prst="ellipse">
              <a:avLst/>
            </a:prstGeom>
            <a:solidFill>
              <a:srgbClr val="C6A42E"/>
            </a:solidFill>
            <a:ln w="12700">
              <a:solidFill>
                <a:srgbClr val="C6A42E"/>
              </a:solidFill>
              <a:prstDash val="solid"/>
            </a:ln>
          </p:spPr>
          <p:txBody>
            <a:bodyPr/>
            <a:lstStyle/>
            <a:p>
              <a:endParaRPr lang="en-US" sz="2000">
                <a:latin typeface="Arial" panose="020B0604020202020204" pitchFamily="34" charset="0"/>
                <a:cs typeface="Arial" panose="020B0604020202020204" pitchFamily="34" charset="0"/>
              </a:endParaRPr>
            </a:p>
          </p:txBody>
        </p:sp>
        <p:pic>
          <p:nvPicPr>
            <p:cNvPr id="90" name="Image 4" descr="preencoded.png">
              <a:extLst>
                <a:ext uri="{FF2B5EF4-FFF2-40B4-BE49-F238E27FC236}">
                  <a16:creationId xmlns:a16="http://schemas.microsoft.com/office/drawing/2014/main" id="{B4E2B2D7-D4B0-30F0-C7E8-28B9DA307D87}"/>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8432122" y="5292335"/>
              <a:ext cx="274320" cy="274320"/>
            </a:xfrm>
            <a:prstGeom prst="rect">
              <a:avLst/>
            </a:prstGeom>
          </p:spPr>
        </p:pic>
        <p:sp>
          <p:nvSpPr>
            <p:cNvPr id="92" name="Text 25">
              <a:extLst>
                <a:ext uri="{FF2B5EF4-FFF2-40B4-BE49-F238E27FC236}">
                  <a16:creationId xmlns:a16="http://schemas.microsoft.com/office/drawing/2014/main" id="{9C15EA6A-B293-4DA6-5906-6573D4FB4116}"/>
                </a:ext>
              </a:extLst>
            </p:cNvPr>
            <p:cNvSpPr/>
            <p:nvPr/>
          </p:nvSpPr>
          <p:spPr>
            <a:xfrm>
              <a:off x="8979408" y="5199748"/>
              <a:ext cx="2432304" cy="502920"/>
            </a:xfrm>
            <a:prstGeom prst="rect">
              <a:avLst/>
            </a:prstGeom>
            <a:noFill/>
            <a:ln/>
          </p:spPr>
          <p:txBody>
            <a:bodyPr wrap="square" lIns="0" tIns="0" rIns="0" bIns="0" rtlCol="0" anchor="ctr">
              <a:normAutofit/>
            </a:bodyPr>
            <a:lstStyle/>
            <a:p>
              <a:pPr marL="0" indent="0">
                <a:buNone/>
              </a:pPr>
              <a:r>
                <a:rPr lang="en-US" sz="1600" b="1">
                  <a:solidFill>
                    <a:srgbClr val="003B70"/>
                  </a:solidFill>
                  <a:latin typeface="Arial" panose="020B0604020202020204" pitchFamily="34" charset="0"/>
                  <a:ea typeface="Aptos Display" pitchFamily="34" charset="-122"/>
                  <a:cs typeface="Arial" panose="020B0604020202020204" pitchFamily="34" charset="0"/>
                </a:rPr>
                <a:t>Technical Assistance Collaborative (TAC)</a:t>
              </a:r>
              <a:endParaRPr lang="en-US" sz="1600">
                <a:solidFill>
                  <a:srgbClr val="003B70"/>
                </a:solidFill>
                <a:latin typeface="Arial" panose="020B0604020202020204" pitchFamily="34" charset="0"/>
                <a:cs typeface="Arial" panose="020B0604020202020204" pitchFamily="34" charset="0"/>
              </a:endParaRPr>
            </a:p>
          </p:txBody>
        </p:sp>
        <p:sp>
          <p:nvSpPr>
            <p:cNvPr id="94" name="Shape 26">
              <a:extLst>
                <a:ext uri="{FF2B5EF4-FFF2-40B4-BE49-F238E27FC236}">
                  <a16:creationId xmlns:a16="http://schemas.microsoft.com/office/drawing/2014/main" id="{2953B5AA-CAB7-51E4-35F4-462ABCED89E8}"/>
                </a:ext>
              </a:extLst>
            </p:cNvPr>
            <p:cNvSpPr/>
            <p:nvPr/>
          </p:nvSpPr>
          <p:spPr>
            <a:xfrm>
              <a:off x="8979408" y="5748388"/>
              <a:ext cx="658368" cy="1"/>
            </a:xfrm>
            <a:prstGeom prst="line">
              <a:avLst/>
            </a:prstGeom>
            <a:noFill/>
            <a:ln w="31750">
              <a:solidFill>
                <a:srgbClr val="C6A42E"/>
              </a:solidFill>
              <a:prstDash val="solid"/>
            </a:ln>
          </p:spPr>
          <p:txBody>
            <a:bodyPr/>
            <a:lstStyle/>
            <a:p>
              <a:endParaRPr lang="en-US" sz="2000">
                <a:latin typeface="Arial" panose="020B0604020202020204" pitchFamily="34" charset="0"/>
                <a:cs typeface="Arial" panose="020B0604020202020204" pitchFamily="34" charset="0"/>
              </a:endParaRPr>
            </a:p>
          </p:txBody>
        </p:sp>
        <p:sp>
          <p:nvSpPr>
            <p:cNvPr id="96" name="Text 27">
              <a:extLst>
                <a:ext uri="{FF2B5EF4-FFF2-40B4-BE49-F238E27FC236}">
                  <a16:creationId xmlns:a16="http://schemas.microsoft.com/office/drawing/2014/main" id="{578C1841-FEC7-5BE4-8C1C-6F6CB411DE75}"/>
                </a:ext>
              </a:extLst>
            </p:cNvPr>
            <p:cNvSpPr/>
            <p:nvPr/>
          </p:nvSpPr>
          <p:spPr>
            <a:xfrm>
              <a:off x="8339328" y="5949556"/>
              <a:ext cx="2800781" cy="804672"/>
            </a:xfrm>
            <a:prstGeom prst="rect">
              <a:avLst/>
            </a:prstGeom>
            <a:noFill/>
            <a:ln/>
          </p:spPr>
          <p:txBody>
            <a:bodyPr wrap="square" lIns="254" tIns="254" rIns="254" bIns="254" rtlCol="0" anchor="t">
              <a:normAutofit lnSpcReduction="10000"/>
            </a:bodyPr>
            <a:lstStyle/>
            <a:p>
              <a:pPr marL="0" indent="0">
                <a:buNone/>
              </a:pPr>
              <a:r>
                <a:rPr lang="en-US" sz="1600">
                  <a:solidFill>
                    <a:srgbClr val="003B70"/>
                  </a:solidFill>
                  <a:latin typeface="Arial" panose="020B0604020202020204" pitchFamily="34" charset="0"/>
                  <a:ea typeface="Aptos" pitchFamily="34" charset="-122"/>
                  <a:cs typeface="Arial" panose="020B0604020202020204" pitchFamily="34" charset="0"/>
                </a:rPr>
                <a:t>Provides technical assistance, tools, and implementation support to strengthen TCL services.</a:t>
              </a:r>
              <a:endParaRPr lang="en-US" sz="1600">
                <a:solidFill>
                  <a:srgbClr val="003B70"/>
                </a:solidFill>
                <a:latin typeface="Arial" panose="020B0604020202020204" pitchFamily="34" charset="0"/>
                <a:cs typeface="Arial" panose="020B0604020202020204" pitchFamily="34" charset="0"/>
              </a:endParaRPr>
            </a:p>
          </p:txBody>
        </p:sp>
      </p:grpSp>
      <p:grpSp>
        <p:nvGrpSpPr>
          <p:cNvPr id="75" name="Group 74" descr="This is a text box">
            <a:extLst>
              <a:ext uri="{FF2B5EF4-FFF2-40B4-BE49-F238E27FC236}">
                <a16:creationId xmlns:a16="http://schemas.microsoft.com/office/drawing/2014/main" id="{CD722ABF-BF38-96FB-93FB-D4AF6A7CB016}"/>
              </a:ext>
            </a:extLst>
          </p:cNvPr>
          <p:cNvGrpSpPr/>
          <p:nvPr/>
        </p:nvGrpSpPr>
        <p:grpSpPr>
          <a:xfrm>
            <a:off x="9091371" y="3958371"/>
            <a:ext cx="3273552" cy="2609526"/>
            <a:chOff x="8290560" y="5187556"/>
            <a:chExt cx="3273552" cy="2365092"/>
          </a:xfrm>
        </p:grpSpPr>
        <p:sp>
          <p:nvSpPr>
            <p:cNvPr id="53" name="Shape 23">
              <a:extLst>
                <a:ext uri="{FF2B5EF4-FFF2-40B4-BE49-F238E27FC236}">
                  <a16:creationId xmlns:a16="http://schemas.microsoft.com/office/drawing/2014/main" id="{F4F1F454-4D62-D8EF-F598-C6FB459E2EE7}"/>
                </a:ext>
              </a:extLst>
            </p:cNvPr>
            <p:cNvSpPr/>
            <p:nvPr/>
          </p:nvSpPr>
          <p:spPr>
            <a:xfrm>
              <a:off x="8290560" y="5187556"/>
              <a:ext cx="2846269" cy="2365092"/>
            </a:xfrm>
            <a:prstGeom prst="rect">
              <a:avLst/>
            </a:prstGeom>
            <a:solidFill>
              <a:srgbClr val="FFFFFF"/>
            </a:solidFill>
            <a:ln w="12700">
              <a:solidFill>
                <a:srgbClr val="D7E1E6"/>
              </a:solidFill>
              <a:prstDash val="solid"/>
            </a:ln>
            <a:effectLst>
              <a:outerShdw blurRad="15240" dist="6350" dir="2700000" algn="bl" rotWithShape="0">
                <a:srgbClr val="000000">
                  <a:alpha val="12000"/>
                </a:srgbClr>
              </a:outerShdw>
            </a:effectLst>
          </p:spPr>
          <p:txBody>
            <a:bodyPr/>
            <a:lstStyle/>
            <a:p>
              <a:endParaRPr lang="en-US" sz="2000">
                <a:latin typeface="Arial" panose="020B0604020202020204" pitchFamily="34" charset="0"/>
                <a:cs typeface="Arial" panose="020B0604020202020204" pitchFamily="34" charset="0"/>
              </a:endParaRPr>
            </a:p>
          </p:txBody>
        </p:sp>
        <p:sp>
          <p:nvSpPr>
            <p:cNvPr id="57" name="Shape 24">
              <a:extLst>
                <a:ext uri="{FF2B5EF4-FFF2-40B4-BE49-F238E27FC236}">
                  <a16:creationId xmlns:a16="http://schemas.microsoft.com/office/drawing/2014/main" id="{3D02EF67-0FF6-5E7C-3962-0D6B0A9EF89D}"/>
                </a:ext>
              </a:extLst>
            </p:cNvPr>
            <p:cNvSpPr/>
            <p:nvPr/>
          </p:nvSpPr>
          <p:spPr>
            <a:xfrm>
              <a:off x="8455152" y="5352148"/>
              <a:ext cx="534960" cy="509900"/>
            </a:xfrm>
            <a:prstGeom prst="ellipse">
              <a:avLst/>
            </a:prstGeom>
            <a:solidFill>
              <a:schemeClr val="accent2">
                <a:lumMod val="60000"/>
                <a:lumOff val="40000"/>
              </a:schemeClr>
            </a:solidFill>
            <a:ln w="12700">
              <a:solidFill>
                <a:schemeClr val="accent4">
                  <a:lumMod val="75000"/>
                </a:schemeClr>
              </a:solidFill>
              <a:prstDash val="solid"/>
            </a:ln>
          </p:spPr>
          <p:txBody>
            <a:bodyPr/>
            <a:lstStyle/>
            <a:p>
              <a:endParaRPr lang="en-US" sz="2000">
                <a:latin typeface="Arial" panose="020B0604020202020204" pitchFamily="34" charset="0"/>
                <a:cs typeface="Arial" panose="020B0604020202020204" pitchFamily="34" charset="0"/>
              </a:endParaRPr>
            </a:p>
          </p:txBody>
        </p:sp>
        <p:pic>
          <p:nvPicPr>
            <p:cNvPr id="61" name="Image 4" descr="preencoded.png">
              <a:extLst>
                <a:ext uri="{FF2B5EF4-FFF2-40B4-BE49-F238E27FC236}">
                  <a16:creationId xmlns:a16="http://schemas.microsoft.com/office/drawing/2014/main" id="{F403F90F-EEDC-BC24-7C21-7950694B8C29}"/>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8576056" y="5460082"/>
              <a:ext cx="274320" cy="274320"/>
            </a:xfrm>
            <a:prstGeom prst="rect">
              <a:avLst/>
            </a:prstGeom>
          </p:spPr>
        </p:pic>
        <p:sp>
          <p:nvSpPr>
            <p:cNvPr id="65" name="Text 25">
              <a:extLst>
                <a:ext uri="{FF2B5EF4-FFF2-40B4-BE49-F238E27FC236}">
                  <a16:creationId xmlns:a16="http://schemas.microsoft.com/office/drawing/2014/main" id="{CFA80D89-8CEA-678C-CD66-0AC95DA207C2}"/>
                </a:ext>
              </a:extLst>
            </p:cNvPr>
            <p:cNvSpPr/>
            <p:nvPr/>
          </p:nvSpPr>
          <p:spPr>
            <a:xfrm>
              <a:off x="9131808" y="5361156"/>
              <a:ext cx="2432304" cy="502920"/>
            </a:xfrm>
            <a:prstGeom prst="rect">
              <a:avLst/>
            </a:prstGeom>
            <a:noFill/>
            <a:ln/>
          </p:spPr>
          <p:txBody>
            <a:bodyPr wrap="square" lIns="0" tIns="0" rIns="0" bIns="0" rtlCol="0" anchor="ctr">
              <a:normAutofit/>
            </a:bodyPr>
            <a:lstStyle/>
            <a:p>
              <a:pPr marL="0" indent="0">
                <a:buNone/>
              </a:pPr>
              <a:r>
                <a:rPr lang="en-US" sz="1600" b="1">
                  <a:solidFill>
                    <a:srgbClr val="003B70"/>
                  </a:solidFill>
                  <a:latin typeface="Arial" panose="020B0604020202020204" pitchFamily="34" charset="0"/>
                  <a:ea typeface="Aptos Display" pitchFamily="34" charset="-122"/>
                  <a:cs typeface="Arial" panose="020B0604020202020204" pitchFamily="34" charset="0"/>
                </a:rPr>
                <a:t>General Assembly</a:t>
              </a:r>
              <a:endParaRPr lang="en-US" sz="1600">
                <a:solidFill>
                  <a:srgbClr val="003B70"/>
                </a:solidFill>
                <a:latin typeface="Arial" panose="020B0604020202020204" pitchFamily="34" charset="0"/>
                <a:cs typeface="Arial" panose="020B0604020202020204" pitchFamily="34" charset="0"/>
              </a:endParaRPr>
            </a:p>
          </p:txBody>
        </p:sp>
        <p:sp>
          <p:nvSpPr>
            <p:cNvPr id="69" name="Shape 26">
              <a:extLst>
                <a:ext uri="{FF2B5EF4-FFF2-40B4-BE49-F238E27FC236}">
                  <a16:creationId xmlns:a16="http://schemas.microsoft.com/office/drawing/2014/main" id="{844B4D59-9631-EB5E-BFFB-FAEB651C5F0F}"/>
                </a:ext>
              </a:extLst>
            </p:cNvPr>
            <p:cNvSpPr/>
            <p:nvPr/>
          </p:nvSpPr>
          <p:spPr>
            <a:xfrm>
              <a:off x="9131808" y="5900788"/>
              <a:ext cx="658368" cy="1"/>
            </a:xfrm>
            <a:prstGeom prst="line">
              <a:avLst/>
            </a:prstGeom>
            <a:noFill/>
            <a:ln w="31750">
              <a:solidFill>
                <a:schemeClr val="accent4">
                  <a:lumMod val="50000"/>
                </a:schemeClr>
              </a:solidFill>
              <a:prstDash val="solid"/>
            </a:ln>
          </p:spPr>
          <p:txBody>
            <a:bodyPr/>
            <a:lstStyle/>
            <a:p>
              <a:endParaRPr lang="en-US" sz="2000">
                <a:latin typeface="Arial" panose="020B0604020202020204" pitchFamily="34" charset="0"/>
                <a:cs typeface="Arial" panose="020B0604020202020204" pitchFamily="34" charset="0"/>
              </a:endParaRPr>
            </a:p>
          </p:txBody>
        </p:sp>
        <p:sp>
          <p:nvSpPr>
            <p:cNvPr id="73" name="Text 27">
              <a:extLst>
                <a:ext uri="{FF2B5EF4-FFF2-40B4-BE49-F238E27FC236}">
                  <a16:creationId xmlns:a16="http://schemas.microsoft.com/office/drawing/2014/main" id="{91426144-483D-CC04-028E-724D5272A9C4}"/>
                </a:ext>
              </a:extLst>
            </p:cNvPr>
            <p:cNvSpPr/>
            <p:nvPr/>
          </p:nvSpPr>
          <p:spPr>
            <a:xfrm>
              <a:off x="8491729" y="6101956"/>
              <a:ext cx="2466260" cy="804672"/>
            </a:xfrm>
            <a:prstGeom prst="rect">
              <a:avLst/>
            </a:prstGeom>
            <a:noFill/>
            <a:ln/>
          </p:spPr>
          <p:txBody>
            <a:bodyPr wrap="square" lIns="254" tIns="254" rIns="254" bIns="254" rtlCol="0" anchor="t">
              <a:noAutofit/>
            </a:bodyPr>
            <a:lstStyle/>
            <a:p>
              <a:pPr marL="0" indent="0">
                <a:buNone/>
              </a:pPr>
              <a:r>
                <a:rPr lang="en-US" sz="1600">
                  <a:solidFill>
                    <a:srgbClr val="003B70"/>
                  </a:solidFill>
                  <a:latin typeface="Arial"/>
                  <a:cs typeface="Arial"/>
                </a:rPr>
                <a:t>Appropriates funds for housing supports, housing slots through NC HFA, and community-based services for people with SMI and SPMI.</a:t>
              </a:r>
            </a:p>
          </p:txBody>
        </p:sp>
      </p:grpSp>
      <p:sp>
        <p:nvSpPr>
          <p:cNvPr id="5" name="TextBox 4">
            <a:extLst>
              <a:ext uri="{FF2B5EF4-FFF2-40B4-BE49-F238E27FC236}">
                <a16:creationId xmlns:a16="http://schemas.microsoft.com/office/drawing/2014/main" id="{02F557A1-1377-8DFA-B2EC-4DC695875690}"/>
              </a:ext>
            </a:extLst>
          </p:cNvPr>
          <p:cNvSpPr txBox="1"/>
          <p:nvPr/>
        </p:nvSpPr>
        <p:spPr>
          <a:xfrm>
            <a:off x="0" y="6579111"/>
            <a:ext cx="6105378" cy="215444"/>
          </a:xfrm>
          <a:prstGeom prst="rect">
            <a:avLst/>
          </a:prstGeom>
          <a:noFill/>
        </p:spPr>
        <p:txBody>
          <a:bodyPr wrap="square">
            <a:spAutoFit/>
          </a:bodyPr>
          <a:lstStyle/>
          <a:p>
            <a:r>
              <a:rPr lang="en-US" sz="800"/>
              <a:t>Transitions to Community Living Webinar | NCDHHS | November 2026</a:t>
            </a:r>
          </a:p>
        </p:txBody>
      </p:sp>
      <p:pic>
        <p:nvPicPr>
          <p:cNvPr id="14" name="Graphic 13">
            <a:extLst>
              <a:ext uri="{FF2B5EF4-FFF2-40B4-BE49-F238E27FC236}">
                <a16:creationId xmlns:a16="http://schemas.microsoft.com/office/drawing/2014/main" id="{2F8609E6-EDF7-DAFE-4A9C-3E96E4EEF337}"/>
              </a:ext>
              <a:ext uri="{C183D7F6-B498-43B3-948B-1728B52AA6E4}">
                <adec:decorative xmlns:adec="http://schemas.microsoft.com/office/drawing/2017/decorative" val="1"/>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445034" y="1844678"/>
            <a:ext cx="432058" cy="432058"/>
          </a:xfrm>
          <a:prstGeom prst="rect">
            <a:avLst/>
          </a:prstGeom>
        </p:spPr>
      </p:pic>
      <p:sp>
        <p:nvSpPr>
          <p:cNvPr id="4" name="Slide Number Placeholder 3">
            <a:extLst>
              <a:ext uri="{FF2B5EF4-FFF2-40B4-BE49-F238E27FC236}">
                <a16:creationId xmlns:a16="http://schemas.microsoft.com/office/drawing/2014/main" id="{2D93DC71-CAAF-4E88-5391-EC31667BE070}"/>
              </a:ext>
            </a:extLst>
          </p:cNvPr>
          <p:cNvSpPr>
            <a:spLocks noGrp="1"/>
          </p:cNvSpPr>
          <p:nvPr>
            <p:ph type="sldNum" sz="quarter" idx="4"/>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1F27F3A-B3E9-41ED-AF8F-A365F10BB65F}" type="slidenum">
              <a:rPr kumimoji="0" lang="en-US" sz="1050" b="1" i="0" u="none" strike="noStrike" kern="1200" cap="none" spc="0" normalizeH="0" baseline="0" noProof="0" smtClean="0">
                <a:ln>
                  <a:noFill/>
                </a:ln>
                <a:solidFill>
                  <a:sysClr val="windowText" lastClr="000000"/>
                </a:solidFill>
                <a:effectLst/>
                <a:uLnTx/>
                <a:uFillTx/>
                <a:latin typeface="Arial"/>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050" b="1" i="0" u="none" strike="noStrike" kern="1200" cap="none" spc="0" normalizeH="0" baseline="0" noProof="0">
              <a:ln>
                <a:noFill/>
              </a:ln>
              <a:solidFill>
                <a:sysClr val="windowText" lastClr="000000"/>
              </a:solidFill>
              <a:effectLst/>
              <a:uLnTx/>
              <a:uFillTx/>
              <a:latin typeface="Arial"/>
              <a:ea typeface="+mn-ea"/>
              <a:cs typeface="+mn-cs"/>
            </a:endParaRPr>
          </a:p>
        </p:txBody>
      </p:sp>
    </p:spTree>
    <p:extLst>
      <p:ext uri="{BB962C8B-B14F-4D97-AF65-F5344CB8AC3E}">
        <p14:creationId xmlns:p14="http://schemas.microsoft.com/office/powerpoint/2010/main" val="2609274941"/>
      </p:ext>
    </p:extLst>
  </p:cSld>
  <p:clrMapOvr>
    <a:masterClrMapping/>
  </p:clrMapOvr>
  <p:extLst>
    <p:ext uri="{6950BFC3-D8DA-4A85-94F7-54DA5524770B}">
      <p188:commentRel xmlns:p188="http://schemas.microsoft.com/office/powerpoint/2018/8/main" r:id="rId3"/>
    </p:ext>
  </p:extLs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3F05C7-5F5A-67B1-0CF5-333688D7A6D5}"/>
              </a:ext>
            </a:extLst>
          </p:cNvPr>
          <p:cNvSpPr>
            <a:spLocks noGrp="1"/>
          </p:cNvSpPr>
          <p:nvPr>
            <p:ph type="title"/>
          </p:nvPr>
        </p:nvSpPr>
        <p:spPr>
          <a:xfrm>
            <a:off x="6" y="-531707"/>
            <a:ext cx="10457689" cy="548640"/>
          </a:xfrm>
        </p:spPr>
        <p:txBody>
          <a:bodyPr vert="horz" lIns="91440" tIns="45720" rIns="91440" bIns="45720" rtlCol="0" anchor="b">
            <a:noAutofit/>
          </a:bodyPr>
          <a:lstStyle/>
          <a:p>
            <a:r>
              <a:rPr lang="en-US" dirty="0"/>
              <a:t>TCL Compliance</a:t>
            </a:r>
          </a:p>
        </p:txBody>
      </p:sp>
      <p:sp>
        <p:nvSpPr>
          <p:cNvPr id="17" name="Title 4">
            <a:extLst>
              <a:ext uri="{FF2B5EF4-FFF2-40B4-BE49-F238E27FC236}">
                <a16:creationId xmlns:a16="http://schemas.microsoft.com/office/drawing/2014/main" id="{F952D3DB-79E6-5F5D-927A-4C3A1A2697E2}"/>
              </a:ext>
            </a:extLst>
          </p:cNvPr>
          <p:cNvSpPr txBox="1">
            <a:spLocks/>
          </p:cNvSpPr>
          <p:nvPr/>
        </p:nvSpPr>
        <p:spPr>
          <a:xfrm>
            <a:off x="6" y="0"/>
            <a:ext cx="10457689" cy="548640"/>
          </a:xfrm>
          <a:prstGeom prst="rect">
            <a:avLst/>
          </a:prstGeom>
        </p:spPr>
        <p:txBody>
          <a:bodyPr anchor="t">
            <a:noAutofit/>
          </a:bodyPr>
          <a:lstStyle>
            <a:defPPr>
              <a:defRPr lang="en-US"/>
            </a:defPPr>
            <a:lvl1pPr defTabSz="514340">
              <a:lnSpc>
                <a:spcPct val="90000"/>
              </a:lnSpc>
              <a:spcBef>
                <a:spcPct val="0"/>
              </a:spcBef>
              <a:buNone/>
              <a:defRPr sz="2700" b="1" i="0" baseline="0">
                <a:solidFill>
                  <a:schemeClr val="tx2">
                    <a:lumMod val="75000"/>
                  </a:schemeClr>
                </a:solidFill>
                <a:ea typeface="+mj-ea"/>
                <a:cs typeface="Times New Roman" panose="02020603050405020304" pitchFamily="18" charset="0"/>
              </a:defRPr>
            </a:lvl1pPr>
          </a:lstStyle>
          <a:p>
            <a:r>
              <a:rPr lang="en-US" sz="2800"/>
              <a:t>TCL Compliance</a:t>
            </a:r>
          </a:p>
        </p:txBody>
      </p:sp>
      <p:graphicFrame>
        <p:nvGraphicFramePr>
          <p:cNvPr id="7" name="Table 6">
            <a:extLst>
              <a:ext uri="{FF2B5EF4-FFF2-40B4-BE49-F238E27FC236}">
                <a16:creationId xmlns:a16="http://schemas.microsoft.com/office/drawing/2014/main" id="{1ED74039-FFE4-7239-B532-D900FB1FD337}"/>
              </a:ext>
            </a:extLst>
          </p:cNvPr>
          <p:cNvGraphicFramePr>
            <a:graphicFrameLocks noGrp="1"/>
          </p:cNvGraphicFramePr>
          <p:nvPr>
            <p:extLst>
              <p:ext uri="{D42A27DB-BD31-4B8C-83A1-F6EECF244321}">
                <p14:modId xmlns:p14="http://schemas.microsoft.com/office/powerpoint/2010/main" val="383511819"/>
              </p:ext>
            </p:extLst>
          </p:nvPr>
        </p:nvGraphicFramePr>
        <p:xfrm>
          <a:off x="269353" y="705611"/>
          <a:ext cx="11672047" cy="3895434"/>
        </p:xfrm>
        <a:graphic>
          <a:graphicData uri="http://schemas.openxmlformats.org/drawingml/2006/table">
            <a:tbl>
              <a:tblPr firstRow="1"/>
              <a:tblGrid>
                <a:gridCol w="11672047">
                  <a:extLst>
                    <a:ext uri="{9D8B030D-6E8A-4147-A177-3AD203B41FA5}">
                      <a16:colId xmlns:a16="http://schemas.microsoft.com/office/drawing/2014/main" val="3732923374"/>
                    </a:ext>
                  </a:extLst>
                </a:gridCol>
              </a:tblGrid>
              <a:tr h="3895434">
                <a:tc>
                  <a:txBody>
                    <a:bodyPr/>
                    <a:lstStyle/>
                    <a:p>
                      <a:pPr fontAlgn="t">
                        <a:lnSpc>
                          <a:spcPts val="1500"/>
                        </a:lnSpc>
                        <a:buNone/>
                      </a:pPr>
                      <a:endParaRPr lang="en-US" sz="1400" b="0" i="0" dirty="0">
                        <a:effectLst/>
                        <a:latin typeface="+mn-lt"/>
                      </a:endParaRPr>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rgbClr val="F5F5F5"/>
                    </a:solidFill>
                  </a:tcPr>
                </a:tc>
                <a:extLst>
                  <a:ext uri="{0D108BD9-81ED-4DB2-BD59-A6C34878D82A}">
                    <a16:rowId xmlns:a16="http://schemas.microsoft.com/office/drawing/2014/main" val="2349801690"/>
                  </a:ext>
                </a:extLst>
              </a:tr>
            </a:tbl>
          </a:graphicData>
        </a:graphic>
      </p:graphicFrame>
      <p:sp>
        <p:nvSpPr>
          <p:cNvPr id="54" name="TextBox 53">
            <a:extLst>
              <a:ext uri="{FF2B5EF4-FFF2-40B4-BE49-F238E27FC236}">
                <a16:creationId xmlns:a16="http://schemas.microsoft.com/office/drawing/2014/main" id="{8FA77F57-BFBD-AC14-0006-BBDD6AA05AE8}"/>
              </a:ext>
            </a:extLst>
          </p:cNvPr>
          <p:cNvSpPr txBox="1"/>
          <p:nvPr/>
        </p:nvSpPr>
        <p:spPr>
          <a:xfrm>
            <a:off x="295835" y="735240"/>
            <a:ext cx="11672046" cy="646331"/>
          </a:xfrm>
          <a:prstGeom prst="rect">
            <a:avLst/>
          </a:prstGeom>
          <a:noFill/>
        </p:spPr>
        <p:txBody>
          <a:bodyPr wrap="square">
            <a:spAutoFit/>
          </a:bodyPr>
          <a:lstStyle/>
          <a:p>
            <a:pPr fontAlgn="t">
              <a:spcAft>
                <a:spcPts val="600"/>
              </a:spcAft>
              <a:buNone/>
            </a:pPr>
            <a:r>
              <a:rPr lang="en-US" b="0" i="0">
                <a:solidFill>
                  <a:srgbClr val="003B70"/>
                </a:solidFill>
                <a:effectLst/>
                <a:latin typeface="+mn-lt"/>
              </a:rPr>
              <a:t>The Court approved the United States Department of Justice and State of North Carolina joint motion (9/14/26), formally </a:t>
            </a:r>
            <a:r>
              <a:rPr lang="en-US" b="1" i="0">
                <a:solidFill>
                  <a:srgbClr val="003B70"/>
                </a:solidFill>
                <a:effectLst/>
                <a:latin typeface="+mn-lt"/>
              </a:rPr>
              <a:t>ending federal oversight </a:t>
            </a:r>
            <a:r>
              <a:rPr lang="en-US" b="0" i="0">
                <a:solidFill>
                  <a:srgbClr val="003B70"/>
                </a:solidFill>
                <a:effectLst/>
                <a:latin typeface="+mn-lt"/>
              </a:rPr>
              <a:t>of the TCL Settlement after North Carolina achieved substantial compliance</a:t>
            </a:r>
            <a:r>
              <a:rPr lang="en-US" b="0" i="0">
                <a:effectLst/>
                <a:latin typeface="+mn-lt"/>
              </a:rPr>
              <a:t>. </a:t>
            </a:r>
          </a:p>
        </p:txBody>
      </p:sp>
      <p:sp>
        <p:nvSpPr>
          <p:cNvPr id="18" name="Text 6">
            <a:extLst>
              <a:ext uri="{FF2B5EF4-FFF2-40B4-BE49-F238E27FC236}">
                <a16:creationId xmlns:a16="http://schemas.microsoft.com/office/drawing/2014/main" id="{7F2DA2BE-1EFC-8A65-FF6E-EFFD351356AC}"/>
              </a:ext>
            </a:extLst>
          </p:cNvPr>
          <p:cNvSpPr/>
          <p:nvPr/>
        </p:nvSpPr>
        <p:spPr>
          <a:xfrm>
            <a:off x="1098670" y="1469942"/>
            <a:ext cx="1234440" cy="256032"/>
          </a:xfrm>
          <a:prstGeom prst="rect">
            <a:avLst/>
          </a:prstGeom>
          <a:noFill/>
          <a:ln/>
        </p:spPr>
        <p:txBody>
          <a:bodyPr wrap="square" lIns="0" tIns="0" rIns="0" bIns="0" rtlCol="0" anchor="ctr"/>
          <a:lstStyle/>
          <a:p>
            <a:pPr marL="0" indent="0" algn="ctr">
              <a:buNone/>
            </a:pPr>
            <a:r>
              <a:rPr lang="en-US" b="1">
                <a:solidFill>
                  <a:srgbClr val="17324D"/>
                </a:solidFill>
              </a:rPr>
              <a:t>2012</a:t>
            </a:r>
            <a:endParaRPr lang="en-US"/>
          </a:p>
        </p:txBody>
      </p:sp>
      <p:sp>
        <p:nvSpPr>
          <p:cNvPr id="15" name="Shape 5" descr="This is a dot on a timeline at the year 2012">
            <a:extLst>
              <a:ext uri="{FF2B5EF4-FFF2-40B4-BE49-F238E27FC236}">
                <a16:creationId xmlns:a16="http://schemas.microsoft.com/office/drawing/2014/main" id="{96BC042E-9E31-472A-EDBF-9BB71EFB24E1}"/>
              </a:ext>
            </a:extLst>
          </p:cNvPr>
          <p:cNvSpPr/>
          <p:nvPr/>
        </p:nvSpPr>
        <p:spPr>
          <a:xfrm>
            <a:off x="1601590" y="1857147"/>
            <a:ext cx="228600" cy="228600"/>
          </a:xfrm>
          <a:prstGeom prst="ellipse">
            <a:avLst/>
          </a:prstGeom>
          <a:solidFill>
            <a:srgbClr val="FFFFFF"/>
          </a:solidFill>
          <a:ln w="25400">
            <a:solidFill>
              <a:srgbClr val="2B6F6D"/>
            </a:solidFill>
            <a:prstDash val="solid"/>
          </a:ln>
        </p:spPr>
        <p:txBody>
          <a:bodyPr/>
          <a:lstStyle/>
          <a:p>
            <a:endParaRPr lang="en-US"/>
          </a:p>
        </p:txBody>
      </p:sp>
      <p:sp>
        <p:nvSpPr>
          <p:cNvPr id="20" name="Text 7">
            <a:extLst>
              <a:ext uri="{FF2B5EF4-FFF2-40B4-BE49-F238E27FC236}">
                <a16:creationId xmlns:a16="http://schemas.microsoft.com/office/drawing/2014/main" id="{68812D10-1022-C080-B635-6D4835E745D3}"/>
              </a:ext>
            </a:extLst>
          </p:cNvPr>
          <p:cNvSpPr/>
          <p:nvPr/>
        </p:nvSpPr>
        <p:spPr>
          <a:xfrm>
            <a:off x="860986" y="2493625"/>
            <a:ext cx="1783080" cy="310896"/>
          </a:xfrm>
          <a:prstGeom prst="rect">
            <a:avLst/>
          </a:prstGeom>
          <a:noFill/>
          <a:ln/>
        </p:spPr>
        <p:txBody>
          <a:bodyPr wrap="square" lIns="0" tIns="0" rIns="0" bIns="0" rtlCol="0" anchor="ctr"/>
          <a:lstStyle/>
          <a:p>
            <a:pPr marL="0" indent="0" algn="ctr">
              <a:buNone/>
            </a:pPr>
            <a:r>
              <a:rPr lang="en-US" sz="1600" b="1">
                <a:solidFill>
                  <a:srgbClr val="42566B"/>
                </a:solidFill>
              </a:rPr>
              <a:t>TCL Settlement Agreement</a:t>
            </a:r>
            <a:endParaRPr lang="en-US" sz="1600" b="1"/>
          </a:p>
          <a:p>
            <a:pPr marL="0" indent="0" algn="ctr">
              <a:buNone/>
            </a:pPr>
            <a:r>
              <a:rPr lang="en-US" sz="1600" b="1">
                <a:solidFill>
                  <a:srgbClr val="42566B"/>
                </a:solidFill>
              </a:rPr>
              <a:t>established</a:t>
            </a:r>
            <a:endParaRPr lang="en-US" sz="1200" b="1"/>
          </a:p>
        </p:txBody>
      </p:sp>
      <p:sp>
        <p:nvSpPr>
          <p:cNvPr id="12" name="Shape 4" descr="This is a portion of a timeline indicating passing of time between November 2017-December 2024.">
            <a:extLst>
              <a:ext uri="{FF2B5EF4-FFF2-40B4-BE49-F238E27FC236}">
                <a16:creationId xmlns:a16="http://schemas.microsoft.com/office/drawing/2014/main" id="{1DC32CC4-A46D-6A0F-3656-908289CC2E0B}"/>
              </a:ext>
            </a:extLst>
          </p:cNvPr>
          <p:cNvSpPr/>
          <p:nvPr/>
        </p:nvSpPr>
        <p:spPr>
          <a:xfrm>
            <a:off x="1045733" y="1959177"/>
            <a:ext cx="10349021" cy="24541"/>
          </a:xfrm>
          <a:prstGeom prst="line">
            <a:avLst/>
          </a:prstGeom>
          <a:noFill/>
          <a:ln w="27940">
            <a:solidFill>
              <a:srgbClr val="85AAA8"/>
            </a:solidFill>
            <a:prstDash val="solid"/>
          </a:ln>
        </p:spPr>
        <p:txBody>
          <a:bodyPr/>
          <a:lstStyle/>
          <a:p>
            <a:endParaRPr lang="en-US"/>
          </a:p>
        </p:txBody>
      </p:sp>
      <p:sp>
        <p:nvSpPr>
          <p:cNvPr id="3" name="Left Bracket 2">
            <a:extLst>
              <a:ext uri="{FF2B5EF4-FFF2-40B4-BE49-F238E27FC236}">
                <a16:creationId xmlns:a16="http://schemas.microsoft.com/office/drawing/2014/main" id="{5A5108D8-9533-A129-F4FB-E7E0420E385F}"/>
              </a:ext>
              <a:ext uri="{C183D7F6-B498-43B3-948B-1728B52AA6E4}">
                <adec:decorative xmlns:adec="http://schemas.microsoft.com/office/drawing/2017/decorative" val="1"/>
              </a:ext>
            </a:extLst>
          </p:cNvPr>
          <p:cNvSpPr/>
          <p:nvPr/>
        </p:nvSpPr>
        <p:spPr>
          <a:xfrm>
            <a:off x="3947291" y="1791471"/>
            <a:ext cx="56720" cy="320027"/>
          </a:xfrm>
          <a:prstGeom prst="leftBracket">
            <a:avLst/>
          </a:prstGeom>
          <a:ln w="28575"/>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8" name="Left Bracket 7">
            <a:extLst>
              <a:ext uri="{FF2B5EF4-FFF2-40B4-BE49-F238E27FC236}">
                <a16:creationId xmlns:a16="http://schemas.microsoft.com/office/drawing/2014/main" id="{6E8539D7-1716-8FFB-34E6-58DDBCC53C1E}"/>
              </a:ext>
              <a:ext uri="{C183D7F6-B498-43B3-948B-1728B52AA6E4}">
                <adec:decorative xmlns:adec="http://schemas.microsoft.com/office/drawing/2017/decorative" val="1"/>
              </a:ext>
            </a:extLst>
          </p:cNvPr>
          <p:cNvSpPr/>
          <p:nvPr/>
        </p:nvSpPr>
        <p:spPr>
          <a:xfrm rot="10800000">
            <a:off x="7941555" y="1799706"/>
            <a:ext cx="56720" cy="320027"/>
          </a:xfrm>
          <a:prstGeom prst="leftBracket">
            <a:avLst/>
          </a:prstGeom>
          <a:ln w="28575"/>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24" name="Text 9">
            <a:extLst>
              <a:ext uri="{FF2B5EF4-FFF2-40B4-BE49-F238E27FC236}">
                <a16:creationId xmlns:a16="http://schemas.microsoft.com/office/drawing/2014/main" id="{54CA7D4C-8A1F-61B6-9263-C29AF515AB2C}"/>
              </a:ext>
            </a:extLst>
          </p:cNvPr>
          <p:cNvSpPr/>
          <p:nvPr/>
        </p:nvSpPr>
        <p:spPr>
          <a:xfrm>
            <a:off x="3720242" y="1365841"/>
            <a:ext cx="4526395" cy="431199"/>
          </a:xfrm>
          <a:prstGeom prst="rect">
            <a:avLst/>
          </a:prstGeom>
          <a:noFill/>
          <a:ln/>
        </p:spPr>
        <p:txBody>
          <a:bodyPr wrap="square" lIns="0" tIns="0" rIns="0" bIns="0" rtlCol="0" anchor="ctr"/>
          <a:lstStyle/>
          <a:p>
            <a:pPr marL="0" indent="0" algn="ctr">
              <a:buNone/>
            </a:pPr>
            <a:r>
              <a:rPr lang="en-US" b="1">
                <a:solidFill>
                  <a:srgbClr val="003B70"/>
                </a:solidFill>
              </a:rPr>
              <a:t>November</a:t>
            </a:r>
            <a:r>
              <a:rPr lang="en-US" b="1">
                <a:solidFill>
                  <a:srgbClr val="17324D"/>
                </a:solidFill>
              </a:rPr>
              <a:t> 1, 2017 to December 11, 2024</a:t>
            </a:r>
            <a:endParaRPr lang="en-US"/>
          </a:p>
        </p:txBody>
      </p:sp>
      <p:sp>
        <p:nvSpPr>
          <p:cNvPr id="22" name="Shape 8" descr="This is a section of timeline indicating time between November 1, 2027 and December 11, 2024.">
            <a:extLst>
              <a:ext uri="{FF2B5EF4-FFF2-40B4-BE49-F238E27FC236}">
                <a16:creationId xmlns:a16="http://schemas.microsoft.com/office/drawing/2014/main" id="{23704DFC-FA61-0970-7F68-5BF1F9E1B2A2}"/>
              </a:ext>
            </a:extLst>
          </p:cNvPr>
          <p:cNvSpPr/>
          <p:nvPr/>
        </p:nvSpPr>
        <p:spPr>
          <a:xfrm>
            <a:off x="3968607" y="1840710"/>
            <a:ext cx="4029668" cy="253153"/>
          </a:xfrm>
          <a:prstGeom prst="roundRect">
            <a:avLst/>
          </a:prstGeom>
          <a:solidFill>
            <a:srgbClr val="FFFFFF"/>
          </a:solidFill>
          <a:ln w="25400">
            <a:solidFill>
              <a:srgbClr val="2B6F6D"/>
            </a:solidFill>
            <a:prstDash val="solid"/>
          </a:ln>
        </p:spPr>
        <p:txBody>
          <a:bodyPr/>
          <a:lstStyle/>
          <a:p>
            <a:endParaRPr lang="en-US"/>
          </a:p>
        </p:txBody>
      </p:sp>
      <p:sp>
        <p:nvSpPr>
          <p:cNvPr id="26" name="Text 10">
            <a:extLst>
              <a:ext uri="{FF2B5EF4-FFF2-40B4-BE49-F238E27FC236}">
                <a16:creationId xmlns:a16="http://schemas.microsoft.com/office/drawing/2014/main" id="{28598553-D24A-16F2-8BF4-4F2AD18222FA}"/>
              </a:ext>
            </a:extLst>
          </p:cNvPr>
          <p:cNvSpPr/>
          <p:nvPr/>
        </p:nvSpPr>
        <p:spPr>
          <a:xfrm>
            <a:off x="3108482" y="2279204"/>
            <a:ext cx="5749917" cy="1229059"/>
          </a:xfrm>
          <a:prstGeom prst="rect">
            <a:avLst/>
          </a:prstGeom>
          <a:noFill/>
          <a:ln/>
        </p:spPr>
        <p:txBody>
          <a:bodyPr wrap="square" lIns="0" tIns="0" rIns="0" bIns="0" rtlCol="0" anchor="t"/>
          <a:lstStyle/>
          <a:p>
            <a:pPr marL="171450" indent="-171450" algn="ctr">
              <a:spcAft>
                <a:spcPts val="600"/>
              </a:spcAft>
              <a:buFont typeface="Arial" panose="020B0604020202020204" pitchFamily="34" charset="0"/>
              <a:buChar char="•"/>
            </a:pPr>
            <a:r>
              <a:rPr lang="en-US" sz="1600" b="1">
                <a:solidFill>
                  <a:srgbClr val="42566B"/>
                </a:solidFill>
              </a:rPr>
              <a:t>From 11/1/2017 to 12/11/2024, the court issued six (6) modifications to the settlement agreement. </a:t>
            </a:r>
          </a:p>
          <a:p>
            <a:pPr marL="171450" indent="-171450" algn="ctr">
              <a:spcAft>
                <a:spcPts val="600"/>
              </a:spcAft>
              <a:buFont typeface="Arial" panose="020B0604020202020204" pitchFamily="34" charset="0"/>
              <a:buChar char="•"/>
            </a:pPr>
            <a:r>
              <a:rPr lang="en-US" sz="1600" b="1">
                <a:solidFill>
                  <a:srgbClr val="42566B"/>
                </a:solidFill>
              </a:rPr>
              <a:t>The fourth and sixth modifications discharged various provisions from the settlement due to the state achieving substantial compliance. </a:t>
            </a:r>
            <a:endParaRPr lang="en-US" sz="1600" b="1">
              <a:solidFill>
                <a:srgbClr val="42566B"/>
              </a:solidFill>
              <a:cs typeface="Arial"/>
            </a:endParaRPr>
          </a:p>
          <a:p>
            <a:pPr marL="171450" indent="-171450" algn="ctr">
              <a:spcAft>
                <a:spcPts val="600"/>
              </a:spcAft>
              <a:buFont typeface="Arial" panose="020B0604020202020204" pitchFamily="34" charset="0"/>
              <a:buChar char="•"/>
            </a:pPr>
            <a:r>
              <a:rPr lang="en-US" sz="1600" b="1">
                <a:solidFill>
                  <a:srgbClr val="42566B"/>
                </a:solidFill>
              </a:rPr>
              <a:t>Modifications were submitted with Independent Reviewer and USDOJ agreement.</a:t>
            </a:r>
            <a:endParaRPr lang="en-US" sz="1600" b="1">
              <a:solidFill>
                <a:srgbClr val="42566B"/>
              </a:solidFill>
              <a:cs typeface="Arial"/>
            </a:endParaRPr>
          </a:p>
        </p:txBody>
      </p:sp>
      <p:sp>
        <p:nvSpPr>
          <p:cNvPr id="30" name="Text 12">
            <a:extLst>
              <a:ext uri="{FF2B5EF4-FFF2-40B4-BE49-F238E27FC236}">
                <a16:creationId xmlns:a16="http://schemas.microsoft.com/office/drawing/2014/main" id="{F932ED68-8705-0289-8BFE-E75E10D3B3CA}"/>
              </a:ext>
            </a:extLst>
          </p:cNvPr>
          <p:cNvSpPr/>
          <p:nvPr/>
        </p:nvSpPr>
        <p:spPr>
          <a:xfrm>
            <a:off x="9481427" y="1429763"/>
            <a:ext cx="1550711" cy="239347"/>
          </a:xfrm>
          <a:prstGeom prst="rect">
            <a:avLst/>
          </a:prstGeom>
          <a:noFill/>
          <a:ln/>
        </p:spPr>
        <p:txBody>
          <a:bodyPr wrap="square" lIns="0" tIns="0" rIns="0" bIns="0" rtlCol="0" anchor="ctr"/>
          <a:lstStyle/>
          <a:p>
            <a:pPr marL="0" indent="0" algn="ctr">
              <a:buNone/>
            </a:pPr>
            <a:r>
              <a:rPr lang="en-US" b="1">
                <a:solidFill>
                  <a:srgbClr val="17324D"/>
                </a:solidFill>
              </a:rPr>
              <a:t>Sept. 14, 2026</a:t>
            </a:r>
            <a:endParaRPr lang="en-US"/>
          </a:p>
        </p:txBody>
      </p:sp>
      <p:sp>
        <p:nvSpPr>
          <p:cNvPr id="28" name="Shape 11" descr="This is a dot on a timeline at September 14, 2026">
            <a:extLst>
              <a:ext uri="{FF2B5EF4-FFF2-40B4-BE49-F238E27FC236}">
                <a16:creationId xmlns:a16="http://schemas.microsoft.com/office/drawing/2014/main" id="{B3A4BF4B-18AB-3BCB-02CD-9DC5C10D9757}"/>
              </a:ext>
            </a:extLst>
          </p:cNvPr>
          <p:cNvSpPr/>
          <p:nvPr/>
        </p:nvSpPr>
        <p:spPr>
          <a:xfrm>
            <a:off x="10271631" y="1869453"/>
            <a:ext cx="228600" cy="228600"/>
          </a:xfrm>
          <a:prstGeom prst="ellipse">
            <a:avLst/>
          </a:prstGeom>
          <a:solidFill>
            <a:srgbClr val="2B6F6D"/>
          </a:solidFill>
          <a:ln w="25400">
            <a:solidFill>
              <a:srgbClr val="2B6F6D"/>
            </a:solidFill>
            <a:prstDash val="solid"/>
          </a:ln>
        </p:spPr>
        <p:txBody>
          <a:bodyPr/>
          <a:lstStyle/>
          <a:p>
            <a:endParaRPr lang="en-US"/>
          </a:p>
        </p:txBody>
      </p:sp>
      <p:sp>
        <p:nvSpPr>
          <p:cNvPr id="32" name="Text 13">
            <a:extLst>
              <a:ext uri="{FF2B5EF4-FFF2-40B4-BE49-F238E27FC236}">
                <a16:creationId xmlns:a16="http://schemas.microsoft.com/office/drawing/2014/main" id="{9886379E-DAD0-1AE5-2625-B3CD20104120}"/>
              </a:ext>
            </a:extLst>
          </p:cNvPr>
          <p:cNvSpPr/>
          <p:nvPr/>
        </p:nvSpPr>
        <p:spPr>
          <a:xfrm>
            <a:off x="9154455" y="2685313"/>
            <a:ext cx="2516591" cy="1003519"/>
          </a:xfrm>
          <a:prstGeom prst="rect">
            <a:avLst/>
          </a:prstGeom>
          <a:noFill/>
          <a:ln/>
        </p:spPr>
        <p:txBody>
          <a:bodyPr wrap="square" lIns="0" tIns="0" rIns="0" bIns="0" rtlCol="0" anchor="ctr"/>
          <a:lstStyle/>
          <a:p>
            <a:pPr marL="0" indent="0" algn="ctr">
              <a:buNone/>
            </a:pPr>
            <a:r>
              <a:rPr lang="en-US" sz="1600" b="1">
                <a:solidFill>
                  <a:srgbClr val="42566B"/>
                </a:solidFill>
              </a:rPr>
              <a:t>Federal district court granted North Carolina and USDOJ's joint motion to terminate the settlement agreement based on substantial compliance and federal oversight ended</a:t>
            </a:r>
            <a:endParaRPr lang="en-US" sz="1600" b="1"/>
          </a:p>
        </p:txBody>
      </p:sp>
      <p:sp>
        <p:nvSpPr>
          <p:cNvPr id="34" name="Shape 14">
            <a:extLst>
              <a:ext uri="{FF2B5EF4-FFF2-40B4-BE49-F238E27FC236}">
                <a16:creationId xmlns:a16="http://schemas.microsoft.com/office/drawing/2014/main" id="{9BD9BC3B-8C8E-F868-7D63-7A86E5DC1545}"/>
              </a:ext>
              <a:ext uri="{C183D7F6-B498-43B3-948B-1728B52AA6E4}">
                <adec:decorative xmlns:adec="http://schemas.microsoft.com/office/drawing/2017/decorative" val="1"/>
              </a:ext>
            </a:extLst>
          </p:cNvPr>
          <p:cNvSpPr/>
          <p:nvPr/>
        </p:nvSpPr>
        <p:spPr>
          <a:xfrm>
            <a:off x="269354" y="4601045"/>
            <a:ext cx="11672046" cy="2185814"/>
          </a:xfrm>
          <a:prstGeom prst="rect">
            <a:avLst/>
          </a:prstGeom>
          <a:solidFill>
            <a:srgbClr val="FFFFFF"/>
          </a:solidFill>
          <a:ln w="12700">
            <a:solidFill>
              <a:srgbClr val="D8E1E8"/>
            </a:solidFill>
            <a:prstDash val="solid"/>
          </a:ln>
          <a:effectLst/>
        </p:spPr>
        <p:txBody>
          <a:bodyPr/>
          <a:lstStyle/>
          <a:p>
            <a:endParaRPr lang="en-US"/>
          </a:p>
        </p:txBody>
      </p:sp>
      <p:grpSp>
        <p:nvGrpSpPr>
          <p:cNvPr id="57" name="Group 56">
            <a:extLst>
              <a:ext uri="{FF2B5EF4-FFF2-40B4-BE49-F238E27FC236}">
                <a16:creationId xmlns:a16="http://schemas.microsoft.com/office/drawing/2014/main" id="{6C527933-E63C-F327-2697-3A71C9664BD0}"/>
              </a:ext>
              <a:ext uri="{C183D7F6-B498-43B3-948B-1728B52AA6E4}">
                <adec:decorative xmlns:adec="http://schemas.microsoft.com/office/drawing/2017/decorative" val="1"/>
              </a:ext>
            </a:extLst>
          </p:cNvPr>
          <p:cNvGrpSpPr/>
          <p:nvPr/>
        </p:nvGrpSpPr>
        <p:grpSpPr>
          <a:xfrm>
            <a:off x="442587" y="4630674"/>
            <a:ext cx="347472" cy="347472"/>
            <a:chOff x="829839" y="2962656"/>
            <a:chExt cx="347472" cy="347472"/>
          </a:xfrm>
        </p:grpSpPr>
        <p:sp>
          <p:nvSpPr>
            <p:cNvPr id="38" name="Shape 16">
              <a:extLst>
                <a:ext uri="{FF2B5EF4-FFF2-40B4-BE49-F238E27FC236}">
                  <a16:creationId xmlns:a16="http://schemas.microsoft.com/office/drawing/2014/main" id="{5978F7E6-57B6-2176-6E80-CFE0093FBD72}"/>
                </a:ext>
              </a:extLst>
            </p:cNvPr>
            <p:cNvSpPr/>
            <p:nvPr/>
          </p:nvSpPr>
          <p:spPr>
            <a:xfrm>
              <a:off x="829839" y="2962656"/>
              <a:ext cx="347472" cy="347472"/>
            </a:xfrm>
            <a:prstGeom prst="ellipse">
              <a:avLst/>
            </a:prstGeom>
            <a:solidFill>
              <a:srgbClr val="DDF1E8"/>
            </a:solidFill>
            <a:ln w="12700">
              <a:solidFill>
                <a:srgbClr val="DDF1E8"/>
              </a:solidFill>
              <a:prstDash val="solid"/>
            </a:ln>
          </p:spPr>
          <p:txBody>
            <a:bodyPr/>
            <a:lstStyle/>
            <a:p>
              <a:endParaRPr lang="en-US"/>
            </a:p>
          </p:txBody>
        </p:sp>
        <p:sp>
          <p:nvSpPr>
            <p:cNvPr id="40" name="Text 17">
              <a:extLst>
                <a:ext uri="{FF2B5EF4-FFF2-40B4-BE49-F238E27FC236}">
                  <a16:creationId xmlns:a16="http://schemas.microsoft.com/office/drawing/2014/main" id="{D7833B0D-284C-08C5-B974-7A46A9634CA1}"/>
                </a:ext>
              </a:extLst>
            </p:cNvPr>
            <p:cNvSpPr/>
            <p:nvPr/>
          </p:nvSpPr>
          <p:spPr>
            <a:xfrm>
              <a:off x="893847" y="3041121"/>
              <a:ext cx="201168" cy="164592"/>
            </a:xfrm>
            <a:prstGeom prst="rect">
              <a:avLst/>
            </a:prstGeom>
            <a:noFill/>
            <a:ln/>
          </p:spPr>
          <p:txBody>
            <a:bodyPr wrap="square" lIns="0" tIns="0" rIns="0" bIns="0" rtlCol="0" anchor="ctr"/>
            <a:lstStyle/>
            <a:p>
              <a:pPr marL="0" indent="0" algn="ctr">
                <a:buNone/>
              </a:pPr>
              <a:r>
                <a:rPr lang="en-US" sz="1400" b="1">
                  <a:solidFill>
                    <a:srgbClr val="237A57"/>
                  </a:solidFill>
                </a:rPr>
                <a:t>✓</a:t>
              </a:r>
              <a:endParaRPr lang="en-US" sz="1400"/>
            </a:p>
          </p:txBody>
        </p:sp>
      </p:grpSp>
      <p:sp>
        <p:nvSpPr>
          <p:cNvPr id="42" name="Text 18">
            <a:extLst>
              <a:ext uri="{FF2B5EF4-FFF2-40B4-BE49-F238E27FC236}">
                <a16:creationId xmlns:a16="http://schemas.microsoft.com/office/drawing/2014/main" id="{505D4B25-CF3C-FB86-E8E6-0D4BFEBB4F53}"/>
              </a:ext>
            </a:extLst>
          </p:cNvPr>
          <p:cNvSpPr/>
          <p:nvPr/>
        </p:nvSpPr>
        <p:spPr>
          <a:xfrm>
            <a:off x="963292" y="4667250"/>
            <a:ext cx="3291840" cy="274320"/>
          </a:xfrm>
          <a:prstGeom prst="rect">
            <a:avLst/>
          </a:prstGeom>
          <a:noFill/>
          <a:ln/>
        </p:spPr>
        <p:txBody>
          <a:bodyPr wrap="square" lIns="0" tIns="0" rIns="0" bIns="0" rtlCol="0" anchor="ctr"/>
          <a:lstStyle/>
          <a:p>
            <a:pPr marL="0" indent="0">
              <a:buNone/>
            </a:pPr>
            <a:r>
              <a:rPr lang="en-US" b="1">
                <a:solidFill>
                  <a:srgbClr val="003B70"/>
                </a:solidFill>
              </a:rPr>
              <a:t>WHAT THIS MEANS</a:t>
            </a:r>
            <a:endParaRPr lang="en-US">
              <a:solidFill>
                <a:srgbClr val="003B70"/>
              </a:solidFill>
            </a:endParaRPr>
          </a:p>
        </p:txBody>
      </p:sp>
      <p:sp>
        <p:nvSpPr>
          <p:cNvPr id="50" name="Text 22">
            <a:extLst>
              <a:ext uri="{FF2B5EF4-FFF2-40B4-BE49-F238E27FC236}">
                <a16:creationId xmlns:a16="http://schemas.microsoft.com/office/drawing/2014/main" id="{3270CF8D-1372-D243-F91C-22C7737CEBEE}"/>
              </a:ext>
            </a:extLst>
          </p:cNvPr>
          <p:cNvSpPr/>
          <p:nvPr/>
        </p:nvSpPr>
        <p:spPr>
          <a:xfrm>
            <a:off x="413988" y="4967076"/>
            <a:ext cx="11382779" cy="1298873"/>
          </a:xfrm>
          <a:prstGeom prst="rect">
            <a:avLst/>
          </a:prstGeom>
          <a:noFill/>
          <a:ln/>
        </p:spPr>
        <p:txBody>
          <a:bodyPr wrap="square" rtlCol="0" anchor="t"/>
          <a:lstStyle/>
          <a:p>
            <a:pPr marL="190500" indent="-190500">
              <a:spcAft>
                <a:spcPts val="600"/>
              </a:spcAft>
              <a:buSzPct val="100000"/>
              <a:buChar char="•"/>
            </a:pPr>
            <a:r>
              <a:rPr lang="en-US" dirty="0">
                <a:solidFill>
                  <a:srgbClr val="003B70"/>
                </a:solidFill>
              </a:rPr>
              <a:t>The court recognized that North Carolina met the Settlement Agreement’s major requirements.</a:t>
            </a:r>
          </a:p>
          <a:p>
            <a:pPr marL="190500" indent="-190500">
              <a:spcAft>
                <a:spcPts val="600"/>
              </a:spcAft>
              <a:buSzPct val="100000"/>
              <a:buChar char="•"/>
            </a:pPr>
            <a:r>
              <a:rPr lang="en-US" dirty="0">
                <a:solidFill>
                  <a:srgbClr val="003B70"/>
                </a:solidFill>
              </a:rPr>
              <a:t>Federal court oversight of the Settlement Agreement has concluded.</a:t>
            </a:r>
          </a:p>
          <a:p>
            <a:pPr marL="190500" indent="-190500">
              <a:spcAft>
                <a:spcPts val="600"/>
              </a:spcAft>
              <a:buSzPct val="100000"/>
              <a:buChar char="•"/>
            </a:pPr>
            <a:r>
              <a:rPr lang="en-US" dirty="0">
                <a:solidFill>
                  <a:srgbClr val="003B70"/>
                </a:solidFill>
              </a:rPr>
              <a:t>TCL continues with on-going state oversight, accountability and continuous improvement.</a:t>
            </a:r>
          </a:p>
          <a:p>
            <a:pPr marL="190500" indent="-190500">
              <a:spcAft>
                <a:spcPts val="600"/>
              </a:spcAft>
              <a:buSzPct val="100000"/>
              <a:buChar char="•"/>
            </a:pPr>
            <a:r>
              <a:rPr lang="en-US" dirty="0">
                <a:solidFill>
                  <a:srgbClr val="003B70"/>
                </a:solidFill>
              </a:rPr>
              <a:t>TCL continues in partnership with LME/MCOs, providers, people with lived experience and their families, community stakeholders, and legislators.</a:t>
            </a:r>
          </a:p>
        </p:txBody>
      </p:sp>
      <p:sp>
        <p:nvSpPr>
          <p:cNvPr id="4" name="Slide Number Placeholder 3">
            <a:extLst>
              <a:ext uri="{FF2B5EF4-FFF2-40B4-BE49-F238E27FC236}">
                <a16:creationId xmlns:a16="http://schemas.microsoft.com/office/drawing/2014/main" id="{2C8EBAEC-747E-D21D-84E2-7666D030FD91}"/>
              </a:ext>
            </a:extLst>
          </p:cNvPr>
          <p:cNvSpPr>
            <a:spLocks noGrp="1"/>
          </p:cNvSpPr>
          <p:nvPr>
            <p:ph type="sldNum" sz="quarter" idx="14"/>
          </p:nvPr>
        </p:nvSpPr>
        <p:spPr/>
        <p:txBody>
          <a:bodyPr/>
          <a:lstStyle/>
          <a:p>
            <a:fld id="{11F27F3A-B3E9-41ED-AF8F-A365F10BB65F}" type="slidenum">
              <a:rPr lang="en-US" smtClean="0"/>
              <a:pPr/>
              <a:t>10</a:t>
            </a:fld>
            <a:endParaRPr lang="en-US"/>
          </a:p>
        </p:txBody>
      </p:sp>
    </p:spTree>
    <p:extLst>
      <p:ext uri="{BB962C8B-B14F-4D97-AF65-F5344CB8AC3E}">
        <p14:creationId xmlns:p14="http://schemas.microsoft.com/office/powerpoint/2010/main" val="1088076934"/>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489C2E-4C27-2496-F02F-2CA55C5C8E22}"/>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FAE647A6-0C87-2952-0B53-C1BDFCD67078}"/>
              </a:ext>
              <a:ext uri="{C183D7F6-B498-43B3-948B-1728B52AA6E4}">
                <adec:decorative xmlns:adec="http://schemas.microsoft.com/office/drawing/2017/decorative" val="0"/>
              </a:ext>
            </a:extLst>
          </p:cNvPr>
          <p:cNvSpPr>
            <a:spLocks noGrp="1"/>
          </p:cNvSpPr>
          <p:nvPr>
            <p:ph type="title"/>
          </p:nvPr>
        </p:nvSpPr>
        <p:spPr>
          <a:xfrm>
            <a:off x="594804" y="-457316"/>
            <a:ext cx="10990555" cy="457316"/>
          </a:xfrm>
        </p:spPr>
        <p:txBody>
          <a:bodyPr vert="horz" lIns="91440" tIns="45720" rIns="91440" bIns="45720" rtlCol="0" anchor="b">
            <a:noAutofit/>
          </a:bodyPr>
          <a:lstStyle/>
          <a:p>
            <a:r>
              <a:rPr lang="en-US" dirty="0"/>
              <a:t>TCL Commitment &amp; The Work Continues</a:t>
            </a:r>
            <a:br>
              <a:rPr lang="en-US" dirty="0"/>
            </a:br>
            <a:endParaRPr lang="en-US" dirty="0"/>
          </a:p>
        </p:txBody>
      </p:sp>
      <p:sp>
        <p:nvSpPr>
          <p:cNvPr id="2" name="Title 16">
            <a:extLst>
              <a:ext uri="{FF2B5EF4-FFF2-40B4-BE49-F238E27FC236}">
                <a16:creationId xmlns:a16="http://schemas.microsoft.com/office/drawing/2014/main" id="{D7834D00-3F83-1C7B-E934-1060FFE6D5DF}"/>
              </a:ext>
            </a:extLst>
          </p:cNvPr>
          <p:cNvSpPr txBox="1">
            <a:spLocks/>
          </p:cNvSpPr>
          <p:nvPr/>
        </p:nvSpPr>
        <p:spPr>
          <a:xfrm>
            <a:off x="0" y="15636"/>
            <a:ext cx="10990555" cy="457316"/>
          </a:xfrm>
          <a:prstGeom prst="rect">
            <a:avLst/>
          </a:prstGeom>
        </p:spPr>
        <p:txBody>
          <a:bodyPr anchor="t">
            <a:noAutofit/>
          </a:bodyPr>
          <a:lstStyle>
            <a:defPPr>
              <a:defRPr lang="en-US"/>
            </a:defPPr>
            <a:lvl1pPr defTabSz="514340">
              <a:lnSpc>
                <a:spcPct val="90000"/>
              </a:lnSpc>
              <a:spcBef>
                <a:spcPct val="0"/>
              </a:spcBef>
              <a:buNone/>
              <a:defRPr sz="2700" b="1" i="0" baseline="0">
                <a:solidFill>
                  <a:schemeClr val="tx2">
                    <a:lumMod val="75000"/>
                  </a:schemeClr>
                </a:solidFill>
                <a:ea typeface="+mj-ea"/>
                <a:cs typeface="Times New Roman" panose="02020603050405020304" pitchFamily="18" charset="0"/>
              </a:defRPr>
            </a:lvl1pPr>
          </a:lstStyle>
          <a:p>
            <a:r>
              <a:rPr lang="en-US" dirty="0"/>
              <a:t>TCL Commitment &amp; The Work Continues</a:t>
            </a:r>
          </a:p>
        </p:txBody>
      </p:sp>
      <p:sp>
        <p:nvSpPr>
          <p:cNvPr id="29" name="Text Box 5">
            <a:extLst>
              <a:ext uri="{FF2B5EF4-FFF2-40B4-BE49-F238E27FC236}">
                <a16:creationId xmlns:a16="http://schemas.microsoft.com/office/drawing/2014/main" id="{79C6BBD4-5DCD-6B1F-6D66-43156D846A3E}"/>
              </a:ext>
              <a:ext uri="{C183D7F6-B498-43B3-948B-1728B52AA6E4}">
                <adec:decorative xmlns:adec="http://schemas.microsoft.com/office/drawing/2017/decorative" val="0"/>
              </a:ext>
            </a:extLst>
          </p:cNvPr>
          <p:cNvSpPr txBox="1">
            <a:spLocks noChangeArrowheads="1"/>
          </p:cNvSpPr>
          <p:nvPr/>
        </p:nvSpPr>
        <p:spPr bwMode="gray">
          <a:xfrm>
            <a:off x="110389" y="542747"/>
            <a:ext cx="11989978" cy="1086160"/>
          </a:xfrm>
          <a:prstGeom prst="rect">
            <a:avLst/>
          </a:prstGeom>
          <a:solidFill>
            <a:schemeClr val="bg1">
              <a:lumMod val="95000"/>
            </a:schemeClr>
          </a:solidFill>
          <a:ln w="9525" algn="ctr">
            <a:solidFill>
              <a:srgbClr val="E6E6E6"/>
            </a:solidFill>
            <a:miter lim="800000"/>
            <a:headEnd/>
            <a:tailEnd/>
          </a:ln>
        </p:spPr>
        <p:txBody>
          <a:bodyPr lIns="91440" tIns="91440" bIns="91440"/>
          <a:lstStyle/>
          <a:p>
            <a:pPr>
              <a:lnSpc>
                <a:spcPct val="115000"/>
              </a:lnSpc>
              <a:spcAft>
                <a:spcPts val="800"/>
              </a:spcAft>
            </a:pPr>
            <a:r>
              <a:rPr lang="en-US" b="1" kern="100">
                <a:solidFill>
                  <a:srgbClr val="003B70"/>
                </a:solidFill>
                <a:ea typeface="Aptos" panose="020B0004020202020204" pitchFamily="34" charset="0"/>
                <a:cs typeface="Arial" panose="020B0604020202020204" pitchFamily="34" charset="0"/>
              </a:rPr>
              <a:t>While federal oversight has concluded, North Carolina’s commitment to community inclusion is not contingent on a settlement agreement. It reflects our belief that every person deserves the opportunity to live, work and thrive in their community. </a:t>
            </a:r>
          </a:p>
          <a:p>
            <a:pPr>
              <a:lnSpc>
                <a:spcPct val="115000"/>
              </a:lnSpc>
              <a:spcAft>
                <a:spcPts val="800"/>
              </a:spcAft>
            </a:pPr>
            <a:endParaRPr lang="en-US" sz="1400" kern="100">
              <a:ea typeface="Aptos" panose="020B0004020202020204" pitchFamily="34" charset="0"/>
              <a:cs typeface="Arial" panose="020B0604020202020204" pitchFamily="34" charset="0"/>
            </a:endParaRPr>
          </a:p>
        </p:txBody>
      </p:sp>
      <p:sp>
        <p:nvSpPr>
          <p:cNvPr id="15" name="Text Placeholder 2" descr="This is a textbox">
            <a:extLst>
              <a:ext uri="{FF2B5EF4-FFF2-40B4-BE49-F238E27FC236}">
                <a16:creationId xmlns:a16="http://schemas.microsoft.com/office/drawing/2014/main" id="{05E33E7A-D4EA-FAD9-63A4-815A09F59A0B}"/>
              </a:ext>
            </a:extLst>
          </p:cNvPr>
          <p:cNvSpPr txBox="1">
            <a:spLocks/>
          </p:cNvSpPr>
          <p:nvPr/>
        </p:nvSpPr>
        <p:spPr>
          <a:xfrm>
            <a:off x="97748" y="640889"/>
            <a:ext cx="11668246" cy="457200"/>
          </a:xfrm>
          <a:prstGeom prst="rect">
            <a:avLst/>
          </a:prstGeom>
        </p:spPr>
        <p:txBody>
          <a:bodyPr/>
          <a:lstStyle>
            <a:lvl1pPr marL="128585" indent="-128585" algn="l" defTabSz="514340" rtl="0" eaLnBrk="1" latinLnBrk="0" hangingPunct="1">
              <a:lnSpc>
                <a:spcPct val="90000"/>
              </a:lnSpc>
              <a:spcBef>
                <a:spcPts val="563"/>
              </a:spcBef>
              <a:buFont typeface="Arial" panose="020B0604020202020204" pitchFamily="34" charset="0"/>
              <a:buChar char="•"/>
              <a:defRPr sz="1600" kern="1200">
                <a:solidFill>
                  <a:schemeClr val="tx1"/>
                </a:solidFill>
                <a:latin typeface="+mn-lt"/>
                <a:ea typeface="+mn-ea"/>
                <a:cs typeface="+mn-cs"/>
              </a:defRPr>
            </a:lvl1pPr>
            <a:lvl2pPr marL="432190" indent="-175019" algn="l" defTabSz="514340" rtl="0" eaLnBrk="1" latinLnBrk="0" hangingPunct="1">
              <a:lnSpc>
                <a:spcPct val="90000"/>
              </a:lnSpc>
              <a:spcBef>
                <a:spcPts val="281"/>
              </a:spcBef>
              <a:buFont typeface="Franklin Gothic Medium" panose="020B0603020102020204" pitchFamily="34" charset="0"/>
              <a:buChar char="–"/>
              <a:defRPr sz="1600" kern="1200">
                <a:solidFill>
                  <a:schemeClr val="tx1"/>
                </a:solidFill>
                <a:latin typeface="+mn-lt"/>
                <a:ea typeface="+mn-ea"/>
                <a:cs typeface="+mn-cs"/>
              </a:defRPr>
            </a:lvl2pPr>
            <a:lvl3pPr marL="642926" indent="-128585" algn="l" defTabSz="514340" rtl="0" eaLnBrk="1" latinLnBrk="0" hangingPunct="1">
              <a:lnSpc>
                <a:spcPct val="90000"/>
              </a:lnSpc>
              <a:spcBef>
                <a:spcPts val="281"/>
              </a:spcBef>
              <a:buFont typeface="Arial" panose="020B0604020202020204" pitchFamily="34" charset="0"/>
              <a:buChar char="•"/>
              <a:defRPr sz="1600" kern="1200">
                <a:solidFill>
                  <a:schemeClr val="tx1"/>
                </a:solidFill>
                <a:latin typeface="+mn-lt"/>
                <a:ea typeface="+mn-ea"/>
                <a:cs typeface="+mn-cs"/>
              </a:defRPr>
            </a:lvl3pPr>
            <a:lvl4pPr marL="900096" indent="-128585" algn="l" defTabSz="514340" rtl="0" eaLnBrk="1" latinLnBrk="0" hangingPunct="1">
              <a:lnSpc>
                <a:spcPct val="90000"/>
              </a:lnSpc>
              <a:spcBef>
                <a:spcPts val="281"/>
              </a:spcBef>
              <a:buFont typeface="Arial" panose="020B0604020202020204" pitchFamily="34" charset="0"/>
              <a:buChar char="•"/>
              <a:defRPr sz="1013" kern="1200">
                <a:solidFill>
                  <a:schemeClr val="tx1"/>
                </a:solidFill>
                <a:latin typeface="Franklin Gothic Medium" panose="020B0603020102020204" pitchFamily="34" charset="0"/>
                <a:ea typeface="+mn-ea"/>
                <a:cs typeface="+mn-cs"/>
              </a:defRPr>
            </a:lvl4pPr>
            <a:lvl5pPr marL="1157265" indent="-128585" algn="l" defTabSz="514340" rtl="0" eaLnBrk="1" latinLnBrk="0" hangingPunct="1">
              <a:lnSpc>
                <a:spcPct val="90000"/>
              </a:lnSpc>
              <a:spcBef>
                <a:spcPts val="281"/>
              </a:spcBef>
              <a:buFont typeface="Arial" panose="020B0604020202020204" pitchFamily="34" charset="0"/>
              <a:buChar char="•"/>
              <a:defRPr sz="1013" kern="1200">
                <a:solidFill>
                  <a:schemeClr val="tx1"/>
                </a:solidFill>
                <a:latin typeface="Franklin Gothic Medium" panose="020B0603020102020204" pitchFamily="34" charset="0"/>
                <a:ea typeface="+mn-ea"/>
                <a:cs typeface="+mn-cs"/>
              </a:defRPr>
            </a:lvl5pPr>
            <a:lvl6pPr marL="1414436" indent="-128585" algn="l" defTabSz="51434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6pPr>
            <a:lvl7pPr marL="1671606" indent="-128585" algn="l" defTabSz="51434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7pPr>
            <a:lvl8pPr marL="1928777" indent="-128585" algn="l" defTabSz="51434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8pPr>
            <a:lvl9pPr marL="2185946" indent="-128585" algn="l" defTabSz="51434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9pPr>
          </a:lstStyle>
          <a:p>
            <a:pPr marL="0" marR="0">
              <a:lnSpc>
                <a:spcPct val="115000"/>
              </a:lnSpc>
              <a:spcAft>
                <a:spcPts val="800"/>
              </a:spcAft>
              <a:buNone/>
            </a:pPr>
            <a:endParaRPr lang="en-US" sz="1800" kern="100">
              <a:latin typeface="Aptos" panose="020B0004020202020204" pitchFamily="34" charset="0"/>
              <a:ea typeface="Aptos" panose="020B0004020202020204" pitchFamily="34" charset="0"/>
              <a:cs typeface="Arial" panose="020B0604020202020204" pitchFamily="34" charset="0"/>
            </a:endParaRPr>
          </a:p>
        </p:txBody>
      </p:sp>
      <p:sp>
        <p:nvSpPr>
          <p:cNvPr id="3" name="Shape 4">
            <a:extLst>
              <a:ext uri="{FF2B5EF4-FFF2-40B4-BE49-F238E27FC236}">
                <a16:creationId xmlns:a16="http://schemas.microsoft.com/office/drawing/2014/main" id="{976CE5F4-EAF0-5B3A-C77E-8F98E3751BF0}"/>
              </a:ext>
              <a:ext uri="{C183D7F6-B498-43B3-948B-1728B52AA6E4}">
                <adec:decorative xmlns:adec="http://schemas.microsoft.com/office/drawing/2017/decorative" val="1"/>
              </a:ext>
            </a:extLst>
          </p:cNvPr>
          <p:cNvSpPr/>
          <p:nvPr/>
        </p:nvSpPr>
        <p:spPr>
          <a:xfrm>
            <a:off x="594804" y="1761386"/>
            <a:ext cx="3456432" cy="3626798"/>
          </a:xfrm>
          <a:prstGeom prst="rect">
            <a:avLst/>
          </a:prstGeom>
          <a:solidFill>
            <a:srgbClr val="FFFFFF"/>
          </a:solidFill>
          <a:ln w="15240">
            <a:solidFill>
              <a:srgbClr val="D7E2E8"/>
            </a:solidFill>
            <a:prstDash val="solid"/>
          </a:ln>
          <a:effectLst>
            <a:outerShdw blurRad="25400" dist="50800" dir="2700000" algn="bl" rotWithShape="0">
              <a:srgbClr val="000000">
                <a:alpha val="22000"/>
              </a:srgbClr>
            </a:outerShdw>
          </a:effectLst>
        </p:spPr>
        <p:txBody>
          <a:bodyPr/>
          <a:lstStyle/>
          <a:p>
            <a:endParaRPr lang="en-US">
              <a:latin typeface="Arial" panose="020B0604020202020204" pitchFamily="34" charset="0"/>
              <a:cs typeface="Arial" panose="020B0604020202020204" pitchFamily="34" charset="0"/>
            </a:endParaRPr>
          </a:p>
        </p:txBody>
      </p:sp>
      <p:sp>
        <p:nvSpPr>
          <p:cNvPr id="7" name="Shape 5" descr="This is an icon of a house">
            <a:extLst>
              <a:ext uri="{FF2B5EF4-FFF2-40B4-BE49-F238E27FC236}">
                <a16:creationId xmlns:a16="http://schemas.microsoft.com/office/drawing/2014/main" id="{F94A5712-4074-7273-CDEC-AC9421A06E58}"/>
              </a:ext>
            </a:extLst>
          </p:cNvPr>
          <p:cNvSpPr/>
          <p:nvPr/>
        </p:nvSpPr>
        <p:spPr>
          <a:xfrm>
            <a:off x="1952688" y="1831999"/>
            <a:ext cx="740664" cy="740664"/>
          </a:xfrm>
          <a:prstGeom prst="ellipse">
            <a:avLst/>
          </a:prstGeom>
          <a:solidFill>
            <a:srgbClr val="5B8FA8"/>
          </a:solidFill>
          <a:ln w="12700">
            <a:solidFill>
              <a:srgbClr val="5B8FA8"/>
            </a:solidFill>
            <a:prstDash val="solid"/>
          </a:ln>
        </p:spPr>
        <p:txBody>
          <a:bodyPr/>
          <a:lstStyle/>
          <a:p>
            <a:endParaRPr lang="en-US">
              <a:latin typeface="Arial" panose="020B0604020202020204" pitchFamily="34" charset="0"/>
              <a:cs typeface="Arial" panose="020B0604020202020204" pitchFamily="34" charset="0"/>
            </a:endParaRPr>
          </a:p>
        </p:txBody>
      </p:sp>
      <p:pic>
        <p:nvPicPr>
          <p:cNvPr id="9" name="Image 0">
            <a:extLst>
              <a:ext uri="{FF2B5EF4-FFF2-40B4-BE49-F238E27FC236}">
                <a16:creationId xmlns:a16="http://schemas.microsoft.com/office/drawing/2014/main" id="{D96C4E47-B94E-DDC1-BE82-55DEBC409801}"/>
              </a:ext>
              <a:ext uri="{C183D7F6-B498-43B3-948B-1728B52AA6E4}">
                <adec:decorative xmlns:adec="http://schemas.microsoft.com/office/drawing/2017/decorative" val="1"/>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2066988" y="1935834"/>
            <a:ext cx="512064" cy="512064"/>
          </a:xfrm>
          <a:prstGeom prst="rect">
            <a:avLst/>
          </a:prstGeom>
        </p:spPr>
      </p:pic>
      <p:sp>
        <p:nvSpPr>
          <p:cNvPr id="11" name="Text 6">
            <a:extLst>
              <a:ext uri="{FF2B5EF4-FFF2-40B4-BE49-F238E27FC236}">
                <a16:creationId xmlns:a16="http://schemas.microsoft.com/office/drawing/2014/main" id="{0197A908-AFB6-C1CE-8324-82735FE0EB44}"/>
              </a:ext>
            </a:extLst>
          </p:cNvPr>
          <p:cNvSpPr/>
          <p:nvPr/>
        </p:nvSpPr>
        <p:spPr>
          <a:xfrm>
            <a:off x="869124" y="2601049"/>
            <a:ext cx="2907792" cy="347472"/>
          </a:xfrm>
          <a:prstGeom prst="rect">
            <a:avLst/>
          </a:prstGeom>
          <a:noFill/>
          <a:ln/>
        </p:spPr>
        <p:txBody>
          <a:bodyPr wrap="square" lIns="0" tIns="0" rIns="0" bIns="0" rtlCol="0" anchor="ctr">
            <a:normAutofit/>
          </a:bodyPr>
          <a:lstStyle/>
          <a:p>
            <a:pPr marL="0" indent="0" algn="ctr">
              <a:buNone/>
            </a:pPr>
            <a:r>
              <a:rPr lang="en-US" sz="1900" b="1">
                <a:solidFill>
                  <a:srgbClr val="003B70"/>
                </a:solidFill>
                <a:latin typeface="Arial" panose="020B0604020202020204" pitchFamily="34" charset="0"/>
                <a:cs typeface="Arial" panose="020B0604020202020204" pitchFamily="34" charset="0"/>
              </a:rPr>
              <a:t>TCL Commitment</a:t>
            </a:r>
            <a:endParaRPr lang="en-US" sz="1900">
              <a:solidFill>
                <a:srgbClr val="003B70"/>
              </a:solidFill>
              <a:latin typeface="Arial" panose="020B0604020202020204" pitchFamily="34" charset="0"/>
              <a:cs typeface="Arial" panose="020B0604020202020204" pitchFamily="34" charset="0"/>
            </a:endParaRPr>
          </a:p>
        </p:txBody>
      </p:sp>
      <p:sp>
        <p:nvSpPr>
          <p:cNvPr id="13" name="Shape 7">
            <a:extLst>
              <a:ext uri="{FF2B5EF4-FFF2-40B4-BE49-F238E27FC236}">
                <a16:creationId xmlns:a16="http://schemas.microsoft.com/office/drawing/2014/main" id="{A8AF9EEC-91C7-75D7-E22D-B40B1C9D54CC}"/>
              </a:ext>
              <a:ext uri="{C183D7F6-B498-43B3-948B-1728B52AA6E4}">
                <adec:decorative xmlns:adec="http://schemas.microsoft.com/office/drawing/2017/decorative" val="1"/>
              </a:ext>
            </a:extLst>
          </p:cNvPr>
          <p:cNvSpPr/>
          <p:nvPr/>
        </p:nvSpPr>
        <p:spPr>
          <a:xfrm>
            <a:off x="1856676" y="3039193"/>
            <a:ext cx="932688" cy="1"/>
          </a:xfrm>
          <a:prstGeom prst="line">
            <a:avLst/>
          </a:prstGeom>
          <a:noFill/>
          <a:ln w="27940">
            <a:solidFill>
              <a:srgbClr val="E39A35"/>
            </a:solidFill>
            <a:prstDash val="solid"/>
          </a:ln>
        </p:spPr>
        <p:txBody>
          <a:bodyPr/>
          <a:lstStyle/>
          <a:p>
            <a:endParaRPr lang="en-US">
              <a:latin typeface="Arial" panose="020B0604020202020204" pitchFamily="34" charset="0"/>
              <a:cs typeface="Arial" panose="020B0604020202020204" pitchFamily="34" charset="0"/>
            </a:endParaRPr>
          </a:p>
        </p:txBody>
      </p:sp>
      <p:sp>
        <p:nvSpPr>
          <p:cNvPr id="26" name="Text 8">
            <a:extLst>
              <a:ext uri="{FF2B5EF4-FFF2-40B4-BE49-F238E27FC236}">
                <a16:creationId xmlns:a16="http://schemas.microsoft.com/office/drawing/2014/main" id="{DEF30985-497F-772F-FA90-48C48FD0F9CD}"/>
              </a:ext>
            </a:extLst>
          </p:cNvPr>
          <p:cNvSpPr/>
          <p:nvPr/>
        </p:nvSpPr>
        <p:spPr>
          <a:xfrm>
            <a:off x="697108" y="3367617"/>
            <a:ext cx="3326696" cy="1410465"/>
          </a:xfrm>
          <a:prstGeom prst="rect">
            <a:avLst/>
          </a:prstGeom>
          <a:noFill/>
          <a:ln/>
        </p:spPr>
        <p:txBody>
          <a:bodyPr wrap="square" lIns="254" tIns="254" rIns="254" bIns="254" rtlCol="0" anchor="ctr">
            <a:noAutofit/>
          </a:bodyPr>
          <a:lstStyle/>
          <a:p>
            <a:pPr marL="0" indent="0" algn="ctr">
              <a:buNone/>
            </a:pPr>
            <a:r>
              <a:rPr lang="en-US">
                <a:solidFill>
                  <a:srgbClr val="003B70"/>
                </a:solidFill>
                <a:latin typeface="Arial" panose="020B0604020202020204" pitchFamily="34" charset="0"/>
                <a:ea typeface="Aptos" pitchFamily="34" charset="-122"/>
                <a:cs typeface="Arial" panose="020B0604020202020204" pitchFamily="34" charset="0"/>
              </a:rPr>
              <a:t>Help individuals transition/divert from institutional settings and maintain stable housing, services and employment supports that </a:t>
            </a:r>
            <a:r>
              <a:rPr lang="en-US" b="1">
                <a:solidFill>
                  <a:srgbClr val="003B70"/>
                </a:solidFill>
                <a:latin typeface="Arial" panose="020B0604020202020204" pitchFamily="34" charset="0"/>
                <a:ea typeface="Aptos" pitchFamily="34" charset="-122"/>
                <a:cs typeface="Arial" panose="020B0604020202020204" pitchFamily="34" charset="0"/>
              </a:rPr>
              <a:t>promote long-term success </a:t>
            </a:r>
            <a:r>
              <a:rPr lang="en-US">
                <a:solidFill>
                  <a:srgbClr val="003B70"/>
                </a:solidFill>
                <a:latin typeface="Arial" panose="020B0604020202020204" pitchFamily="34" charset="0"/>
                <a:ea typeface="Aptos" pitchFamily="34" charset="-122"/>
                <a:cs typeface="Arial" panose="020B0604020202020204" pitchFamily="34" charset="0"/>
              </a:rPr>
              <a:t>in the community</a:t>
            </a:r>
            <a:r>
              <a:rPr lang="en-US" sz="1600">
                <a:solidFill>
                  <a:srgbClr val="003B70"/>
                </a:solidFill>
                <a:latin typeface="Arial" panose="020B0604020202020204" pitchFamily="34" charset="0"/>
                <a:ea typeface="Aptos" pitchFamily="34" charset="-122"/>
                <a:cs typeface="Arial" panose="020B0604020202020204" pitchFamily="34" charset="0"/>
              </a:rPr>
              <a:t>.</a:t>
            </a:r>
            <a:endParaRPr lang="en-US" sz="1600">
              <a:solidFill>
                <a:srgbClr val="003B70"/>
              </a:solidFill>
              <a:latin typeface="Arial" panose="020B0604020202020204" pitchFamily="34" charset="0"/>
              <a:cs typeface="Arial" panose="020B0604020202020204" pitchFamily="34" charset="0"/>
            </a:endParaRPr>
          </a:p>
        </p:txBody>
      </p:sp>
      <p:sp>
        <p:nvSpPr>
          <p:cNvPr id="30" name="Shape 9">
            <a:extLst>
              <a:ext uri="{FF2B5EF4-FFF2-40B4-BE49-F238E27FC236}">
                <a16:creationId xmlns:a16="http://schemas.microsoft.com/office/drawing/2014/main" id="{B34413B5-A210-F894-5DA8-794BF432D46B}"/>
              </a:ext>
              <a:ext uri="{C183D7F6-B498-43B3-948B-1728B52AA6E4}">
                <adec:decorative xmlns:adec="http://schemas.microsoft.com/office/drawing/2017/decorative" val="1"/>
              </a:ext>
            </a:extLst>
          </p:cNvPr>
          <p:cNvSpPr/>
          <p:nvPr/>
        </p:nvSpPr>
        <p:spPr>
          <a:xfrm>
            <a:off x="4310829" y="1757947"/>
            <a:ext cx="3456432" cy="3626798"/>
          </a:xfrm>
          <a:prstGeom prst="rect">
            <a:avLst/>
          </a:prstGeom>
          <a:solidFill>
            <a:srgbClr val="FFFFFF"/>
          </a:solidFill>
          <a:ln w="15240">
            <a:solidFill>
              <a:srgbClr val="D7E2E8"/>
            </a:solidFill>
            <a:prstDash val="solid"/>
          </a:ln>
          <a:effectLst>
            <a:outerShdw blurRad="25400" dist="50800" dir="2700000" algn="bl" rotWithShape="0">
              <a:srgbClr val="000000">
                <a:alpha val="22000"/>
              </a:srgbClr>
            </a:outerShdw>
          </a:effectLst>
        </p:spPr>
        <p:txBody>
          <a:bodyPr/>
          <a:lstStyle/>
          <a:p>
            <a:endParaRPr lang="en-US">
              <a:latin typeface="Arial" panose="020B0604020202020204" pitchFamily="34" charset="0"/>
              <a:cs typeface="Arial" panose="020B0604020202020204" pitchFamily="34" charset="0"/>
            </a:endParaRPr>
          </a:p>
        </p:txBody>
      </p:sp>
      <p:sp>
        <p:nvSpPr>
          <p:cNvPr id="32" name="Shape 10">
            <a:extLst>
              <a:ext uri="{FF2B5EF4-FFF2-40B4-BE49-F238E27FC236}">
                <a16:creationId xmlns:a16="http://schemas.microsoft.com/office/drawing/2014/main" id="{8EFDB730-0F76-8641-5ACF-F5E8489FA1D0}"/>
              </a:ext>
              <a:ext uri="{C183D7F6-B498-43B3-948B-1728B52AA6E4}">
                <adec:decorative xmlns:adec="http://schemas.microsoft.com/office/drawing/2017/decorative" val="1"/>
              </a:ext>
            </a:extLst>
          </p:cNvPr>
          <p:cNvSpPr/>
          <p:nvPr/>
        </p:nvSpPr>
        <p:spPr>
          <a:xfrm>
            <a:off x="5649767" y="1826277"/>
            <a:ext cx="691606" cy="689243"/>
          </a:xfrm>
          <a:prstGeom prst="ellipse">
            <a:avLst/>
          </a:prstGeom>
          <a:solidFill>
            <a:srgbClr val="5B8FA8"/>
          </a:solidFill>
          <a:ln w="12700">
            <a:solidFill>
              <a:srgbClr val="5B8FA8"/>
            </a:solidFill>
            <a:prstDash val="solid"/>
          </a:ln>
        </p:spPr>
        <p:txBody>
          <a:bodyPr/>
          <a:lstStyle/>
          <a:p>
            <a:endParaRPr lang="en-US">
              <a:latin typeface="Arial" panose="020B0604020202020204" pitchFamily="34" charset="0"/>
              <a:cs typeface="Arial" panose="020B0604020202020204" pitchFamily="34" charset="0"/>
            </a:endParaRPr>
          </a:p>
        </p:txBody>
      </p:sp>
      <p:pic>
        <p:nvPicPr>
          <p:cNvPr id="34" name="Image 1" descr="This is a school icon">
            <a:extLst>
              <a:ext uri="{FF2B5EF4-FFF2-40B4-BE49-F238E27FC236}">
                <a16:creationId xmlns:a16="http://schemas.microsoft.com/office/drawing/2014/main" id="{510E1B39-2992-16C4-370F-58FBF61B2499}"/>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5739538" y="1876510"/>
            <a:ext cx="512064" cy="512064"/>
          </a:xfrm>
          <a:prstGeom prst="rect">
            <a:avLst/>
          </a:prstGeom>
        </p:spPr>
      </p:pic>
      <p:sp>
        <p:nvSpPr>
          <p:cNvPr id="36" name="Text 11">
            <a:extLst>
              <a:ext uri="{FF2B5EF4-FFF2-40B4-BE49-F238E27FC236}">
                <a16:creationId xmlns:a16="http://schemas.microsoft.com/office/drawing/2014/main" id="{D8E073CD-805D-1E9B-3327-38820B580A00}"/>
              </a:ext>
            </a:extLst>
          </p:cNvPr>
          <p:cNvSpPr/>
          <p:nvPr/>
        </p:nvSpPr>
        <p:spPr>
          <a:xfrm>
            <a:off x="4572444" y="2583850"/>
            <a:ext cx="2907792" cy="347472"/>
          </a:xfrm>
          <a:prstGeom prst="rect">
            <a:avLst/>
          </a:prstGeom>
          <a:noFill/>
          <a:ln/>
        </p:spPr>
        <p:txBody>
          <a:bodyPr wrap="square" lIns="0" tIns="0" rIns="0" bIns="0" rtlCol="0" anchor="ctr">
            <a:normAutofit/>
          </a:bodyPr>
          <a:lstStyle/>
          <a:p>
            <a:pPr marL="0" indent="0" algn="ctr">
              <a:buNone/>
            </a:pPr>
            <a:r>
              <a:rPr lang="en-US" sz="1900" b="1">
                <a:solidFill>
                  <a:srgbClr val="003B70"/>
                </a:solidFill>
                <a:latin typeface="Arial" panose="020B0604020202020204" pitchFamily="34" charset="0"/>
                <a:ea typeface="Aptos Display" pitchFamily="34" charset="-122"/>
                <a:cs typeface="Arial" panose="020B0604020202020204" pitchFamily="34" charset="0"/>
              </a:rPr>
              <a:t>Sustained Infrastructure</a:t>
            </a:r>
            <a:endParaRPr lang="en-US" sz="1900">
              <a:solidFill>
                <a:srgbClr val="003B70"/>
              </a:solidFill>
              <a:latin typeface="Arial" panose="020B0604020202020204" pitchFamily="34" charset="0"/>
              <a:cs typeface="Arial" panose="020B0604020202020204" pitchFamily="34" charset="0"/>
            </a:endParaRPr>
          </a:p>
        </p:txBody>
      </p:sp>
      <p:sp>
        <p:nvSpPr>
          <p:cNvPr id="38" name="Shape 12">
            <a:extLst>
              <a:ext uri="{FF2B5EF4-FFF2-40B4-BE49-F238E27FC236}">
                <a16:creationId xmlns:a16="http://schemas.microsoft.com/office/drawing/2014/main" id="{0A5B3673-EA7C-1BF0-673F-531BDE3F759D}"/>
              </a:ext>
              <a:ext uri="{C183D7F6-B498-43B3-948B-1728B52AA6E4}">
                <adec:decorative xmlns:adec="http://schemas.microsoft.com/office/drawing/2017/decorative" val="1"/>
              </a:ext>
            </a:extLst>
          </p:cNvPr>
          <p:cNvSpPr/>
          <p:nvPr/>
        </p:nvSpPr>
        <p:spPr>
          <a:xfrm>
            <a:off x="5559996" y="3008921"/>
            <a:ext cx="932688" cy="1"/>
          </a:xfrm>
          <a:prstGeom prst="line">
            <a:avLst/>
          </a:prstGeom>
          <a:noFill/>
          <a:ln w="27940">
            <a:solidFill>
              <a:srgbClr val="E39A35"/>
            </a:solidFill>
            <a:prstDash val="solid"/>
          </a:ln>
        </p:spPr>
        <p:txBody>
          <a:bodyPr/>
          <a:lstStyle/>
          <a:p>
            <a:endParaRPr lang="en-US">
              <a:latin typeface="Arial" panose="020B0604020202020204" pitchFamily="34" charset="0"/>
              <a:cs typeface="Arial" panose="020B0604020202020204" pitchFamily="34" charset="0"/>
            </a:endParaRPr>
          </a:p>
        </p:txBody>
      </p:sp>
      <p:sp>
        <p:nvSpPr>
          <p:cNvPr id="40" name="Text 13">
            <a:extLst>
              <a:ext uri="{FF2B5EF4-FFF2-40B4-BE49-F238E27FC236}">
                <a16:creationId xmlns:a16="http://schemas.microsoft.com/office/drawing/2014/main" id="{E8D44605-06AE-BD8A-8EC8-12964546E2BC}"/>
              </a:ext>
            </a:extLst>
          </p:cNvPr>
          <p:cNvSpPr/>
          <p:nvPr/>
        </p:nvSpPr>
        <p:spPr>
          <a:xfrm>
            <a:off x="4645596" y="3231985"/>
            <a:ext cx="2761488" cy="1251043"/>
          </a:xfrm>
          <a:prstGeom prst="rect">
            <a:avLst/>
          </a:prstGeom>
          <a:noFill/>
          <a:ln/>
        </p:spPr>
        <p:txBody>
          <a:bodyPr wrap="square" lIns="254" tIns="254" rIns="254" bIns="254" rtlCol="0" anchor="t">
            <a:noAutofit/>
          </a:bodyPr>
          <a:lstStyle/>
          <a:p>
            <a:pPr marL="0" indent="0" algn="ctr">
              <a:buNone/>
            </a:pPr>
            <a:r>
              <a:rPr lang="en-US">
                <a:solidFill>
                  <a:srgbClr val="003B70"/>
                </a:solidFill>
                <a:latin typeface="Arial" panose="020B0604020202020204" pitchFamily="34" charset="0"/>
                <a:ea typeface="Aptos" pitchFamily="34" charset="-122"/>
                <a:cs typeface="Arial" panose="020B0604020202020204" pitchFamily="34" charset="0"/>
              </a:rPr>
              <a:t>Continue leveraging </a:t>
            </a:r>
            <a:r>
              <a:rPr lang="en-US" b="1">
                <a:solidFill>
                  <a:srgbClr val="003B70"/>
                </a:solidFill>
                <a:latin typeface="Arial" panose="020B0604020202020204" pitchFamily="34" charset="0"/>
                <a:ea typeface="Aptos" pitchFamily="34" charset="-122"/>
                <a:cs typeface="Arial" panose="020B0604020202020204" pitchFamily="34" charset="0"/>
              </a:rPr>
              <a:t>the systems, provider networks and resources </a:t>
            </a:r>
            <a:r>
              <a:rPr lang="en-US">
                <a:solidFill>
                  <a:srgbClr val="003B70"/>
                </a:solidFill>
                <a:latin typeface="Arial" panose="020B0604020202020204" pitchFamily="34" charset="0"/>
                <a:ea typeface="Aptos" pitchFamily="34" charset="-122"/>
                <a:cs typeface="Arial" panose="020B0604020202020204" pitchFamily="34" charset="0"/>
              </a:rPr>
              <a:t>established through TCL to support individuals across North Carolina.</a:t>
            </a:r>
            <a:endParaRPr lang="en-US">
              <a:solidFill>
                <a:srgbClr val="003B70"/>
              </a:solidFill>
              <a:latin typeface="Arial" panose="020B0604020202020204" pitchFamily="34" charset="0"/>
              <a:cs typeface="Arial" panose="020B0604020202020204" pitchFamily="34" charset="0"/>
            </a:endParaRPr>
          </a:p>
        </p:txBody>
      </p:sp>
      <p:sp>
        <p:nvSpPr>
          <p:cNvPr id="42" name="Shape 14">
            <a:extLst>
              <a:ext uri="{FF2B5EF4-FFF2-40B4-BE49-F238E27FC236}">
                <a16:creationId xmlns:a16="http://schemas.microsoft.com/office/drawing/2014/main" id="{25E7225F-2E00-A453-4521-AE54AEE9CF46}"/>
              </a:ext>
              <a:ext uri="{C183D7F6-B498-43B3-948B-1728B52AA6E4}">
                <adec:decorative xmlns:adec="http://schemas.microsoft.com/office/drawing/2017/decorative" val="1"/>
              </a:ext>
            </a:extLst>
          </p:cNvPr>
          <p:cNvSpPr/>
          <p:nvPr/>
        </p:nvSpPr>
        <p:spPr>
          <a:xfrm>
            <a:off x="8001444" y="1757947"/>
            <a:ext cx="3456432" cy="3626798"/>
          </a:xfrm>
          <a:prstGeom prst="rect">
            <a:avLst/>
          </a:prstGeom>
          <a:solidFill>
            <a:srgbClr val="FFFFFF"/>
          </a:solidFill>
          <a:ln w="15240">
            <a:solidFill>
              <a:srgbClr val="D7E2E8"/>
            </a:solidFill>
            <a:prstDash val="solid"/>
          </a:ln>
          <a:effectLst>
            <a:outerShdw blurRad="25400" dist="50800" dir="2700000" algn="bl" rotWithShape="0">
              <a:srgbClr val="000000">
                <a:alpha val="22000"/>
              </a:srgbClr>
            </a:outerShdw>
          </a:effectLst>
        </p:spPr>
        <p:txBody>
          <a:bodyPr/>
          <a:lstStyle/>
          <a:p>
            <a:endParaRPr lang="en-US">
              <a:latin typeface="Arial" panose="020B0604020202020204" pitchFamily="34" charset="0"/>
              <a:cs typeface="Arial" panose="020B0604020202020204" pitchFamily="34" charset="0"/>
            </a:endParaRPr>
          </a:p>
        </p:txBody>
      </p:sp>
      <p:sp>
        <p:nvSpPr>
          <p:cNvPr id="44" name="Shape 15">
            <a:extLst>
              <a:ext uri="{FF2B5EF4-FFF2-40B4-BE49-F238E27FC236}">
                <a16:creationId xmlns:a16="http://schemas.microsoft.com/office/drawing/2014/main" id="{7DC4557B-2907-54B3-D4AB-5FFF953F80D8}"/>
              </a:ext>
              <a:ext uri="{C183D7F6-B498-43B3-948B-1728B52AA6E4}">
                <adec:decorative xmlns:adec="http://schemas.microsoft.com/office/drawing/2017/decorative" val="1"/>
              </a:ext>
            </a:extLst>
          </p:cNvPr>
          <p:cNvSpPr/>
          <p:nvPr/>
        </p:nvSpPr>
        <p:spPr>
          <a:xfrm>
            <a:off x="9473628" y="1843911"/>
            <a:ext cx="651384" cy="641335"/>
          </a:xfrm>
          <a:prstGeom prst="ellipse">
            <a:avLst/>
          </a:prstGeom>
          <a:solidFill>
            <a:srgbClr val="5B8FA8"/>
          </a:solidFill>
          <a:ln w="12700">
            <a:solidFill>
              <a:srgbClr val="5B8FA8"/>
            </a:solidFill>
            <a:prstDash val="solid"/>
          </a:ln>
        </p:spPr>
        <p:txBody>
          <a:bodyPr/>
          <a:lstStyle/>
          <a:p>
            <a:endParaRPr lang="en-US">
              <a:latin typeface="Arial" panose="020B0604020202020204" pitchFamily="34" charset="0"/>
              <a:cs typeface="Arial" panose="020B0604020202020204" pitchFamily="34" charset="0"/>
            </a:endParaRPr>
          </a:p>
        </p:txBody>
      </p:sp>
      <p:pic>
        <p:nvPicPr>
          <p:cNvPr id="46" name="Image 2" descr="This is a plant icon">
            <a:extLst>
              <a:ext uri="{FF2B5EF4-FFF2-40B4-BE49-F238E27FC236}">
                <a16:creationId xmlns:a16="http://schemas.microsoft.com/office/drawing/2014/main" id="{64886E71-0176-89C3-E0D9-0D2CDA18AE6F}"/>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9543288" y="1884794"/>
            <a:ext cx="512064" cy="512064"/>
          </a:xfrm>
          <a:prstGeom prst="rect">
            <a:avLst/>
          </a:prstGeom>
        </p:spPr>
      </p:pic>
      <p:sp>
        <p:nvSpPr>
          <p:cNvPr id="48" name="Text 16">
            <a:extLst>
              <a:ext uri="{FF2B5EF4-FFF2-40B4-BE49-F238E27FC236}">
                <a16:creationId xmlns:a16="http://schemas.microsoft.com/office/drawing/2014/main" id="{990C1001-5F47-2D2E-9615-E1A14E09B3F5}"/>
              </a:ext>
            </a:extLst>
          </p:cNvPr>
          <p:cNvSpPr/>
          <p:nvPr/>
        </p:nvSpPr>
        <p:spPr>
          <a:xfrm>
            <a:off x="8390064" y="2544652"/>
            <a:ext cx="2907792" cy="347472"/>
          </a:xfrm>
          <a:prstGeom prst="rect">
            <a:avLst/>
          </a:prstGeom>
          <a:noFill/>
          <a:ln/>
        </p:spPr>
        <p:txBody>
          <a:bodyPr wrap="square" lIns="0" tIns="0" rIns="0" bIns="0" rtlCol="0" anchor="ctr">
            <a:normAutofit/>
          </a:bodyPr>
          <a:lstStyle/>
          <a:p>
            <a:pPr marL="0" indent="0" algn="ctr">
              <a:buNone/>
            </a:pPr>
            <a:r>
              <a:rPr lang="en-US" sz="1900" b="1">
                <a:solidFill>
                  <a:srgbClr val="003B70"/>
                </a:solidFill>
                <a:latin typeface="Arial" panose="020B0604020202020204" pitchFamily="34" charset="0"/>
                <a:ea typeface="Aptos Display" pitchFamily="34" charset="-122"/>
                <a:cs typeface="Arial" panose="020B0604020202020204" pitchFamily="34" charset="0"/>
              </a:rPr>
              <a:t>Looking Ahead</a:t>
            </a:r>
            <a:endParaRPr lang="en-US" sz="1900">
              <a:solidFill>
                <a:srgbClr val="003B70"/>
              </a:solidFill>
              <a:latin typeface="Arial" panose="020B0604020202020204" pitchFamily="34" charset="0"/>
              <a:cs typeface="Arial" panose="020B0604020202020204" pitchFamily="34" charset="0"/>
            </a:endParaRPr>
          </a:p>
        </p:txBody>
      </p:sp>
      <p:sp>
        <p:nvSpPr>
          <p:cNvPr id="50" name="Shape 17">
            <a:extLst>
              <a:ext uri="{FF2B5EF4-FFF2-40B4-BE49-F238E27FC236}">
                <a16:creationId xmlns:a16="http://schemas.microsoft.com/office/drawing/2014/main" id="{44EBC8B0-3AE6-BE9D-9332-6158E7680837}"/>
              </a:ext>
              <a:ext uri="{C183D7F6-B498-43B3-948B-1728B52AA6E4}">
                <adec:decorative xmlns:adec="http://schemas.microsoft.com/office/drawing/2017/decorative" val="1"/>
              </a:ext>
            </a:extLst>
          </p:cNvPr>
          <p:cNvSpPr/>
          <p:nvPr/>
        </p:nvSpPr>
        <p:spPr>
          <a:xfrm>
            <a:off x="9377616" y="2991138"/>
            <a:ext cx="932688" cy="1"/>
          </a:xfrm>
          <a:prstGeom prst="line">
            <a:avLst/>
          </a:prstGeom>
          <a:noFill/>
          <a:ln w="27940">
            <a:solidFill>
              <a:srgbClr val="E39A35"/>
            </a:solidFill>
            <a:prstDash val="solid"/>
          </a:ln>
        </p:spPr>
        <p:txBody>
          <a:bodyPr/>
          <a:lstStyle/>
          <a:p>
            <a:endParaRPr lang="en-US">
              <a:latin typeface="Arial" panose="020B0604020202020204" pitchFamily="34" charset="0"/>
              <a:cs typeface="Arial" panose="020B0604020202020204" pitchFamily="34" charset="0"/>
            </a:endParaRPr>
          </a:p>
        </p:txBody>
      </p:sp>
      <p:sp>
        <p:nvSpPr>
          <p:cNvPr id="52" name="Text 18">
            <a:extLst>
              <a:ext uri="{FF2B5EF4-FFF2-40B4-BE49-F238E27FC236}">
                <a16:creationId xmlns:a16="http://schemas.microsoft.com/office/drawing/2014/main" id="{478DF4F7-1601-218F-FF23-A49E55A333FE}"/>
              </a:ext>
            </a:extLst>
          </p:cNvPr>
          <p:cNvSpPr/>
          <p:nvPr/>
        </p:nvSpPr>
        <p:spPr>
          <a:xfrm>
            <a:off x="8256524" y="3527039"/>
            <a:ext cx="3072824" cy="1251043"/>
          </a:xfrm>
          <a:prstGeom prst="rect">
            <a:avLst/>
          </a:prstGeom>
          <a:noFill/>
          <a:ln/>
        </p:spPr>
        <p:txBody>
          <a:bodyPr wrap="square" lIns="254" tIns="254" rIns="254" bIns="254" rtlCol="0" anchor="ctr">
            <a:noAutofit/>
          </a:bodyPr>
          <a:lstStyle/>
          <a:p>
            <a:pPr algn="ctr"/>
            <a:r>
              <a:rPr lang="en-US">
                <a:solidFill>
                  <a:srgbClr val="003B70"/>
                </a:solidFill>
                <a:latin typeface="Arial" panose="020B0604020202020204" pitchFamily="34" charset="0"/>
                <a:ea typeface="Aptos" pitchFamily="34" charset="-122"/>
                <a:cs typeface="Arial" panose="020B0604020202020204" pitchFamily="34" charset="0"/>
              </a:rPr>
              <a:t>Continue </a:t>
            </a:r>
            <a:r>
              <a:rPr lang="en-US" b="1">
                <a:solidFill>
                  <a:srgbClr val="003B70"/>
                </a:solidFill>
                <a:latin typeface="Arial" panose="020B0604020202020204" pitchFamily="34" charset="0"/>
                <a:ea typeface="Aptos" pitchFamily="34" charset="-122"/>
                <a:cs typeface="Arial" panose="020B0604020202020204" pitchFamily="34" charset="0"/>
              </a:rPr>
              <a:t>advancing recovery, choice</a:t>
            </a:r>
            <a:r>
              <a:rPr lang="en-US">
                <a:solidFill>
                  <a:srgbClr val="003B70"/>
                </a:solidFill>
                <a:latin typeface="Arial" panose="020B0604020202020204" pitchFamily="34" charset="0"/>
                <a:ea typeface="Aptos" pitchFamily="34" charset="-122"/>
                <a:cs typeface="Arial" panose="020B0604020202020204" pitchFamily="34" charset="0"/>
              </a:rPr>
              <a:t> and meaningful participation in community life. </a:t>
            </a:r>
            <a:r>
              <a:rPr lang="en-US">
                <a:solidFill>
                  <a:srgbClr val="003B70"/>
                </a:solidFill>
                <a:latin typeface="Arial" panose="020B0604020202020204" pitchFamily="34" charset="0"/>
                <a:cs typeface="Arial" panose="020B0604020202020204" pitchFamily="34" charset="0"/>
              </a:rPr>
              <a:t>This includes </a:t>
            </a:r>
            <a:r>
              <a:rPr lang="en-US" b="1">
                <a:solidFill>
                  <a:srgbClr val="003B70"/>
                </a:solidFill>
                <a:latin typeface="Arial" panose="020B0604020202020204" pitchFamily="34" charset="0"/>
                <a:cs typeface="Arial" panose="020B0604020202020204" pitchFamily="34" charset="0"/>
              </a:rPr>
              <a:t>continued assessment and improvement </a:t>
            </a:r>
            <a:r>
              <a:rPr lang="en-US">
                <a:solidFill>
                  <a:srgbClr val="003B70"/>
                </a:solidFill>
                <a:latin typeface="Arial" panose="020B0604020202020204" pitchFamily="34" charset="0"/>
                <a:cs typeface="Arial" panose="020B0604020202020204" pitchFamily="34" charset="0"/>
              </a:rPr>
              <a:t>of services and supports.</a:t>
            </a:r>
          </a:p>
        </p:txBody>
      </p:sp>
      <p:sp>
        <p:nvSpPr>
          <p:cNvPr id="10" name="TextBox 9">
            <a:extLst>
              <a:ext uri="{FF2B5EF4-FFF2-40B4-BE49-F238E27FC236}">
                <a16:creationId xmlns:a16="http://schemas.microsoft.com/office/drawing/2014/main" id="{3A93BA3B-D653-2394-7811-8F13D8480BDA}"/>
              </a:ext>
            </a:extLst>
          </p:cNvPr>
          <p:cNvSpPr txBox="1"/>
          <p:nvPr/>
        </p:nvSpPr>
        <p:spPr>
          <a:xfrm>
            <a:off x="1" y="5594344"/>
            <a:ext cx="12100366" cy="1015663"/>
          </a:xfrm>
          <a:prstGeom prst="rect">
            <a:avLst/>
          </a:prstGeom>
          <a:noFill/>
        </p:spPr>
        <p:txBody>
          <a:bodyPr wrap="square">
            <a:spAutoFit/>
          </a:bodyPr>
          <a:lstStyle/>
          <a:p>
            <a:pPr algn="ctr"/>
            <a:r>
              <a:rPr lang="en-US" sz="2000" b="1" i="0">
                <a:solidFill>
                  <a:srgbClr val="0070C0"/>
                </a:solidFill>
                <a:effectLst/>
                <a:latin typeface="+mn-lt"/>
              </a:rPr>
              <a:t>We will continue to work with the community, people with lived experience and their families, LME/MCOs, General Assembly, advocacy groups, and our state and federal partners to continue and improve our TCL services.</a:t>
            </a:r>
            <a:endParaRPr lang="en-US" sz="3200">
              <a:solidFill>
                <a:srgbClr val="0070C0"/>
              </a:solidFill>
            </a:endParaRPr>
          </a:p>
        </p:txBody>
      </p:sp>
      <p:sp>
        <p:nvSpPr>
          <p:cNvPr id="8" name="TextBox 7">
            <a:extLst>
              <a:ext uri="{FF2B5EF4-FFF2-40B4-BE49-F238E27FC236}">
                <a16:creationId xmlns:a16="http://schemas.microsoft.com/office/drawing/2014/main" id="{D2863CDD-DFA5-9028-6E65-A1F4E35973F5}"/>
              </a:ext>
              <a:ext uri="{C183D7F6-B498-43B3-948B-1728B52AA6E4}">
                <adec:decorative xmlns:adec="http://schemas.microsoft.com/office/drawing/2017/decorative" val="1"/>
              </a:ext>
            </a:extLst>
          </p:cNvPr>
          <p:cNvSpPr txBox="1"/>
          <p:nvPr/>
        </p:nvSpPr>
        <p:spPr>
          <a:xfrm>
            <a:off x="0" y="6579111"/>
            <a:ext cx="6105378" cy="207749"/>
          </a:xfrm>
          <a:prstGeom prst="rect">
            <a:avLst/>
          </a:prstGeom>
          <a:noFill/>
        </p:spPr>
        <p:txBody>
          <a:bodyPr wrap="square">
            <a:spAutoFit/>
          </a:bodyPr>
          <a:lstStyle/>
          <a:p>
            <a:r>
              <a:rPr lang="en-US" sz="750"/>
              <a:t>Transitions to Community Living Webinar | NCDHHS | November 2026</a:t>
            </a:r>
          </a:p>
        </p:txBody>
      </p:sp>
      <p:sp>
        <p:nvSpPr>
          <p:cNvPr id="5" name="Slide Number Placeholder 4">
            <a:extLst>
              <a:ext uri="{FF2B5EF4-FFF2-40B4-BE49-F238E27FC236}">
                <a16:creationId xmlns:a16="http://schemas.microsoft.com/office/drawing/2014/main" id="{FFEE29F7-EDF4-0697-522C-E4CC53919337}"/>
              </a:ext>
            </a:extLst>
          </p:cNvPr>
          <p:cNvSpPr>
            <a:spLocks noGrp="1"/>
          </p:cNvSpPr>
          <p:nvPr>
            <p:ph type="sldNum" sz="quarter" idx="4"/>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1F27F3A-B3E9-41ED-AF8F-A365F10BB65F}" type="slidenum">
              <a:rPr kumimoji="0" lang="en-US" sz="1000" b="1" i="0" u="none" strike="noStrike" kern="1200" cap="none" spc="0" normalizeH="0" baseline="0" noProof="0" smtClean="0">
                <a:ln>
                  <a:noFill/>
                </a:ln>
                <a:solidFill>
                  <a:sysClr val="windowText" lastClr="000000"/>
                </a:solidFill>
                <a:effectLst/>
                <a:uLnTx/>
                <a:uFillTx/>
                <a:latin typeface="Arial"/>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000" b="1" i="0" u="none" strike="noStrike" kern="1200" cap="none" spc="0" normalizeH="0" baseline="0" noProof="0">
              <a:ln>
                <a:noFill/>
              </a:ln>
              <a:solidFill>
                <a:sysClr val="windowText" lastClr="000000"/>
              </a:solidFill>
              <a:effectLst/>
              <a:uLnTx/>
              <a:uFillTx/>
              <a:latin typeface="Arial"/>
              <a:ea typeface="+mn-ea"/>
              <a:cs typeface="+mn-cs"/>
            </a:endParaRPr>
          </a:p>
        </p:txBody>
      </p:sp>
    </p:spTree>
    <p:extLst>
      <p:ext uri="{BB962C8B-B14F-4D97-AF65-F5344CB8AC3E}">
        <p14:creationId xmlns:p14="http://schemas.microsoft.com/office/powerpoint/2010/main" val="935627802"/>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extLst>
    <p:ext uri="{6950BFC3-D8DA-4A85-94F7-54DA5524770B}">
      <p188:commentRel xmlns:p188="http://schemas.microsoft.com/office/powerpoint/2018/8/main" r:id="rId3"/>
    </p:ext>
  </p:extLs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3128B4F4-EE15-087C-8C0A-B5FE45613FCA}"/>
              </a:ext>
            </a:extLst>
          </p:cNvPr>
          <p:cNvSpPr>
            <a:spLocks noGrp="1"/>
          </p:cNvSpPr>
          <p:nvPr>
            <p:ph type="title"/>
          </p:nvPr>
        </p:nvSpPr>
        <p:spPr/>
        <p:txBody>
          <a:bodyPr anchor="t">
            <a:noAutofit/>
          </a:bodyPr>
          <a:lstStyle/>
          <a:p>
            <a:r>
              <a:rPr lang="en-US" sz="2800" b="1">
                <a:latin typeface="+mn-lt"/>
              </a:rPr>
              <a:t>Post-settlement Program Administration Overview </a:t>
            </a:r>
          </a:p>
        </p:txBody>
      </p:sp>
      <p:sp>
        <p:nvSpPr>
          <p:cNvPr id="2" name="Text Placeholder 1">
            <a:extLst>
              <a:ext uri="{FF2B5EF4-FFF2-40B4-BE49-F238E27FC236}">
                <a16:creationId xmlns:a16="http://schemas.microsoft.com/office/drawing/2014/main" id="{FCC9DDFF-0470-BB85-FF9E-5F804C6D947F}"/>
              </a:ext>
            </a:extLst>
          </p:cNvPr>
          <p:cNvSpPr>
            <a:spLocks noGrp="1"/>
          </p:cNvSpPr>
          <p:nvPr>
            <p:ph type="body" sz="quarter" idx="10"/>
          </p:nvPr>
        </p:nvSpPr>
        <p:spPr>
          <a:xfrm>
            <a:off x="254138" y="810570"/>
            <a:ext cx="6375262" cy="4592638"/>
          </a:xfrm>
        </p:spPr>
        <p:txBody>
          <a:bodyPr/>
          <a:lstStyle/>
          <a:p>
            <a:pPr marL="0" indent="0">
              <a:spcAft>
                <a:spcPts val="600"/>
              </a:spcAft>
              <a:buNone/>
            </a:pPr>
            <a:r>
              <a:rPr lang="en-US" sz="2100" dirty="0">
                <a:solidFill>
                  <a:srgbClr val="003B70"/>
                </a:solidFill>
                <a:latin typeface="+mn-lt"/>
              </a:rPr>
              <a:t>NCDHHS has released the </a:t>
            </a:r>
            <a:r>
              <a:rPr lang="en-US" sz="2100" i="1" dirty="0">
                <a:solidFill>
                  <a:srgbClr val="003B70"/>
                </a:solidFill>
                <a:latin typeface="+mn-lt"/>
                <a:hlinkClick r:id="rId3"/>
              </a:rPr>
              <a:t>TCL Post-settlement Program Administration Overview </a:t>
            </a:r>
            <a:r>
              <a:rPr lang="en-US" sz="2100" dirty="0">
                <a:solidFill>
                  <a:srgbClr val="003B70"/>
                </a:solidFill>
                <a:latin typeface="+mn-lt"/>
              </a:rPr>
              <a:t>which:</a:t>
            </a:r>
          </a:p>
          <a:p>
            <a:pPr>
              <a:spcAft>
                <a:spcPts val="600"/>
              </a:spcAft>
            </a:pPr>
            <a:r>
              <a:rPr lang="en-US" sz="2100" dirty="0">
                <a:solidFill>
                  <a:srgbClr val="003B70"/>
                </a:solidFill>
                <a:latin typeface="+mn-lt"/>
              </a:rPr>
              <a:t>Reaffirms the </a:t>
            </a:r>
            <a:r>
              <a:rPr lang="en-US" sz="2100" b="1" dirty="0">
                <a:solidFill>
                  <a:srgbClr val="003B70"/>
                </a:solidFill>
                <a:latin typeface="+mn-lt"/>
              </a:rPr>
              <a:t>North Carolina’s commitment </a:t>
            </a:r>
            <a:r>
              <a:rPr lang="en-US" sz="2100" dirty="0">
                <a:solidFill>
                  <a:srgbClr val="003B70"/>
                </a:solidFill>
                <a:latin typeface="+mn-lt"/>
              </a:rPr>
              <a:t>to the principles of </a:t>
            </a:r>
            <a:r>
              <a:rPr lang="en-US" sz="2100" i="1" dirty="0">
                <a:solidFill>
                  <a:srgbClr val="003B70"/>
                </a:solidFill>
                <a:latin typeface="+mn-lt"/>
              </a:rPr>
              <a:t>Olmstead;</a:t>
            </a:r>
          </a:p>
          <a:p>
            <a:pPr>
              <a:spcAft>
                <a:spcPts val="600"/>
              </a:spcAft>
            </a:pPr>
            <a:r>
              <a:rPr lang="en-US" sz="2100" dirty="0">
                <a:solidFill>
                  <a:srgbClr val="003B70"/>
                </a:solidFill>
                <a:latin typeface="+mn-lt"/>
              </a:rPr>
              <a:t>Serves as an </a:t>
            </a:r>
            <a:r>
              <a:rPr lang="en-US" sz="2100" b="1" dirty="0">
                <a:solidFill>
                  <a:srgbClr val="003B70"/>
                </a:solidFill>
                <a:latin typeface="+mn-lt"/>
              </a:rPr>
              <a:t>overview</a:t>
            </a:r>
            <a:r>
              <a:rPr lang="en-US" sz="2100" dirty="0">
                <a:solidFill>
                  <a:srgbClr val="003B70"/>
                </a:solidFill>
                <a:latin typeface="+mn-lt"/>
              </a:rPr>
              <a:t> of the TCL program and highlight its core priorities and principles;</a:t>
            </a:r>
          </a:p>
          <a:p>
            <a:pPr>
              <a:spcAft>
                <a:spcPts val="600"/>
              </a:spcAft>
            </a:pPr>
            <a:r>
              <a:rPr lang="en-US" sz="2100" dirty="0">
                <a:solidFill>
                  <a:srgbClr val="003B70"/>
                </a:solidFill>
                <a:latin typeface="+mn-lt"/>
              </a:rPr>
              <a:t>Emphasizes NCDHHS’s </a:t>
            </a:r>
            <a:r>
              <a:rPr lang="en-US" sz="2100" b="1" dirty="0">
                <a:solidFill>
                  <a:srgbClr val="003B70"/>
                </a:solidFill>
                <a:latin typeface="+mn-lt"/>
              </a:rPr>
              <a:t>continuation of the established infrastructure a</a:t>
            </a:r>
            <a:r>
              <a:rPr lang="en-US" sz="2100" dirty="0">
                <a:solidFill>
                  <a:srgbClr val="003B70"/>
                </a:solidFill>
                <a:latin typeface="+mn-lt"/>
              </a:rPr>
              <a:t>nd program administration that extends beyond the requirements of the 2012 United States Department of Justice (USDOJ) Settlement Agreement;</a:t>
            </a:r>
          </a:p>
          <a:p>
            <a:pPr>
              <a:spcAft>
                <a:spcPts val="600"/>
              </a:spcAft>
            </a:pPr>
            <a:r>
              <a:rPr lang="en-US" sz="2100" dirty="0">
                <a:solidFill>
                  <a:srgbClr val="003B70"/>
                </a:solidFill>
                <a:latin typeface="+mn-lt"/>
              </a:rPr>
              <a:t>Outlines continued </a:t>
            </a:r>
            <a:r>
              <a:rPr lang="en-US" sz="2100" b="1" dirty="0">
                <a:solidFill>
                  <a:srgbClr val="003B70"/>
                </a:solidFill>
                <a:latin typeface="+mn-lt"/>
              </a:rPr>
              <a:t>assessment and improvement </a:t>
            </a:r>
            <a:r>
              <a:rPr lang="en-US" sz="2100" dirty="0">
                <a:solidFill>
                  <a:srgbClr val="003B70"/>
                </a:solidFill>
                <a:latin typeface="+mn-lt"/>
              </a:rPr>
              <a:t>of services and supports.</a:t>
            </a:r>
          </a:p>
          <a:p>
            <a:endParaRPr lang="en-US" sz="1800" dirty="0">
              <a:latin typeface="+mn-lt"/>
            </a:endParaRPr>
          </a:p>
        </p:txBody>
      </p:sp>
      <p:pic>
        <p:nvPicPr>
          <p:cNvPr id="7" name="Picture 6" descr="This is an image of the first page of the TCL Post-Settlement Overview report with keys to a hous in a door.">
            <a:hlinkClick r:id="rId3"/>
            <a:extLst>
              <a:ext uri="{FF2B5EF4-FFF2-40B4-BE49-F238E27FC236}">
                <a16:creationId xmlns:a16="http://schemas.microsoft.com/office/drawing/2014/main" id="{39C21BE3-AC71-8977-5408-6225C835D1A1}"/>
              </a:ext>
            </a:extLst>
          </p:cNvPr>
          <p:cNvPicPr>
            <a:picLocks noChangeAspect="1"/>
          </p:cNvPicPr>
          <p:nvPr/>
        </p:nvPicPr>
        <p:blipFill>
          <a:blip r:embed="rId4"/>
          <a:stretch>
            <a:fillRect/>
          </a:stretch>
        </p:blipFill>
        <p:spPr>
          <a:xfrm>
            <a:off x="6992956" y="973160"/>
            <a:ext cx="4103533" cy="5059892"/>
          </a:xfrm>
          <a:prstGeom prst="rect">
            <a:avLst/>
          </a:prstGeom>
          <a:effectLst>
            <a:outerShdw blurRad="50800" dist="38100" dir="2700000" algn="tl" rotWithShape="0">
              <a:prstClr val="black">
                <a:alpha val="40000"/>
              </a:prstClr>
            </a:outerShdw>
          </a:effectLst>
        </p:spPr>
      </p:pic>
      <p:sp>
        <p:nvSpPr>
          <p:cNvPr id="9" name="TextBox 8">
            <a:extLst>
              <a:ext uri="{FF2B5EF4-FFF2-40B4-BE49-F238E27FC236}">
                <a16:creationId xmlns:a16="http://schemas.microsoft.com/office/drawing/2014/main" id="{4EDAFDA3-F48D-860B-3FE8-6A84813FDEC8}"/>
              </a:ext>
            </a:extLst>
          </p:cNvPr>
          <p:cNvSpPr txBox="1"/>
          <p:nvPr/>
        </p:nvSpPr>
        <p:spPr>
          <a:xfrm>
            <a:off x="0" y="6579111"/>
            <a:ext cx="6105378" cy="207749"/>
          </a:xfrm>
          <a:prstGeom prst="rect">
            <a:avLst/>
          </a:prstGeom>
          <a:noFill/>
        </p:spPr>
        <p:txBody>
          <a:bodyPr wrap="square">
            <a:spAutoFit/>
          </a:bodyPr>
          <a:lstStyle/>
          <a:p>
            <a:r>
              <a:rPr lang="en-US" sz="750"/>
              <a:t>Transitions to Community Living Webinar | NCDHHS | November 2026</a:t>
            </a:r>
          </a:p>
        </p:txBody>
      </p:sp>
      <p:sp>
        <p:nvSpPr>
          <p:cNvPr id="4" name="Slide Number Placeholder 3">
            <a:extLst>
              <a:ext uri="{FF2B5EF4-FFF2-40B4-BE49-F238E27FC236}">
                <a16:creationId xmlns:a16="http://schemas.microsoft.com/office/drawing/2014/main" id="{A7672C31-0408-8DD0-E09E-500A27276F14}"/>
              </a:ext>
            </a:extLst>
          </p:cNvPr>
          <p:cNvSpPr>
            <a:spLocks noGrp="1"/>
          </p:cNvSpPr>
          <p:nvPr>
            <p:ph type="sldNum" sz="quarter" idx="14"/>
          </p:nvPr>
        </p:nvSpPr>
        <p:spPr/>
        <p:txBody>
          <a:bodyPr/>
          <a:lstStyle/>
          <a:p>
            <a:fld id="{11F27F3A-B3E9-41ED-AF8F-A365F10BB65F}" type="slidenum">
              <a:rPr lang="en-US" smtClean="0"/>
              <a:pPr/>
              <a:t>12</a:t>
            </a:fld>
            <a:endParaRPr lang="en-US"/>
          </a:p>
        </p:txBody>
      </p:sp>
    </p:spTree>
    <p:extLst>
      <p:ext uri="{BB962C8B-B14F-4D97-AF65-F5344CB8AC3E}">
        <p14:creationId xmlns:p14="http://schemas.microsoft.com/office/powerpoint/2010/main" val="861129286"/>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extLst>
    <p:ext uri="{6950BFC3-D8DA-4A85-94F7-54DA5524770B}">
      <p188:commentRel xmlns:p188="http://schemas.microsoft.com/office/powerpoint/2018/8/main" r:id="rId2"/>
    </p:ext>
  </p:extLs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A7B3DB-BA7E-4582-2CDE-397C75CCC28C}"/>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E06EA028-BC85-57B8-0C76-FA9E240E297F}"/>
              </a:ext>
            </a:extLst>
          </p:cNvPr>
          <p:cNvSpPr>
            <a:spLocks noGrp="1"/>
          </p:cNvSpPr>
          <p:nvPr>
            <p:ph type="title"/>
          </p:nvPr>
        </p:nvSpPr>
        <p:spPr/>
        <p:txBody>
          <a:bodyPr vert="horz" lIns="91440" tIns="45720" rIns="91440" bIns="45720" rtlCol="0" anchor="t">
            <a:noAutofit/>
          </a:bodyPr>
          <a:lstStyle/>
          <a:p>
            <a:r>
              <a:rPr lang="en-US" sz="2700" b="1">
                <a:latin typeface="+mn-lt"/>
              </a:rPr>
              <a:t>What Comes Next (1/2) </a:t>
            </a:r>
          </a:p>
        </p:txBody>
      </p:sp>
      <p:sp>
        <p:nvSpPr>
          <p:cNvPr id="14" name="TextBox 13">
            <a:extLst>
              <a:ext uri="{FF2B5EF4-FFF2-40B4-BE49-F238E27FC236}">
                <a16:creationId xmlns:a16="http://schemas.microsoft.com/office/drawing/2014/main" id="{CE45967B-5221-CB9C-FC5B-EF081D76597F}"/>
              </a:ext>
            </a:extLst>
          </p:cNvPr>
          <p:cNvSpPr txBox="1"/>
          <p:nvPr/>
        </p:nvSpPr>
        <p:spPr>
          <a:xfrm>
            <a:off x="1002652" y="708828"/>
            <a:ext cx="9012774" cy="461665"/>
          </a:xfrm>
          <a:prstGeom prst="rect">
            <a:avLst/>
          </a:prstGeom>
          <a:noFill/>
        </p:spPr>
        <p:txBody>
          <a:bodyPr wrap="square" rtlCol="0">
            <a:spAutoFit/>
          </a:bodyPr>
          <a:lstStyle/>
          <a:p>
            <a:r>
              <a:rPr lang="en-US" sz="2400" b="1">
                <a:solidFill>
                  <a:srgbClr val="003B70"/>
                </a:solidFill>
                <a:cs typeface="Arial" panose="020B0604020202020204" pitchFamily="34" charset="0"/>
              </a:rPr>
              <a:t>TCL Continues</a:t>
            </a:r>
          </a:p>
        </p:txBody>
      </p:sp>
      <p:sp>
        <p:nvSpPr>
          <p:cNvPr id="16" name="TextBox 15">
            <a:extLst>
              <a:ext uri="{FF2B5EF4-FFF2-40B4-BE49-F238E27FC236}">
                <a16:creationId xmlns:a16="http://schemas.microsoft.com/office/drawing/2014/main" id="{B4324C57-31DA-2A65-9DEC-2E4C4F9A1711}"/>
              </a:ext>
            </a:extLst>
          </p:cNvPr>
          <p:cNvSpPr txBox="1"/>
          <p:nvPr/>
        </p:nvSpPr>
        <p:spPr>
          <a:xfrm>
            <a:off x="1088137" y="1211927"/>
            <a:ext cx="10733835" cy="2185214"/>
          </a:xfrm>
          <a:prstGeom prst="rect">
            <a:avLst/>
          </a:prstGeom>
          <a:noFill/>
        </p:spPr>
        <p:txBody>
          <a:bodyPr wrap="square" lIns="91440" tIns="45720" rIns="91440" bIns="45720" rtlCol="0" anchor="t">
            <a:spAutoFit/>
          </a:bodyPr>
          <a:lstStyle/>
          <a:p>
            <a:pPr marL="285750" indent="-285750">
              <a:spcAft>
                <a:spcPts val="600"/>
              </a:spcAft>
              <a:buFont typeface="Arial" panose="020B0604020202020204" pitchFamily="34" charset="0"/>
              <a:buChar char="•"/>
            </a:pPr>
            <a:r>
              <a:rPr lang="en-US" sz="2100">
                <a:solidFill>
                  <a:srgbClr val="003B70"/>
                </a:solidFill>
                <a:cs typeface="Arial"/>
              </a:rPr>
              <a:t>Sustain and strengthen the TCL infrastructure built under the Settlement Agreement.</a:t>
            </a:r>
          </a:p>
          <a:p>
            <a:pPr marL="285750" indent="-285750">
              <a:spcAft>
                <a:spcPts val="600"/>
              </a:spcAft>
              <a:buFont typeface="Arial" panose="020B0604020202020204" pitchFamily="34" charset="0"/>
              <a:buChar char="•"/>
            </a:pPr>
            <a:r>
              <a:rPr lang="en-US" sz="2100">
                <a:solidFill>
                  <a:srgbClr val="003B70"/>
                </a:solidFill>
                <a:cs typeface="Arial"/>
              </a:rPr>
              <a:t>Continue to assess the service and support needs of individuals participating in TCL and pursue the funding necessary to help individuals remain successfully housed and supported in the community.</a:t>
            </a:r>
          </a:p>
          <a:p>
            <a:pPr marL="285750" indent="-285750">
              <a:spcAft>
                <a:spcPts val="600"/>
              </a:spcAft>
              <a:buFont typeface="Arial" panose="020B0604020202020204" pitchFamily="34" charset="0"/>
              <a:buChar char="•"/>
            </a:pPr>
            <a:r>
              <a:rPr lang="en-US" sz="2100">
                <a:solidFill>
                  <a:srgbClr val="003B70"/>
                </a:solidFill>
                <a:cs typeface="Arial"/>
              </a:rPr>
              <a:t>Partner with LME/MCOs for regional implementation to maintain and strengthen the robust referral and enrollment pathways for TCL services.</a:t>
            </a:r>
          </a:p>
        </p:txBody>
      </p:sp>
      <p:sp>
        <p:nvSpPr>
          <p:cNvPr id="20" name="TextBox 19">
            <a:extLst>
              <a:ext uri="{FF2B5EF4-FFF2-40B4-BE49-F238E27FC236}">
                <a16:creationId xmlns:a16="http://schemas.microsoft.com/office/drawing/2014/main" id="{381BEE53-8D72-5332-03D7-87539F69D37A}"/>
              </a:ext>
            </a:extLst>
          </p:cNvPr>
          <p:cNvSpPr txBox="1"/>
          <p:nvPr/>
        </p:nvSpPr>
        <p:spPr>
          <a:xfrm>
            <a:off x="1061535" y="3774163"/>
            <a:ext cx="10787040" cy="461665"/>
          </a:xfrm>
          <a:prstGeom prst="rect">
            <a:avLst/>
          </a:prstGeom>
          <a:noFill/>
        </p:spPr>
        <p:txBody>
          <a:bodyPr wrap="square" rtlCol="0">
            <a:spAutoFit/>
          </a:bodyPr>
          <a:lstStyle/>
          <a:p>
            <a:r>
              <a:rPr lang="en-US" sz="2400" b="1">
                <a:solidFill>
                  <a:srgbClr val="003B70"/>
                </a:solidFill>
                <a:cs typeface="Arial" panose="020B0604020202020204" pitchFamily="34" charset="0"/>
              </a:rPr>
              <a:t>Continuous Improvement Remains a Priority</a:t>
            </a:r>
          </a:p>
        </p:txBody>
      </p:sp>
      <p:sp>
        <p:nvSpPr>
          <p:cNvPr id="26" name="TextBox 25">
            <a:extLst>
              <a:ext uri="{FF2B5EF4-FFF2-40B4-BE49-F238E27FC236}">
                <a16:creationId xmlns:a16="http://schemas.microsoft.com/office/drawing/2014/main" id="{88D46E70-5A5E-B6A8-D9A4-FF61986056D3}"/>
              </a:ext>
            </a:extLst>
          </p:cNvPr>
          <p:cNvSpPr txBox="1"/>
          <p:nvPr/>
        </p:nvSpPr>
        <p:spPr>
          <a:xfrm>
            <a:off x="1026799" y="4244016"/>
            <a:ext cx="10845418" cy="2108269"/>
          </a:xfrm>
          <a:prstGeom prst="rect">
            <a:avLst/>
          </a:prstGeom>
          <a:noFill/>
        </p:spPr>
        <p:txBody>
          <a:bodyPr wrap="square" lIns="91440" tIns="45720" rIns="91440" bIns="45720" rtlCol="0" anchor="t">
            <a:spAutoFit/>
          </a:bodyPr>
          <a:lstStyle/>
          <a:p>
            <a:pPr marL="285750" indent="-285750">
              <a:spcAft>
                <a:spcPts val="600"/>
              </a:spcAft>
              <a:buFont typeface="Arial" panose="020B0604020202020204" pitchFamily="34" charset="0"/>
              <a:buChar char="•"/>
            </a:pPr>
            <a:r>
              <a:rPr lang="en-US" sz="2100">
                <a:solidFill>
                  <a:srgbClr val="003B70"/>
                </a:solidFill>
                <a:cs typeface="Arial"/>
              </a:rPr>
              <a:t>Continue to elevate peers and individuals with lived experience as a foundational approach for services system and delivery framework.</a:t>
            </a:r>
          </a:p>
          <a:p>
            <a:pPr marL="285750" indent="-285750">
              <a:spcAft>
                <a:spcPts val="600"/>
              </a:spcAft>
              <a:buFont typeface="Arial" panose="020B0604020202020204" pitchFamily="34" charset="0"/>
              <a:buChar char="•"/>
            </a:pPr>
            <a:r>
              <a:rPr lang="en-US" sz="2100">
                <a:solidFill>
                  <a:srgbClr val="003B70"/>
                </a:solidFill>
                <a:cs typeface="Arial" panose="020B0604020202020204" pitchFamily="34" charset="0"/>
              </a:rPr>
              <a:t>Continue focused technical assistance for ACT and CST providers to improve person-centered practices and promote zero exclusion practices. Ensuring no one is denied employment services because of their diagnosis, symptoms, substance use, criminal record or housing status.</a:t>
            </a:r>
          </a:p>
        </p:txBody>
      </p:sp>
      <p:grpSp>
        <p:nvGrpSpPr>
          <p:cNvPr id="52" name="Group 51">
            <a:extLst>
              <a:ext uri="{FF2B5EF4-FFF2-40B4-BE49-F238E27FC236}">
                <a16:creationId xmlns:a16="http://schemas.microsoft.com/office/drawing/2014/main" id="{7CC6E6C4-0263-DFDD-D522-1D4333FB9DC0}"/>
              </a:ext>
              <a:ext uri="{C183D7F6-B498-43B3-948B-1728B52AA6E4}">
                <adec:decorative xmlns:adec="http://schemas.microsoft.com/office/drawing/2017/decorative" val="1"/>
              </a:ext>
            </a:extLst>
          </p:cNvPr>
          <p:cNvGrpSpPr/>
          <p:nvPr/>
        </p:nvGrpSpPr>
        <p:grpSpPr>
          <a:xfrm>
            <a:off x="179099" y="3931594"/>
            <a:ext cx="847700" cy="838889"/>
            <a:chOff x="6464808" y="1645920"/>
            <a:chExt cx="658368" cy="658368"/>
          </a:xfrm>
        </p:grpSpPr>
        <p:sp>
          <p:nvSpPr>
            <p:cNvPr id="49" name="Shape 8">
              <a:extLst>
                <a:ext uri="{FF2B5EF4-FFF2-40B4-BE49-F238E27FC236}">
                  <a16:creationId xmlns:a16="http://schemas.microsoft.com/office/drawing/2014/main" id="{027A9128-402F-B4A0-EE8A-920639E822FB}"/>
                </a:ext>
              </a:extLst>
            </p:cNvPr>
            <p:cNvSpPr/>
            <p:nvPr/>
          </p:nvSpPr>
          <p:spPr>
            <a:xfrm>
              <a:off x="6464808" y="1645920"/>
              <a:ext cx="658368" cy="658368"/>
            </a:xfrm>
            <a:prstGeom prst="ellipse">
              <a:avLst/>
            </a:prstGeom>
            <a:solidFill>
              <a:srgbClr val="E8EEF7"/>
            </a:solidFill>
            <a:ln w="12700">
              <a:solidFill>
                <a:srgbClr val="E8EEF7"/>
              </a:solidFill>
              <a:prstDash val="solid"/>
            </a:ln>
          </p:spPr>
          <p:txBody>
            <a:bodyPr/>
            <a:lstStyle/>
            <a:p>
              <a:endParaRPr lang="en-US"/>
            </a:p>
          </p:txBody>
        </p:sp>
        <p:pic>
          <p:nvPicPr>
            <p:cNvPr id="51" name="Image 1" descr="preencoded.png">
              <a:extLst>
                <a:ext uri="{FF2B5EF4-FFF2-40B4-BE49-F238E27FC236}">
                  <a16:creationId xmlns:a16="http://schemas.microsoft.com/office/drawing/2014/main" id="{2E932F0E-AE39-AA70-9043-B7BD8A0C3454}"/>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6592824" y="1773936"/>
              <a:ext cx="402336" cy="402336"/>
            </a:xfrm>
            <a:prstGeom prst="rect">
              <a:avLst/>
            </a:prstGeom>
          </p:spPr>
        </p:pic>
      </p:grpSp>
      <p:grpSp>
        <p:nvGrpSpPr>
          <p:cNvPr id="66" name="Group 65">
            <a:extLst>
              <a:ext uri="{FF2B5EF4-FFF2-40B4-BE49-F238E27FC236}">
                <a16:creationId xmlns:a16="http://schemas.microsoft.com/office/drawing/2014/main" id="{76F8DB9C-A0F4-9C1C-D2E2-CE1457415D6A}"/>
              </a:ext>
              <a:ext uri="{C183D7F6-B498-43B3-948B-1728B52AA6E4}">
                <adec:decorative xmlns:adec="http://schemas.microsoft.com/office/drawing/2017/decorative" val="1"/>
              </a:ext>
            </a:extLst>
          </p:cNvPr>
          <p:cNvGrpSpPr/>
          <p:nvPr/>
        </p:nvGrpSpPr>
        <p:grpSpPr>
          <a:xfrm>
            <a:off x="213835" y="829487"/>
            <a:ext cx="847700" cy="838687"/>
            <a:chOff x="786384" y="1645920"/>
            <a:chExt cx="658368" cy="658368"/>
          </a:xfrm>
        </p:grpSpPr>
        <p:sp>
          <p:nvSpPr>
            <p:cNvPr id="63" name="Shape 5">
              <a:extLst>
                <a:ext uri="{FF2B5EF4-FFF2-40B4-BE49-F238E27FC236}">
                  <a16:creationId xmlns:a16="http://schemas.microsoft.com/office/drawing/2014/main" id="{D37E629F-159B-6A94-B808-56F2E20D4B59}"/>
                </a:ext>
              </a:extLst>
            </p:cNvPr>
            <p:cNvSpPr/>
            <p:nvPr/>
          </p:nvSpPr>
          <p:spPr>
            <a:xfrm>
              <a:off x="786384" y="1645920"/>
              <a:ext cx="658368" cy="658368"/>
            </a:xfrm>
            <a:prstGeom prst="ellipse">
              <a:avLst/>
            </a:prstGeom>
            <a:solidFill>
              <a:srgbClr val="E4F1F0"/>
            </a:solidFill>
            <a:ln w="12700">
              <a:solidFill>
                <a:srgbClr val="E4F1F0"/>
              </a:solidFill>
              <a:prstDash val="solid"/>
            </a:ln>
          </p:spPr>
          <p:txBody>
            <a:bodyPr/>
            <a:lstStyle/>
            <a:p>
              <a:endParaRPr lang="en-US"/>
            </a:p>
          </p:txBody>
        </p:sp>
        <p:pic>
          <p:nvPicPr>
            <p:cNvPr id="65" name="Image 0" descr="preencoded.png">
              <a:extLst>
                <a:ext uri="{FF2B5EF4-FFF2-40B4-BE49-F238E27FC236}">
                  <a16:creationId xmlns:a16="http://schemas.microsoft.com/office/drawing/2014/main" id="{BB888896-EEEE-A516-FD11-B00E1221E476}"/>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914400" y="1773936"/>
              <a:ext cx="402336" cy="402336"/>
            </a:xfrm>
            <a:prstGeom prst="rect">
              <a:avLst/>
            </a:prstGeom>
          </p:spPr>
        </p:pic>
      </p:grpSp>
      <p:sp>
        <p:nvSpPr>
          <p:cNvPr id="6" name="TextBox 5">
            <a:extLst>
              <a:ext uri="{FF2B5EF4-FFF2-40B4-BE49-F238E27FC236}">
                <a16:creationId xmlns:a16="http://schemas.microsoft.com/office/drawing/2014/main" id="{19CCEAD1-2222-7158-2E77-08FE1F8EC235}"/>
              </a:ext>
            </a:extLst>
          </p:cNvPr>
          <p:cNvSpPr txBox="1"/>
          <p:nvPr/>
        </p:nvSpPr>
        <p:spPr>
          <a:xfrm>
            <a:off x="0" y="6579111"/>
            <a:ext cx="6105378" cy="207749"/>
          </a:xfrm>
          <a:prstGeom prst="rect">
            <a:avLst/>
          </a:prstGeom>
          <a:noFill/>
        </p:spPr>
        <p:txBody>
          <a:bodyPr wrap="square">
            <a:spAutoFit/>
          </a:bodyPr>
          <a:lstStyle/>
          <a:p>
            <a:r>
              <a:rPr lang="en-US" sz="750"/>
              <a:t>Transitions to Community Living Webinar | NCDHHS | November 2026</a:t>
            </a:r>
          </a:p>
        </p:txBody>
      </p:sp>
      <p:sp>
        <p:nvSpPr>
          <p:cNvPr id="4" name="Slide Number Placeholder 3">
            <a:extLst>
              <a:ext uri="{FF2B5EF4-FFF2-40B4-BE49-F238E27FC236}">
                <a16:creationId xmlns:a16="http://schemas.microsoft.com/office/drawing/2014/main" id="{FFC774FC-669D-C582-6CAF-F3D9DD1F8BE1}"/>
              </a:ext>
            </a:extLst>
          </p:cNvPr>
          <p:cNvSpPr>
            <a:spLocks noGrp="1"/>
          </p:cNvSpPr>
          <p:nvPr>
            <p:ph type="sldNum" sz="quarter" idx="14"/>
          </p:nvPr>
        </p:nvSpPr>
        <p:spPr/>
        <p:txBody>
          <a:bodyPr/>
          <a:lstStyle/>
          <a:p>
            <a:fld id="{11F27F3A-B3E9-41ED-AF8F-A365F10BB65F}" type="slidenum">
              <a:rPr lang="en-US" smtClean="0"/>
              <a:pPr/>
              <a:t>13</a:t>
            </a:fld>
            <a:endParaRPr lang="en-US"/>
          </a:p>
        </p:txBody>
      </p:sp>
    </p:spTree>
    <p:extLst>
      <p:ext uri="{BB962C8B-B14F-4D97-AF65-F5344CB8AC3E}">
        <p14:creationId xmlns:p14="http://schemas.microsoft.com/office/powerpoint/2010/main" val="1151273527"/>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FB0B76-D95F-49BC-C461-39B19B04CCBD}"/>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EEB5D57E-1995-3C5B-EFDD-3C4839FFE33E}"/>
              </a:ext>
            </a:extLst>
          </p:cNvPr>
          <p:cNvSpPr>
            <a:spLocks noGrp="1"/>
          </p:cNvSpPr>
          <p:nvPr>
            <p:ph type="title"/>
          </p:nvPr>
        </p:nvSpPr>
        <p:spPr/>
        <p:txBody>
          <a:bodyPr vert="horz" lIns="91440" tIns="45720" rIns="91440" bIns="45720" rtlCol="0" anchor="t">
            <a:noAutofit/>
          </a:bodyPr>
          <a:lstStyle/>
          <a:p>
            <a:r>
              <a:rPr lang="en-US" sz="2700" b="1">
                <a:latin typeface="+mn-lt"/>
              </a:rPr>
              <a:t>What Comes Next (2/2)</a:t>
            </a:r>
          </a:p>
        </p:txBody>
      </p:sp>
      <p:sp>
        <p:nvSpPr>
          <p:cNvPr id="10" name="TextBox 9">
            <a:extLst>
              <a:ext uri="{FF2B5EF4-FFF2-40B4-BE49-F238E27FC236}">
                <a16:creationId xmlns:a16="http://schemas.microsoft.com/office/drawing/2014/main" id="{6C867396-F2FA-8745-5A42-8F3221AA7799}"/>
              </a:ext>
            </a:extLst>
          </p:cNvPr>
          <p:cNvSpPr txBox="1"/>
          <p:nvPr/>
        </p:nvSpPr>
        <p:spPr>
          <a:xfrm>
            <a:off x="405653" y="548640"/>
            <a:ext cx="11424576" cy="830997"/>
          </a:xfrm>
          <a:prstGeom prst="rect">
            <a:avLst/>
          </a:prstGeom>
          <a:noFill/>
        </p:spPr>
        <p:txBody>
          <a:bodyPr wrap="square" lIns="91440" tIns="45720" rIns="91440" bIns="45720" rtlCol="0" anchor="t">
            <a:spAutoFit/>
          </a:bodyPr>
          <a:lstStyle/>
          <a:p>
            <a:r>
              <a:rPr lang="en-US" sz="2400" b="1">
                <a:solidFill>
                  <a:srgbClr val="003B70"/>
                </a:solidFill>
              </a:rPr>
              <a:t>TCL remains an ongoing State program dedicated to supporting adults with SMI and SPMI in living, working, and thriving in their communities.</a:t>
            </a:r>
          </a:p>
        </p:txBody>
      </p:sp>
      <p:sp>
        <p:nvSpPr>
          <p:cNvPr id="24" name="TextBox 23">
            <a:extLst>
              <a:ext uri="{FF2B5EF4-FFF2-40B4-BE49-F238E27FC236}">
                <a16:creationId xmlns:a16="http://schemas.microsoft.com/office/drawing/2014/main" id="{54788354-1776-EDDD-714E-F4FE237D446F}"/>
              </a:ext>
            </a:extLst>
          </p:cNvPr>
          <p:cNvSpPr txBox="1"/>
          <p:nvPr/>
        </p:nvSpPr>
        <p:spPr>
          <a:xfrm>
            <a:off x="1404960" y="1727577"/>
            <a:ext cx="10787040" cy="461665"/>
          </a:xfrm>
          <a:prstGeom prst="rect">
            <a:avLst/>
          </a:prstGeom>
          <a:noFill/>
        </p:spPr>
        <p:txBody>
          <a:bodyPr wrap="square" lIns="91440" tIns="45720" rIns="91440" bIns="45720" rtlCol="0" anchor="t">
            <a:spAutoFit/>
          </a:bodyPr>
          <a:lstStyle/>
          <a:p>
            <a:r>
              <a:rPr lang="en-US" sz="2400" b="1">
                <a:solidFill>
                  <a:srgbClr val="003B70"/>
                </a:solidFill>
                <a:cs typeface="Arial"/>
              </a:rPr>
              <a:t>Accountability Continues</a:t>
            </a:r>
            <a:endParaRPr lang="en-US" sz="2400" b="1">
              <a:solidFill>
                <a:srgbClr val="003B70"/>
              </a:solidFill>
              <a:cs typeface="Arial" panose="020B0604020202020204" pitchFamily="34" charset="0"/>
            </a:endParaRPr>
          </a:p>
        </p:txBody>
      </p:sp>
      <p:sp>
        <p:nvSpPr>
          <p:cNvPr id="28" name="TextBox 27">
            <a:extLst>
              <a:ext uri="{FF2B5EF4-FFF2-40B4-BE49-F238E27FC236}">
                <a16:creationId xmlns:a16="http://schemas.microsoft.com/office/drawing/2014/main" id="{8BD8E97E-3297-5172-2846-5B6E0C4844BC}"/>
              </a:ext>
            </a:extLst>
          </p:cNvPr>
          <p:cNvSpPr txBox="1"/>
          <p:nvPr/>
        </p:nvSpPr>
        <p:spPr>
          <a:xfrm>
            <a:off x="1404960" y="2382009"/>
            <a:ext cx="9863675" cy="2416046"/>
          </a:xfrm>
          <a:prstGeom prst="rect">
            <a:avLst/>
          </a:prstGeom>
          <a:noFill/>
        </p:spPr>
        <p:txBody>
          <a:bodyPr wrap="square" lIns="91440" tIns="45720" rIns="91440" bIns="45720" rtlCol="0" anchor="t">
            <a:spAutoFit/>
          </a:bodyPr>
          <a:lstStyle/>
          <a:p>
            <a:pPr marL="285750" indent="-285750">
              <a:spcBef>
                <a:spcPts val="900"/>
              </a:spcBef>
              <a:spcAft>
                <a:spcPts val="600"/>
              </a:spcAft>
              <a:buFont typeface="Arial" panose="020B0604020202020204" pitchFamily="34" charset="0"/>
              <a:buChar char="•"/>
            </a:pPr>
            <a:r>
              <a:rPr lang="en-US" sz="2100">
                <a:solidFill>
                  <a:srgbClr val="003B70"/>
                </a:solidFill>
                <a:cs typeface="Arial"/>
              </a:rPr>
              <a:t>Continue to monitor key indicators and assess progress toward TCL goals, priorities, and improvement areas.</a:t>
            </a:r>
          </a:p>
          <a:p>
            <a:pPr marL="285750" indent="-285750">
              <a:spcBef>
                <a:spcPts val="900"/>
              </a:spcBef>
              <a:spcAft>
                <a:spcPts val="600"/>
              </a:spcAft>
              <a:buFont typeface="Arial" panose="020B0604020202020204" pitchFamily="34" charset="0"/>
              <a:buChar char="•"/>
            </a:pPr>
            <a:r>
              <a:rPr lang="en-US" sz="2100">
                <a:solidFill>
                  <a:srgbClr val="003B70"/>
                </a:solidFill>
                <a:cs typeface="Arial"/>
              </a:rPr>
              <a:t>Evaluate measures and share progress updates publicly through the TCL Annual Report and Olmstead Plan Stakeholder Advisory (OPSA) quarterly updates.</a:t>
            </a:r>
          </a:p>
          <a:p>
            <a:pPr marL="285750" indent="-285750">
              <a:spcBef>
                <a:spcPts val="900"/>
              </a:spcBef>
              <a:spcAft>
                <a:spcPts val="600"/>
              </a:spcAft>
              <a:buFont typeface="Arial" panose="020B0604020202020204" pitchFamily="34" charset="0"/>
              <a:buChar char="•"/>
            </a:pPr>
            <a:r>
              <a:rPr lang="en-US" sz="2100">
                <a:solidFill>
                  <a:srgbClr val="003B70"/>
                </a:solidFill>
                <a:cs typeface="Arial"/>
              </a:rPr>
              <a:t>Continue quarterly LME/MCO onsite and desk reviews by external vendor.</a:t>
            </a:r>
          </a:p>
        </p:txBody>
      </p:sp>
      <p:grpSp>
        <p:nvGrpSpPr>
          <p:cNvPr id="55" name="Group 54">
            <a:extLst>
              <a:ext uri="{FF2B5EF4-FFF2-40B4-BE49-F238E27FC236}">
                <a16:creationId xmlns:a16="http://schemas.microsoft.com/office/drawing/2014/main" id="{E396BAC0-F661-C4F3-9922-767609797218}"/>
              </a:ext>
              <a:ext uri="{C183D7F6-B498-43B3-948B-1728B52AA6E4}">
                <adec:decorative xmlns:adec="http://schemas.microsoft.com/office/drawing/2017/decorative" val="1"/>
              </a:ext>
            </a:extLst>
          </p:cNvPr>
          <p:cNvGrpSpPr/>
          <p:nvPr/>
        </p:nvGrpSpPr>
        <p:grpSpPr>
          <a:xfrm>
            <a:off x="201706" y="1727577"/>
            <a:ext cx="1048869" cy="958520"/>
            <a:chOff x="786384" y="3803904"/>
            <a:chExt cx="658368" cy="658368"/>
          </a:xfrm>
        </p:grpSpPr>
        <p:sp>
          <p:nvSpPr>
            <p:cNvPr id="53" name="Shape 13">
              <a:extLst>
                <a:ext uri="{FF2B5EF4-FFF2-40B4-BE49-F238E27FC236}">
                  <a16:creationId xmlns:a16="http://schemas.microsoft.com/office/drawing/2014/main" id="{EAEE18C4-72C3-DD91-20BC-C577BE476F8F}"/>
                </a:ext>
              </a:extLst>
            </p:cNvPr>
            <p:cNvSpPr/>
            <p:nvPr/>
          </p:nvSpPr>
          <p:spPr>
            <a:xfrm>
              <a:off x="786384" y="3803904"/>
              <a:ext cx="658368" cy="658368"/>
            </a:xfrm>
            <a:prstGeom prst="ellipse">
              <a:avLst/>
            </a:prstGeom>
            <a:solidFill>
              <a:srgbClr val="F0EAF5"/>
            </a:solidFill>
            <a:ln w="12700">
              <a:solidFill>
                <a:srgbClr val="F0EAF5"/>
              </a:solidFill>
              <a:prstDash val="solid"/>
            </a:ln>
          </p:spPr>
          <p:txBody>
            <a:bodyPr/>
            <a:lstStyle/>
            <a:p>
              <a:endParaRPr lang="en-US">
                <a:solidFill>
                  <a:prstClr val="black"/>
                </a:solidFill>
                <a:latin typeface="Aptos"/>
              </a:endParaRPr>
            </a:p>
          </p:txBody>
        </p:sp>
        <p:pic>
          <p:nvPicPr>
            <p:cNvPr id="54" name="Image 2" descr="preencoded.png">
              <a:extLst>
                <a:ext uri="{FF2B5EF4-FFF2-40B4-BE49-F238E27FC236}">
                  <a16:creationId xmlns:a16="http://schemas.microsoft.com/office/drawing/2014/main" id="{3B3BE7A3-8B0B-F538-EA72-3D103C02DBC9}"/>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14400" y="3931920"/>
              <a:ext cx="402336" cy="402336"/>
            </a:xfrm>
            <a:prstGeom prst="rect">
              <a:avLst/>
            </a:prstGeom>
          </p:spPr>
        </p:pic>
      </p:grpSp>
      <p:sp>
        <p:nvSpPr>
          <p:cNvPr id="6" name="TextBox 5">
            <a:extLst>
              <a:ext uri="{FF2B5EF4-FFF2-40B4-BE49-F238E27FC236}">
                <a16:creationId xmlns:a16="http://schemas.microsoft.com/office/drawing/2014/main" id="{136D5A20-180F-9BBF-AE8B-3708656A2658}"/>
              </a:ext>
            </a:extLst>
          </p:cNvPr>
          <p:cNvSpPr txBox="1"/>
          <p:nvPr/>
        </p:nvSpPr>
        <p:spPr>
          <a:xfrm>
            <a:off x="0" y="6579111"/>
            <a:ext cx="6105378" cy="207749"/>
          </a:xfrm>
          <a:prstGeom prst="rect">
            <a:avLst/>
          </a:prstGeom>
          <a:noFill/>
        </p:spPr>
        <p:txBody>
          <a:bodyPr wrap="square">
            <a:spAutoFit/>
          </a:bodyPr>
          <a:lstStyle/>
          <a:p>
            <a:r>
              <a:rPr lang="en-US" sz="750"/>
              <a:t>Transitions to Community Living Webinar | NCDHHS | November 2026</a:t>
            </a:r>
          </a:p>
        </p:txBody>
      </p:sp>
      <p:sp>
        <p:nvSpPr>
          <p:cNvPr id="4" name="Slide Number Placeholder 3">
            <a:extLst>
              <a:ext uri="{FF2B5EF4-FFF2-40B4-BE49-F238E27FC236}">
                <a16:creationId xmlns:a16="http://schemas.microsoft.com/office/drawing/2014/main" id="{2DF015D7-B3A6-DF82-30A8-45D76EFE9CCD}"/>
              </a:ext>
            </a:extLst>
          </p:cNvPr>
          <p:cNvSpPr>
            <a:spLocks noGrp="1"/>
          </p:cNvSpPr>
          <p:nvPr>
            <p:ph type="sldNum" sz="quarter" idx="14"/>
          </p:nvPr>
        </p:nvSpPr>
        <p:spPr/>
        <p:txBody>
          <a:bodyPr/>
          <a:lstStyle/>
          <a:p>
            <a:fld id="{11F27F3A-B3E9-41ED-AF8F-A365F10BB65F}" type="slidenum">
              <a:rPr lang="en-US" smtClean="0"/>
              <a:pPr/>
              <a:t>14</a:t>
            </a:fld>
            <a:endParaRPr lang="en-US"/>
          </a:p>
        </p:txBody>
      </p:sp>
    </p:spTree>
    <p:extLst>
      <p:ext uri="{BB962C8B-B14F-4D97-AF65-F5344CB8AC3E}">
        <p14:creationId xmlns:p14="http://schemas.microsoft.com/office/powerpoint/2010/main" val="404502499"/>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16475462-59A0-B791-04D6-F6A8E152A54E}"/>
              </a:ext>
            </a:extLst>
          </p:cNvPr>
          <p:cNvSpPr>
            <a:spLocks noGrp="1"/>
          </p:cNvSpPr>
          <p:nvPr>
            <p:ph type="title"/>
          </p:nvPr>
        </p:nvSpPr>
        <p:spPr/>
        <p:txBody>
          <a:bodyPr vert="horz" lIns="91440" tIns="45720" rIns="91440" bIns="45720" rtlCol="0" anchor="t">
            <a:noAutofit/>
          </a:bodyPr>
          <a:lstStyle/>
          <a:p>
            <a:r>
              <a:rPr lang="en-US" sz="2700" b="1">
                <a:latin typeface="+mn-lt"/>
              </a:rPr>
              <a:t>TCL Resources</a:t>
            </a:r>
          </a:p>
        </p:txBody>
      </p:sp>
      <p:sp>
        <p:nvSpPr>
          <p:cNvPr id="6" name="TextBox 5">
            <a:extLst>
              <a:ext uri="{FF2B5EF4-FFF2-40B4-BE49-F238E27FC236}">
                <a16:creationId xmlns:a16="http://schemas.microsoft.com/office/drawing/2014/main" id="{5C7E91CC-BCE2-BFF4-29DB-EE4FB5D3F97B}"/>
              </a:ext>
            </a:extLst>
          </p:cNvPr>
          <p:cNvSpPr txBox="1"/>
          <p:nvPr/>
        </p:nvSpPr>
        <p:spPr>
          <a:xfrm>
            <a:off x="0" y="6579111"/>
            <a:ext cx="6105378" cy="207749"/>
          </a:xfrm>
          <a:prstGeom prst="rect">
            <a:avLst/>
          </a:prstGeom>
          <a:noFill/>
        </p:spPr>
        <p:txBody>
          <a:bodyPr wrap="square">
            <a:spAutoFit/>
          </a:bodyPr>
          <a:lstStyle/>
          <a:p>
            <a:r>
              <a:rPr lang="en-US" sz="750"/>
              <a:t>Transitions to Community Living Webinar | NCDHHS | November 2026</a:t>
            </a:r>
          </a:p>
        </p:txBody>
      </p:sp>
      <p:grpSp>
        <p:nvGrpSpPr>
          <p:cNvPr id="59" name="Group 58">
            <a:extLst>
              <a:ext uri="{FF2B5EF4-FFF2-40B4-BE49-F238E27FC236}">
                <a16:creationId xmlns:a16="http://schemas.microsoft.com/office/drawing/2014/main" id="{53C4E8E3-F4E2-38EF-DA13-0F8587E91758}"/>
              </a:ext>
              <a:ext uri="{C183D7F6-B498-43B3-948B-1728B52AA6E4}">
                <adec:decorative xmlns:adec="http://schemas.microsoft.com/office/drawing/2017/decorative" val="1"/>
              </a:ext>
            </a:extLst>
          </p:cNvPr>
          <p:cNvGrpSpPr/>
          <p:nvPr/>
        </p:nvGrpSpPr>
        <p:grpSpPr>
          <a:xfrm>
            <a:off x="281811" y="843634"/>
            <a:ext cx="11647133" cy="5170730"/>
            <a:chOff x="620067" y="5413874"/>
            <a:chExt cx="12551988" cy="1847837"/>
          </a:xfrm>
        </p:grpSpPr>
        <p:sp>
          <p:nvSpPr>
            <p:cNvPr id="58" name="Rectangle 57">
              <a:extLst>
                <a:ext uri="{FF2B5EF4-FFF2-40B4-BE49-F238E27FC236}">
                  <a16:creationId xmlns:a16="http://schemas.microsoft.com/office/drawing/2014/main" id="{02F0A6B3-D899-BF23-F8C5-ED857BECBC18}"/>
                </a:ext>
              </a:extLst>
            </p:cNvPr>
            <p:cNvSpPr/>
            <p:nvPr/>
          </p:nvSpPr>
          <p:spPr>
            <a:xfrm>
              <a:off x="620067" y="5413874"/>
              <a:ext cx="12551988" cy="1847837"/>
            </a:xfrm>
            <a:prstGeom prst="rect">
              <a:avLst/>
            </a:prstGeom>
            <a:solidFill>
              <a:schemeClr val="bg1">
                <a:lumMod val="95000"/>
              </a:schemeClr>
            </a:solidFill>
            <a:ln>
              <a:solidFill>
                <a:schemeClr val="bg1">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1" name="Image 3" descr="preencoded.png">
              <a:extLst>
                <a:ext uri="{FF2B5EF4-FFF2-40B4-BE49-F238E27FC236}">
                  <a16:creationId xmlns:a16="http://schemas.microsoft.com/office/drawing/2014/main" id="{D98DA601-2F4D-CCD2-CBCC-6B812092BCFB}"/>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1077165" y="5482650"/>
              <a:ext cx="1087545" cy="415350"/>
            </a:xfrm>
            <a:prstGeom prst="rect">
              <a:avLst/>
            </a:prstGeom>
          </p:spPr>
        </p:pic>
        <p:sp>
          <p:nvSpPr>
            <p:cNvPr id="43" name="Text 19">
              <a:extLst>
                <a:ext uri="{FF2B5EF4-FFF2-40B4-BE49-F238E27FC236}">
                  <a16:creationId xmlns:a16="http://schemas.microsoft.com/office/drawing/2014/main" id="{567576A2-D66E-C925-4C73-705AD95FA4CC}"/>
                </a:ext>
              </a:extLst>
            </p:cNvPr>
            <p:cNvSpPr/>
            <p:nvPr/>
          </p:nvSpPr>
          <p:spPr>
            <a:xfrm>
              <a:off x="2330420" y="5510274"/>
              <a:ext cx="3977640" cy="292608"/>
            </a:xfrm>
            <a:prstGeom prst="rect">
              <a:avLst/>
            </a:prstGeom>
            <a:noFill/>
            <a:ln/>
          </p:spPr>
          <p:txBody>
            <a:bodyPr wrap="square" lIns="0" tIns="0" rIns="0" bIns="0" rtlCol="0" anchor="ctr"/>
            <a:lstStyle/>
            <a:p>
              <a:pPr marL="0" indent="0">
                <a:buNone/>
              </a:pPr>
              <a:r>
                <a:rPr lang="en-US" sz="2400" b="1">
                  <a:solidFill>
                    <a:srgbClr val="17324D"/>
                  </a:solidFill>
                </a:rPr>
                <a:t>Stay Connected</a:t>
              </a:r>
              <a:endParaRPr lang="en-US" sz="2400"/>
            </a:p>
          </p:txBody>
        </p:sp>
        <p:sp>
          <p:nvSpPr>
            <p:cNvPr id="45" name="Text 20">
              <a:extLst>
                <a:ext uri="{FF2B5EF4-FFF2-40B4-BE49-F238E27FC236}">
                  <a16:creationId xmlns:a16="http://schemas.microsoft.com/office/drawing/2014/main" id="{3D63EB74-2498-CBD7-6323-99D44FB261FF}"/>
                </a:ext>
              </a:extLst>
            </p:cNvPr>
            <p:cNvSpPr/>
            <p:nvPr/>
          </p:nvSpPr>
          <p:spPr>
            <a:xfrm>
              <a:off x="1265221" y="5922495"/>
              <a:ext cx="11842851" cy="135628"/>
            </a:xfrm>
            <a:prstGeom prst="rect">
              <a:avLst/>
            </a:prstGeom>
            <a:noFill/>
            <a:ln/>
          </p:spPr>
          <p:txBody>
            <a:bodyPr wrap="square" lIns="254" tIns="254" rIns="254" bIns="254" rtlCol="0" anchor="t"/>
            <a:lstStyle/>
            <a:p>
              <a:pPr marL="0" indent="0">
                <a:buNone/>
              </a:pPr>
              <a:r>
                <a:rPr lang="en-US" sz="2400" b="1">
                  <a:solidFill>
                    <a:srgbClr val="3F556A"/>
                  </a:solidFill>
                </a:rPr>
                <a:t>Visit the:</a:t>
              </a:r>
            </a:p>
            <a:p>
              <a:pPr marL="285750" indent="-285750">
                <a:buFont typeface="Arial" panose="020B0604020202020204" pitchFamily="34" charset="0"/>
                <a:buChar char="•"/>
              </a:pPr>
              <a:r>
                <a:rPr lang="en-US" sz="2400" b="1">
                  <a:solidFill>
                    <a:srgbClr val="3F556A"/>
                  </a:solidFill>
                </a:rPr>
                <a:t>TCL webpage </a:t>
              </a:r>
              <a:r>
                <a:rPr lang="en-US" sz="2400">
                  <a:solidFill>
                    <a:srgbClr val="3F556A"/>
                  </a:solidFill>
                </a:rPr>
                <a:t>for program information and updates</a:t>
              </a:r>
            </a:p>
            <a:p>
              <a:pPr marL="742950" lvl="1" indent="-285750">
                <a:buFont typeface="Arial" panose="020B0604020202020204" pitchFamily="34" charset="0"/>
                <a:buChar char="•"/>
              </a:pPr>
              <a:r>
                <a:rPr lang="en-US" sz="2400">
                  <a:solidFill>
                    <a:srgbClr val="3F556A"/>
                  </a:solidFill>
                </a:rPr>
                <a:t>LINK: </a:t>
              </a:r>
              <a:r>
                <a:rPr lang="en-US" sz="2400">
                  <a:solidFill>
                    <a:srgbClr val="3F556A"/>
                  </a:solidFill>
                  <a:hlinkClick r:id="rId3"/>
                </a:rPr>
                <a:t>https://www.ncdhhs.gov/about/department-initiatives/transitions-community-living</a:t>
              </a:r>
              <a:r>
                <a:rPr lang="en-US" sz="2400">
                  <a:solidFill>
                    <a:srgbClr val="3F556A"/>
                  </a:solidFill>
                </a:rPr>
                <a:t> </a:t>
              </a:r>
            </a:p>
            <a:p>
              <a:pPr lvl="1"/>
              <a:endParaRPr lang="en-US" sz="2400">
                <a:solidFill>
                  <a:srgbClr val="3F556A"/>
                </a:solidFill>
              </a:endParaRPr>
            </a:p>
            <a:p>
              <a:pPr marL="285750" indent="-285750">
                <a:buFont typeface="Arial" panose="020B0604020202020204" pitchFamily="34" charset="0"/>
                <a:buChar char="•"/>
              </a:pPr>
              <a:r>
                <a:rPr lang="en-US" sz="2400" b="1">
                  <a:solidFill>
                    <a:srgbClr val="3F556A"/>
                  </a:solidFill>
                </a:rPr>
                <a:t>NC Olmstead webpage </a:t>
              </a:r>
              <a:r>
                <a:rPr lang="en-US" sz="2400">
                  <a:solidFill>
                    <a:srgbClr val="3F556A"/>
                  </a:solidFill>
                </a:rPr>
                <a:t>for Olmstead Plan Stakeholder Advisory meeting notes and updated Olmstead content</a:t>
              </a:r>
            </a:p>
            <a:p>
              <a:pPr marL="742950" lvl="1" indent="-285750">
                <a:buFont typeface="Arial" panose="020B0604020202020204" pitchFamily="34" charset="0"/>
                <a:buChar char="•"/>
              </a:pPr>
              <a:r>
                <a:rPr lang="en-US" sz="2400">
                  <a:solidFill>
                    <a:srgbClr val="3F556A"/>
                  </a:solidFill>
                </a:rPr>
                <a:t>LINK: </a:t>
              </a:r>
              <a:r>
                <a:rPr lang="en-US" sz="2400">
                  <a:solidFill>
                    <a:srgbClr val="3F556A"/>
                  </a:solidFill>
                  <a:hlinkClick r:id="rId4"/>
                </a:rPr>
                <a:t>https://www.ncdhhs.gov/about/administrative-offices/office-secretary/nc-olmstead</a:t>
              </a:r>
              <a:r>
                <a:rPr lang="en-US" sz="2400">
                  <a:solidFill>
                    <a:srgbClr val="3F556A"/>
                  </a:solidFill>
                </a:rPr>
                <a:t> </a:t>
              </a:r>
            </a:p>
          </p:txBody>
        </p:sp>
      </p:grpSp>
      <p:sp>
        <p:nvSpPr>
          <p:cNvPr id="4" name="Slide Number Placeholder 3">
            <a:extLst>
              <a:ext uri="{FF2B5EF4-FFF2-40B4-BE49-F238E27FC236}">
                <a16:creationId xmlns:a16="http://schemas.microsoft.com/office/drawing/2014/main" id="{1789C465-D3A6-505D-6006-782A43328AF9}"/>
              </a:ext>
            </a:extLst>
          </p:cNvPr>
          <p:cNvSpPr>
            <a:spLocks noGrp="1"/>
          </p:cNvSpPr>
          <p:nvPr>
            <p:ph type="sldNum" sz="quarter" idx="14"/>
          </p:nvPr>
        </p:nvSpPr>
        <p:spPr/>
        <p:txBody>
          <a:bodyPr/>
          <a:lstStyle/>
          <a:p>
            <a:fld id="{11F27F3A-B3E9-41ED-AF8F-A365F10BB65F}" type="slidenum">
              <a:rPr lang="en-US" smtClean="0"/>
              <a:pPr/>
              <a:t>15</a:t>
            </a:fld>
            <a:endParaRPr lang="en-US"/>
          </a:p>
        </p:txBody>
      </p:sp>
    </p:spTree>
    <p:extLst>
      <p:ext uri="{BB962C8B-B14F-4D97-AF65-F5344CB8AC3E}">
        <p14:creationId xmlns:p14="http://schemas.microsoft.com/office/powerpoint/2010/main" val="2210592640"/>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995258-FC18-D2A1-C340-93220AD96415}"/>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441F44D6-DEA7-38DC-B93D-55F11FDF41BB}"/>
              </a:ext>
            </a:extLst>
          </p:cNvPr>
          <p:cNvSpPr>
            <a:spLocks noGrp="1"/>
          </p:cNvSpPr>
          <p:nvPr>
            <p:ph type="title"/>
          </p:nvPr>
        </p:nvSpPr>
        <p:spPr/>
        <p:txBody>
          <a:bodyPr vert="horz" lIns="91440" tIns="45720" rIns="91440" bIns="45720" rtlCol="0">
            <a:noAutofit/>
          </a:bodyPr>
          <a:lstStyle/>
          <a:p>
            <a:r>
              <a:rPr lang="en-US" sz="2700" b="1" dirty="0">
                <a:solidFill>
                  <a:srgbClr val="003B70"/>
                </a:solidFill>
                <a:latin typeface="+mn-lt"/>
              </a:rPr>
              <a:t>TCL Example Resources </a:t>
            </a:r>
          </a:p>
        </p:txBody>
      </p:sp>
      <p:sp>
        <p:nvSpPr>
          <p:cNvPr id="11" name="Text 36">
            <a:extLst>
              <a:ext uri="{FF2B5EF4-FFF2-40B4-BE49-F238E27FC236}">
                <a16:creationId xmlns:a16="http://schemas.microsoft.com/office/drawing/2014/main" id="{B95A0005-3955-0B53-07CC-BAEEB159E5B7}"/>
              </a:ext>
            </a:extLst>
          </p:cNvPr>
          <p:cNvSpPr/>
          <p:nvPr/>
        </p:nvSpPr>
        <p:spPr>
          <a:xfrm>
            <a:off x="483318" y="739451"/>
            <a:ext cx="5110657" cy="307173"/>
          </a:xfrm>
          <a:prstGeom prst="rect">
            <a:avLst/>
          </a:prstGeom>
          <a:noFill/>
          <a:ln/>
        </p:spPr>
        <p:txBody>
          <a:bodyPr wrap="square" lIns="0" tIns="0" rIns="0" bIns="0" rtlCol="0" anchor="ctr"/>
          <a:lstStyle/>
          <a:p>
            <a:pPr marL="0" indent="0">
              <a:buNone/>
            </a:pPr>
            <a:r>
              <a:rPr lang="en-US" sz="2400" b="1" kern="0" spc="120">
                <a:solidFill>
                  <a:srgbClr val="003B70"/>
                </a:solidFill>
                <a:ea typeface="Calibri" pitchFamily="34" charset="-122"/>
                <a:cs typeface="Calibri" pitchFamily="34" charset="-120"/>
              </a:rPr>
              <a:t>EXAMPLE REFERENCES</a:t>
            </a:r>
            <a:endParaRPr lang="en-US" sz="2400">
              <a:solidFill>
                <a:srgbClr val="003B70"/>
              </a:solidFill>
            </a:endParaRPr>
          </a:p>
        </p:txBody>
      </p:sp>
      <p:pic>
        <p:nvPicPr>
          <p:cNvPr id="13" name="Image 6">
            <a:extLst>
              <a:ext uri="{FF2B5EF4-FFF2-40B4-BE49-F238E27FC236}">
                <a16:creationId xmlns:a16="http://schemas.microsoft.com/office/drawing/2014/main" id="{4F5F706B-D9D7-D065-5743-C60D251C2FA4}"/>
              </a:ext>
              <a:ext uri="{C183D7F6-B498-43B3-948B-1728B52AA6E4}">
                <adec:decorative xmlns:adec="http://schemas.microsoft.com/office/drawing/2017/decorative" val="1"/>
              </a:ext>
            </a:extLst>
          </p:cNvPr>
          <p:cNvPicPr>
            <a:picLocks noChangeAspect="1"/>
          </p:cNvPicPr>
          <p:nvPr/>
        </p:nvPicPr>
        <p:blipFill>
          <a:blip r:embed="rId2">
            <a:duotone>
              <a:prstClr val="black"/>
              <a:schemeClr val="tx2">
                <a:tint val="45000"/>
                <a:satMod val="400000"/>
              </a:schemeClr>
            </a:duotone>
          </a:blip>
          <a:stretch>
            <a:fillRect/>
          </a:stretch>
        </p:blipFill>
        <p:spPr>
          <a:xfrm>
            <a:off x="203795" y="1409751"/>
            <a:ext cx="512902" cy="512902"/>
          </a:xfrm>
          <a:prstGeom prst="rect">
            <a:avLst/>
          </a:prstGeom>
        </p:spPr>
      </p:pic>
      <p:sp>
        <p:nvSpPr>
          <p:cNvPr id="15" name="Text 37">
            <a:extLst>
              <a:ext uri="{FF2B5EF4-FFF2-40B4-BE49-F238E27FC236}">
                <a16:creationId xmlns:a16="http://schemas.microsoft.com/office/drawing/2014/main" id="{A51C1083-0114-370A-DBC7-813075F456D1}"/>
              </a:ext>
            </a:extLst>
          </p:cNvPr>
          <p:cNvSpPr/>
          <p:nvPr/>
        </p:nvSpPr>
        <p:spPr>
          <a:xfrm>
            <a:off x="892626" y="1376682"/>
            <a:ext cx="3108960" cy="274305"/>
          </a:xfrm>
          <a:prstGeom prst="rect">
            <a:avLst/>
          </a:prstGeom>
          <a:noFill/>
          <a:ln/>
        </p:spPr>
        <p:txBody>
          <a:bodyPr wrap="square" lIns="0" tIns="0" rIns="0" bIns="0" rtlCol="0" anchor="t"/>
          <a:lstStyle/>
          <a:p>
            <a:pPr marL="0" indent="0">
              <a:buNone/>
            </a:pPr>
            <a:r>
              <a:rPr lang="en-US" b="1">
                <a:solidFill>
                  <a:srgbClr val="003B70"/>
                </a:solidFill>
                <a:ea typeface="Calibri" pitchFamily="34" charset="-122"/>
                <a:cs typeface="Calibri" pitchFamily="34" charset="-120"/>
                <a:hlinkClick r:id="rId3">
                  <a:extLst>
                    <a:ext uri="{A12FA001-AC4F-418D-AE19-62706E023703}">
                      <ahyp:hlinkClr xmlns:ahyp="http://schemas.microsoft.com/office/drawing/2018/hyperlinkcolor" val="tx"/>
                    </a:ext>
                  </a:extLst>
                </a:hlinkClick>
              </a:rPr>
              <a:t>NCDHHS TCL Housing Guidelines</a:t>
            </a:r>
            <a:endParaRPr lang="en-US">
              <a:solidFill>
                <a:srgbClr val="003B70"/>
              </a:solidFill>
            </a:endParaRPr>
          </a:p>
        </p:txBody>
      </p:sp>
      <p:sp>
        <p:nvSpPr>
          <p:cNvPr id="17" name="Text 38">
            <a:extLst>
              <a:ext uri="{FF2B5EF4-FFF2-40B4-BE49-F238E27FC236}">
                <a16:creationId xmlns:a16="http://schemas.microsoft.com/office/drawing/2014/main" id="{C60AF7D6-849D-CC16-3063-4F52971D1B4D}"/>
              </a:ext>
            </a:extLst>
          </p:cNvPr>
          <p:cNvSpPr/>
          <p:nvPr/>
        </p:nvSpPr>
        <p:spPr>
          <a:xfrm>
            <a:off x="892626" y="2025813"/>
            <a:ext cx="2991554" cy="825246"/>
          </a:xfrm>
          <a:prstGeom prst="rect">
            <a:avLst/>
          </a:prstGeom>
          <a:noFill/>
          <a:ln/>
        </p:spPr>
        <p:txBody>
          <a:bodyPr wrap="square" lIns="0" tIns="0" rIns="0" bIns="0" rtlCol="0" anchor="t"/>
          <a:lstStyle/>
          <a:p>
            <a:pPr marL="0" indent="0">
              <a:lnSpc>
                <a:spcPct val="112000"/>
              </a:lnSpc>
              <a:buNone/>
            </a:pPr>
            <a:r>
              <a:rPr lang="en-US">
                <a:solidFill>
                  <a:srgbClr val="003B70"/>
                </a:solidFill>
                <a:ea typeface="Calibri" pitchFamily="34" charset="-122"/>
                <a:cs typeface="Calibri" pitchFamily="34" charset="-120"/>
              </a:rPr>
              <a:t>The main guide covering rent rules, deposits, bridge housing and more</a:t>
            </a:r>
            <a:r>
              <a:rPr lang="en-US" sz="1400">
                <a:solidFill>
                  <a:srgbClr val="003B70"/>
                </a:solidFill>
                <a:ea typeface="Calibri" pitchFamily="34" charset="-122"/>
                <a:cs typeface="Calibri" pitchFamily="34" charset="-120"/>
              </a:rPr>
              <a:t>.</a:t>
            </a:r>
          </a:p>
        </p:txBody>
      </p:sp>
      <p:pic>
        <p:nvPicPr>
          <p:cNvPr id="86" name="Image 7">
            <a:extLst>
              <a:ext uri="{FF2B5EF4-FFF2-40B4-BE49-F238E27FC236}">
                <a16:creationId xmlns:a16="http://schemas.microsoft.com/office/drawing/2014/main" id="{8146C2BA-1566-1138-6E61-6214DA82D677}"/>
              </a:ext>
              <a:ext uri="{C183D7F6-B498-43B3-948B-1728B52AA6E4}">
                <adec:decorative xmlns:adec="http://schemas.microsoft.com/office/drawing/2017/decorative" val="1"/>
              </a:ext>
            </a:extLst>
          </p:cNvPr>
          <p:cNvPicPr>
            <a:picLocks noChangeAspect="1"/>
          </p:cNvPicPr>
          <p:nvPr/>
        </p:nvPicPr>
        <p:blipFill>
          <a:blip r:embed="rId4">
            <a:duotone>
              <a:prstClr val="black"/>
              <a:schemeClr val="tx2">
                <a:tint val="45000"/>
                <a:satMod val="400000"/>
              </a:schemeClr>
            </a:duotone>
          </a:blip>
          <a:stretch>
            <a:fillRect/>
          </a:stretch>
        </p:blipFill>
        <p:spPr>
          <a:xfrm>
            <a:off x="3884180" y="1338210"/>
            <a:ext cx="625553" cy="625553"/>
          </a:xfrm>
          <a:prstGeom prst="rect">
            <a:avLst/>
          </a:prstGeom>
        </p:spPr>
      </p:pic>
      <p:sp>
        <p:nvSpPr>
          <p:cNvPr id="88" name="Text 40">
            <a:extLst>
              <a:ext uri="{FF2B5EF4-FFF2-40B4-BE49-F238E27FC236}">
                <a16:creationId xmlns:a16="http://schemas.microsoft.com/office/drawing/2014/main" id="{BC1E22E9-FF40-9C6B-2BB4-B289692FC173}"/>
              </a:ext>
            </a:extLst>
          </p:cNvPr>
          <p:cNvSpPr/>
          <p:nvPr/>
        </p:nvSpPr>
        <p:spPr>
          <a:xfrm>
            <a:off x="4704051" y="1358379"/>
            <a:ext cx="3108960" cy="307172"/>
          </a:xfrm>
          <a:prstGeom prst="rect">
            <a:avLst/>
          </a:prstGeom>
          <a:noFill/>
          <a:ln/>
        </p:spPr>
        <p:txBody>
          <a:bodyPr wrap="square" lIns="0" tIns="0" rIns="0" bIns="0" rtlCol="0" anchor="t"/>
          <a:lstStyle/>
          <a:p>
            <a:pPr marL="0" indent="0">
              <a:buNone/>
            </a:pPr>
            <a:r>
              <a:rPr lang="en-US" b="1">
                <a:solidFill>
                  <a:srgbClr val="003B70"/>
                </a:solidFill>
                <a:latin typeface="Arial" pitchFamily="34" charset="0"/>
                <a:ea typeface="Arial" pitchFamily="34" charset="-122"/>
                <a:cs typeface="Arial" pitchFamily="34" charset="-120"/>
                <a:hlinkClick r:id="rId5">
                  <a:extLst>
                    <a:ext uri="{A12FA001-AC4F-418D-AE19-62706E023703}">
                      <ahyp:hlinkClr xmlns:ahyp="http://schemas.microsoft.com/office/drawing/2018/hyperlinkcolor" val="tx"/>
                    </a:ext>
                  </a:extLst>
                </a:hlinkClick>
              </a:rPr>
              <a:t>Referral Screening Verification Process (RSVP)</a:t>
            </a:r>
            <a:endParaRPr lang="en-US">
              <a:solidFill>
                <a:srgbClr val="003B70"/>
              </a:solidFill>
            </a:endParaRPr>
          </a:p>
        </p:txBody>
      </p:sp>
      <p:sp>
        <p:nvSpPr>
          <p:cNvPr id="90" name="Text 41">
            <a:extLst>
              <a:ext uri="{FF2B5EF4-FFF2-40B4-BE49-F238E27FC236}">
                <a16:creationId xmlns:a16="http://schemas.microsoft.com/office/drawing/2014/main" id="{0B1DD98F-17E7-F893-199A-84EFF3682007}"/>
              </a:ext>
            </a:extLst>
          </p:cNvPr>
          <p:cNvSpPr/>
          <p:nvPr/>
        </p:nvSpPr>
        <p:spPr>
          <a:xfrm>
            <a:off x="4704051" y="2024285"/>
            <a:ext cx="3596932" cy="825246"/>
          </a:xfrm>
          <a:prstGeom prst="rect">
            <a:avLst/>
          </a:prstGeom>
          <a:noFill/>
          <a:ln/>
        </p:spPr>
        <p:txBody>
          <a:bodyPr wrap="square" lIns="0" tIns="0" rIns="0" bIns="0" rtlCol="0" anchor="t"/>
          <a:lstStyle/>
          <a:p>
            <a:pPr marL="0" indent="0">
              <a:lnSpc>
                <a:spcPct val="112000"/>
              </a:lnSpc>
              <a:buNone/>
            </a:pPr>
            <a:r>
              <a:rPr lang="en-US">
                <a:solidFill>
                  <a:srgbClr val="003B70"/>
                </a:solidFill>
                <a:latin typeface="Arial" pitchFamily="34" charset="0"/>
                <a:ea typeface="Arial" pitchFamily="34" charset="-122"/>
                <a:cs typeface="Arial" pitchFamily="34" charset="-120"/>
              </a:rPr>
              <a:t>Determines SMI/SPMI eligibility and supports diversion from ACH admission.</a:t>
            </a:r>
            <a:endParaRPr lang="en-US">
              <a:solidFill>
                <a:srgbClr val="003B70"/>
              </a:solidFill>
            </a:endParaRPr>
          </a:p>
        </p:txBody>
      </p:sp>
      <p:pic>
        <p:nvPicPr>
          <p:cNvPr id="27" name="Image 6">
            <a:extLst>
              <a:ext uri="{FF2B5EF4-FFF2-40B4-BE49-F238E27FC236}">
                <a16:creationId xmlns:a16="http://schemas.microsoft.com/office/drawing/2014/main" id="{871E91F3-72C6-86D4-8DEF-B7322B7D7F30}"/>
              </a:ext>
              <a:ext uri="{C183D7F6-B498-43B3-948B-1728B52AA6E4}">
                <adec:decorative xmlns:adec="http://schemas.microsoft.com/office/drawing/2017/decorative" val="1"/>
              </a:ext>
            </a:extLst>
          </p:cNvPr>
          <p:cNvPicPr>
            <a:picLocks noChangeAspect="1"/>
          </p:cNvPicPr>
          <p:nvPr/>
        </p:nvPicPr>
        <p:blipFill>
          <a:blip r:embed="rId2">
            <a:duotone>
              <a:prstClr val="black"/>
              <a:schemeClr val="tx2">
                <a:tint val="45000"/>
                <a:satMod val="400000"/>
              </a:schemeClr>
            </a:duotone>
          </a:blip>
          <a:stretch>
            <a:fillRect/>
          </a:stretch>
        </p:blipFill>
        <p:spPr>
          <a:xfrm>
            <a:off x="8156442" y="1338210"/>
            <a:ext cx="539281" cy="539281"/>
          </a:xfrm>
          <a:prstGeom prst="rect">
            <a:avLst/>
          </a:prstGeom>
        </p:spPr>
      </p:pic>
      <p:sp>
        <p:nvSpPr>
          <p:cNvPr id="29" name="Text 37">
            <a:extLst>
              <a:ext uri="{FF2B5EF4-FFF2-40B4-BE49-F238E27FC236}">
                <a16:creationId xmlns:a16="http://schemas.microsoft.com/office/drawing/2014/main" id="{2EB875E6-810E-2803-99B1-0499CF25CC3F}"/>
              </a:ext>
            </a:extLst>
          </p:cNvPr>
          <p:cNvSpPr/>
          <p:nvPr/>
        </p:nvSpPr>
        <p:spPr>
          <a:xfrm>
            <a:off x="8918448" y="1376682"/>
            <a:ext cx="2833856" cy="310031"/>
          </a:xfrm>
          <a:prstGeom prst="rect">
            <a:avLst/>
          </a:prstGeom>
          <a:noFill/>
          <a:ln/>
        </p:spPr>
        <p:txBody>
          <a:bodyPr wrap="square" lIns="0" tIns="0" rIns="0" bIns="0" rtlCol="0" anchor="t"/>
          <a:lstStyle/>
          <a:p>
            <a:pPr marL="0" indent="0">
              <a:buNone/>
            </a:pPr>
            <a:r>
              <a:rPr lang="en-US" b="1">
                <a:solidFill>
                  <a:srgbClr val="003B70"/>
                </a:solidFill>
                <a:latin typeface="Arial" pitchFamily="34" charset="0"/>
                <a:ea typeface="Arial" pitchFamily="34" charset="-122"/>
                <a:cs typeface="Arial" pitchFamily="34" charset="-120"/>
                <a:hlinkClick r:id="rId6">
                  <a:extLst>
                    <a:ext uri="{A12FA001-AC4F-418D-AE19-62706E023703}">
                      <ahyp:hlinkClr xmlns:ahyp="http://schemas.microsoft.com/office/drawing/2018/hyperlinkcolor" val="tx"/>
                    </a:ext>
                  </a:extLst>
                </a:hlinkClick>
              </a:rPr>
              <a:t>TCL Transition &amp; Diversion Manual</a:t>
            </a:r>
            <a:endParaRPr lang="en-US">
              <a:solidFill>
                <a:srgbClr val="003B70"/>
              </a:solidFill>
            </a:endParaRPr>
          </a:p>
        </p:txBody>
      </p:sp>
      <p:sp>
        <p:nvSpPr>
          <p:cNvPr id="31" name="Text 38">
            <a:extLst>
              <a:ext uri="{FF2B5EF4-FFF2-40B4-BE49-F238E27FC236}">
                <a16:creationId xmlns:a16="http://schemas.microsoft.com/office/drawing/2014/main" id="{118AA076-DB1D-F2AE-DACF-88D48725557D}"/>
              </a:ext>
            </a:extLst>
          </p:cNvPr>
          <p:cNvSpPr/>
          <p:nvPr/>
        </p:nvSpPr>
        <p:spPr>
          <a:xfrm>
            <a:off x="8918448" y="2024285"/>
            <a:ext cx="2991554" cy="825246"/>
          </a:xfrm>
          <a:prstGeom prst="rect">
            <a:avLst/>
          </a:prstGeom>
          <a:noFill/>
          <a:ln/>
        </p:spPr>
        <p:txBody>
          <a:bodyPr wrap="square" lIns="0" tIns="0" rIns="0" bIns="0" rtlCol="0" anchor="t"/>
          <a:lstStyle/>
          <a:p>
            <a:pPr marL="0" indent="0">
              <a:lnSpc>
                <a:spcPct val="112000"/>
              </a:lnSpc>
              <a:buNone/>
            </a:pPr>
            <a:r>
              <a:rPr lang="en-US">
                <a:solidFill>
                  <a:srgbClr val="003B70"/>
                </a:solidFill>
                <a:latin typeface="Arial" pitchFamily="34" charset="0"/>
                <a:ea typeface="Arial" pitchFamily="34" charset="-122"/>
                <a:cs typeface="Arial" pitchFamily="34" charset="-120"/>
              </a:rPr>
              <a:t>The main guide covering screening, in-reach, informed choice and transition planning steps.</a:t>
            </a:r>
            <a:endParaRPr lang="en-US">
              <a:solidFill>
                <a:srgbClr val="003B70"/>
              </a:solidFill>
            </a:endParaRPr>
          </a:p>
        </p:txBody>
      </p:sp>
      <p:sp>
        <p:nvSpPr>
          <p:cNvPr id="19" name="Shape 39">
            <a:extLst>
              <a:ext uri="{FF2B5EF4-FFF2-40B4-BE49-F238E27FC236}">
                <a16:creationId xmlns:a16="http://schemas.microsoft.com/office/drawing/2014/main" id="{E867CEF1-AA59-F4B6-E6A8-F54F66D51709}"/>
              </a:ext>
              <a:ext uri="{C183D7F6-B498-43B3-948B-1728B52AA6E4}">
                <adec:decorative xmlns:adec="http://schemas.microsoft.com/office/drawing/2017/decorative" val="1"/>
              </a:ext>
            </a:extLst>
          </p:cNvPr>
          <p:cNvSpPr/>
          <p:nvPr/>
        </p:nvSpPr>
        <p:spPr>
          <a:xfrm>
            <a:off x="716697" y="3378528"/>
            <a:ext cx="3108960" cy="0"/>
          </a:xfrm>
          <a:prstGeom prst="line">
            <a:avLst/>
          </a:prstGeom>
          <a:noFill/>
          <a:ln w="9525">
            <a:solidFill>
              <a:srgbClr val="0C5658"/>
            </a:solidFill>
            <a:prstDash val="solid"/>
          </a:ln>
        </p:spPr>
        <p:txBody>
          <a:bodyPr/>
          <a:lstStyle/>
          <a:p>
            <a:endParaRPr lang="en-US" sz="1400">
              <a:solidFill>
                <a:srgbClr val="003B70"/>
              </a:solidFill>
            </a:endParaRPr>
          </a:p>
        </p:txBody>
      </p:sp>
      <p:pic>
        <p:nvPicPr>
          <p:cNvPr id="25" name="Image 8">
            <a:extLst>
              <a:ext uri="{FF2B5EF4-FFF2-40B4-BE49-F238E27FC236}">
                <a16:creationId xmlns:a16="http://schemas.microsoft.com/office/drawing/2014/main" id="{1E9CAFA5-B06D-D5CF-1EBD-3113F72DDCC1}"/>
              </a:ext>
              <a:ext uri="{C183D7F6-B498-43B3-948B-1728B52AA6E4}">
                <adec:decorative xmlns:adec="http://schemas.microsoft.com/office/drawing/2017/decorative" val="1"/>
              </a:ext>
            </a:extLst>
          </p:cNvPr>
          <p:cNvPicPr>
            <a:picLocks noChangeAspect="1"/>
          </p:cNvPicPr>
          <p:nvPr/>
        </p:nvPicPr>
        <p:blipFill>
          <a:blip r:embed="rId7">
            <a:duotone>
              <a:prstClr val="black"/>
              <a:schemeClr val="tx2">
                <a:tint val="45000"/>
                <a:satMod val="400000"/>
              </a:schemeClr>
            </a:duotone>
          </a:blip>
          <a:stretch>
            <a:fillRect/>
          </a:stretch>
        </p:blipFill>
        <p:spPr>
          <a:xfrm>
            <a:off x="173419" y="3962044"/>
            <a:ext cx="570324" cy="570324"/>
          </a:xfrm>
          <a:prstGeom prst="rect">
            <a:avLst/>
          </a:prstGeom>
        </p:spPr>
      </p:pic>
      <p:sp>
        <p:nvSpPr>
          <p:cNvPr id="21" name="Text 40">
            <a:extLst>
              <a:ext uri="{FF2B5EF4-FFF2-40B4-BE49-F238E27FC236}">
                <a16:creationId xmlns:a16="http://schemas.microsoft.com/office/drawing/2014/main" id="{596D8A65-400E-3C07-3723-EA3FCC85428C}"/>
              </a:ext>
            </a:extLst>
          </p:cNvPr>
          <p:cNvSpPr/>
          <p:nvPr/>
        </p:nvSpPr>
        <p:spPr>
          <a:xfrm>
            <a:off x="892626" y="3800314"/>
            <a:ext cx="2991554" cy="241507"/>
          </a:xfrm>
          <a:prstGeom prst="rect">
            <a:avLst/>
          </a:prstGeom>
          <a:noFill/>
          <a:ln/>
        </p:spPr>
        <p:txBody>
          <a:bodyPr wrap="square" lIns="0" tIns="0" rIns="0" bIns="0" rtlCol="0" anchor="t"/>
          <a:lstStyle/>
          <a:p>
            <a:pPr marL="0" indent="0">
              <a:buNone/>
            </a:pPr>
            <a:r>
              <a:rPr lang="en-US" b="1">
                <a:solidFill>
                  <a:srgbClr val="003B70"/>
                </a:solidFill>
                <a:ea typeface="Calibri" pitchFamily="34" charset="-122"/>
                <a:cs typeface="Calibri" pitchFamily="34" charset="-120"/>
              </a:rPr>
              <a:t>TCL Databases (</a:t>
            </a:r>
            <a:r>
              <a:rPr lang="en-US" b="1" err="1">
                <a:solidFill>
                  <a:srgbClr val="003B70"/>
                </a:solidFill>
                <a:ea typeface="Calibri" pitchFamily="34" charset="-122"/>
                <a:cs typeface="Calibri" pitchFamily="34" charset="-120"/>
              </a:rPr>
              <a:t>CLIVe</a:t>
            </a:r>
            <a:r>
              <a:rPr lang="en-US" b="1">
                <a:solidFill>
                  <a:srgbClr val="003B70"/>
                </a:solidFill>
                <a:ea typeface="Calibri" pitchFamily="34" charset="-122"/>
                <a:cs typeface="Calibri" pitchFamily="34" charset="-120"/>
              </a:rPr>
              <a:t>, </a:t>
            </a:r>
            <a:r>
              <a:rPr lang="en-US" b="1">
                <a:solidFill>
                  <a:srgbClr val="003B70"/>
                </a:solidFill>
                <a:ea typeface="Calibri" pitchFamily="34" charset="-122"/>
                <a:cs typeface="Calibri" pitchFamily="34" charset="-120"/>
                <a:hlinkClick r:id="rId8">
                  <a:extLst>
                    <a:ext uri="{A12FA001-AC4F-418D-AE19-62706E023703}">
                      <ahyp:hlinkClr xmlns:ahyp="http://schemas.microsoft.com/office/drawing/2018/hyperlinkcolor" val="tx"/>
                    </a:ext>
                  </a:extLst>
                </a:hlinkClick>
              </a:rPr>
              <a:t>TCLD</a:t>
            </a:r>
            <a:r>
              <a:rPr lang="en-US" b="1">
                <a:solidFill>
                  <a:srgbClr val="003B70"/>
                </a:solidFill>
                <a:ea typeface="Calibri" pitchFamily="34" charset="-122"/>
                <a:cs typeface="Calibri" pitchFamily="34" charset="-120"/>
              </a:rPr>
              <a:t>)</a:t>
            </a:r>
            <a:endParaRPr lang="en-US">
              <a:solidFill>
                <a:srgbClr val="003B70"/>
              </a:solidFill>
            </a:endParaRPr>
          </a:p>
        </p:txBody>
      </p:sp>
      <p:sp>
        <p:nvSpPr>
          <p:cNvPr id="23" name="Text 41">
            <a:extLst>
              <a:ext uri="{FF2B5EF4-FFF2-40B4-BE49-F238E27FC236}">
                <a16:creationId xmlns:a16="http://schemas.microsoft.com/office/drawing/2014/main" id="{EBF17DA8-0046-FBBE-A7CF-593B579685A6}"/>
              </a:ext>
            </a:extLst>
          </p:cNvPr>
          <p:cNvSpPr/>
          <p:nvPr/>
        </p:nvSpPr>
        <p:spPr>
          <a:xfrm>
            <a:off x="892626" y="4501049"/>
            <a:ext cx="3273552" cy="825246"/>
          </a:xfrm>
          <a:prstGeom prst="rect">
            <a:avLst/>
          </a:prstGeom>
          <a:noFill/>
          <a:ln/>
        </p:spPr>
        <p:txBody>
          <a:bodyPr wrap="square" lIns="0" tIns="0" rIns="0" bIns="0" rtlCol="0" anchor="t"/>
          <a:lstStyle/>
          <a:p>
            <a:pPr marL="0" indent="0">
              <a:lnSpc>
                <a:spcPct val="112000"/>
              </a:lnSpc>
              <a:buNone/>
            </a:pPr>
            <a:r>
              <a:rPr lang="en-US">
                <a:solidFill>
                  <a:srgbClr val="003B70"/>
                </a:solidFill>
                <a:ea typeface="Calibri" pitchFamily="34" charset="-122"/>
                <a:cs typeface="Calibri" pitchFamily="34" charset="-120"/>
              </a:rPr>
              <a:t>Tracks housing supply, lease status, transition times, and engagement with the TCL individuals for timely engagement and transitions.</a:t>
            </a:r>
            <a:endParaRPr lang="en-US">
              <a:solidFill>
                <a:srgbClr val="003B70"/>
              </a:solidFill>
            </a:endParaRPr>
          </a:p>
        </p:txBody>
      </p:sp>
      <p:sp>
        <p:nvSpPr>
          <p:cNvPr id="42" name="Shape 39">
            <a:extLst>
              <a:ext uri="{FF2B5EF4-FFF2-40B4-BE49-F238E27FC236}">
                <a16:creationId xmlns:a16="http://schemas.microsoft.com/office/drawing/2014/main" id="{DD8A6812-5C1E-5951-E4B0-9378AA9FDF50}"/>
              </a:ext>
              <a:ext uri="{C183D7F6-B498-43B3-948B-1728B52AA6E4}">
                <adec:decorative xmlns:adec="http://schemas.microsoft.com/office/drawing/2017/decorative" val="1"/>
              </a:ext>
            </a:extLst>
          </p:cNvPr>
          <p:cNvSpPr/>
          <p:nvPr/>
        </p:nvSpPr>
        <p:spPr>
          <a:xfrm>
            <a:off x="4704051" y="3378528"/>
            <a:ext cx="3108960" cy="0"/>
          </a:xfrm>
          <a:prstGeom prst="line">
            <a:avLst/>
          </a:prstGeom>
          <a:noFill/>
          <a:ln w="9525">
            <a:solidFill>
              <a:srgbClr val="1E5A32"/>
            </a:solidFill>
            <a:prstDash val="solid"/>
          </a:ln>
        </p:spPr>
        <p:txBody>
          <a:bodyPr/>
          <a:lstStyle/>
          <a:p>
            <a:endParaRPr lang="en-US" sz="2000">
              <a:solidFill>
                <a:srgbClr val="003B70"/>
              </a:solidFill>
            </a:endParaRPr>
          </a:p>
        </p:txBody>
      </p:sp>
      <p:pic>
        <p:nvPicPr>
          <p:cNvPr id="48" name="Image 7">
            <a:extLst>
              <a:ext uri="{FF2B5EF4-FFF2-40B4-BE49-F238E27FC236}">
                <a16:creationId xmlns:a16="http://schemas.microsoft.com/office/drawing/2014/main" id="{A7BD6494-BC2A-50C1-ADA5-114771E28EA3}"/>
              </a:ext>
              <a:ext uri="{C183D7F6-B498-43B3-948B-1728B52AA6E4}">
                <adec:decorative xmlns:adec="http://schemas.microsoft.com/office/drawing/2017/decorative" val="1"/>
              </a:ext>
            </a:extLst>
          </p:cNvPr>
          <p:cNvPicPr>
            <a:picLocks noChangeAspect="1"/>
          </p:cNvPicPr>
          <p:nvPr/>
        </p:nvPicPr>
        <p:blipFill>
          <a:blip r:embed="rId4">
            <a:duotone>
              <a:prstClr val="black"/>
              <a:schemeClr val="tx2">
                <a:tint val="45000"/>
                <a:satMod val="400000"/>
              </a:schemeClr>
            </a:duotone>
          </a:blip>
          <a:stretch>
            <a:fillRect/>
          </a:stretch>
        </p:blipFill>
        <p:spPr>
          <a:xfrm>
            <a:off x="3976865" y="3946618"/>
            <a:ext cx="570324" cy="570324"/>
          </a:xfrm>
          <a:prstGeom prst="rect">
            <a:avLst/>
          </a:prstGeom>
        </p:spPr>
      </p:pic>
      <p:sp>
        <p:nvSpPr>
          <p:cNvPr id="50" name="Text 37">
            <a:extLst>
              <a:ext uri="{FF2B5EF4-FFF2-40B4-BE49-F238E27FC236}">
                <a16:creationId xmlns:a16="http://schemas.microsoft.com/office/drawing/2014/main" id="{5D6B3325-F7F2-14B4-6EB4-B76136927DD6}"/>
              </a:ext>
            </a:extLst>
          </p:cNvPr>
          <p:cNvSpPr/>
          <p:nvPr/>
        </p:nvSpPr>
        <p:spPr>
          <a:xfrm>
            <a:off x="4752272" y="3749223"/>
            <a:ext cx="3289070" cy="292598"/>
          </a:xfrm>
          <a:prstGeom prst="rect">
            <a:avLst/>
          </a:prstGeom>
          <a:noFill/>
          <a:ln/>
        </p:spPr>
        <p:txBody>
          <a:bodyPr wrap="square" lIns="0" tIns="0" rIns="0" bIns="0" rtlCol="0" anchor="t"/>
          <a:lstStyle/>
          <a:p>
            <a:pPr marL="0" indent="0">
              <a:buNone/>
            </a:pPr>
            <a:r>
              <a:rPr lang="en-US" b="1">
                <a:solidFill>
                  <a:srgbClr val="003B70"/>
                </a:solidFill>
                <a:latin typeface="Arial" pitchFamily="34" charset="0"/>
                <a:ea typeface="Arial" pitchFamily="34" charset="-122"/>
                <a:cs typeface="Arial" pitchFamily="34" charset="-120"/>
                <a:hlinkClick r:id="rId9">
                  <a:extLst>
                    <a:ext uri="{A12FA001-AC4F-418D-AE19-62706E023703}">
                      <ahyp:hlinkClr xmlns:ahyp="http://schemas.microsoft.com/office/drawing/2018/hyperlinkcolor" val="tx"/>
                    </a:ext>
                  </a:extLst>
                </a:hlinkClick>
              </a:rPr>
              <a:t>Person-centered Plan (PCP) Guidance Document &amp; Template</a:t>
            </a:r>
            <a:endParaRPr lang="en-US">
              <a:solidFill>
                <a:srgbClr val="003B70"/>
              </a:solidFill>
            </a:endParaRPr>
          </a:p>
        </p:txBody>
      </p:sp>
      <p:sp>
        <p:nvSpPr>
          <p:cNvPr id="52" name="Text 38">
            <a:extLst>
              <a:ext uri="{FF2B5EF4-FFF2-40B4-BE49-F238E27FC236}">
                <a16:creationId xmlns:a16="http://schemas.microsoft.com/office/drawing/2014/main" id="{9FB82270-0D58-693F-80A5-739104D2AB01}"/>
              </a:ext>
            </a:extLst>
          </p:cNvPr>
          <p:cNvSpPr/>
          <p:nvPr/>
        </p:nvSpPr>
        <p:spPr>
          <a:xfrm>
            <a:off x="4704050" y="4714834"/>
            <a:ext cx="3108961" cy="825246"/>
          </a:xfrm>
          <a:prstGeom prst="rect">
            <a:avLst/>
          </a:prstGeom>
          <a:noFill/>
          <a:ln/>
        </p:spPr>
        <p:txBody>
          <a:bodyPr wrap="square" lIns="0" tIns="0" rIns="0" bIns="0" rtlCol="0" anchor="t"/>
          <a:lstStyle/>
          <a:p>
            <a:pPr marL="0" indent="0">
              <a:lnSpc>
                <a:spcPct val="112000"/>
              </a:lnSpc>
              <a:buNone/>
            </a:pPr>
            <a:r>
              <a:rPr lang="en-US">
                <a:solidFill>
                  <a:srgbClr val="003B70"/>
                </a:solidFill>
                <a:latin typeface="Arial" pitchFamily="34" charset="0"/>
                <a:ea typeface="Arial" pitchFamily="34" charset="-122"/>
                <a:cs typeface="Arial" pitchFamily="34" charset="-120"/>
              </a:rPr>
              <a:t>Statewide standards and expectations for developing person-centered plans, including crisis plans.</a:t>
            </a:r>
            <a:endParaRPr lang="en-US">
              <a:solidFill>
                <a:srgbClr val="003B70"/>
              </a:solidFill>
            </a:endParaRPr>
          </a:p>
        </p:txBody>
      </p:sp>
      <p:pic>
        <p:nvPicPr>
          <p:cNvPr id="20" name="Image 7">
            <a:extLst>
              <a:ext uri="{FF2B5EF4-FFF2-40B4-BE49-F238E27FC236}">
                <a16:creationId xmlns:a16="http://schemas.microsoft.com/office/drawing/2014/main" id="{86D1D3CE-309B-9C67-4D16-F3954D681AAD}"/>
              </a:ext>
              <a:ext uri="{C183D7F6-B498-43B3-948B-1728B52AA6E4}">
                <adec:decorative xmlns:adec="http://schemas.microsoft.com/office/drawing/2017/decorative" val="1"/>
              </a:ext>
            </a:extLst>
          </p:cNvPr>
          <p:cNvPicPr>
            <a:picLocks noChangeAspect="1"/>
          </p:cNvPicPr>
          <p:nvPr/>
        </p:nvPicPr>
        <p:blipFill>
          <a:blip r:embed="rId4">
            <a:duotone>
              <a:prstClr val="black"/>
              <a:schemeClr val="tx2">
                <a:tint val="45000"/>
                <a:satMod val="400000"/>
              </a:schemeClr>
            </a:duotone>
          </a:blip>
          <a:stretch>
            <a:fillRect/>
          </a:stretch>
        </p:blipFill>
        <p:spPr>
          <a:xfrm>
            <a:off x="8156443" y="3815740"/>
            <a:ext cx="539280" cy="539280"/>
          </a:xfrm>
          <a:prstGeom prst="rect">
            <a:avLst/>
          </a:prstGeom>
        </p:spPr>
      </p:pic>
      <p:sp>
        <p:nvSpPr>
          <p:cNvPr id="24" name="Text 37">
            <a:extLst>
              <a:ext uri="{FF2B5EF4-FFF2-40B4-BE49-F238E27FC236}">
                <a16:creationId xmlns:a16="http://schemas.microsoft.com/office/drawing/2014/main" id="{C031B8FB-B13C-9508-92D5-62BC88DF23AC}"/>
              </a:ext>
            </a:extLst>
          </p:cNvPr>
          <p:cNvSpPr/>
          <p:nvPr/>
        </p:nvSpPr>
        <p:spPr>
          <a:xfrm>
            <a:off x="8918448" y="3815740"/>
            <a:ext cx="3273552" cy="292608"/>
          </a:xfrm>
          <a:prstGeom prst="rect">
            <a:avLst/>
          </a:prstGeom>
          <a:noFill/>
          <a:ln/>
        </p:spPr>
        <p:txBody>
          <a:bodyPr wrap="square" lIns="0" tIns="0" rIns="0" bIns="0" rtlCol="0" anchor="t"/>
          <a:lstStyle/>
          <a:p>
            <a:pPr marL="0" indent="0">
              <a:buNone/>
            </a:pPr>
            <a:r>
              <a:rPr lang="en-US" b="1">
                <a:solidFill>
                  <a:srgbClr val="003B70"/>
                </a:solidFill>
                <a:latin typeface="Arial" pitchFamily="34" charset="0"/>
                <a:ea typeface="Arial" pitchFamily="34" charset="-122"/>
                <a:cs typeface="Arial" pitchFamily="34" charset="-120"/>
                <a:hlinkClick r:id="rId10">
                  <a:extLst>
                    <a:ext uri="{A12FA001-AC4F-418D-AE19-62706E023703}">
                      <ahyp:hlinkClr xmlns:ahyp="http://schemas.microsoft.com/office/drawing/2018/hyperlinkcolor" val="tx"/>
                    </a:ext>
                  </a:extLst>
                </a:hlinkClick>
              </a:rPr>
              <a:t>Disability Benefits (DB) 101</a:t>
            </a:r>
            <a:endParaRPr lang="en-US" b="1">
              <a:solidFill>
                <a:srgbClr val="003B70"/>
              </a:solidFill>
              <a:latin typeface="Arial" pitchFamily="34" charset="0"/>
              <a:ea typeface="Arial" pitchFamily="34" charset="-122"/>
              <a:cs typeface="Arial" pitchFamily="34" charset="-120"/>
            </a:endParaRPr>
          </a:p>
        </p:txBody>
      </p:sp>
      <p:sp>
        <p:nvSpPr>
          <p:cNvPr id="28" name="Text 38">
            <a:extLst>
              <a:ext uri="{FF2B5EF4-FFF2-40B4-BE49-F238E27FC236}">
                <a16:creationId xmlns:a16="http://schemas.microsoft.com/office/drawing/2014/main" id="{7B221EE4-288E-B1B9-6A81-5CEC4D8B09BE}"/>
              </a:ext>
            </a:extLst>
          </p:cNvPr>
          <p:cNvSpPr/>
          <p:nvPr/>
        </p:nvSpPr>
        <p:spPr>
          <a:xfrm>
            <a:off x="8918448" y="4283942"/>
            <a:ext cx="2991554" cy="825246"/>
          </a:xfrm>
          <a:prstGeom prst="rect">
            <a:avLst/>
          </a:prstGeom>
          <a:noFill/>
          <a:ln/>
        </p:spPr>
        <p:txBody>
          <a:bodyPr wrap="square" lIns="0" tIns="0" rIns="0" bIns="0" rtlCol="0" anchor="t"/>
          <a:lstStyle/>
          <a:p>
            <a:pPr marL="0" indent="0">
              <a:lnSpc>
                <a:spcPct val="112000"/>
              </a:lnSpc>
              <a:buNone/>
            </a:pPr>
            <a:r>
              <a:rPr lang="en-US">
                <a:solidFill>
                  <a:srgbClr val="003B70"/>
                </a:solidFill>
                <a:latin typeface="Arial" pitchFamily="34" charset="0"/>
                <a:ea typeface="Arial" pitchFamily="34" charset="-122"/>
                <a:cs typeface="Arial" pitchFamily="34" charset="-120"/>
              </a:rPr>
              <a:t>Helps individuals understand how employment and earnings may affect benefits and available supports.</a:t>
            </a:r>
          </a:p>
        </p:txBody>
      </p:sp>
      <p:sp>
        <p:nvSpPr>
          <p:cNvPr id="32" name="Shape 39">
            <a:extLst>
              <a:ext uri="{FF2B5EF4-FFF2-40B4-BE49-F238E27FC236}">
                <a16:creationId xmlns:a16="http://schemas.microsoft.com/office/drawing/2014/main" id="{206DA50C-51F1-12A3-EC9B-AF453C256CA6}"/>
              </a:ext>
              <a:ext uri="{C183D7F6-B498-43B3-948B-1728B52AA6E4}">
                <adec:decorative xmlns:adec="http://schemas.microsoft.com/office/drawing/2017/decorative" val="1"/>
              </a:ext>
            </a:extLst>
          </p:cNvPr>
          <p:cNvSpPr/>
          <p:nvPr/>
        </p:nvSpPr>
        <p:spPr>
          <a:xfrm>
            <a:off x="8717572" y="3397950"/>
            <a:ext cx="3108960" cy="0"/>
          </a:xfrm>
          <a:prstGeom prst="line">
            <a:avLst/>
          </a:prstGeom>
          <a:noFill/>
          <a:ln w="9525">
            <a:solidFill>
              <a:srgbClr val="1E5A32"/>
            </a:solidFill>
            <a:prstDash val="solid"/>
          </a:ln>
        </p:spPr>
        <p:txBody>
          <a:bodyPr/>
          <a:lstStyle/>
          <a:p>
            <a:endParaRPr lang="en-US" sz="2000">
              <a:solidFill>
                <a:srgbClr val="003B70"/>
              </a:solidFill>
            </a:endParaRPr>
          </a:p>
        </p:txBody>
      </p:sp>
      <p:sp>
        <p:nvSpPr>
          <p:cNvPr id="6" name="TextBox 5">
            <a:extLst>
              <a:ext uri="{FF2B5EF4-FFF2-40B4-BE49-F238E27FC236}">
                <a16:creationId xmlns:a16="http://schemas.microsoft.com/office/drawing/2014/main" id="{DA7D5185-0C70-64EC-A6EB-BD6E10476630}"/>
              </a:ext>
              <a:ext uri="{C183D7F6-B498-43B3-948B-1728B52AA6E4}">
                <adec:decorative xmlns:adec="http://schemas.microsoft.com/office/drawing/2017/decorative" val="1"/>
              </a:ext>
            </a:extLst>
          </p:cNvPr>
          <p:cNvSpPr txBox="1"/>
          <p:nvPr/>
        </p:nvSpPr>
        <p:spPr>
          <a:xfrm>
            <a:off x="0" y="6579111"/>
            <a:ext cx="6105378" cy="207749"/>
          </a:xfrm>
          <a:prstGeom prst="rect">
            <a:avLst/>
          </a:prstGeom>
          <a:noFill/>
        </p:spPr>
        <p:txBody>
          <a:bodyPr wrap="square">
            <a:spAutoFit/>
          </a:bodyPr>
          <a:lstStyle/>
          <a:p>
            <a:r>
              <a:rPr lang="en-US" sz="750">
                <a:solidFill>
                  <a:srgbClr val="003B70"/>
                </a:solidFill>
              </a:rPr>
              <a:t>Transitions to Community Living Webinar | NCDHHS | November 2026</a:t>
            </a:r>
          </a:p>
        </p:txBody>
      </p:sp>
      <p:sp>
        <p:nvSpPr>
          <p:cNvPr id="4" name="Slide Number Placeholder 3">
            <a:extLst>
              <a:ext uri="{FF2B5EF4-FFF2-40B4-BE49-F238E27FC236}">
                <a16:creationId xmlns:a16="http://schemas.microsoft.com/office/drawing/2014/main" id="{C0944A95-9EBC-2DD4-3C38-512DA6D3CD56}"/>
              </a:ext>
            </a:extLst>
          </p:cNvPr>
          <p:cNvSpPr>
            <a:spLocks noGrp="1"/>
          </p:cNvSpPr>
          <p:nvPr>
            <p:ph type="sldNum" sz="quarter" idx="14"/>
          </p:nvPr>
        </p:nvSpPr>
        <p:spPr/>
        <p:txBody>
          <a:bodyPr/>
          <a:lstStyle/>
          <a:p>
            <a:fld id="{11F27F3A-B3E9-41ED-AF8F-A365F10BB65F}" type="slidenum">
              <a:rPr lang="en-US" smtClean="0">
                <a:solidFill>
                  <a:srgbClr val="003B70"/>
                </a:solidFill>
              </a:rPr>
              <a:pPr/>
              <a:t>16</a:t>
            </a:fld>
            <a:endParaRPr lang="en-US">
              <a:solidFill>
                <a:srgbClr val="003B70"/>
              </a:solidFill>
            </a:endParaRPr>
          </a:p>
        </p:txBody>
      </p:sp>
    </p:spTree>
    <p:extLst>
      <p:ext uri="{BB962C8B-B14F-4D97-AF65-F5344CB8AC3E}">
        <p14:creationId xmlns:p14="http://schemas.microsoft.com/office/powerpoint/2010/main" val="3533804074"/>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FD8AE1-FF52-9B45-8153-B2B5D3DBE3CD}"/>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786BC263-CB83-C5CF-62BE-23DB470DBA0E}"/>
              </a:ext>
            </a:extLst>
          </p:cNvPr>
          <p:cNvSpPr>
            <a:spLocks noGrp="1"/>
          </p:cNvSpPr>
          <p:nvPr>
            <p:ph type="title"/>
          </p:nvPr>
        </p:nvSpPr>
        <p:spPr>
          <a:xfrm>
            <a:off x="362283" y="688490"/>
            <a:ext cx="10457689" cy="548640"/>
          </a:xfrm>
        </p:spPr>
        <p:txBody>
          <a:bodyPr vert="horz" lIns="91440" tIns="45720" rIns="91440" bIns="45720" rtlCol="0" anchor="t">
            <a:noAutofit/>
          </a:bodyPr>
          <a:lstStyle/>
          <a:p>
            <a:r>
              <a:rPr lang="en-US" sz="2800" b="1">
                <a:latin typeface="+mn-lt"/>
              </a:rPr>
              <a:t>Q&amp;A</a:t>
            </a:r>
            <a:br>
              <a:rPr lang="en-US" sz="4000" b="1">
                <a:latin typeface="+mn-lt"/>
              </a:rPr>
            </a:br>
            <a:endParaRPr lang="en-US" sz="4000" b="1">
              <a:latin typeface="+mn-lt"/>
            </a:endParaRPr>
          </a:p>
        </p:txBody>
      </p:sp>
      <p:sp>
        <p:nvSpPr>
          <p:cNvPr id="2" name="TextBox 1">
            <a:extLst>
              <a:ext uri="{FF2B5EF4-FFF2-40B4-BE49-F238E27FC236}">
                <a16:creationId xmlns:a16="http://schemas.microsoft.com/office/drawing/2014/main" id="{60E534F4-7BA8-A1AF-B351-4FB26D6962C5}"/>
              </a:ext>
            </a:extLst>
          </p:cNvPr>
          <p:cNvSpPr txBox="1"/>
          <p:nvPr/>
        </p:nvSpPr>
        <p:spPr>
          <a:xfrm>
            <a:off x="430306" y="1479176"/>
            <a:ext cx="11005790" cy="3785652"/>
          </a:xfrm>
          <a:prstGeom prst="rect">
            <a:avLst/>
          </a:prstGeom>
          <a:noFill/>
        </p:spPr>
        <p:txBody>
          <a:bodyPr wrap="square" lIns="91440" tIns="45720" rIns="91440" bIns="45720" rtlCol="0">
            <a:spAutoFit/>
          </a:bodyPr>
          <a:lstStyle/>
          <a:p>
            <a:pPr marL="457200" indent="-457200">
              <a:spcBef>
                <a:spcPts val="1200"/>
              </a:spcBef>
              <a:buFont typeface="+mj-lt"/>
              <a:buAutoNum type="arabicPeriod"/>
            </a:pPr>
            <a:r>
              <a:rPr lang="en-US" sz="2400" b="1">
                <a:solidFill>
                  <a:srgbClr val="003B70"/>
                </a:solidFill>
              </a:rPr>
              <a:t>What help is there for aging caregivers and work with them in planning for when they can no longer care for someone who can't live independent?</a:t>
            </a:r>
            <a:endParaRPr lang="en-US" sz="2400" b="1">
              <a:solidFill>
                <a:srgbClr val="003B70"/>
              </a:solidFill>
              <a:cs typeface="Arial"/>
            </a:endParaRPr>
          </a:p>
          <a:p>
            <a:pPr marL="457200" indent="-457200">
              <a:spcBef>
                <a:spcPts val="1200"/>
              </a:spcBef>
              <a:buFont typeface="+mj-lt"/>
              <a:buAutoNum type="arabicPeriod"/>
            </a:pPr>
            <a:r>
              <a:rPr lang="en-US" sz="2400" b="1">
                <a:solidFill>
                  <a:srgbClr val="003B70"/>
                </a:solidFill>
              </a:rPr>
              <a:t>Can someone get TCL thru state funded services if they are not eligible for Medicaid? How? Or what other services might be available to them?</a:t>
            </a:r>
            <a:endParaRPr lang="en-US" sz="2400" b="1">
              <a:solidFill>
                <a:srgbClr val="003B70"/>
              </a:solidFill>
              <a:cs typeface="Arial"/>
            </a:endParaRPr>
          </a:p>
          <a:p>
            <a:pPr marL="457200" indent="-457200">
              <a:spcBef>
                <a:spcPts val="1200"/>
              </a:spcBef>
              <a:buFont typeface="+mj-lt"/>
              <a:buAutoNum type="arabicPeriod"/>
            </a:pPr>
            <a:r>
              <a:rPr lang="en-US" sz="2400" b="1">
                <a:solidFill>
                  <a:srgbClr val="003B70"/>
                </a:solidFill>
              </a:rPr>
              <a:t>Do the hospitals have access to TCL resources for discharges?</a:t>
            </a:r>
            <a:endParaRPr lang="en-US" sz="2400" b="1">
              <a:solidFill>
                <a:srgbClr val="003B70"/>
              </a:solidFill>
              <a:cs typeface="Arial"/>
            </a:endParaRPr>
          </a:p>
          <a:p>
            <a:pPr marL="457200" indent="-457200">
              <a:spcBef>
                <a:spcPts val="1200"/>
              </a:spcBef>
              <a:buFont typeface="+mj-lt"/>
              <a:buAutoNum type="arabicPeriod"/>
            </a:pPr>
            <a:r>
              <a:rPr lang="en-US" sz="2400" b="1">
                <a:solidFill>
                  <a:srgbClr val="003B70"/>
                </a:solidFill>
                <a:cs typeface="Arial"/>
              </a:rPr>
              <a:t>How are people who end up unhoused while in this program classified: a re-house, unsuccessful, etc.</a:t>
            </a:r>
          </a:p>
          <a:p>
            <a:pPr marL="285750" indent="-285750">
              <a:buFont typeface="Arial" panose="020B0604020202020204" pitchFamily="34" charset="0"/>
              <a:buChar char="•"/>
            </a:pPr>
            <a:endParaRPr lang="en-US">
              <a:cs typeface="Arial"/>
            </a:endParaRPr>
          </a:p>
        </p:txBody>
      </p:sp>
      <p:sp>
        <p:nvSpPr>
          <p:cNvPr id="4" name="Slide Number Placeholder 3">
            <a:extLst>
              <a:ext uri="{FF2B5EF4-FFF2-40B4-BE49-F238E27FC236}">
                <a16:creationId xmlns:a16="http://schemas.microsoft.com/office/drawing/2014/main" id="{E9890040-237C-F216-58D6-BAB673C179EE}"/>
              </a:ext>
            </a:extLst>
          </p:cNvPr>
          <p:cNvSpPr>
            <a:spLocks noGrp="1"/>
          </p:cNvSpPr>
          <p:nvPr>
            <p:ph type="sldNum" sz="quarter" idx="14"/>
          </p:nvPr>
        </p:nvSpPr>
        <p:spPr/>
        <p:txBody>
          <a:bodyPr/>
          <a:lstStyle/>
          <a:p>
            <a:fld id="{11F27F3A-B3E9-41ED-AF8F-A365F10BB65F}" type="slidenum">
              <a:rPr lang="en-US" smtClean="0"/>
              <a:pPr/>
              <a:t>17</a:t>
            </a:fld>
            <a:endParaRPr lang="en-US"/>
          </a:p>
        </p:txBody>
      </p:sp>
    </p:spTree>
    <p:extLst>
      <p:ext uri="{BB962C8B-B14F-4D97-AF65-F5344CB8AC3E}">
        <p14:creationId xmlns:p14="http://schemas.microsoft.com/office/powerpoint/2010/main" val="1579923571"/>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DB45E0-A309-D949-0827-8ED618FBDFE0}"/>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861CA5AB-7D8B-B262-B077-28D17756B001}"/>
              </a:ext>
            </a:extLst>
          </p:cNvPr>
          <p:cNvSpPr>
            <a:spLocks noGrp="1"/>
          </p:cNvSpPr>
          <p:nvPr>
            <p:ph type="title"/>
          </p:nvPr>
        </p:nvSpPr>
        <p:spPr>
          <a:xfrm>
            <a:off x="1738257" y="2515778"/>
            <a:ext cx="3362960" cy="457316"/>
          </a:xfrm>
        </p:spPr>
        <p:txBody>
          <a:bodyPr vert="horz" lIns="91440" tIns="45720" rIns="91440" bIns="45720" rtlCol="0" anchor="t">
            <a:noAutofit/>
          </a:bodyPr>
          <a:lstStyle/>
          <a:p>
            <a:r>
              <a:rPr lang="en-US" sz="4400" b="1">
                <a:solidFill>
                  <a:schemeClr val="bg1">
                    <a:lumMod val="95000"/>
                  </a:schemeClr>
                </a:solidFill>
                <a:latin typeface="+mn-lt"/>
              </a:rPr>
              <a:t>Thank You</a:t>
            </a:r>
          </a:p>
        </p:txBody>
      </p:sp>
      <p:pic>
        <p:nvPicPr>
          <p:cNvPr id="10" name="Picture 9" descr="This is a photo of the beach at sunset with houses in the background">
            <a:extLst>
              <a:ext uri="{FF2B5EF4-FFF2-40B4-BE49-F238E27FC236}">
                <a16:creationId xmlns:a16="http://schemas.microsoft.com/office/drawing/2014/main" id="{13659DCA-3DF7-3C1F-879F-08E6A4C0DD09}"/>
              </a:ext>
            </a:extLst>
          </p:cNvPr>
          <p:cNvPicPr>
            <a:picLocks noChangeAspect="1"/>
          </p:cNvPicPr>
          <p:nvPr/>
        </p:nvPicPr>
        <p:blipFill>
          <a:blip r:embed="rId3"/>
          <a:srcRect l="36588"/>
          <a:stretch>
            <a:fillRect/>
          </a:stretch>
        </p:blipFill>
        <p:spPr>
          <a:xfrm>
            <a:off x="-1" y="-11576"/>
            <a:ext cx="6534224" cy="6869576"/>
          </a:xfrm>
          <a:prstGeom prst="rect">
            <a:avLst/>
          </a:prstGeom>
        </p:spPr>
      </p:pic>
      <p:sp>
        <p:nvSpPr>
          <p:cNvPr id="11" name="Rectangle 10">
            <a:extLst>
              <a:ext uri="{FF2B5EF4-FFF2-40B4-BE49-F238E27FC236}">
                <a16:creationId xmlns:a16="http://schemas.microsoft.com/office/drawing/2014/main" id="{9B2FFAE9-B28A-CDEB-119E-B6978CE5EEC1}"/>
              </a:ext>
              <a:ext uri="{C183D7F6-B498-43B3-948B-1728B52AA6E4}">
                <adec:decorative xmlns:adec="http://schemas.microsoft.com/office/drawing/2017/decorative" val="1"/>
              </a:ext>
            </a:extLst>
          </p:cNvPr>
          <p:cNvSpPr/>
          <p:nvPr/>
        </p:nvSpPr>
        <p:spPr>
          <a:xfrm>
            <a:off x="-2" y="-11577"/>
            <a:ext cx="6534223" cy="6869575"/>
          </a:xfrm>
          <a:prstGeom prst="rect">
            <a:avLst/>
          </a:prstGeom>
          <a:solidFill>
            <a:schemeClr val="bg1">
              <a:lumMod val="50000"/>
              <a:alpha val="29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 Placeholder 1">
            <a:extLst>
              <a:ext uri="{FF2B5EF4-FFF2-40B4-BE49-F238E27FC236}">
                <a16:creationId xmlns:a16="http://schemas.microsoft.com/office/drawing/2014/main" id="{34B0C06E-CC35-9211-80B7-A64198E1F85E}"/>
              </a:ext>
            </a:extLst>
          </p:cNvPr>
          <p:cNvSpPr>
            <a:spLocks noGrp="1"/>
          </p:cNvSpPr>
          <p:nvPr>
            <p:ph type="body" sz="quarter" idx="10"/>
          </p:nvPr>
        </p:nvSpPr>
        <p:spPr>
          <a:xfrm>
            <a:off x="6667162" y="1427800"/>
            <a:ext cx="5524838" cy="3990824"/>
          </a:xfrm>
        </p:spPr>
        <p:txBody>
          <a:bodyPr/>
          <a:lstStyle/>
          <a:p>
            <a:pPr marL="0" fontAlgn="t">
              <a:spcBef>
                <a:spcPts val="0"/>
              </a:spcBef>
              <a:buNone/>
            </a:pPr>
            <a:r>
              <a:rPr lang="en-US" sz="2400">
                <a:solidFill>
                  <a:srgbClr val="003B70"/>
                </a:solidFill>
              </a:rPr>
              <a:t>While this milestone marks important progress, our shared commitment to supporting people with SMI/SPMI in living, working, and thriving in their communities </a:t>
            </a:r>
            <a:r>
              <a:rPr lang="en-US" sz="2400" b="1" i="1">
                <a:solidFill>
                  <a:srgbClr val="003B70"/>
                </a:solidFill>
              </a:rPr>
              <a:t>continues</a:t>
            </a:r>
            <a:r>
              <a:rPr lang="en-US" sz="2400" i="1">
                <a:solidFill>
                  <a:srgbClr val="003B70"/>
                </a:solidFill>
              </a:rPr>
              <a:t>.</a:t>
            </a:r>
          </a:p>
          <a:p>
            <a:pPr marL="0" fontAlgn="t">
              <a:spcBef>
                <a:spcPts val="0"/>
              </a:spcBef>
              <a:buNone/>
            </a:pPr>
            <a:endParaRPr lang="en-US" sz="2400">
              <a:solidFill>
                <a:srgbClr val="003B70"/>
              </a:solidFill>
            </a:endParaRPr>
          </a:p>
          <a:p>
            <a:pPr marL="0" fontAlgn="t">
              <a:spcBef>
                <a:spcPts val="0"/>
              </a:spcBef>
              <a:buNone/>
            </a:pPr>
            <a:r>
              <a:rPr lang="en-US" sz="2400" b="1">
                <a:solidFill>
                  <a:srgbClr val="003B70"/>
                </a:solidFill>
              </a:rPr>
              <a:t>Thank you </a:t>
            </a:r>
            <a:r>
              <a:rPr lang="en-US" sz="2400">
                <a:solidFill>
                  <a:srgbClr val="003B70"/>
                </a:solidFill>
              </a:rPr>
              <a:t>for your continued partnership in advancing community integration, housing stability, recovery, and opportunity for individuals served through TCL. </a:t>
            </a:r>
          </a:p>
        </p:txBody>
      </p:sp>
      <p:sp>
        <p:nvSpPr>
          <p:cNvPr id="4" name="Slide Number Placeholder 3">
            <a:extLst>
              <a:ext uri="{FF2B5EF4-FFF2-40B4-BE49-F238E27FC236}">
                <a16:creationId xmlns:a16="http://schemas.microsoft.com/office/drawing/2014/main" id="{B9A52B5B-4F6F-0B29-1C53-D3746715E691}"/>
              </a:ext>
            </a:extLst>
          </p:cNvPr>
          <p:cNvSpPr>
            <a:spLocks noGrp="1"/>
          </p:cNvSpPr>
          <p:nvPr>
            <p:ph type="sldNum" sz="quarter" idx="4"/>
          </p:nvPr>
        </p:nvSpPr>
        <p:spPr/>
        <p:txBody>
          <a:bodyPr/>
          <a:lstStyle/>
          <a:p>
            <a:fld id="{11F27F3A-B3E9-41ED-AF8F-A365F10BB65F}" type="slidenum">
              <a:rPr lang="en-US" smtClean="0"/>
              <a:pPr/>
              <a:t>18</a:t>
            </a:fld>
            <a:endParaRPr lang="en-US"/>
          </a:p>
        </p:txBody>
      </p:sp>
    </p:spTree>
    <p:extLst>
      <p:ext uri="{BB962C8B-B14F-4D97-AF65-F5344CB8AC3E}">
        <p14:creationId xmlns:p14="http://schemas.microsoft.com/office/powerpoint/2010/main" val="39565654"/>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EXTBOX" val="Add link"/>
</p:tagLst>
</file>

<file path=ppt/theme/theme1.xml><?xml version="1.0" encoding="utf-8"?>
<a:theme xmlns:a="http://schemas.openxmlformats.org/drawingml/2006/main" name="7_Office Theme">
  <a:themeElements>
    <a:clrScheme name="NC Brand PPT 04.23.15">
      <a:dk1>
        <a:sysClr val="windowText" lastClr="000000"/>
      </a:dk1>
      <a:lt1>
        <a:srgbClr val="FFFFFF"/>
      </a:lt1>
      <a:dk2>
        <a:srgbClr val="1F497D"/>
      </a:dk2>
      <a:lt2>
        <a:srgbClr val="EEECE1"/>
      </a:lt2>
      <a:accent1>
        <a:srgbClr val="7F9E3F"/>
      </a:accent1>
      <a:accent2>
        <a:srgbClr val="52849C"/>
      </a:accent2>
      <a:accent3>
        <a:srgbClr val="1F497D"/>
      </a:accent3>
      <a:accent4>
        <a:srgbClr val="71C9C5"/>
      </a:accent4>
      <a:accent5>
        <a:srgbClr val="6D2E75"/>
      </a:accent5>
      <a:accent6>
        <a:srgbClr val="F6D888"/>
      </a:accent6>
      <a:hlink>
        <a:srgbClr val="52849C"/>
      </a:hlink>
      <a:folHlink>
        <a:srgbClr val="52849C"/>
      </a:folHlink>
    </a:clrScheme>
    <a:fontScheme name="TNR/Arial">
      <a:majorFont>
        <a:latin typeface="Times New Roman"/>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8_Office Theme">
  <a:themeElements>
    <a:clrScheme name="NC Brand PPT 04.23.15">
      <a:dk1>
        <a:sysClr val="windowText" lastClr="000000"/>
      </a:dk1>
      <a:lt1>
        <a:srgbClr val="FFFFFF"/>
      </a:lt1>
      <a:dk2>
        <a:srgbClr val="1F497D"/>
      </a:dk2>
      <a:lt2>
        <a:srgbClr val="EEECE1"/>
      </a:lt2>
      <a:accent1>
        <a:srgbClr val="7F9E3F"/>
      </a:accent1>
      <a:accent2>
        <a:srgbClr val="52849C"/>
      </a:accent2>
      <a:accent3>
        <a:srgbClr val="1F497D"/>
      </a:accent3>
      <a:accent4>
        <a:srgbClr val="71C9C5"/>
      </a:accent4>
      <a:accent5>
        <a:srgbClr val="6D2E75"/>
      </a:accent5>
      <a:accent6>
        <a:srgbClr val="F6D888"/>
      </a:accent6>
      <a:hlink>
        <a:srgbClr val="52849C"/>
      </a:hlink>
      <a:folHlink>
        <a:srgbClr val="52849C"/>
      </a:folHlink>
    </a:clrScheme>
    <a:fontScheme name="TNR/Arial">
      <a:majorFont>
        <a:latin typeface="Times New Roman"/>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TAC 2020 Digital 3">
      <a:dk1>
        <a:srgbClr val="000000"/>
      </a:dk1>
      <a:lt1>
        <a:srgbClr val="FFFFFF"/>
      </a:lt1>
      <a:dk2>
        <a:srgbClr val="0D3061"/>
      </a:dk2>
      <a:lt2>
        <a:srgbClr val="FFFFFF"/>
      </a:lt2>
      <a:accent1>
        <a:srgbClr val="59656F"/>
      </a:accent1>
      <a:accent2>
        <a:srgbClr val="007FAA"/>
      </a:accent2>
      <a:accent3>
        <a:srgbClr val="22A9D0"/>
      </a:accent3>
      <a:accent4>
        <a:srgbClr val="FD6136"/>
      </a:accent4>
      <a:accent5>
        <a:srgbClr val="FBD15E"/>
      </a:accent5>
      <a:accent6>
        <a:srgbClr val="ACBB00"/>
      </a:accent6>
      <a:hlink>
        <a:srgbClr val="0D3061"/>
      </a:hlink>
      <a:folHlink>
        <a:srgbClr val="0D3061"/>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30520B740E443F4BB6B0F9D27587D3FA" ma:contentTypeVersion="20" ma:contentTypeDescription="Create a new document." ma:contentTypeScope="" ma:versionID="e18c8212ab194654642ecef982a93e14">
  <xsd:schema xmlns:xsd="http://www.w3.org/2001/XMLSchema" xmlns:xs="http://www.w3.org/2001/XMLSchema" xmlns:p="http://schemas.microsoft.com/office/2006/metadata/properties" xmlns:ns1="http://schemas.microsoft.com/sharepoint/v3" xmlns:ns2="205182c9-ed8f-4d73-a677-5c567b52ed59" xmlns:ns3="3a79b96c-7534-406b-bdb9-84ef3bf86cac" targetNamespace="http://schemas.microsoft.com/office/2006/metadata/properties" ma:root="true" ma:fieldsID="469de4cd52053c0c04e8f0e780904d55" ns1:_="" ns2:_="" ns3:_="">
    <xsd:import namespace="http://schemas.microsoft.com/sharepoint/v3"/>
    <xsd:import namespace="205182c9-ed8f-4d73-a677-5c567b52ed59"/>
    <xsd:import namespace="3a79b96c-7534-406b-bdb9-84ef3bf86cac"/>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3:SharedWithUsers" minOccurs="0"/>
                <xsd:element ref="ns3:SharedWithDetails" minOccurs="0"/>
                <xsd:element ref="ns2:MediaServiceAutoTags" minOccurs="0"/>
                <xsd:element ref="ns2:MediaServiceGenerationTime" minOccurs="0"/>
                <xsd:element ref="ns2:MediaServiceEventHashCode" minOccurs="0"/>
                <xsd:element ref="ns2:MediaServiceOCR" minOccurs="0"/>
                <xsd:element ref="ns2:MediaServiceDateTaken" minOccurs="0"/>
                <xsd:element ref="ns2:MediaLengthInSeconds" minOccurs="0"/>
                <xsd:element ref="ns2:MediaServiceObjectDetectorVersions" minOccurs="0"/>
                <xsd:element ref="ns2:lcf76f155ced4ddcb4097134ff3c332f" minOccurs="0"/>
                <xsd:element ref="ns3:TaxCatchAll" minOccurs="0"/>
                <xsd:element ref="ns2:MediaServiceSearchProperties" minOccurs="0"/>
                <xsd:element ref="ns1:_ip_UnifiedCompliancePolicyProperties" minOccurs="0"/>
                <xsd:element ref="ns1:_ip_UnifiedCompliancePolicyUIAc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5" nillable="true" ma:displayName="Unified Compliance Policy Properties" ma:hidden="true" ma:internalName="_ip_UnifiedCompliancePolicyProperties">
      <xsd:simpleType>
        <xsd:restriction base="dms:Note"/>
      </xsd:simpleType>
    </xsd:element>
    <xsd:element name="_ip_UnifiedCompliancePolicyUIAction" ma:index="26"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205182c9-ed8f-4d73-a677-5c567b52ed5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4" nillable="true" ma:displayName="Tags" ma:internalName="MediaServiceAutoTags"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MediaLengthInSeconds" ma:index="19" nillable="true" ma:displayName="MediaLengthInSeconds" ma:hidden="true" ma:internalName="MediaLengthInSeconds" ma:readOnly="true">
      <xsd:simpleType>
        <xsd:restriction base="dms:Unknown"/>
      </xsd:simpleType>
    </xsd:element>
    <xsd:element name="MediaServiceObjectDetectorVersions" ma:index="20" nillable="true" ma:displayName="MediaServiceObjectDetectorVersions" ma:hidden="true" ma:indexed="true" ma:internalName="MediaServiceObjectDetectorVersions" ma:readOnly="true">
      <xsd:simpleType>
        <xsd:restriction base="dms:Text"/>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da2157d8-ccc1-4fc8-a2a4-3f8f6553454f" ma:termSetId="09814cd3-568e-fe90-9814-8d621ff8fb84" ma:anchorId="fba54fb3-c3e1-fe81-a776-ca4b69148c4d" ma:open="true" ma:isKeyword="false">
      <xsd:complexType>
        <xsd:sequence>
          <xsd:element ref="pc:Terms" minOccurs="0" maxOccurs="1"/>
        </xsd:sequence>
      </xsd:complexType>
    </xsd:element>
    <xsd:element name="MediaServiceSearchProperties" ma:index="24"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3a79b96c-7534-406b-bdb9-84ef3bf86cac"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33114689-dc46-474a-829a-e3b498eff4f4}" ma:internalName="TaxCatchAll" ma:showField="CatchAllData" ma:web="3a79b96c-7534-406b-bdb9-84ef3bf86cac">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3a79b96c-7534-406b-bdb9-84ef3bf86cac" xsi:nil="true"/>
    <lcf76f155ced4ddcb4097134ff3c332f xmlns="205182c9-ed8f-4d73-a677-5c567b52ed59">
      <Terms xmlns="http://schemas.microsoft.com/office/infopath/2007/PartnerControls"/>
    </lcf76f155ced4ddcb4097134ff3c332f>
    <_ip_UnifiedCompliancePolicyUIAction xmlns="http://schemas.microsoft.com/sharepoint/v3" xsi:nil="true"/>
    <_ip_UnifiedCompliancePolicyProperties xmlns="http://schemas.microsoft.com/sharepoint/v3" xsi:nil="true"/>
  </documentManagement>
</p:properties>
</file>

<file path=customXml/itemProps1.xml><?xml version="1.0" encoding="utf-8"?>
<ds:datastoreItem xmlns:ds="http://schemas.openxmlformats.org/officeDocument/2006/customXml" ds:itemID="{35A02F17-616D-44FB-822D-4DFDA33D3033}">
  <ds:schemaRefs>
    <ds:schemaRef ds:uri="205182c9-ed8f-4d73-a677-5c567b52ed59"/>
    <ds:schemaRef ds:uri="3a79b96c-7534-406b-bdb9-84ef3bf86cac"/>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microsoft.com/sharepoint/v3"/>
    <ds:schemaRef ds:uri="http://schemas.openxmlformats.org/package/2006/metadata/core-properties"/>
    <ds:schemaRef ds:uri="http://www.w3.org/2000/xmlns/"/>
    <ds:schemaRef ds:uri="http://www.w3.org/2001/XMLSchema"/>
  </ds:schemaRefs>
</ds:datastoreItem>
</file>

<file path=customXml/itemProps2.xml><?xml version="1.0" encoding="utf-8"?>
<ds:datastoreItem xmlns:ds="http://schemas.openxmlformats.org/officeDocument/2006/customXml" ds:itemID="{D4C3EBDC-8446-4F4A-8141-D3D70785AB0E}">
  <ds:schemaRefs>
    <ds:schemaRef ds:uri="http://schemas.microsoft.com/sharepoint/v3/contenttype/forms"/>
  </ds:schemaRefs>
</ds:datastoreItem>
</file>

<file path=customXml/itemProps3.xml><?xml version="1.0" encoding="utf-8"?>
<ds:datastoreItem xmlns:ds="http://schemas.openxmlformats.org/officeDocument/2006/customXml" ds:itemID="{5CA2E42C-F4A6-42C1-B79A-CC8528F76177}">
  <ds:schemaRefs>
    <ds:schemaRef ds:uri="http://purl.org/dc/elements/1.1/"/>
    <ds:schemaRef ds:uri="http://schemas.openxmlformats.org/package/2006/metadata/core-properties"/>
    <ds:schemaRef ds:uri="3a79b96c-7534-406b-bdb9-84ef3bf86cac"/>
    <ds:schemaRef ds:uri="http://purl.org/dc/terms/"/>
    <ds:schemaRef ds:uri="http://schemas.microsoft.com/office/2006/metadata/properties"/>
    <ds:schemaRef ds:uri="http://schemas.microsoft.com/office/2006/documentManagement/types"/>
    <ds:schemaRef ds:uri="http://www.w3.org/XML/1998/namespace"/>
    <ds:schemaRef ds:uri="http://schemas.microsoft.com/office/infopath/2007/PartnerControls"/>
    <ds:schemaRef ds:uri="205182c9-ed8f-4d73-a677-5c567b52ed59"/>
    <ds:schemaRef ds:uri="http://schemas.microsoft.com/sharepoint/v3"/>
    <ds:schemaRef ds:uri="http://purl.org/dc/dcmitype/"/>
  </ds:schemaRefs>
</ds:datastoreItem>
</file>

<file path=docMetadata/LabelInfo.xml><?xml version="1.0" encoding="utf-8"?>
<clbl:labelList xmlns:clbl="http://schemas.microsoft.com/office/2020/mipLabelMetadata">
  <clbl:label id="{e0793d39-0939-496d-b129-198edd916feb}" enabled="0" method="" siteId="{e0793d39-0939-496d-b129-198edd916feb}" removed="1"/>
</clbl:labelList>
</file>

<file path=docProps/app.xml><?xml version="1.0" encoding="utf-8"?>
<Properties xmlns="http://schemas.openxmlformats.org/officeDocument/2006/extended-properties" xmlns:vt="http://schemas.openxmlformats.org/officeDocument/2006/docPropsVTypes">
  <TotalTime>7</TotalTime>
  <Words>2387</Words>
  <Application>Microsoft Office PowerPoint</Application>
  <PresentationFormat>Widescreen</PresentationFormat>
  <Paragraphs>251</Paragraphs>
  <Slides>18</Slides>
  <Notes>12</Notes>
  <HiddenSlides>0</HiddenSlides>
  <MMClips>0</MMClips>
  <ScaleCrop>false</ScaleCrop>
  <HeadingPairs>
    <vt:vector size="6" baseType="variant">
      <vt:variant>
        <vt:lpstr>Fonts Used</vt:lpstr>
      </vt:variant>
      <vt:variant>
        <vt:i4>14</vt:i4>
      </vt:variant>
      <vt:variant>
        <vt:lpstr>Theme</vt:lpstr>
      </vt:variant>
      <vt:variant>
        <vt:i4>3</vt:i4>
      </vt:variant>
      <vt:variant>
        <vt:lpstr>Slide Titles</vt:lpstr>
      </vt:variant>
      <vt:variant>
        <vt:i4>18</vt:i4>
      </vt:variant>
    </vt:vector>
  </HeadingPairs>
  <TitlesOfParts>
    <vt:vector size="35" baseType="lpstr">
      <vt:lpstr>Aptos</vt:lpstr>
      <vt:lpstr>Arial</vt:lpstr>
      <vt:lpstr>Arial Black</vt:lpstr>
      <vt:lpstr>Calibri</vt:lpstr>
      <vt:lpstr>Calibri Light</vt:lpstr>
      <vt:lpstr>Courier New</vt:lpstr>
      <vt:lpstr>Courier New,monospace</vt:lpstr>
      <vt:lpstr>Franklin Gothic Demi Cond</vt:lpstr>
      <vt:lpstr>Franklin Gothic Medium</vt:lpstr>
      <vt:lpstr>Franklin Gothic Medium Cond</vt:lpstr>
      <vt:lpstr>Gotham Bold</vt:lpstr>
      <vt:lpstr>Noto Sans Symbols</vt:lpstr>
      <vt:lpstr>System Font Regular</vt:lpstr>
      <vt:lpstr>Wingdings</vt:lpstr>
      <vt:lpstr>7_Office Theme</vt:lpstr>
      <vt:lpstr>8_Office Theme</vt:lpstr>
      <vt:lpstr>Office Theme</vt:lpstr>
      <vt:lpstr>Transitions to Community Living (TCL) Sustainability Plan Webinar</vt:lpstr>
      <vt:lpstr>Housekeeping</vt:lpstr>
      <vt:lpstr>Housekeeping Continued</vt:lpstr>
      <vt:lpstr>Introductions</vt:lpstr>
      <vt:lpstr>Transitions to Community Living (TCL)</vt:lpstr>
      <vt:lpstr>Agenda</vt:lpstr>
      <vt:lpstr>Transitions to Community Living (TCL) Overview  </vt:lpstr>
      <vt:lpstr>TCL Impacts to Date </vt:lpstr>
      <vt:lpstr>Key TCL Partners</vt:lpstr>
      <vt:lpstr>TCL Compliance</vt:lpstr>
      <vt:lpstr>TCL Commitment &amp; The Work Continues </vt:lpstr>
      <vt:lpstr>Post-settlement Program Administration Overview </vt:lpstr>
      <vt:lpstr>What Comes Next (1/2) </vt:lpstr>
      <vt:lpstr>What Comes Next (2/2)</vt:lpstr>
      <vt:lpstr>TCL Resources</vt:lpstr>
      <vt:lpstr>TCL Example Resources </vt:lpstr>
      <vt:lpstr>Q&amp;A </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Pillar Priority Areas</dc:title>
  <dc:creator>Kim, Jennifer N</dc:creator>
  <cp:lastModifiedBy>Gold, Katie M</cp:lastModifiedBy>
  <cp:revision>1</cp:revision>
  <dcterms:created xsi:type="dcterms:W3CDTF">2023-07-03T16:10:20Z</dcterms:created>
  <dcterms:modified xsi:type="dcterms:W3CDTF">2026-11-03T20:10:36Z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0x01010030520B740E443F4BB6B0F9D27587D3FA</vt:lpwstr>
  </property>
  <property fmtid="{D5CDD505-2E9C-101B-9397-08002B2CF9AE}" pid="3" name="MediaServiceImageTags">
    <vt:lpwstr/>
  </property>
  <property fmtid="{D5CDD505-2E9C-101B-9397-08002B2CF9AE}" pid="4" name="MSIP_Label_53ba46ff-e53a-4934-b916-af1b1d209370_Tag">
    <vt:lpwstr>10, 3, 0, 1</vt:lpwstr>
  </property>
  <property fmtid="{D5CDD505-2E9C-101B-9397-08002B2CF9AE}" pid="5" name="MSIP_Label_53ba46ff-e53a-4934-b916-af1b1d209370_Enabled">
    <vt:lpwstr>true</vt:lpwstr>
  </property>
  <property fmtid="{D5CDD505-2E9C-101B-9397-08002B2CF9AE}" pid="6" name="MSIP_Label_53ba46ff-e53a-4934-b916-af1b1d209370_ContentBits">
    <vt:lpwstr>0</vt:lpwstr>
  </property>
  <property fmtid="{D5CDD505-2E9C-101B-9397-08002B2CF9AE}" pid="7" name="MSIP_Label_53ba46ff-e53a-4934-b916-af1b1d209370_ActionId">
    <vt:lpwstr>d43592e5-af08-41cf-98b6-21c74ab5b603</vt:lpwstr>
  </property>
  <property fmtid="{D5CDD505-2E9C-101B-9397-08002B2CF9AE}" pid="8" name="MSIP_Label_53ba46ff-e53a-4934-b916-af1b1d209370_SiteId">
    <vt:lpwstr>7a7681dc-b9d0-449a-85c3-ecc26cd7ed19</vt:lpwstr>
  </property>
  <property fmtid="{D5CDD505-2E9C-101B-9397-08002B2CF9AE}" pid="9" name="MSIP_Label_53ba46ff-e53a-4934-b916-af1b1d209370_SetDate">
    <vt:lpwstr>2026-10-26T13:16:07Z</vt:lpwstr>
  </property>
  <property fmtid="{D5CDD505-2E9C-101B-9397-08002B2CF9AE}" pid="10" name="MSIP_Label_53ba46ff-e53a-4934-b916-af1b1d209370_Name">
    <vt:lpwstr>Statewide Employees</vt:lpwstr>
  </property>
  <property fmtid="{D5CDD505-2E9C-101B-9397-08002B2CF9AE}" pid="11" name="MSIP_Label_53ba46ff-e53a-4934-b916-af1b1d209370_Method">
    <vt:lpwstr>Standard</vt:lpwstr>
  </property>
</Properties>
</file>