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62" r:id="rId5"/>
    <p:sldId id="368" r:id="rId6"/>
    <p:sldId id="369" r:id="rId7"/>
    <p:sldId id="386" r:id="rId8"/>
    <p:sldId id="266" r:id="rId9"/>
    <p:sldId id="388" r:id="rId10"/>
    <p:sldId id="389" r:id="rId11"/>
    <p:sldId id="259" r:id="rId12"/>
    <p:sldId id="3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3946" autoAdjust="0"/>
  </p:normalViewPr>
  <p:slideViewPr>
    <p:cSldViewPr snapToGrid="0">
      <p:cViewPr varScale="1">
        <p:scale>
          <a:sx n="115" d="100"/>
          <a:sy n="115" d="100"/>
        </p:scale>
        <p:origin x="952" y="31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27A39-52F6-4B60-9047-73CBCCCA7F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2FFDA2D-EE5A-43DB-8B61-1711A5A01ADF}">
      <dgm:prSet custT="1"/>
      <dgm:spPr/>
      <dgm:t>
        <a:bodyPr/>
        <a:lstStyle/>
        <a:p>
          <a:r>
            <a:rPr lang="en-US" sz="3200" dirty="0"/>
            <a:t>Offer</a:t>
          </a:r>
        </a:p>
      </dgm:t>
    </dgm:pt>
    <dgm:pt modelId="{9184123A-D8D8-4AA4-A730-B637A7E9DE25}" type="parTrans" cxnId="{0D1CE447-6F28-462B-9037-37491E508FF7}">
      <dgm:prSet/>
      <dgm:spPr/>
      <dgm:t>
        <a:bodyPr/>
        <a:lstStyle/>
        <a:p>
          <a:endParaRPr lang="en-US"/>
        </a:p>
      </dgm:t>
    </dgm:pt>
    <dgm:pt modelId="{6BBCEDD3-1EAF-4011-84DF-860FEC49F943}" type="sibTrans" cxnId="{0D1CE447-6F28-462B-9037-37491E508FF7}">
      <dgm:prSet/>
      <dgm:spPr/>
      <dgm:t>
        <a:bodyPr/>
        <a:lstStyle/>
        <a:p>
          <a:endParaRPr lang="en-US"/>
        </a:p>
      </dgm:t>
    </dgm:pt>
    <dgm:pt modelId="{A8D2DC8F-4781-47F9-8149-8C90B7F19C90}">
      <dgm:prSet custT="1"/>
      <dgm:spPr/>
      <dgm:t>
        <a:bodyPr/>
        <a:lstStyle/>
        <a:p>
          <a:r>
            <a:rPr lang="en-US" sz="1800" dirty="0"/>
            <a:t>offer the ability to link directly to your phones  </a:t>
          </a:r>
        </a:p>
      </dgm:t>
    </dgm:pt>
    <dgm:pt modelId="{37427533-8893-4AC2-81C3-2D5653D27085}" type="parTrans" cxnId="{E7E95DC5-23C4-42EB-BFAD-1271C6D943C4}">
      <dgm:prSet/>
      <dgm:spPr/>
      <dgm:t>
        <a:bodyPr/>
        <a:lstStyle/>
        <a:p>
          <a:endParaRPr lang="en-US"/>
        </a:p>
      </dgm:t>
    </dgm:pt>
    <dgm:pt modelId="{59B4AF17-44FC-4AFD-81AF-464825C7E68C}" type="sibTrans" cxnId="{E7E95DC5-23C4-42EB-BFAD-1271C6D943C4}">
      <dgm:prSet/>
      <dgm:spPr/>
      <dgm:t>
        <a:bodyPr/>
        <a:lstStyle/>
        <a:p>
          <a:endParaRPr lang="en-US"/>
        </a:p>
      </dgm:t>
    </dgm:pt>
    <dgm:pt modelId="{2B31CC52-8B80-4BA2-8C0C-E24F8052ECC0}">
      <dgm:prSet custT="1"/>
      <dgm:spPr/>
      <dgm:t>
        <a:bodyPr/>
        <a:lstStyle/>
        <a:p>
          <a:r>
            <a:rPr lang="en-US" sz="3200" dirty="0"/>
            <a:t>Reduce</a:t>
          </a:r>
        </a:p>
      </dgm:t>
    </dgm:pt>
    <dgm:pt modelId="{F87E19C6-941F-403D-9921-C5DF25B1D39D}" type="parTrans" cxnId="{E6D5B164-9323-458E-A85F-3DD6708DF58F}">
      <dgm:prSet/>
      <dgm:spPr/>
      <dgm:t>
        <a:bodyPr/>
        <a:lstStyle/>
        <a:p>
          <a:endParaRPr lang="en-US"/>
        </a:p>
      </dgm:t>
    </dgm:pt>
    <dgm:pt modelId="{34DD9229-9D92-4E15-877F-E266F884C135}" type="sibTrans" cxnId="{E6D5B164-9323-458E-A85F-3DD6708DF58F}">
      <dgm:prSet/>
      <dgm:spPr/>
      <dgm:t>
        <a:bodyPr/>
        <a:lstStyle/>
        <a:p>
          <a:endParaRPr lang="en-US"/>
        </a:p>
      </dgm:t>
    </dgm:pt>
    <dgm:pt modelId="{E9C06244-3BA5-45CD-A692-A0D81D6BC743}">
      <dgm:prSet custT="1"/>
      <dgm:spPr/>
      <dgm:t>
        <a:bodyPr/>
        <a:lstStyle/>
        <a:p>
          <a:r>
            <a:rPr lang="en-US" sz="1600" dirty="0"/>
            <a:t>automatically reduce background noise in a restaurant or other group settings. </a:t>
          </a:r>
        </a:p>
      </dgm:t>
    </dgm:pt>
    <dgm:pt modelId="{A7AF83A5-1C6E-4164-93FE-37A22C7A7549}" type="parTrans" cxnId="{79D1FBB6-C1FA-4989-A321-C29B21AD5CE0}">
      <dgm:prSet/>
      <dgm:spPr/>
      <dgm:t>
        <a:bodyPr/>
        <a:lstStyle/>
        <a:p>
          <a:endParaRPr lang="en-US"/>
        </a:p>
      </dgm:t>
    </dgm:pt>
    <dgm:pt modelId="{B3E67C13-9263-45BD-AE3D-E3BB786DF5A8}" type="sibTrans" cxnId="{79D1FBB6-C1FA-4989-A321-C29B21AD5CE0}">
      <dgm:prSet/>
      <dgm:spPr/>
      <dgm:t>
        <a:bodyPr/>
        <a:lstStyle/>
        <a:p>
          <a:endParaRPr lang="en-US"/>
        </a:p>
      </dgm:t>
    </dgm:pt>
    <dgm:pt modelId="{F5483FA3-1195-412E-84E8-E37F48B987E8}">
      <dgm:prSet custT="1"/>
      <dgm:spPr/>
      <dgm:t>
        <a:bodyPr/>
        <a:lstStyle/>
        <a:p>
          <a:r>
            <a:rPr lang="en-US" sz="3200" dirty="0"/>
            <a:t>Link</a:t>
          </a:r>
        </a:p>
      </dgm:t>
    </dgm:pt>
    <dgm:pt modelId="{614B08B9-11A3-470F-9D2E-C4EC32C80B09}" type="parTrans" cxnId="{76893506-F338-4A8A-9C9C-5CA8FAB83E7B}">
      <dgm:prSet/>
      <dgm:spPr/>
      <dgm:t>
        <a:bodyPr/>
        <a:lstStyle/>
        <a:p>
          <a:endParaRPr lang="en-US"/>
        </a:p>
      </dgm:t>
    </dgm:pt>
    <dgm:pt modelId="{54FBB013-C89C-455F-A9EB-F13BA6735895}" type="sibTrans" cxnId="{76893506-F338-4A8A-9C9C-5CA8FAB83E7B}">
      <dgm:prSet/>
      <dgm:spPr/>
      <dgm:t>
        <a:bodyPr/>
        <a:lstStyle/>
        <a:p>
          <a:endParaRPr lang="en-US"/>
        </a:p>
      </dgm:t>
    </dgm:pt>
    <dgm:pt modelId="{467C3638-90CB-4371-8E6C-1AF9EDD31E37}">
      <dgm:prSet custT="1"/>
      <dgm:spPr/>
      <dgm:t>
        <a:bodyPr/>
        <a:lstStyle/>
        <a:p>
          <a:r>
            <a:rPr lang="en-US" sz="1600" dirty="0"/>
            <a:t>Some hearing aids can link loop (hearing loop) to a T-coil (telecoil) available in some public places, such as religious venues, train stations or sports arenas.</a:t>
          </a:r>
        </a:p>
      </dgm:t>
    </dgm:pt>
    <dgm:pt modelId="{645970AA-3615-42AD-877B-E566F7116285}" type="parTrans" cxnId="{75428552-9B8D-4794-9395-5469B40C85F8}">
      <dgm:prSet/>
      <dgm:spPr/>
      <dgm:t>
        <a:bodyPr/>
        <a:lstStyle/>
        <a:p>
          <a:endParaRPr lang="en-US"/>
        </a:p>
      </dgm:t>
    </dgm:pt>
    <dgm:pt modelId="{EA3A1A3C-E7CE-4821-A0C8-77C1FA65D1AD}" type="sibTrans" cxnId="{75428552-9B8D-4794-9395-5469B40C85F8}">
      <dgm:prSet/>
      <dgm:spPr/>
      <dgm:t>
        <a:bodyPr/>
        <a:lstStyle/>
        <a:p>
          <a:endParaRPr lang="en-US"/>
        </a:p>
      </dgm:t>
    </dgm:pt>
    <dgm:pt modelId="{E7BE8FB7-35B6-4CFD-9AC6-ED1CB81B479A}">
      <dgm:prSet custT="1"/>
      <dgm:spPr/>
      <dgm:t>
        <a:bodyPr/>
        <a:lstStyle/>
        <a:p>
          <a:r>
            <a:rPr lang="en-US" sz="3200" dirty="0"/>
            <a:t>Change</a:t>
          </a:r>
        </a:p>
      </dgm:t>
    </dgm:pt>
    <dgm:pt modelId="{651DDEA8-D0BE-47AD-9101-2E7E369AE9AB}" type="parTrans" cxnId="{DA9402CE-E46F-4BFD-B412-D56913AFC41D}">
      <dgm:prSet/>
      <dgm:spPr/>
      <dgm:t>
        <a:bodyPr/>
        <a:lstStyle/>
        <a:p>
          <a:endParaRPr lang="en-US"/>
        </a:p>
      </dgm:t>
    </dgm:pt>
    <dgm:pt modelId="{E30EC697-1B2E-4AD8-893F-7E89213CE863}" type="sibTrans" cxnId="{DA9402CE-E46F-4BFD-B412-D56913AFC41D}">
      <dgm:prSet/>
      <dgm:spPr/>
      <dgm:t>
        <a:bodyPr/>
        <a:lstStyle/>
        <a:p>
          <a:endParaRPr lang="en-US"/>
        </a:p>
      </dgm:t>
    </dgm:pt>
    <dgm:pt modelId="{BA139B80-4D2C-4EC7-BEBC-22DB51176DD7}">
      <dgm:prSet custT="1"/>
      <dgm:spPr/>
      <dgm:t>
        <a:bodyPr/>
        <a:lstStyle/>
        <a:p>
          <a:r>
            <a:rPr lang="en-US" sz="1600" dirty="0"/>
            <a:t>Hearing aids today can be programmable.  Any changes in your hearing over time can be corrected by the audiologist with a simple change in the programming</a:t>
          </a:r>
        </a:p>
      </dgm:t>
    </dgm:pt>
    <dgm:pt modelId="{847511E7-0120-424F-B735-1A94704F0017}" type="parTrans" cxnId="{B0F072A4-6D28-432C-873F-90BB4CD2DFAF}">
      <dgm:prSet/>
      <dgm:spPr/>
      <dgm:t>
        <a:bodyPr/>
        <a:lstStyle/>
        <a:p>
          <a:endParaRPr lang="en-US"/>
        </a:p>
      </dgm:t>
    </dgm:pt>
    <dgm:pt modelId="{B94E2453-DF1E-46D0-B36D-44A287ADCDF7}" type="sibTrans" cxnId="{B0F072A4-6D28-432C-873F-90BB4CD2DFAF}">
      <dgm:prSet/>
      <dgm:spPr/>
      <dgm:t>
        <a:bodyPr/>
        <a:lstStyle/>
        <a:p>
          <a:endParaRPr lang="en-US"/>
        </a:p>
      </dgm:t>
    </dgm:pt>
    <dgm:pt modelId="{E69A938C-EBC1-4C71-AFD8-A00BA0550473}" type="pres">
      <dgm:prSet presAssocID="{74D27A39-52F6-4B60-9047-73CBCCCA7F84}" presName="Name0" presStyleCnt="0">
        <dgm:presLayoutVars>
          <dgm:dir/>
          <dgm:animLvl val="lvl"/>
          <dgm:resizeHandles val="exact"/>
        </dgm:presLayoutVars>
      </dgm:prSet>
      <dgm:spPr/>
    </dgm:pt>
    <dgm:pt modelId="{AA3CE454-8B50-4635-A135-357737C46C3E}" type="pres">
      <dgm:prSet presAssocID="{E2FFDA2D-EE5A-43DB-8B61-1711A5A01ADF}" presName="linNode" presStyleCnt="0"/>
      <dgm:spPr/>
    </dgm:pt>
    <dgm:pt modelId="{C16ED834-6775-42F1-B30B-7CEFCB463C32}" type="pres">
      <dgm:prSet presAssocID="{E2FFDA2D-EE5A-43DB-8B61-1711A5A01ADF}" presName="parentText" presStyleLbl="node1" presStyleIdx="0" presStyleCnt="4" custScaleX="89802" custLinFactNeighborY="-36695">
        <dgm:presLayoutVars>
          <dgm:chMax val="1"/>
          <dgm:bulletEnabled val="1"/>
        </dgm:presLayoutVars>
      </dgm:prSet>
      <dgm:spPr/>
    </dgm:pt>
    <dgm:pt modelId="{A19D05A3-2322-4A5A-913B-86CA807E751F}" type="pres">
      <dgm:prSet presAssocID="{E2FFDA2D-EE5A-43DB-8B61-1711A5A01ADF}" presName="descendantText" presStyleLbl="alignAccFollowNode1" presStyleIdx="0" presStyleCnt="4" custScaleX="114674" custLinFactNeighborX="-4563" custLinFactNeighborY="-3313">
        <dgm:presLayoutVars>
          <dgm:bulletEnabled val="1"/>
        </dgm:presLayoutVars>
      </dgm:prSet>
      <dgm:spPr/>
    </dgm:pt>
    <dgm:pt modelId="{DABE329A-1316-4B5B-B6C1-624AAFF43F94}" type="pres">
      <dgm:prSet presAssocID="{6BBCEDD3-1EAF-4011-84DF-860FEC49F943}" presName="sp" presStyleCnt="0"/>
      <dgm:spPr/>
    </dgm:pt>
    <dgm:pt modelId="{474C08DB-377F-4108-B464-EBD40F28D8B6}" type="pres">
      <dgm:prSet presAssocID="{2B31CC52-8B80-4BA2-8C0C-E24F8052ECC0}" presName="linNode" presStyleCnt="0"/>
      <dgm:spPr/>
    </dgm:pt>
    <dgm:pt modelId="{5671D171-EFC7-4E3F-BA1E-118779C8D240}" type="pres">
      <dgm:prSet presAssocID="{2B31CC52-8B80-4BA2-8C0C-E24F8052ECC0}" presName="parentText" presStyleLbl="node1" presStyleIdx="1" presStyleCnt="4" custScaleX="85749">
        <dgm:presLayoutVars>
          <dgm:chMax val="1"/>
          <dgm:bulletEnabled val="1"/>
        </dgm:presLayoutVars>
      </dgm:prSet>
      <dgm:spPr/>
    </dgm:pt>
    <dgm:pt modelId="{8C880728-1DA8-4045-856B-31B4A30C1150}" type="pres">
      <dgm:prSet presAssocID="{2B31CC52-8B80-4BA2-8C0C-E24F8052ECC0}" presName="descendantText" presStyleLbl="alignAccFollowNode1" presStyleIdx="1" presStyleCnt="4" custScaleX="109398" custScaleY="134675">
        <dgm:presLayoutVars>
          <dgm:bulletEnabled val="1"/>
        </dgm:presLayoutVars>
      </dgm:prSet>
      <dgm:spPr/>
    </dgm:pt>
    <dgm:pt modelId="{E18B7EE4-E960-49BF-AC71-DB5E1D982F3A}" type="pres">
      <dgm:prSet presAssocID="{34DD9229-9D92-4E15-877F-E266F884C135}" presName="sp" presStyleCnt="0"/>
      <dgm:spPr/>
    </dgm:pt>
    <dgm:pt modelId="{1540B339-F552-4747-998E-90D53B527D2B}" type="pres">
      <dgm:prSet presAssocID="{F5483FA3-1195-412E-84E8-E37F48B987E8}" presName="linNode" presStyleCnt="0"/>
      <dgm:spPr/>
    </dgm:pt>
    <dgm:pt modelId="{19022521-0F14-4F0F-B688-EFA281CB1E89}" type="pres">
      <dgm:prSet presAssocID="{F5483FA3-1195-412E-84E8-E37F48B987E8}" presName="parentText" presStyleLbl="node1" presStyleIdx="2" presStyleCnt="4" custScaleX="82772">
        <dgm:presLayoutVars>
          <dgm:chMax val="1"/>
          <dgm:bulletEnabled val="1"/>
        </dgm:presLayoutVars>
      </dgm:prSet>
      <dgm:spPr/>
    </dgm:pt>
    <dgm:pt modelId="{D062EB74-1E84-4201-BE78-A66BEC5BDDEA}" type="pres">
      <dgm:prSet presAssocID="{F5483FA3-1195-412E-84E8-E37F48B987E8}" presName="descendantText" presStyleLbl="alignAccFollowNode1" presStyleIdx="2" presStyleCnt="4" custScaleX="109413" custScaleY="121460" custLinFactNeighborX="72" custLinFactNeighborY="-1260">
        <dgm:presLayoutVars>
          <dgm:bulletEnabled val="1"/>
        </dgm:presLayoutVars>
      </dgm:prSet>
      <dgm:spPr/>
    </dgm:pt>
    <dgm:pt modelId="{DC769FB4-3B09-4F29-B54F-2FF8B0D09948}" type="pres">
      <dgm:prSet presAssocID="{54FBB013-C89C-455F-A9EB-F13BA6735895}" presName="sp" presStyleCnt="0"/>
      <dgm:spPr/>
    </dgm:pt>
    <dgm:pt modelId="{9990126A-E1F7-4B72-A8C3-157BFA02860E}" type="pres">
      <dgm:prSet presAssocID="{E7BE8FB7-35B6-4CFD-9AC6-ED1CB81B479A}" presName="linNode" presStyleCnt="0"/>
      <dgm:spPr/>
    </dgm:pt>
    <dgm:pt modelId="{ADEEEE4D-8DFE-4B28-A4F0-5AA170139EA1}" type="pres">
      <dgm:prSet presAssocID="{E7BE8FB7-35B6-4CFD-9AC6-ED1CB81B479A}" presName="parentText" presStyleLbl="node1" presStyleIdx="3" presStyleCnt="4" custScaleX="83126">
        <dgm:presLayoutVars>
          <dgm:chMax val="1"/>
          <dgm:bulletEnabled val="1"/>
        </dgm:presLayoutVars>
      </dgm:prSet>
      <dgm:spPr/>
    </dgm:pt>
    <dgm:pt modelId="{2FB934C2-7A16-48A1-9CC4-C875C69514B1}" type="pres">
      <dgm:prSet presAssocID="{E7BE8FB7-35B6-4CFD-9AC6-ED1CB81B479A}" presName="descendantText" presStyleLbl="alignAccFollowNode1" presStyleIdx="3" presStyleCnt="4" custScaleX="109259" custScaleY="137576">
        <dgm:presLayoutVars>
          <dgm:bulletEnabled val="1"/>
        </dgm:presLayoutVars>
      </dgm:prSet>
      <dgm:spPr/>
    </dgm:pt>
  </dgm:ptLst>
  <dgm:cxnLst>
    <dgm:cxn modelId="{76893506-F338-4A8A-9C9C-5CA8FAB83E7B}" srcId="{74D27A39-52F6-4B60-9047-73CBCCCA7F84}" destId="{F5483FA3-1195-412E-84E8-E37F48B987E8}" srcOrd="2" destOrd="0" parTransId="{614B08B9-11A3-470F-9D2E-C4EC32C80B09}" sibTransId="{54FBB013-C89C-455F-A9EB-F13BA6735895}"/>
    <dgm:cxn modelId="{D14D460C-47DC-4215-92CD-94ED69B5E0A6}" type="presOf" srcId="{2B31CC52-8B80-4BA2-8C0C-E24F8052ECC0}" destId="{5671D171-EFC7-4E3F-BA1E-118779C8D240}" srcOrd="0" destOrd="0" presId="urn:microsoft.com/office/officeart/2005/8/layout/vList5"/>
    <dgm:cxn modelId="{A5241E1F-EA1F-49E9-B92D-1EDF8E47AB72}" type="presOf" srcId="{A8D2DC8F-4781-47F9-8149-8C90B7F19C90}" destId="{A19D05A3-2322-4A5A-913B-86CA807E751F}" srcOrd="0" destOrd="0" presId="urn:microsoft.com/office/officeart/2005/8/layout/vList5"/>
    <dgm:cxn modelId="{8A5ED321-D2E3-42DD-9F68-056688541175}" type="presOf" srcId="{BA139B80-4D2C-4EC7-BEBC-22DB51176DD7}" destId="{2FB934C2-7A16-48A1-9CC4-C875C69514B1}" srcOrd="0" destOrd="0" presId="urn:microsoft.com/office/officeart/2005/8/layout/vList5"/>
    <dgm:cxn modelId="{0D1CE447-6F28-462B-9037-37491E508FF7}" srcId="{74D27A39-52F6-4B60-9047-73CBCCCA7F84}" destId="{E2FFDA2D-EE5A-43DB-8B61-1711A5A01ADF}" srcOrd="0" destOrd="0" parTransId="{9184123A-D8D8-4AA4-A730-B637A7E9DE25}" sibTransId="{6BBCEDD3-1EAF-4011-84DF-860FEC49F943}"/>
    <dgm:cxn modelId="{75428552-9B8D-4794-9395-5469B40C85F8}" srcId="{F5483FA3-1195-412E-84E8-E37F48B987E8}" destId="{467C3638-90CB-4371-8E6C-1AF9EDD31E37}" srcOrd="0" destOrd="0" parTransId="{645970AA-3615-42AD-877B-E566F7116285}" sibTransId="{EA3A1A3C-E7CE-4821-A0C8-77C1FA65D1AD}"/>
    <dgm:cxn modelId="{E6D5B164-9323-458E-A85F-3DD6708DF58F}" srcId="{74D27A39-52F6-4B60-9047-73CBCCCA7F84}" destId="{2B31CC52-8B80-4BA2-8C0C-E24F8052ECC0}" srcOrd="1" destOrd="0" parTransId="{F87E19C6-941F-403D-9921-C5DF25B1D39D}" sibTransId="{34DD9229-9D92-4E15-877F-E266F884C135}"/>
    <dgm:cxn modelId="{35290C68-696C-4293-B896-BDA5572675B0}" type="presOf" srcId="{E7BE8FB7-35B6-4CFD-9AC6-ED1CB81B479A}" destId="{ADEEEE4D-8DFE-4B28-A4F0-5AA170139EA1}" srcOrd="0" destOrd="0" presId="urn:microsoft.com/office/officeart/2005/8/layout/vList5"/>
    <dgm:cxn modelId="{2CA7776C-FEF8-48CA-8006-768C3AB9BE9C}" type="presOf" srcId="{F5483FA3-1195-412E-84E8-E37F48B987E8}" destId="{19022521-0F14-4F0F-B688-EFA281CB1E89}" srcOrd="0" destOrd="0" presId="urn:microsoft.com/office/officeart/2005/8/layout/vList5"/>
    <dgm:cxn modelId="{246AB072-C110-46A4-8046-3F5020C924E0}" type="presOf" srcId="{E2FFDA2D-EE5A-43DB-8B61-1711A5A01ADF}" destId="{C16ED834-6775-42F1-B30B-7CEFCB463C32}" srcOrd="0" destOrd="0" presId="urn:microsoft.com/office/officeart/2005/8/layout/vList5"/>
    <dgm:cxn modelId="{980FA88C-A3D5-4B9B-8EC4-200E9602D06B}" type="presOf" srcId="{74D27A39-52F6-4B60-9047-73CBCCCA7F84}" destId="{E69A938C-EBC1-4C71-AFD8-A00BA0550473}" srcOrd="0" destOrd="0" presId="urn:microsoft.com/office/officeart/2005/8/layout/vList5"/>
    <dgm:cxn modelId="{B3A0379B-71AC-465F-BA6A-75C1DCFAF0F3}" type="presOf" srcId="{467C3638-90CB-4371-8E6C-1AF9EDD31E37}" destId="{D062EB74-1E84-4201-BE78-A66BEC5BDDEA}" srcOrd="0" destOrd="0" presId="urn:microsoft.com/office/officeart/2005/8/layout/vList5"/>
    <dgm:cxn modelId="{B0F072A4-6D28-432C-873F-90BB4CD2DFAF}" srcId="{E7BE8FB7-35B6-4CFD-9AC6-ED1CB81B479A}" destId="{BA139B80-4D2C-4EC7-BEBC-22DB51176DD7}" srcOrd="0" destOrd="0" parTransId="{847511E7-0120-424F-B735-1A94704F0017}" sibTransId="{B94E2453-DF1E-46D0-B36D-44A287ADCDF7}"/>
    <dgm:cxn modelId="{79D1FBB6-C1FA-4989-A321-C29B21AD5CE0}" srcId="{2B31CC52-8B80-4BA2-8C0C-E24F8052ECC0}" destId="{E9C06244-3BA5-45CD-A692-A0D81D6BC743}" srcOrd="0" destOrd="0" parTransId="{A7AF83A5-1C6E-4164-93FE-37A22C7A7549}" sibTransId="{B3E67C13-9263-45BD-AE3D-E3BB786DF5A8}"/>
    <dgm:cxn modelId="{E7E95DC5-23C4-42EB-BFAD-1271C6D943C4}" srcId="{E2FFDA2D-EE5A-43DB-8B61-1711A5A01ADF}" destId="{A8D2DC8F-4781-47F9-8149-8C90B7F19C90}" srcOrd="0" destOrd="0" parTransId="{37427533-8893-4AC2-81C3-2D5653D27085}" sibTransId="{59B4AF17-44FC-4AFD-81AF-464825C7E68C}"/>
    <dgm:cxn modelId="{DA9402CE-E46F-4BFD-B412-D56913AFC41D}" srcId="{74D27A39-52F6-4B60-9047-73CBCCCA7F84}" destId="{E7BE8FB7-35B6-4CFD-9AC6-ED1CB81B479A}" srcOrd="3" destOrd="0" parTransId="{651DDEA8-D0BE-47AD-9101-2E7E369AE9AB}" sibTransId="{E30EC697-1B2E-4AD8-893F-7E89213CE863}"/>
    <dgm:cxn modelId="{9F4116CE-FCE4-4163-AF67-2B0630EB57A2}" type="presOf" srcId="{E9C06244-3BA5-45CD-A692-A0D81D6BC743}" destId="{8C880728-1DA8-4045-856B-31B4A30C1150}" srcOrd="0" destOrd="0" presId="urn:microsoft.com/office/officeart/2005/8/layout/vList5"/>
    <dgm:cxn modelId="{84BE2FA4-7429-4CFB-9611-39E82B2176DC}" type="presParOf" srcId="{E69A938C-EBC1-4C71-AFD8-A00BA0550473}" destId="{AA3CE454-8B50-4635-A135-357737C46C3E}" srcOrd="0" destOrd="0" presId="urn:microsoft.com/office/officeart/2005/8/layout/vList5"/>
    <dgm:cxn modelId="{A26AF98D-A99A-4829-8830-B125B348CEFC}" type="presParOf" srcId="{AA3CE454-8B50-4635-A135-357737C46C3E}" destId="{C16ED834-6775-42F1-B30B-7CEFCB463C32}" srcOrd="0" destOrd="0" presId="urn:microsoft.com/office/officeart/2005/8/layout/vList5"/>
    <dgm:cxn modelId="{95E04F15-8583-444E-ABDE-965865D7A14D}" type="presParOf" srcId="{AA3CE454-8B50-4635-A135-357737C46C3E}" destId="{A19D05A3-2322-4A5A-913B-86CA807E751F}" srcOrd="1" destOrd="0" presId="urn:microsoft.com/office/officeart/2005/8/layout/vList5"/>
    <dgm:cxn modelId="{E44D1053-E193-48DE-AE1F-88506B44C995}" type="presParOf" srcId="{E69A938C-EBC1-4C71-AFD8-A00BA0550473}" destId="{DABE329A-1316-4B5B-B6C1-624AAFF43F94}" srcOrd="1" destOrd="0" presId="urn:microsoft.com/office/officeart/2005/8/layout/vList5"/>
    <dgm:cxn modelId="{7414D48D-1B22-4F28-A1C2-A355EB7E7F77}" type="presParOf" srcId="{E69A938C-EBC1-4C71-AFD8-A00BA0550473}" destId="{474C08DB-377F-4108-B464-EBD40F28D8B6}" srcOrd="2" destOrd="0" presId="urn:microsoft.com/office/officeart/2005/8/layout/vList5"/>
    <dgm:cxn modelId="{39C3733D-12F7-4E89-BEBF-2C642470F4B4}" type="presParOf" srcId="{474C08DB-377F-4108-B464-EBD40F28D8B6}" destId="{5671D171-EFC7-4E3F-BA1E-118779C8D240}" srcOrd="0" destOrd="0" presId="urn:microsoft.com/office/officeart/2005/8/layout/vList5"/>
    <dgm:cxn modelId="{9FC150BF-9D7B-4053-8686-D6678C68186B}" type="presParOf" srcId="{474C08DB-377F-4108-B464-EBD40F28D8B6}" destId="{8C880728-1DA8-4045-856B-31B4A30C1150}" srcOrd="1" destOrd="0" presId="urn:microsoft.com/office/officeart/2005/8/layout/vList5"/>
    <dgm:cxn modelId="{95E328CA-32EE-4CD7-99D7-06376CB64B32}" type="presParOf" srcId="{E69A938C-EBC1-4C71-AFD8-A00BA0550473}" destId="{E18B7EE4-E960-49BF-AC71-DB5E1D982F3A}" srcOrd="3" destOrd="0" presId="urn:microsoft.com/office/officeart/2005/8/layout/vList5"/>
    <dgm:cxn modelId="{25E5B9A1-65D3-45E2-B515-882D0814F104}" type="presParOf" srcId="{E69A938C-EBC1-4C71-AFD8-A00BA0550473}" destId="{1540B339-F552-4747-998E-90D53B527D2B}" srcOrd="4" destOrd="0" presId="urn:microsoft.com/office/officeart/2005/8/layout/vList5"/>
    <dgm:cxn modelId="{B17CC0E9-4B51-455C-8153-F6ABB91FC497}" type="presParOf" srcId="{1540B339-F552-4747-998E-90D53B527D2B}" destId="{19022521-0F14-4F0F-B688-EFA281CB1E89}" srcOrd="0" destOrd="0" presId="urn:microsoft.com/office/officeart/2005/8/layout/vList5"/>
    <dgm:cxn modelId="{8DB4D1BE-2727-46A3-B5F8-7944AB81B9AD}" type="presParOf" srcId="{1540B339-F552-4747-998E-90D53B527D2B}" destId="{D062EB74-1E84-4201-BE78-A66BEC5BDDEA}" srcOrd="1" destOrd="0" presId="urn:microsoft.com/office/officeart/2005/8/layout/vList5"/>
    <dgm:cxn modelId="{6EECD837-CF54-4C75-9430-A0D8CD8B1FC7}" type="presParOf" srcId="{E69A938C-EBC1-4C71-AFD8-A00BA0550473}" destId="{DC769FB4-3B09-4F29-B54F-2FF8B0D09948}" srcOrd="5" destOrd="0" presId="urn:microsoft.com/office/officeart/2005/8/layout/vList5"/>
    <dgm:cxn modelId="{284952C5-114D-474C-943F-7340998ECB9A}" type="presParOf" srcId="{E69A938C-EBC1-4C71-AFD8-A00BA0550473}" destId="{9990126A-E1F7-4B72-A8C3-157BFA02860E}" srcOrd="6" destOrd="0" presId="urn:microsoft.com/office/officeart/2005/8/layout/vList5"/>
    <dgm:cxn modelId="{DE47FA02-F79D-49CF-817E-4C52DB3799CE}" type="presParOf" srcId="{9990126A-E1F7-4B72-A8C3-157BFA02860E}" destId="{ADEEEE4D-8DFE-4B28-A4F0-5AA170139EA1}" srcOrd="0" destOrd="0" presId="urn:microsoft.com/office/officeart/2005/8/layout/vList5"/>
    <dgm:cxn modelId="{1298C42C-4263-478F-96C1-752ECB1897AB}" type="presParOf" srcId="{9990126A-E1F7-4B72-A8C3-157BFA02860E}" destId="{2FB934C2-7A16-48A1-9CC4-C875C69514B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D05A3-2322-4A5A-913B-86CA807E751F}">
      <dsp:nvSpPr>
        <dsp:cNvPr id="0" name=""/>
        <dsp:cNvSpPr/>
      </dsp:nvSpPr>
      <dsp:spPr>
        <a:xfrm rot="5400000">
          <a:off x="3728461" y="-1755105"/>
          <a:ext cx="858596" cy="45284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offer the ability to link directly to your phones  </a:t>
          </a:r>
        </a:p>
      </dsp:txBody>
      <dsp:txXfrm rot="-5400000">
        <a:off x="1893510" y="121759"/>
        <a:ext cx="4486586" cy="774770"/>
      </dsp:txXfrm>
    </dsp:sp>
    <dsp:sp modelId="{C16ED834-6775-42F1-B30B-7CEFCB463C32}">
      <dsp:nvSpPr>
        <dsp:cNvPr id="0" name=""/>
        <dsp:cNvSpPr/>
      </dsp:nvSpPr>
      <dsp:spPr>
        <a:xfrm>
          <a:off x="75" y="0"/>
          <a:ext cx="1994793" cy="1073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Offer</a:t>
          </a:r>
        </a:p>
      </dsp:txBody>
      <dsp:txXfrm>
        <a:off x="52467" y="52392"/>
        <a:ext cx="1890009" cy="968461"/>
      </dsp:txXfrm>
    </dsp:sp>
    <dsp:sp modelId="{8C880728-1DA8-4045-856B-31B4A30C1150}">
      <dsp:nvSpPr>
        <dsp:cNvPr id="0" name=""/>
        <dsp:cNvSpPr/>
      </dsp:nvSpPr>
      <dsp:spPr>
        <a:xfrm rot="5400000">
          <a:off x="3684118" y="-558921"/>
          <a:ext cx="1156314" cy="45299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automatically reduce background noise in a restaurant or other group settings. </a:t>
          </a:r>
        </a:p>
      </dsp:txBody>
      <dsp:txXfrm rot="-5400000">
        <a:off x="1997322" y="1184322"/>
        <a:ext cx="4473461" cy="1043420"/>
      </dsp:txXfrm>
    </dsp:sp>
    <dsp:sp modelId="{5671D171-EFC7-4E3F-BA1E-118779C8D240}">
      <dsp:nvSpPr>
        <dsp:cNvPr id="0" name=""/>
        <dsp:cNvSpPr/>
      </dsp:nvSpPr>
      <dsp:spPr>
        <a:xfrm>
          <a:off x="75" y="1169409"/>
          <a:ext cx="1997246" cy="1073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Reduce</a:t>
          </a:r>
        </a:p>
      </dsp:txBody>
      <dsp:txXfrm>
        <a:off x="52467" y="1221801"/>
        <a:ext cx="1892462" cy="968461"/>
      </dsp:txXfrm>
    </dsp:sp>
    <dsp:sp modelId="{D062EB74-1E84-4201-BE78-A66BEC5BDDEA}">
      <dsp:nvSpPr>
        <dsp:cNvPr id="0" name=""/>
        <dsp:cNvSpPr/>
      </dsp:nvSpPr>
      <dsp:spPr>
        <a:xfrm rot="5400000">
          <a:off x="3710694" y="578305"/>
          <a:ext cx="1042851" cy="45707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Some hearing aids can link loop (hearing loop) to a T-coil (telecoil) available in some public places, such as religious venues, train stations or sports arenas.</a:t>
          </a:r>
        </a:p>
      </dsp:txBody>
      <dsp:txXfrm rot="-5400000">
        <a:off x="1946769" y="2393138"/>
        <a:ext cx="4519793" cy="941035"/>
      </dsp:txXfrm>
    </dsp:sp>
    <dsp:sp modelId="{19022521-0F14-4F0F-B688-EFA281CB1E89}">
      <dsp:nvSpPr>
        <dsp:cNvPr id="0" name=""/>
        <dsp:cNvSpPr/>
      </dsp:nvSpPr>
      <dsp:spPr>
        <a:xfrm>
          <a:off x="75" y="2337852"/>
          <a:ext cx="1945001" cy="1073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Link</a:t>
          </a:r>
        </a:p>
      </dsp:txBody>
      <dsp:txXfrm>
        <a:off x="52467" y="2390244"/>
        <a:ext cx="1840217" cy="968461"/>
      </dsp:txXfrm>
    </dsp:sp>
    <dsp:sp modelId="{2FB934C2-7A16-48A1-9CC4-C875C69514B1}">
      <dsp:nvSpPr>
        <dsp:cNvPr id="0" name=""/>
        <dsp:cNvSpPr/>
      </dsp:nvSpPr>
      <dsp:spPr>
        <a:xfrm rot="5400000">
          <a:off x="3640782" y="1775466"/>
          <a:ext cx="1181222" cy="455981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Hearing aids today can be programmable.  Any changes in your hearing over time can be corrected by the audiologist with a simple change in the programming</a:t>
          </a:r>
        </a:p>
      </dsp:txBody>
      <dsp:txXfrm rot="-5400000">
        <a:off x="1951488" y="3522424"/>
        <a:ext cx="4502148" cy="1065896"/>
      </dsp:txXfrm>
    </dsp:sp>
    <dsp:sp modelId="{ADEEEE4D-8DFE-4B28-A4F0-5AA170139EA1}">
      <dsp:nvSpPr>
        <dsp:cNvPr id="0" name=""/>
        <dsp:cNvSpPr/>
      </dsp:nvSpPr>
      <dsp:spPr>
        <a:xfrm>
          <a:off x="75" y="3518748"/>
          <a:ext cx="1951412" cy="10732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Change</a:t>
          </a:r>
        </a:p>
      </dsp:txBody>
      <dsp:txXfrm>
        <a:off x="52467" y="3571140"/>
        <a:ext cx="1846628" cy="9684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98C65-47F7-426F-87E5-F2E15DA4E817}" type="datetimeFigureOut">
              <a:rPr lang="en-US" smtClean="0"/>
              <a:t>9/21/23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82C500-BA96-4DD0-B96A-28CE788D0690}" type="slidenum">
              <a:rPr lang="en-US" smtClean="0"/>
              <a:t>‹#›</a:t>
            </a:fld>
            <a:endParaRPr lang="en-US"/>
          </a:p>
        </p:txBody>
      </p:sp>
    </p:spTree>
    <p:extLst>
      <p:ext uri="{BB962C8B-B14F-4D97-AF65-F5344CB8AC3E}">
        <p14:creationId xmlns:p14="http://schemas.microsoft.com/office/powerpoint/2010/main" val="97805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ncbi.nlm.nih.gov/pubmed/?term=Cardenal%20M%5bAuthor%5d&amp;cauthor=true&amp;cauthor_uid=27906862" TargetMode="External"/><Relationship Id="rId3" Type="http://schemas.openxmlformats.org/officeDocument/2006/relationships/hyperlink" Target="https://www.ncbi.nlm.nih.gov/pubmed/?term=Ooley%20C%5bAuthor%5d&amp;cauthor=true&amp;cauthor_uid=27906862" TargetMode="External"/><Relationship Id="rId7" Type="http://schemas.openxmlformats.org/officeDocument/2006/relationships/hyperlink" Target="https://www.ncbi.nlm.nih.gov/pubmed/?term=Rock%20N%5bAuthor%5d&amp;cauthor=true&amp;cauthor_uid=2790686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ncbi.nlm.nih.gov/pubmed/?term=Kim%20A%5bAuthor%5d&amp;cauthor=true&amp;cauthor_uid=27906862" TargetMode="External"/><Relationship Id="rId11" Type="http://schemas.openxmlformats.org/officeDocument/2006/relationships/hyperlink" Target="https://www.ncbi.nlm.nih.gov/pubmed/?term=Hayes%20J%5bAuthor%5d&amp;cauthor=true&amp;cauthor_uid=27906862" TargetMode="External"/><Relationship Id="rId5" Type="http://schemas.openxmlformats.org/officeDocument/2006/relationships/hyperlink" Target="https://www.ncbi.nlm.nih.gov/pubmed/?term=Le%20K%5bAuthor%5d&amp;cauthor=true&amp;cauthor_uid=27906862" TargetMode="External"/><Relationship Id="rId10" Type="http://schemas.openxmlformats.org/officeDocument/2006/relationships/hyperlink" Target="https://www.ncbi.nlm.nih.gov/pubmed/?term=Aldrich%20D%5bAuthor%5d&amp;cauthor=true&amp;cauthor_uid=27906862" TargetMode="External"/><Relationship Id="rId4" Type="http://schemas.openxmlformats.org/officeDocument/2006/relationships/hyperlink" Target="https://www.ncbi.nlm.nih.gov/pubmed/?term=Jun%20W%5bAuthor%5d&amp;cauthor=true&amp;cauthor_uid=27906862" TargetMode="External"/><Relationship Id="rId9" Type="http://schemas.openxmlformats.org/officeDocument/2006/relationships/hyperlink" Target="https://www.ncbi.nlm.nih.gov/pubmed/?term=Kline%20R%5bAuthor%5d&amp;cauthor=true&amp;cauthor_uid=2790686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Constantia"/>
              <a:buNone/>
            </a:pPr>
            <a:r>
              <a:rPr lang="en-US" sz="1600" b="0" i="0" u="none" strike="noStrike" cap="none" dirty="0">
                <a:solidFill>
                  <a:srgbClr val="000000"/>
                </a:solidFill>
                <a:latin typeface="Constantia"/>
                <a:ea typeface="Constantia"/>
                <a:cs typeface="Constantia"/>
                <a:sym typeface="Constantia"/>
              </a:rPr>
              <a:t>This presentation will detail the impact of chronic disease on hearing and how the audiologist can raise awareness and focus resources on early identification of ADULT hearing loss.</a:t>
            </a:r>
            <a:endParaRPr dirty="0"/>
          </a:p>
          <a:p>
            <a:pPr marL="0" marR="0" lvl="0" indent="0" algn="l" rtl="0">
              <a:spcBef>
                <a:spcPts val="0"/>
              </a:spcBef>
              <a:spcAft>
                <a:spcPts val="0"/>
              </a:spcAft>
              <a:buNone/>
            </a:pPr>
            <a:r>
              <a:rPr lang="en-US" sz="1600" b="0" i="0" u="none" strike="noStrike" cap="none" dirty="0">
                <a:solidFill>
                  <a:schemeClr val="dk1"/>
                </a:solidFill>
                <a:latin typeface="Constantia"/>
                <a:ea typeface="Constantia"/>
                <a:cs typeface="Constantia"/>
                <a:sym typeface="Constantia"/>
              </a:rPr>
              <a:t>The audiology profession deals with a handicap that is often not seen nor diagnosed.  We know the incidence of hearing loss in the age category over 65 years is 25%, but is this due to age only?  As we age, the occurrence of chronic diseases and treatment with ototoxic medications become more frequent.  This presentation will detail the impact of chronic disease on hearing and how the audiologist can raise awareness and focus resources on early identification of ADULT hearing loss.</a:t>
            </a:r>
            <a:endParaRPr dirty="0"/>
          </a:p>
          <a:p>
            <a:pPr marL="0" marR="0" lvl="0" indent="0" algn="l" rtl="0">
              <a:spcBef>
                <a:spcPts val="0"/>
              </a:spcBef>
              <a:spcAft>
                <a:spcPts val="0"/>
              </a:spcAft>
              <a:buNone/>
            </a:pPr>
            <a:endParaRPr sz="1600" b="0" i="0" u="none" strike="noStrike" cap="none" dirty="0">
              <a:solidFill>
                <a:schemeClr val="dk1"/>
              </a:solidFill>
              <a:latin typeface="Constantia"/>
              <a:ea typeface="Constantia"/>
              <a:cs typeface="Constantia"/>
              <a:sym typeface="Constantia"/>
            </a:endParaRPr>
          </a:p>
        </p:txBody>
      </p:sp>
      <p:sp>
        <p:nvSpPr>
          <p:cNvPr id="292" name="Google Shape;29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onstantia"/>
                <a:ea typeface="Constantia"/>
                <a:cs typeface="Constantia"/>
                <a:sym typeface="Constant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a:ln>
                <a:noFill/>
              </a:ln>
              <a:solidFill>
                <a:srgbClr val="000000"/>
              </a:solidFill>
              <a:effectLst/>
              <a:uLnTx/>
              <a:uFillTx/>
              <a:latin typeface="Constantia"/>
              <a:ea typeface="Constantia"/>
              <a:cs typeface="Constantia"/>
              <a:sym typeface="Constant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ea typeface="Constantia"/>
                <a:cs typeface="Constantia"/>
                <a:sym typeface="Constantia"/>
              </a:rPr>
              <a:t>Diabetes and high blood glucose can cause tiny blood vessels to break in the inner ear and disrupts sound reception.  Up to 30% of persons with diabetes will have a hearing problem or auditory processing issue.</a:t>
            </a:r>
          </a:p>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sym typeface="Constantia"/>
              </a:rPr>
              <a:t>The kidney and blood supply in the inner ear share physiologic, ultrastructural and </a:t>
            </a:r>
            <a:r>
              <a:rPr lang="en-US" sz="1600" b="0" i="0" u="none" strike="noStrike" cap="none" dirty="0" err="1">
                <a:solidFill>
                  <a:schemeClr val="dk1"/>
                </a:solidFill>
                <a:latin typeface="Constantia"/>
                <a:sym typeface="Constantia"/>
              </a:rPr>
              <a:t>antigenetic</a:t>
            </a:r>
            <a:r>
              <a:rPr lang="en-US" sz="1600" b="0" i="0" u="none" strike="noStrike" cap="none" dirty="0">
                <a:solidFill>
                  <a:schemeClr val="dk1"/>
                </a:solidFill>
                <a:latin typeface="Constantia"/>
                <a:sym typeface="Constantia"/>
              </a:rPr>
              <a:t> similarities. Diabetes usually leads to kidney issues in 44% of people.</a:t>
            </a:r>
          </a:p>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sym typeface="Constantia"/>
              </a:rPr>
              <a:t>Cardiovascular disease affects the large blood vessels and can cause inadequate blood supply and trauma to the inner ear.  About 80% of people with cardiovascular disease will experience a hearing loss.  Strokes usually decrease hearing on the affected side of the brain. </a:t>
            </a:r>
          </a:p>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sym typeface="Constantia"/>
              </a:rPr>
              <a:t>Hypothyroidism (under active thyroid) can cause hearing loss that may be treatable or is permanent.  The more severe the hypothyroidism, the worse the hearing loss.</a:t>
            </a:r>
          </a:p>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sym typeface="Constantia"/>
              </a:rPr>
              <a:t>Alzheimer’s disease can show more symptoms of not hearing, so a hearing test is necessary to determine how much of the hearing loss is from </a:t>
            </a:r>
            <a:r>
              <a:rPr lang="en-US" sz="1600" b="0" i="0" u="none" strike="noStrike" cap="none" dirty="0" err="1">
                <a:solidFill>
                  <a:schemeClr val="dk1"/>
                </a:solidFill>
                <a:latin typeface="Constantia"/>
                <a:sym typeface="Constantia"/>
              </a:rPr>
              <a:t>Alzheimers</a:t>
            </a:r>
            <a:r>
              <a:rPr lang="en-US" sz="1600" b="0" i="0" u="none" strike="noStrike" cap="none" dirty="0">
                <a:solidFill>
                  <a:schemeClr val="dk1"/>
                </a:solidFill>
                <a:latin typeface="Constantia"/>
                <a:sym typeface="Constantia"/>
              </a:rPr>
              <a:t> and how much is from not being able to hear or understand well.</a:t>
            </a:r>
          </a:p>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sym typeface="Constantia"/>
              </a:rPr>
              <a:t>Paget’s disease affects both vision and hearing and must be monitored and treated by the audiologist. </a:t>
            </a:r>
            <a:endParaRPr dirty="0"/>
          </a:p>
          <a:p>
            <a:pPr marL="0" marR="0" lvl="0" indent="0" algn="l" rtl="0">
              <a:lnSpc>
                <a:spcPct val="100000"/>
              </a:lnSpc>
              <a:spcBef>
                <a:spcPts val="0"/>
              </a:spcBef>
              <a:spcAft>
                <a:spcPts val="0"/>
              </a:spcAft>
              <a:buClr>
                <a:schemeClr val="dk1"/>
              </a:buClr>
              <a:buSzPts val="1600"/>
              <a:buFont typeface="Constantia"/>
              <a:buNone/>
            </a:pPr>
            <a:endParaRPr sz="1600" b="0" i="0" u="none" strike="noStrike" cap="none" dirty="0">
              <a:solidFill>
                <a:schemeClr val="dk1"/>
              </a:solidFill>
              <a:latin typeface="Constantia"/>
              <a:ea typeface="Constantia"/>
              <a:cs typeface="Constantia"/>
              <a:sym typeface="Constantia"/>
            </a:endParaRPr>
          </a:p>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ea typeface="Constantia"/>
                <a:cs typeface="Constantia"/>
                <a:sym typeface="Constantia"/>
              </a:rPr>
              <a:t>Photo credit: https://img.webmd.com/dtmcms/live/webmd/consumer_assets/site_images/article_thumbnails/quizzes/type2_diabetes_rmq/493x335_type2_diabetes_rmq.jpg?resize=400px:*&amp;output-quality=50</a:t>
            </a:r>
            <a:endParaRPr dirty="0"/>
          </a:p>
          <a:p>
            <a:pPr marL="0" marR="0" lvl="0" indent="0" algn="l" rtl="0">
              <a:spcBef>
                <a:spcPts val="0"/>
              </a:spcBef>
              <a:spcAft>
                <a:spcPts val="0"/>
              </a:spcAft>
              <a:buNone/>
            </a:pPr>
            <a:endParaRPr sz="1600" b="0" i="0" u="none" strike="noStrike" cap="none" dirty="0">
              <a:solidFill>
                <a:schemeClr val="dk1"/>
              </a:solidFill>
              <a:latin typeface="Constantia"/>
              <a:ea typeface="Constantia"/>
              <a:cs typeface="Constantia"/>
              <a:sym typeface="Constantia"/>
            </a:endParaRPr>
          </a:p>
        </p:txBody>
      </p:sp>
      <p:sp>
        <p:nvSpPr>
          <p:cNvPr id="368" name="Google Shape;3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black"/>
                </a:solidFill>
                <a:effectLst/>
                <a:uLnTx/>
                <a:uFillTx/>
                <a:latin typeface="Constantia"/>
                <a:ea typeface="Constantia"/>
                <a:cs typeface="Constantia"/>
                <a:sym typeface="Constantia"/>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prstClr val="black"/>
              </a:solidFill>
              <a:effectLst/>
              <a:uLnTx/>
              <a:uFillTx/>
              <a:latin typeface="Constantia"/>
              <a:ea typeface="Constantia"/>
              <a:cs typeface="Constantia"/>
              <a:sym typeface="Constant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sym typeface="Constantia"/>
              </a:rPr>
              <a:t>Loop inhibiting diuretics such as Lasix or Furosemide can affect your hearing. </a:t>
            </a:r>
          </a:p>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sym typeface="Constantia"/>
              </a:rPr>
              <a:t>Infection control medications such as gentamycin, neomycin, and other aminoglycoside antibiotic management must be monitored during the time of administration, and even for 6 months after completion of stopping these medications.  Set up a hearing monitoring with an audiologist during the time you are taking these medications and for 6 months after stopping.  Kidney issues may keep the medications in the system longer since they are normally cleared through the kidneys. </a:t>
            </a:r>
          </a:p>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sym typeface="Constantia"/>
              </a:rPr>
              <a:t>Pain medications such as aspirin, </a:t>
            </a:r>
            <a:r>
              <a:rPr lang="en-US" sz="1600" b="0" i="0" u="none" strike="noStrike" cap="none" dirty="0" err="1">
                <a:solidFill>
                  <a:schemeClr val="dk1"/>
                </a:solidFill>
                <a:latin typeface="Constantia"/>
                <a:sym typeface="Constantia"/>
              </a:rPr>
              <a:t>darvon</a:t>
            </a:r>
            <a:r>
              <a:rPr lang="en-US" sz="1600" b="0" i="0" u="none" strike="noStrike" cap="none" dirty="0">
                <a:solidFill>
                  <a:schemeClr val="dk1"/>
                </a:solidFill>
                <a:latin typeface="Constantia"/>
                <a:sym typeface="Constantia"/>
              </a:rPr>
              <a:t>, </a:t>
            </a:r>
            <a:r>
              <a:rPr lang="en-US" sz="1600" b="0" i="0" u="none" strike="noStrike" cap="none" dirty="0" err="1">
                <a:solidFill>
                  <a:schemeClr val="dk1"/>
                </a:solidFill>
                <a:latin typeface="Constantia"/>
                <a:sym typeface="Constantia"/>
              </a:rPr>
              <a:t>darvocet</a:t>
            </a:r>
            <a:r>
              <a:rPr lang="en-US" sz="1600" b="0" i="0" u="none" strike="noStrike" cap="none" dirty="0">
                <a:solidFill>
                  <a:schemeClr val="dk1"/>
                </a:solidFill>
                <a:latin typeface="Constantia"/>
                <a:sym typeface="Constantia"/>
              </a:rPr>
              <a:t>, </a:t>
            </a:r>
            <a:r>
              <a:rPr lang="en-US" sz="1600" b="0" i="0" u="none" strike="noStrike" cap="none" dirty="0" err="1">
                <a:solidFill>
                  <a:schemeClr val="dk1"/>
                </a:solidFill>
                <a:latin typeface="Constantia"/>
                <a:sym typeface="Constantia"/>
              </a:rPr>
              <a:t>advil</a:t>
            </a:r>
            <a:r>
              <a:rPr lang="en-US" sz="1600" b="0" i="0" u="none" strike="noStrike" cap="none" dirty="0">
                <a:solidFill>
                  <a:schemeClr val="dk1"/>
                </a:solidFill>
                <a:latin typeface="Constantia"/>
                <a:sym typeface="Constantia"/>
              </a:rPr>
              <a:t>, </a:t>
            </a:r>
            <a:r>
              <a:rPr lang="en-US" sz="1600" b="0" i="0" u="none" strike="noStrike" cap="none" dirty="0" err="1">
                <a:solidFill>
                  <a:schemeClr val="dk1"/>
                </a:solidFill>
                <a:latin typeface="Constantia"/>
                <a:sym typeface="Constantia"/>
              </a:rPr>
              <a:t>naproxin</a:t>
            </a:r>
            <a:r>
              <a:rPr lang="en-US" sz="1600" b="0" i="0" u="none" strike="noStrike" cap="none" dirty="0">
                <a:solidFill>
                  <a:schemeClr val="dk1"/>
                </a:solidFill>
                <a:latin typeface="Constantia"/>
                <a:sym typeface="Constantia"/>
              </a:rPr>
              <a:t> can cause hearing loss and ringing in the ears (tinnitus).  Tinnitus is the warning sign of damage to the ears.  Quinine (</a:t>
            </a:r>
            <a:r>
              <a:rPr lang="en-US" sz="1600" b="0" i="0" u="none" strike="noStrike" cap="none" dirty="0" err="1">
                <a:solidFill>
                  <a:schemeClr val="dk1"/>
                </a:solidFill>
                <a:latin typeface="Constantia"/>
                <a:sym typeface="Constantia"/>
              </a:rPr>
              <a:t>Requip</a:t>
            </a:r>
            <a:r>
              <a:rPr lang="en-US" sz="1600" b="0" i="0" u="none" strike="noStrike" cap="none" dirty="0">
                <a:solidFill>
                  <a:schemeClr val="dk1"/>
                </a:solidFill>
                <a:latin typeface="Constantia"/>
                <a:sym typeface="Constantia"/>
              </a:rPr>
              <a:t>, tonic water) can cause a mild to severe hearing loss.  Using these medications during pregnancy can cause hearing loss in the infant.</a:t>
            </a:r>
          </a:p>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sym typeface="Constantia"/>
              </a:rPr>
              <a:t>High risk factors: impaired renal function, prolonged treatment course, advanced age (over 65), previous treatments with these medications, and noise exposure while taking these medications.</a:t>
            </a:r>
            <a:endParaRPr dirty="0"/>
          </a:p>
          <a:p>
            <a:pPr marL="0" marR="0" lvl="0" indent="0" algn="l" rtl="0">
              <a:lnSpc>
                <a:spcPct val="100000"/>
              </a:lnSpc>
              <a:spcBef>
                <a:spcPts val="0"/>
              </a:spcBef>
              <a:spcAft>
                <a:spcPts val="0"/>
              </a:spcAft>
              <a:buClr>
                <a:schemeClr val="dk1"/>
              </a:buClr>
              <a:buSzPts val="1600"/>
              <a:buFont typeface="Constantia"/>
              <a:buNone/>
            </a:pPr>
            <a:endParaRPr sz="1600" b="0" i="0" u="none" strike="noStrike" cap="none" dirty="0">
              <a:solidFill>
                <a:schemeClr val="dk1"/>
              </a:solidFill>
              <a:latin typeface="Constantia"/>
              <a:ea typeface="Constantia"/>
              <a:cs typeface="Constantia"/>
              <a:sym typeface="Constantia"/>
            </a:endParaRPr>
          </a:p>
          <a:p>
            <a:pPr marL="0" marR="0" lvl="0" indent="0" algn="l" rtl="0">
              <a:lnSpc>
                <a:spcPct val="100000"/>
              </a:lnSpc>
              <a:spcBef>
                <a:spcPts val="0"/>
              </a:spcBef>
              <a:spcAft>
                <a:spcPts val="0"/>
              </a:spcAft>
              <a:buClr>
                <a:schemeClr val="dk1"/>
              </a:buClr>
              <a:buSzPts val="1600"/>
              <a:buFont typeface="Constantia"/>
              <a:buNone/>
            </a:pPr>
            <a:r>
              <a:rPr lang="en-US" sz="1600" b="0" i="0" u="none" strike="noStrike" cap="none" dirty="0">
                <a:solidFill>
                  <a:schemeClr val="dk1"/>
                </a:solidFill>
                <a:latin typeface="Constantia"/>
                <a:ea typeface="Constantia"/>
                <a:cs typeface="Constantia"/>
                <a:sym typeface="Constantia"/>
              </a:rPr>
              <a:t>Photo credit: https://img.webmd.com/dtmcms/live/webmd/consumer_assets/site_images/article_thumbnails/quizzes/type2_diabetes_rmq/493x335_type2_diabetes_rmq.jpg?resize=400px:*&amp;output-quality=50</a:t>
            </a:r>
            <a:endParaRPr dirty="0"/>
          </a:p>
          <a:p>
            <a:pPr marL="0" marR="0" lvl="0" indent="0" algn="l" rtl="0">
              <a:spcBef>
                <a:spcPts val="0"/>
              </a:spcBef>
              <a:spcAft>
                <a:spcPts val="0"/>
              </a:spcAft>
              <a:buNone/>
            </a:pPr>
            <a:endParaRPr sz="1600" b="0" i="0" u="none" strike="noStrike" cap="none" dirty="0">
              <a:solidFill>
                <a:schemeClr val="dk1"/>
              </a:solidFill>
              <a:latin typeface="Constantia"/>
              <a:ea typeface="Constantia"/>
              <a:cs typeface="Constantia"/>
              <a:sym typeface="Constantia"/>
            </a:endParaRPr>
          </a:p>
        </p:txBody>
      </p:sp>
      <p:sp>
        <p:nvSpPr>
          <p:cNvPr id="368" name="Google Shape;3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prstClr val="black"/>
                </a:solidFill>
                <a:effectLst/>
                <a:uLnTx/>
                <a:uFillTx/>
                <a:latin typeface="Constantia"/>
                <a:ea typeface="Constantia"/>
                <a:cs typeface="Constantia"/>
                <a:sym typeface="Constantia"/>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prstClr val="black"/>
              </a:solidFill>
              <a:effectLst/>
              <a:uLnTx/>
              <a:uFillTx/>
              <a:latin typeface="Constantia"/>
              <a:ea typeface="Constantia"/>
              <a:cs typeface="Constantia"/>
              <a:sym typeface="Constanti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Noise exposure can be at concerts, football and basketball games, racing, plane trips.  These venues usually exceed safe loudness levels.  Wear ear plugs when going to these places.  Working in factories, car repair, construction can also expose you to excessive noise.  You will notice ringing and a decrease in hearing if your hearing is not protected.  Accidents and hospitalizations can also cause hearing loss, with medical issues such as traumatic brain injury, stroke, infections.  If you have fallen recently or fear falling, ask for a Vestibular Evaluation from an audiologist.</a:t>
            </a:r>
          </a:p>
          <a:p>
            <a:r>
              <a:rPr lang="en-US" dirty="0"/>
              <a:t>If you have family members with hearing loss at birth or from genetic syndromes, keep a check on your hearing with periodic hearing tests. </a:t>
            </a:r>
          </a:p>
        </p:txBody>
      </p:sp>
      <p:sp>
        <p:nvSpPr>
          <p:cNvPr id="4" name="Slide Number Placeholder 3"/>
          <p:cNvSpPr>
            <a:spLocks noGrp="1"/>
          </p:cNvSpPr>
          <p:nvPr>
            <p:ph type="sldNum" sz="quarter" idx="5"/>
          </p:nvPr>
        </p:nvSpPr>
        <p:spPr/>
        <p:txBody>
          <a:bodyPr/>
          <a:lstStyle/>
          <a:p>
            <a:fld id="{1C82C500-BA96-4DD0-B96A-28CE788D0690}" type="slidenum">
              <a:rPr lang="en-US" smtClean="0"/>
              <a:t>4</a:t>
            </a:fld>
            <a:endParaRPr lang="en-US"/>
          </a:p>
        </p:txBody>
      </p:sp>
    </p:spTree>
    <p:extLst>
      <p:ext uri="{BB962C8B-B14F-4D97-AF65-F5344CB8AC3E}">
        <p14:creationId xmlns:p14="http://schemas.microsoft.com/office/powerpoint/2010/main" val="83855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0" i="0" u="none" strike="noStrike" cap="none" dirty="0">
                <a:solidFill>
                  <a:srgbClr val="000000"/>
                </a:solidFill>
                <a:latin typeface="Arial"/>
                <a:ea typeface="Arial"/>
                <a:cs typeface="Arial"/>
                <a:sym typeface="Arial"/>
              </a:rPr>
              <a:t>After controlling for diabetes, as measured by HbA1C and creatinine, the level of diabetic retinopathy was significantly associated with hearing loss severity in both ears (right ear, P = .018 and left ear, P = .007).</a:t>
            </a:r>
            <a:endParaRPr dirty="0"/>
          </a:p>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CONCLUSIONS:</a:t>
            </a:r>
            <a:endParaRPr dirty="0"/>
          </a:p>
          <a:p>
            <a:pPr marL="0" marR="0" lvl="0" indent="0" algn="l" rtl="0">
              <a:spcBef>
                <a:spcPts val="0"/>
              </a:spcBef>
              <a:spcAft>
                <a:spcPts val="0"/>
              </a:spcAft>
              <a:buNone/>
            </a:pPr>
            <a:r>
              <a:rPr lang="en-US" sz="1600" b="0" i="0" u="none" strike="noStrike" cap="none" dirty="0">
                <a:solidFill>
                  <a:srgbClr val="000000"/>
                </a:solidFill>
                <a:latin typeface="Arial"/>
                <a:ea typeface="Arial"/>
                <a:cs typeface="Arial"/>
                <a:sym typeface="Arial"/>
              </a:rPr>
              <a:t>When adjusted to include diabetes control, the severity of diabetic retinopathy showed a correlation with degree of hearing loss at most levels. Because of this association, recommendation for hearing evaluations may be considered for those with mild, moderate, or severe </a:t>
            </a:r>
            <a:r>
              <a:rPr lang="en-US" sz="1600" b="0" i="0" u="none" strike="noStrike" cap="none" dirty="0" err="1">
                <a:solidFill>
                  <a:srgbClr val="000000"/>
                </a:solidFill>
                <a:latin typeface="Arial"/>
                <a:ea typeface="Arial"/>
                <a:cs typeface="Arial"/>
                <a:sym typeface="Arial"/>
              </a:rPr>
              <a:t>nonproliferative</a:t>
            </a:r>
            <a:r>
              <a:rPr lang="en-US" sz="1600" b="0" i="0" u="none" strike="noStrike" cap="none" dirty="0">
                <a:solidFill>
                  <a:srgbClr val="000000"/>
                </a:solidFill>
                <a:latin typeface="Arial"/>
                <a:ea typeface="Arial"/>
                <a:cs typeface="Arial"/>
                <a:sym typeface="Arial"/>
              </a:rPr>
              <a:t> or proliferative diabetic retinopathy.</a:t>
            </a:r>
            <a:endParaRPr dirty="0"/>
          </a:p>
          <a:p>
            <a:pPr marL="0" marR="0" lvl="0" indent="0" algn="l" rtl="0">
              <a:spcBef>
                <a:spcPts val="0"/>
              </a:spcBef>
              <a:spcAft>
                <a:spcPts val="0"/>
              </a:spcAft>
              <a:buNone/>
            </a:pPr>
            <a:endParaRPr sz="1600" b="1"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Correlational Study of Diabetic Retinopathy and Hearing Loss.</a:t>
            </a:r>
            <a:endParaRPr dirty="0"/>
          </a:p>
          <a:p>
            <a:pPr marL="0" marR="0" lvl="0" indent="0" algn="l" rtl="0">
              <a:spcBef>
                <a:spcPts val="0"/>
              </a:spcBef>
              <a:spcAft>
                <a:spcPts val="0"/>
              </a:spcAft>
              <a:buNone/>
            </a:pPr>
            <a:r>
              <a:rPr lang="en-US" sz="1600" b="0" i="0" u="sng" strike="noStrike" cap="none" dirty="0" err="1">
                <a:solidFill>
                  <a:schemeClr val="hlink"/>
                </a:solidFill>
                <a:latin typeface="Arial"/>
                <a:ea typeface="Arial"/>
                <a:cs typeface="Arial"/>
                <a:sym typeface="Arial"/>
                <a:hlinkClick r:id="rId3"/>
              </a:rPr>
              <a:t>Ooley</a:t>
            </a:r>
            <a:r>
              <a:rPr lang="en-US" sz="1600" b="0" i="0" u="sng" strike="noStrike" cap="none" dirty="0">
                <a:solidFill>
                  <a:schemeClr val="hlink"/>
                </a:solidFill>
                <a:latin typeface="Arial"/>
                <a:ea typeface="Arial"/>
                <a:cs typeface="Arial"/>
                <a:sym typeface="Arial"/>
                <a:hlinkClick r:id="rId3"/>
              </a:rPr>
              <a:t> C</a:t>
            </a:r>
            <a:r>
              <a:rPr lang="en-US" sz="1600" b="0" i="0" u="none" strike="noStrike" cap="none" baseline="30000" dirty="0">
                <a:solidFill>
                  <a:srgbClr val="000000"/>
                </a:solidFill>
                <a:latin typeface="Arial"/>
                <a:ea typeface="Arial"/>
                <a:cs typeface="Arial"/>
                <a:sym typeface="Arial"/>
              </a:rPr>
              <a:t>1</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chemeClr val="hlink"/>
                </a:solidFill>
                <a:latin typeface="Arial"/>
                <a:ea typeface="Arial"/>
                <a:cs typeface="Arial"/>
                <a:sym typeface="Arial"/>
                <a:hlinkClick r:id="rId4"/>
              </a:rPr>
              <a:t>Jun W</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chemeClr val="hlink"/>
                </a:solidFill>
                <a:latin typeface="Arial"/>
                <a:ea typeface="Arial"/>
                <a:cs typeface="Arial"/>
                <a:sym typeface="Arial"/>
                <a:hlinkClick r:id="rId5"/>
              </a:rPr>
              <a:t>Le K</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chemeClr val="hlink"/>
                </a:solidFill>
                <a:latin typeface="Arial"/>
                <a:ea typeface="Arial"/>
                <a:cs typeface="Arial"/>
                <a:sym typeface="Arial"/>
                <a:hlinkClick r:id="rId6"/>
              </a:rPr>
              <a:t>Kim A</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chemeClr val="hlink"/>
                </a:solidFill>
                <a:latin typeface="Arial"/>
                <a:ea typeface="Arial"/>
                <a:cs typeface="Arial"/>
                <a:sym typeface="Arial"/>
                <a:hlinkClick r:id="rId7"/>
              </a:rPr>
              <a:t>Rock N</a:t>
            </a:r>
            <a:r>
              <a:rPr lang="en-US" sz="1600" b="0" i="0" u="none" strike="noStrike" cap="none" dirty="0">
                <a:solidFill>
                  <a:srgbClr val="000000"/>
                </a:solidFill>
                <a:latin typeface="Arial"/>
                <a:ea typeface="Arial"/>
                <a:cs typeface="Arial"/>
                <a:sym typeface="Arial"/>
              </a:rPr>
              <a:t>, </a:t>
            </a:r>
            <a:r>
              <a:rPr lang="en-US" sz="1600" b="0" i="0" u="sng" strike="noStrike" cap="none" dirty="0" err="1">
                <a:solidFill>
                  <a:schemeClr val="hlink"/>
                </a:solidFill>
                <a:latin typeface="Arial"/>
                <a:ea typeface="Arial"/>
                <a:cs typeface="Arial"/>
                <a:sym typeface="Arial"/>
                <a:hlinkClick r:id="rId8"/>
              </a:rPr>
              <a:t>Cardenal</a:t>
            </a:r>
            <a:r>
              <a:rPr lang="en-US" sz="1600" b="0" i="0" u="sng" strike="noStrike" cap="none" dirty="0">
                <a:solidFill>
                  <a:schemeClr val="hlink"/>
                </a:solidFill>
                <a:latin typeface="Arial"/>
                <a:ea typeface="Arial"/>
                <a:cs typeface="Arial"/>
                <a:sym typeface="Arial"/>
                <a:hlinkClick r:id="rId8"/>
              </a:rPr>
              <a:t> M</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chemeClr val="hlink"/>
                </a:solidFill>
                <a:latin typeface="Arial"/>
                <a:ea typeface="Arial"/>
                <a:cs typeface="Arial"/>
                <a:sym typeface="Arial"/>
                <a:hlinkClick r:id="rId9"/>
              </a:rPr>
              <a:t>Kline R</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chemeClr val="hlink"/>
                </a:solidFill>
                <a:latin typeface="Arial"/>
                <a:ea typeface="Arial"/>
                <a:cs typeface="Arial"/>
                <a:sym typeface="Arial"/>
                <a:hlinkClick r:id="rId10"/>
              </a:rPr>
              <a:t>Aldrich D</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chemeClr val="hlink"/>
                </a:solidFill>
                <a:latin typeface="Arial"/>
                <a:ea typeface="Arial"/>
                <a:cs typeface="Arial"/>
                <a:sym typeface="Arial"/>
                <a:hlinkClick r:id="rId11"/>
              </a:rPr>
              <a:t>Hayes J</a:t>
            </a:r>
            <a:r>
              <a:rPr lang="en-US" sz="1600" b="0" i="0" u="none" strike="noStrike" cap="none" dirty="0">
                <a:solidFill>
                  <a:srgbClr val="000000"/>
                </a:solidFill>
                <a:latin typeface="Arial"/>
                <a:ea typeface="Arial"/>
                <a:cs typeface="Arial"/>
                <a:sym typeface="Arial"/>
              </a:rPr>
              <a:t>.</a:t>
            </a:r>
            <a:endParaRPr dirty="0"/>
          </a:p>
          <a:p>
            <a:pPr marL="0" marR="0" lvl="0" indent="0" algn="l" rtl="0">
              <a:spcBef>
                <a:spcPts val="0"/>
              </a:spcBef>
              <a:spcAft>
                <a:spcPts val="0"/>
              </a:spcAft>
              <a:buNone/>
            </a:pPr>
            <a:r>
              <a:rPr lang="en-US" sz="1600" b="0" i="0" u="none" strike="noStrike" cap="none" dirty="0">
                <a:solidFill>
                  <a:schemeClr val="dk1"/>
                </a:solidFill>
                <a:latin typeface="Constantia"/>
                <a:ea typeface="Constantia"/>
                <a:cs typeface="Constantia"/>
                <a:sym typeface="Constantia"/>
              </a:rPr>
              <a:t>https://www.ncbi.nlm.nih.gov/pubmed/27906862 </a:t>
            </a:r>
            <a:endParaRPr sz="1600" b="0" i="0" u="none" strike="noStrike" cap="none" dirty="0">
              <a:solidFill>
                <a:schemeClr val="dk1"/>
              </a:solidFill>
              <a:latin typeface="Constantia"/>
              <a:ea typeface="Constantia"/>
              <a:cs typeface="Constantia"/>
              <a:sym typeface="Constantia"/>
            </a:endParaRPr>
          </a:p>
        </p:txBody>
      </p:sp>
      <p:sp>
        <p:nvSpPr>
          <p:cNvPr id="440" name="Google Shape;44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onstantia"/>
                <a:ea typeface="Constantia"/>
                <a:cs typeface="Constantia"/>
                <a:sym typeface="Constanti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000000"/>
              </a:solidFill>
              <a:effectLst/>
              <a:uLnTx/>
              <a:uFillTx/>
              <a:latin typeface="Constantia"/>
              <a:ea typeface="Constantia"/>
              <a:cs typeface="Constantia"/>
              <a:sym typeface="Constant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have these complaints, there may be a means of treating the issues.  Find a vestibular audiologist for an evaluation and the recommended treatment.  </a:t>
            </a:r>
          </a:p>
        </p:txBody>
      </p:sp>
      <p:sp>
        <p:nvSpPr>
          <p:cNvPr id="4" name="Slide Number Placeholder 3"/>
          <p:cNvSpPr>
            <a:spLocks noGrp="1"/>
          </p:cNvSpPr>
          <p:nvPr>
            <p:ph type="sldNum" sz="quarter" idx="5"/>
          </p:nvPr>
        </p:nvSpPr>
        <p:spPr/>
        <p:txBody>
          <a:bodyPr/>
          <a:lstStyle/>
          <a:p>
            <a:fld id="{1C82C500-BA96-4DD0-B96A-28CE788D0690}" type="slidenum">
              <a:rPr lang="en-US" smtClean="0"/>
              <a:t>6</a:t>
            </a:fld>
            <a:endParaRPr lang="en-US"/>
          </a:p>
        </p:txBody>
      </p:sp>
    </p:spTree>
    <p:extLst>
      <p:ext uri="{BB962C8B-B14F-4D97-AF65-F5344CB8AC3E}">
        <p14:creationId xmlns:p14="http://schemas.microsoft.com/office/powerpoint/2010/main" val="168365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New Roman" panose="02020603050405020304" pitchFamily="18" charset="0"/>
              </a:rPr>
              <a:t>If you have some or all of these signs of hearing loss, get your hearing checked soon. In fact, the CDC recommends that people with diabetes get their hearing checked when they are diagnosed and then annually.</a:t>
            </a:r>
            <a:endParaRPr lang="en-US" dirty="0"/>
          </a:p>
          <a:p>
            <a:endParaRPr lang="en-US" dirty="0"/>
          </a:p>
        </p:txBody>
      </p:sp>
      <p:sp>
        <p:nvSpPr>
          <p:cNvPr id="4" name="Slide Number Placeholder 3"/>
          <p:cNvSpPr>
            <a:spLocks noGrp="1"/>
          </p:cNvSpPr>
          <p:nvPr>
            <p:ph type="sldNum" sz="quarter" idx="5"/>
          </p:nvPr>
        </p:nvSpPr>
        <p:spPr/>
        <p:txBody>
          <a:bodyPr/>
          <a:lstStyle/>
          <a:p>
            <a:fld id="{1C82C500-BA96-4DD0-B96A-28CE788D0690}" type="slidenum">
              <a:rPr lang="en-US" smtClean="0"/>
              <a:t>7</a:t>
            </a:fld>
            <a:endParaRPr lang="en-US"/>
          </a:p>
        </p:txBody>
      </p:sp>
    </p:spTree>
    <p:extLst>
      <p:ext uri="{BB962C8B-B14F-4D97-AF65-F5344CB8AC3E}">
        <p14:creationId xmlns:p14="http://schemas.microsoft.com/office/powerpoint/2010/main" val="1327325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audiologist can determine from hearing testing and auditory processing evaluations what is best to correct your unique hearing issue.  If a medical issue is discovered with the diagnostic test, you will be referred to an ear, nose and throat physician and then retested after treatment.  </a:t>
            </a:r>
          </a:p>
          <a:p>
            <a:r>
              <a:rPr lang="en-US" dirty="0"/>
              <a:t>In order for hearing aids to work, you must put them on in the morning and wear them all day.  It takes about 6-8 weeks initially when you are fit with your hearing aids to get used to all the sounds and all the environments where you want to hear and understand.  Be sure to report any issues you are having with getting used to them.  And get your hearing tested at least every year, or more often if you notice problems.   </a:t>
            </a:r>
          </a:p>
        </p:txBody>
      </p:sp>
      <p:sp>
        <p:nvSpPr>
          <p:cNvPr id="4" name="Slide Number Placeholder 3"/>
          <p:cNvSpPr>
            <a:spLocks noGrp="1"/>
          </p:cNvSpPr>
          <p:nvPr>
            <p:ph type="sldNum" sz="quarter" idx="5"/>
          </p:nvPr>
        </p:nvSpPr>
        <p:spPr/>
        <p:txBody>
          <a:bodyPr/>
          <a:lstStyle/>
          <a:p>
            <a:fld id="{1C82C500-BA96-4DD0-B96A-28CE788D0690}" type="slidenum">
              <a:rPr lang="en-US" smtClean="0"/>
              <a:t>8</a:t>
            </a:fld>
            <a:endParaRPr lang="en-US"/>
          </a:p>
        </p:txBody>
      </p:sp>
    </p:spTree>
    <p:extLst>
      <p:ext uri="{BB962C8B-B14F-4D97-AF65-F5344CB8AC3E}">
        <p14:creationId xmlns:p14="http://schemas.microsoft.com/office/powerpoint/2010/main" val="2038208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3e4b004914_5_5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3" name="Google Shape;1523;g3e4b004914_5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a:t>Go online to find more educational material and downloadable forms </a:t>
            </a:r>
          </a:p>
          <a:p>
            <a:pPr marL="0" lvl="0" indent="0">
              <a:spcBef>
                <a:spcPts val="0"/>
              </a:spcBef>
              <a:spcAft>
                <a:spcPts val="0"/>
              </a:spcAft>
              <a:buNone/>
            </a:pPr>
            <a:r>
              <a:rPr lang="en-US" dirty="0"/>
              <a:t>Check your hearing periodically.  Only a valid screening or test will expose a problem</a:t>
            </a:r>
            <a:endParaRPr dirty="0"/>
          </a:p>
        </p:txBody>
      </p:sp>
      <p:sp>
        <p:nvSpPr>
          <p:cNvPr id="1524" name="Google Shape;1524;g3e4b004914_5_5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2"/>
        <p:cNvGrpSpPr/>
        <p:nvPr/>
      </p:nvGrpSpPr>
      <p:grpSpPr>
        <a:xfrm>
          <a:off x="0" y="0"/>
          <a:ext cx="0" cy="0"/>
          <a:chOff x="0" y="0"/>
          <a:chExt cx="0" cy="0"/>
        </a:xfrm>
      </p:grpSpPr>
      <p:grpSp>
        <p:nvGrpSpPr>
          <p:cNvPr id="23" name="Google Shape;23;p2"/>
          <p:cNvGrpSpPr/>
          <p:nvPr/>
        </p:nvGrpSpPr>
        <p:grpSpPr>
          <a:xfrm>
            <a:off x="0" y="5409084"/>
            <a:ext cx="12192127" cy="1462446"/>
            <a:chOff x="0" y="4056912"/>
            <a:chExt cx="9144000" cy="1096862"/>
          </a:xfrm>
        </p:grpSpPr>
        <p:sp>
          <p:nvSpPr>
            <p:cNvPr id="24" name="Google Shape;24;p2"/>
            <p:cNvSpPr/>
            <p:nvPr/>
          </p:nvSpPr>
          <p:spPr>
            <a:xfrm rot="5400000">
              <a:off x="4119794" y="119293"/>
              <a:ext cx="904412" cy="9144000"/>
            </a:xfrm>
            <a:custGeom>
              <a:avLst/>
              <a:gdLst/>
              <a:ahLst/>
              <a:cxnLst/>
              <a:rect l="0" t="0" r="0" b="0"/>
              <a:pathLst>
                <a:path w="904412" h="9144000" extrusionOk="0">
                  <a:moveTo>
                    <a:pt x="0" y="0"/>
                  </a:moveTo>
                  <a:lnTo>
                    <a:pt x="904412" y="0"/>
                  </a:lnTo>
                  <a:lnTo>
                    <a:pt x="904412" y="9144000"/>
                  </a:lnTo>
                  <a:lnTo>
                    <a:pt x="391235" y="9144000"/>
                  </a:lnTo>
                  <a:cubicBezTo>
                    <a:pt x="445385" y="6730684"/>
                    <a:pt x="250230" y="1995757"/>
                    <a:pt x="0" y="0"/>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nstantia"/>
                <a:ea typeface="Constantia"/>
                <a:cs typeface="Constantia"/>
                <a:sym typeface="Constantia"/>
              </a:endParaRPr>
            </a:p>
          </p:txBody>
        </p:sp>
        <p:sp>
          <p:nvSpPr>
            <p:cNvPr id="25" name="Google Shape;25;p2"/>
            <p:cNvSpPr/>
            <p:nvPr/>
          </p:nvSpPr>
          <p:spPr>
            <a:xfrm rot="5400000">
              <a:off x="4023569" y="33343"/>
              <a:ext cx="1096862" cy="9144000"/>
            </a:xfrm>
            <a:custGeom>
              <a:avLst/>
              <a:gdLst/>
              <a:ahLst/>
              <a:cxnLst/>
              <a:rect l="0" t="0" r="0" b="0"/>
              <a:pathLst>
                <a:path w="1096862" h="9144000" extrusionOk="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dk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nstantia"/>
                <a:ea typeface="Constantia"/>
                <a:cs typeface="Constantia"/>
                <a:sym typeface="Constantia"/>
              </a:endParaRPr>
            </a:p>
          </p:txBody>
        </p:sp>
      </p:grpSp>
      <p:sp>
        <p:nvSpPr>
          <p:cNvPr id="26" name="Google Shape;26;p2"/>
          <p:cNvSpPr txBox="1">
            <a:spLocks noGrp="1"/>
          </p:cNvSpPr>
          <p:nvPr>
            <p:ph type="ftr" idx="11"/>
          </p:nvPr>
        </p:nvSpPr>
        <p:spPr>
          <a:xfrm>
            <a:off x="1219206" y="6448425"/>
            <a:ext cx="8290559" cy="180900"/>
          </a:xfrm>
          <a:prstGeom prst="rect">
            <a:avLst/>
          </a:prstGeom>
          <a:noFill/>
          <a:ln>
            <a:noFill/>
          </a:ln>
        </p:spPr>
        <p:txBody>
          <a:bodyPr spcFirstLastPara="1" wrap="square" lIns="121875" tIns="60925" rIns="121875" bIns="60925" anchor="ctr" anchorCtr="0"/>
          <a:lstStyle>
            <a:lvl1pPr marR="0" lvl="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27" name="Google Shape;27;p2"/>
          <p:cNvSpPr txBox="1">
            <a:spLocks noGrp="1"/>
          </p:cNvSpPr>
          <p:nvPr>
            <p:ph type="dt" idx="10"/>
          </p:nvPr>
        </p:nvSpPr>
        <p:spPr>
          <a:xfrm>
            <a:off x="9550400" y="6448425"/>
            <a:ext cx="1422370" cy="180900"/>
          </a:xfrm>
          <a:prstGeom prst="rect">
            <a:avLst/>
          </a:prstGeom>
          <a:noFill/>
          <a:ln>
            <a:noFill/>
          </a:ln>
        </p:spPr>
        <p:txBody>
          <a:bodyPr spcFirstLastPara="1" wrap="square" lIns="121875" tIns="60925" rIns="121875" bIns="60925" anchor="ctr" anchorCtr="0"/>
          <a:lstStyle>
            <a:lvl1pPr marR="0" lvl="0" algn="r"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28" name="Google Shape;28;p2"/>
          <p:cNvSpPr txBox="1">
            <a:spLocks noGrp="1"/>
          </p:cNvSpPr>
          <p:nvPr>
            <p:ph type="sldNum" idx="12"/>
          </p:nvPr>
        </p:nvSpPr>
        <p:spPr>
          <a:xfrm>
            <a:off x="11074400" y="6448425"/>
            <a:ext cx="812912" cy="1809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b="0" i="0" u="none" strike="noStrike" cap="none">
                <a:solidFill>
                  <a:schemeClr val="dk1"/>
                </a:solidFill>
                <a:latin typeface="Constantia"/>
                <a:ea typeface="Constantia"/>
                <a:cs typeface="Constantia"/>
                <a:sym typeface="Constantia"/>
              </a:defRPr>
            </a:lvl1pPr>
            <a:lvl2pPr marL="0" marR="0" lvl="1" indent="0" algn="r" rtl="0">
              <a:spcBef>
                <a:spcPts val="0"/>
              </a:spcBef>
              <a:buNone/>
              <a:defRPr sz="1200" b="0" i="0" u="none" strike="noStrike" cap="none">
                <a:solidFill>
                  <a:schemeClr val="dk1"/>
                </a:solidFill>
                <a:latin typeface="Constantia"/>
                <a:ea typeface="Constantia"/>
                <a:cs typeface="Constantia"/>
                <a:sym typeface="Constantia"/>
              </a:defRPr>
            </a:lvl2pPr>
            <a:lvl3pPr marL="0" marR="0" lvl="2" indent="0" algn="r" rtl="0">
              <a:spcBef>
                <a:spcPts val="0"/>
              </a:spcBef>
              <a:buNone/>
              <a:defRPr sz="1200" b="0" i="0" u="none" strike="noStrike" cap="none">
                <a:solidFill>
                  <a:schemeClr val="dk1"/>
                </a:solidFill>
                <a:latin typeface="Constantia"/>
                <a:ea typeface="Constantia"/>
                <a:cs typeface="Constantia"/>
                <a:sym typeface="Constantia"/>
              </a:defRPr>
            </a:lvl3pPr>
            <a:lvl4pPr marL="0" marR="0" lvl="3" indent="0" algn="r" rtl="0">
              <a:spcBef>
                <a:spcPts val="0"/>
              </a:spcBef>
              <a:buNone/>
              <a:defRPr sz="1200" b="0" i="0" u="none" strike="noStrike" cap="none">
                <a:solidFill>
                  <a:schemeClr val="dk1"/>
                </a:solidFill>
                <a:latin typeface="Constantia"/>
                <a:ea typeface="Constantia"/>
                <a:cs typeface="Constantia"/>
                <a:sym typeface="Constantia"/>
              </a:defRPr>
            </a:lvl4pPr>
            <a:lvl5pPr marL="0" marR="0" lvl="4" indent="0" algn="r" rtl="0">
              <a:spcBef>
                <a:spcPts val="0"/>
              </a:spcBef>
              <a:buNone/>
              <a:defRPr sz="1200" b="0" i="0" u="none" strike="noStrike" cap="none">
                <a:solidFill>
                  <a:schemeClr val="dk1"/>
                </a:solidFill>
                <a:latin typeface="Constantia"/>
                <a:ea typeface="Constantia"/>
                <a:cs typeface="Constantia"/>
                <a:sym typeface="Constantia"/>
              </a:defRPr>
            </a:lvl5pPr>
            <a:lvl6pPr marL="0" marR="0" lvl="5" indent="0" algn="r" rtl="0">
              <a:spcBef>
                <a:spcPts val="0"/>
              </a:spcBef>
              <a:buNone/>
              <a:defRPr sz="1200" b="0" i="0" u="none" strike="noStrike" cap="none">
                <a:solidFill>
                  <a:schemeClr val="dk1"/>
                </a:solidFill>
                <a:latin typeface="Constantia"/>
                <a:ea typeface="Constantia"/>
                <a:cs typeface="Constantia"/>
                <a:sym typeface="Constantia"/>
              </a:defRPr>
            </a:lvl6pPr>
            <a:lvl7pPr marL="0" marR="0" lvl="6" indent="0" algn="r" rtl="0">
              <a:spcBef>
                <a:spcPts val="0"/>
              </a:spcBef>
              <a:buNone/>
              <a:defRPr sz="1200" b="0" i="0" u="none" strike="noStrike" cap="none">
                <a:solidFill>
                  <a:schemeClr val="dk1"/>
                </a:solidFill>
                <a:latin typeface="Constantia"/>
                <a:ea typeface="Constantia"/>
                <a:cs typeface="Constantia"/>
                <a:sym typeface="Constantia"/>
              </a:defRPr>
            </a:lvl7pPr>
            <a:lvl8pPr marL="0" marR="0" lvl="7" indent="0" algn="r" rtl="0">
              <a:spcBef>
                <a:spcPts val="0"/>
              </a:spcBef>
              <a:buNone/>
              <a:defRPr sz="1200" b="0" i="0" u="none" strike="noStrike" cap="none">
                <a:solidFill>
                  <a:schemeClr val="dk1"/>
                </a:solidFill>
                <a:latin typeface="Constantia"/>
                <a:ea typeface="Constantia"/>
                <a:cs typeface="Constantia"/>
                <a:sym typeface="Constantia"/>
              </a:defRPr>
            </a:lvl8pPr>
            <a:lvl9pPr marL="0" marR="0" lvl="8" indent="0" algn="r" rtl="0">
              <a:spcBef>
                <a:spcPts val="0"/>
              </a:spcBef>
              <a:buNone/>
              <a:defRPr sz="1200" b="0" i="0" u="none" strike="noStrike" cap="none">
                <a:solidFill>
                  <a:schemeClr val="dk1"/>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8246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6829-EC67-8C7C-1541-D696A5A3EE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CF38F8-064D-4D74-4223-1CA94E196D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3BCD53-D75D-F7CC-D64B-7CA6553B30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198DAC-B5FB-666B-4906-07A683A4C8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D090C9-B7A9-EE82-3EFC-41A9B86FE6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C0BC75-7CC7-952E-7E11-9211C375999F}"/>
              </a:ext>
            </a:extLst>
          </p:cNvPr>
          <p:cNvSpPr>
            <a:spLocks noGrp="1"/>
          </p:cNvSpPr>
          <p:nvPr>
            <p:ph type="dt" sz="half" idx="10"/>
          </p:nvPr>
        </p:nvSpPr>
        <p:spPr/>
        <p:txBody>
          <a:bodyPr/>
          <a:lstStyle/>
          <a:p>
            <a:fld id="{A227A256-2592-4EB2-932E-CFCF0DD7B9B1}" type="datetimeFigureOut">
              <a:rPr lang="en-US" smtClean="0"/>
              <a:t>9/21/23</a:t>
            </a:fld>
            <a:endParaRPr lang="en-US"/>
          </a:p>
        </p:txBody>
      </p:sp>
      <p:sp>
        <p:nvSpPr>
          <p:cNvPr id="8" name="Footer Placeholder 7">
            <a:extLst>
              <a:ext uri="{FF2B5EF4-FFF2-40B4-BE49-F238E27FC236}">
                <a16:creationId xmlns:a16="http://schemas.microsoft.com/office/drawing/2014/main" id="{6842D3E4-336D-FEB3-0D2A-EEAAD40AF2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79DA31-56BC-E204-2A5D-D6B49B4A109A}"/>
              </a:ext>
            </a:extLst>
          </p:cNvPr>
          <p:cNvSpPr>
            <a:spLocks noGrp="1"/>
          </p:cNvSpPr>
          <p:nvPr>
            <p:ph type="sldNum" sz="quarter" idx="12"/>
          </p:nvPr>
        </p:nvSpPr>
        <p:spPr/>
        <p:txBody>
          <a:bodyPr/>
          <a:lstStyle/>
          <a:p>
            <a:fld id="{44A0F38D-A08B-4712-825F-3E645BFDE585}" type="slidenum">
              <a:rPr lang="en-US" smtClean="0"/>
              <a:t>‹#›</a:t>
            </a:fld>
            <a:endParaRPr lang="en-US"/>
          </a:p>
        </p:txBody>
      </p:sp>
    </p:spTree>
    <p:extLst>
      <p:ext uri="{BB962C8B-B14F-4D97-AF65-F5344CB8AC3E}">
        <p14:creationId xmlns:p14="http://schemas.microsoft.com/office/powerpoint/2010/main" val="1972625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1219201" y="152400"/>
            <a:ext cx="9753740" cy="1295400"/>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Clr>
                <a:schemeClr val="dk1"/>
              </a:buClr>
              <a:buSzPts val="3600"/>
              <a:buFont typeface="Constantia"/>
              <a:buNone/>
              <a:defRPr sz="3600" b="0" i="0" u="none" strike="noStrike" cap="none">
                <a:solidFill>
                  <a:schemeClr val="dk1"/>
                </a:solidFill>
                <a:latin typeface="Constantia"/>
                <a:ea typeface="Constantia"/>
                <a:cs typeface="Constantia"/>
                <a:sym typeface="Constant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 name="Google Shape;31;p3"/>
          <p:cNvSpPr txBox="1">
            <a:spLocks noGrp="1"/>
          </p:cNvSpPr>
          <p:nvPr>
            <p:ph type="body" idx="1"/>
          </p:nvPr>
        </p:nvSpPr>
        <p:spPr>
          <a:xfrm>
            <a:off x="1219201" y="1600200"/>
            <a:ext cx="9753740" cy="4572000"/>
          </a:xfrm>
          <a:prstGeom prst="rect">
            <a:avLst/>
          </a:prstGeom>
          <a:noFill/>
          <a:ln>
            <a:noFill/>
          </a:ln>
        </p:spPr>
        <p:txBody>
          <a:bodyPr spcFirstLastPara="1" wrap="square" lIns="121875" tIns="60925" rIns="121875" bIns="60925" anchor="t" anchorCtr="0"/>
          <a:lstStyle>
            <a:lvl1pPr marL="457200" marR="0" lvl="0" indent="-406400" algn="l" rtl="0">
              <a:lnSpc>
                <a:spcPct val="90000"/>
              </a:lnSpc>
              <a:spcBef>
                <a:spcPts val="1800"/>
              </a:spcBef>
              <a:spcAft>
                <a:spcPts val="0"/>
              </a:spcAft>
              <a:buClr>
                <a:srgbClr val="366092"/>
              </a:buClr>
              <a:buSzPts val="2800"/>
              <a:buFont typeface="Arial"/>
              <a:buChar char="•"/>
              <a:defRPr sz="2800" b="0" i="0" u="none" strike="noStrike" cap="none">
                <a:solidFill>
                  <a:schemeClr val="dk1"/>
                </a:solidFill>
                <a:latin typeface="Constantia"/>
                <a:ea typeface="Constantia"/>
                <a:cs typeface="Constantia"/>
                <a:sym typeface="Constantia"/>
              </a:defRPr>
            </a:lvl1pPr>
            <a:lvl2pPr marL="914400" marR="0" lvl="1" indent="-381000" algn="l" rtl="0">
              <a:lnSpc>
                <a:spcPct val="90000"/>
              </a:lnSpc>
              <a:spcBef>
                <a:spcPts val="1200"/>
              </a:spcBef>
              <a:spcAft>
                <a:spcPts val="0"/>
              </a:spcAft>
              <a:buClr>
                <a:srgbClr val="366092"/>
              </a:buClr>
              <a:buSzPts val="2400"/>
              <a:buFont typeface="Arial"/>
              <a:buChar char="–"/>
              <a:defRPr sz="2400" b="0" i="0" u="none" strike="noStrike" cap="none">
                <a:solidFill>
                  <a:schemeClr val="dk1"/>
                </a:solidFill>
                <a:latin typeface="Constantia"/>
                <a:ea typeface="Constantia"/>
                <a:cs typeface="Constantia"/>
                <a:sym typeface="Constantia"/>
              </a:defRPr>
            </a:lvl2pPr>
            <a:lvl3pPr marL="1371600" marR="0" lvl="2"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3pPr>
            <a:lvl4pPr marL="1828800" marR="0" lvl="3"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4pPr>
            <a:lvl5pPr marL="2286000" marR="0" lvl="4"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5pPr>
            <a:lvl6pPr marL="2743200" marR="0" lvl="5"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6pPr>
            <a:lvl7pPr marL="3200400" marR="0" lvl="6"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7pPr>
            <a:lvl8pPr marL="3657600" marR="0" lvl="7"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8pPr>
            <a:lvl9pPr marL="4114800" marR="0" lvl="8"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9pPr>
          </a:lstStyle>
          <a:p>
            <a:endParaRPr/>
          </a:p>
        </p:txBody>
      </p:sp>
      <p:sp>
        <p:nvSpPr>
          <p:cNvPr id="32" name="Google Shape;32;p3"/>
          <p:cNvSpPr txBox="1">
            <a:spLocks noGrp="1"/>
          </p:cNvSpPr>
          <p:nvPr>
            <p:ph type="ftr" idx="11"/>
          </p:nvPr>
        </p:nvSpPr>
        <p:spPr>
          <a:xfrm>
            <a:off x="1219206" y="6448425"/>
            <a:ext cx="8290559" cy="180900"/>
          </a:xfrm>
          <a:prstGeom prst="rect">
            <a:avLst/>
          </a:prstGeom>
          <a:noFill/>
          <a:ln>
            <a:noFill/>
          </a:ln>
        </p:spPr>
        <p:txBody>
          <a:bodyPr spcFirstLastPara="1" wrap="square" lIns="121875" tIns="60925" rIns="121875" bIns="60925" anchor="ctr" anchorCtr="0"/>
          <a:lstStyle>
            <a:lvl1pPr marR="0" lvl="0" algn="l"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33" name="Google Shape;33;p3"/>
          <p:cNvSpPr txBox="1">
            <a:spLocks noGrp="1"/>
          </p:cNvSpPr>
          <p:nvPr>
            <p:ph type="dt" idx="10"/>
          </p:nvPr>
        </p:nvSpPr>
        <p:spPr>
          <a:xfrm>
            <a:off x="9550400" y="6448425"/>
            <a:ext cx="1422370" cy="180900"/>
          </a:xfrm>
          <a:prstGeom prst="rect">
            <a:avLst/>
          </a:prstGeom>
          <a:noFill/>
          <a:ln>
            <a:noFill/>
          </a:ln>
        </p:spPr>
        <p:txBody>
          <a:bodyPr spcFirstLastPara="1" wrap="square" lIns="121875" tIns="60925" rIns="121875" bIns="60925" anchor="ctr" anchorCtr="0"/>
          <a:lstStyle>
            <a:lvl1pPr marR="0" lvl="0" algn="r"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34" name="Google Shape;34;p3"/>
          <p:cNvSpPr txBox="1">
            <a:spLocks noGrp="1"/>
          </p:cNvSpPr>
          <p:nvPr>
            <p:ph type="sldNum" idx="12"/>
          </p:nvPr>
        </p:nvSpPr>
        <p:spPr>
          <a:xfrm>
            <a:off x="11074400" y="6448425"/>
            <a:ext cx="812912" cy="1809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a:solidFill>
                  <a:schemeClr val="dk1"/>
                </a:solidFill>
                <a:latin typeface="Constantia"/>
                <a:ea typeface="Constantia"/>
                <a:cs typeface="Constantia"/>
                <a:sym typeface="Constantia"/>
              </a:defRPr>
            </a:lvl1pPr>
            <a:lvl2pPr marL="0" marR="0" lvl="1" indent="0" algn="r" rtl="0">
              <a:spcBef>
                <a:spcPts val="0"/>
              </a:spcBef>
              <a:buNone/>
              <a:defRPr sz="1200">
                <a:solidFill>
                  <a:schemeClr val="dk1"/>
                </a:solidFill>
                <a:latin typeface="Constantia"/>
                <a:ea typeface="Constantia"/>
                <a:cs typeface="Constantia"/>
                <a:sym typeface="Constantia"/>
              </a:defRPr>
            </a:lvl2pPr>
            <a:lvl3pPr marL="0" marR="0" lvl="2" indent="0" algn="r" rtl="0">
              <a:spcBef>
                <a:spcPts val="0"/>
              </a:spcBef>
              <a:buNone/>
              <a:defRPr sz="1200">
                <a:solidFill>
                  <a:schemeClr val="dk1"/>
                </a:solidFill>
                <a:latin typeface="Constantia"/>
                <a:ea typeface="Constantia"/>
                <a:cs typeface="Constantia"/>
                <a:sym typeface="Constantia"/>
              </a:defRPr>
            </a:lvl3pPr>
            <a:lvl4pPr marL="0" marR="0" lvl="3" indent="0" algn="r" rtl="0">
              <a:spcBef>
                <a:spcPts val="0"/>
              </a:spcBef>
              <a:buNone/>
              <a:defRPr sz="1200">
                <a:solidFill>
                  <a:schemeClr val="dk1"/>
                </a:solidFill>
                <a:latin typeface="Constantia"/>
                <a:ea typeface="Constantia"/>
                <a:cs typeface="Constantia"/>
                <a:sym typeface="Constantia"/>
              </a:defRPr>
            </a:lvl4pPr>
            <a:lvl5pPr marL="0" marR="0" lvl="4" indent="0" algn="r" rtl="0">
              <a:spcBef>
                <a:spcPts val="0"/>
              </a:spcBef>
              <a:buNone/>
              <a:defRPr sz="1200">
                <a:solidFill>
                  <a:schemeClr val="dk1"/>
                </a:solidFill>
                <a:latin typeface="Constantia"/>
                <a:ea typeface="Constantia"/>
                <a:cs typeface="Constantia"/>
                <a:sym typeface="Constantia"/>
              </a:defRPr>
            </a:lvl5pPr>
            <a:lvl6pPr marL="0" marR="0" lvl="5" indent="0" algn="r" rtl="0">
              <a:spcBef>
                <a:spcPts val="0"/>
              </a:spcBef>
              <a:buNone/>
              <a:defRPr sz="1200">
                <a:solidFill>
                  <a:schemeClr val="dk1"/>
                </a:solidFill>
                <a:latin typeface="Constantia"/>
                <a:ea typeface="Constantia"/>
                <a:cs typeface="Constantia"/>
                <a:sym typeface="Constantia"/>
              </a:defRPr>
            </a:lvl6pPr>
            <a:lvl7pPr marL="0" marR="0" lvl="6" indent="0" algn="r" rtl="0">
              <a:spcBef>
                <a:spcPts val="0"/>
              </a:spcBef>
              <a:buNone/>
              <a:defRPr sz="1200">
                <a:solidFill>
                  <a:schemeClr val="dk1"/>
                </a:solidFill>
                <a:latin typeface="Constantia"/>
                <a:ea typeface="Constantia"/>
                <a:cs typeface="Constantia"/>
                <a:sym typeface="Constantia"/>
              </a:defRPr>
            </a:lvl7pPr>
            <a:lvl8pPr marL="0" marR="0" lvl="7" indent="0" algn="r" rtl="0">
              <a:spcBef>
                <a:spcPts val="0"/>
              </a:spcBef>
              <a:buNone/>
              <a:defRPr sz="1200">
                <a:solidFill>
                  <a:schemeClr val="dk1"/>
                </a:solidFill>
                <a:latin typeface="Constantia"/>
                <a:ea typeface="Constantia"/>
                <a:cs typeface="Constantia"/>
                <a:sym typeface="Constantia"/>
              </a:defRPr>
            </a:lvl8pPr>
            <a:lvl9pPr marL="0" marR="0" lvl="8" indent="0" algn="r" rtl="0">
              <a:spcBef>
                <a:spcPts val="0"/>
              </a:spcBef>
              <a:buNone/>
              <a:defRPr sz="1200">
                <a:solidFill>
                  <a:schemeClr val="dk1"/>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8678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1219201" y="152400"/>
            <a:ext cx="9753740" cy="1295400"/>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Clr>
                <a:schemeClr val="dk1"/>
              </a:buClr>
              <a:buSzPts val="3600"/>
              <a:buFont typeface="Constantia"/>
              <a:buNone/>
              <a:defRPr sz="3600" b="0" i="0" u="none" strike="noStrike" cap="none">
                <a:solidFill>
                  <a:schemeClr val="dk1"/>
                </a:solidFill>
                <a:latin typeface="Constantia"/>
                <a:ea typeface="Constantia"/>
                <a:cs typeface="Constantia"/>
                <a:sym typeface="Constant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7" name="Google Shape;37;p4"/>
          <p:cNvSpPr txBox="1">
            <a:spLocks noGrp="1"/>
          </p:cNvSpPr>
          <p:nvPr>
            <p:ph type="ftr" idx="11"/>
          </p:nvPr>
        </p:nvSpPr>
        <p:spPr>
          <a:xfrm>
            <a:off x="1219206" y="6448425"/>
            <a:ext cx="8290559" cy="180900"/>
          </a:xfrm>
          <a:prstGeom prst="rect">
            <a:avLst/>
          </a:prstGeom>
          <a:noFill/>
          <a:ln>
            <a:noFill/>
          </a:ln>
        </p:spPr>
        <p:txBody>
          <a:bodyPr spcFirstLastPara="1" wrap="square" lIns="121875" tIns="60925" rIns="121875" bIns="60925" anchor="ctr" anchorCtr="0"/>
          <a:lstStyle>
            <a:lvl1pPr marR="0" lvl="0" algn="l"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38" name="Google Shape;38;p4"/>
          <p:cNvSpPr txBox="1">
            <a:spLocks noGrp="1"/>
          </p:cNvSpPr>
          <p:nvPr>
            <p:ph type="dt" idx="10"/>
          </p:nvPr>
        </p:nvSpPr>
        <p:spPr>
          <a:xfrm>
            <a:off x="9550400" y="6448425"/>
            <a:ext cx="1422370" cy="180900"/>
          </a:xfrm>
          <a:prstGeom prst="rect">
            <a:avLst/>
          </a:prstGeom>
          <a:noFill/>
          <a:ln>
            <a:noFill/>
          </a:ln>
        </p:spPr>
        <p:txBody>
          <a:bodyPr spcFirstLastPara="1" wrap="square" lIns="121875" tIns="60925" rIns="121875" bIns="60925" anchor="ctr" anchorCtr="0"/>
          <a:lstStyle>
            <a:lvl1pPr marR="0" lvl="0" algn="r"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39" name="Google Shape;39;p4"/>
          <p:cNvSpPr txBox="1">
            <a:spLocks noGrp="1"/>
          </p:cNvSpPr>
          <p:nvPr>
            <p:ph type="sldNum" idx="12"/>
          </p:nvPr>
        </p:nvSpPr>
        <p:spPr>
          <a:xfrm>
            <a:off x="11074400" y="6448425"/>
            <a:ext cx="812912" cy="1809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a:solidFill>
                  <a:schemeClr val="dk1"/>
                </a:solidFill>
                <a:latin typeface="Constantia"/>
                <a:ea typeface="Constantia"/>
                <a:cs typeface="Constantia"/>
                <a:sym typeface="Constantia"/>
              </a:defRPr>
            </a:lvl1pPr>
            <a:lvl2pPr marL="0" marR="0" lvl="1" indent="0" algn="r" rtl="0">
              <a:spcBef>
                <a:spcPts val="0"/>
              </a:spcBef>
              <a:buNone/>
              <a:defRPr sz="1200">
                <a:solidFill>
                  <a:schemeClr val="dk1"/>
                </a:solidFill>
                <a:latin typeface="Constantia"/>
                <a:ea typeface="Constantia"/>
                <a:cs typeface="Constantia"/>
                <a:sym typeface="Constantia"/>
              </a:defRPr>
            </a:lvl2pPr>
            <a:lvl3pPr marL="0" marR="0" lvl="2" indent="0" algn="r" rtl="0">
              <a:spcBef>
                <a:spcPts val="0"/>
              </a:spcBef>
              <a:buNone/>
              <a:defRPr sz="1200">
                <a:solidFill>
                  <a:schemeClr val="dk1"/>
                </a:solidFill>
                <a:latin typeface="Constantia"/>
                <a:ea typeface="Constantia"/>
                <a:cs typeface="Constantia"/>
                <a:sym typeface="Constantia"/>
              </a:defRPr>
            </a:lvl3pPr>
            <a:lvl4pPr marL="0" marR="0" lvl="3" indent="0" algn="r" rtl="0">
              <a:spcBef>
                <a:spcPts val="0"/>
              </a:spcBef>
              <a:buNone/>
              <a:defRPr sz="1200">
                <a:solidFill>
                  <a:schemeClr val="dk1"/>
                </a:solidFill>
                <a:latin typeface="Constantia"/>
                <a:ea typeface="Constantia"/>
                <a:cs typeface="Constantia"/>
                <a:sym typeface="Constantia"/>
              </a:defRPr>
            </a:lvl4pPr>
            <a:lvl5pPr marL="0" marR="0" lvl="4" indent="0" algn="r" rtl="0">
              <a:spcBef>
                <a:spcPts val="0"/>
              </a:spcBef>
              <a:buNone/>
              <a:defRPr sz="1200">
                <a:solidFill>
                  <a:schemeClr val="dk1"/>
                </a:solidFill>
                <a:latin typeface="Constantia"/>
                <a:ea typeface="Constantia"/>
                <a:cs typeface="Constantia"/>
                <a:sym typeface="Constantia"/>
              </a:defRPr>
            </a:lvl5pPr>
            <a:lvl6pPr marL="0" marR="0" lvl="5" indent="0" algn="r" rtl="0">
              <a:spcBef>
                <a:spcPts val="0"/>
              </a:spcBef>
              <a:buNone/>
              <a:defRPr sz="1200">
                <a:solidFill>
                  <a:schemeClr val="dk1"/>
                </a:solidFill>
                <a:latin typeface="Constantia"/>
                <a:ea typeface="Constantia"/>
                <a:cs typeface="Constantia"/>
                <a:sym typeface="Constantia"/>
              </a:defRPr>
            </a:lvl6pPr>
            <a:lvl7pPr marL="0" marR="0" lvl="6" indent="0" algn="r" rtl="0">
              <a:spcBef>
                <a:spcPts val="0"/>
              </a:spcBef>
              <a:buNone/>
              <a:defRPr sz="1200">
                <a:solidFill>
                  <a:schemeClr val="dk1"/>
                </a:solidFill>
                <a:latin typeface="Constantia"/>
                <a:ea typeface="Constantia"/>
                <a:cs typeface="Constantia"/>
                <a:sym typeface="Constantia"/>
              </a:defRPr>
            </a:lvl7pPr>
            <a:lvl8pPr marL="0" marR="0" lvl="7" indent="0" algn="r" rtl="0">
              <a:spcBef>
                <a:spcPts val="0"/>
              </a:spcBef>
              <a:buNone/>
              <a:defRPr sz="1200">
                <a:solidFill>
                  <a:schemeClr val="dk1"/>
                </a:solidFill>
                <a:latin typeface="Constantia"/>
                <a:ea typeface="Constantia"/>
                <a:cs typeface="Constantia"/>
                <a:sym typeface="Constantia"/>
              </a:defRPr>
            </a:lvl8pPr>
            <a:lvl9pPr marL="0" marR="0" lvl="8" indent="0" algn="r" rtl="0">
              <a:spcBef>
                <a:spcPts val="0"/>
              </a:spcBef>
              <a:buNone/>
              <a:defRPr sz="1200">
                <a:solidFill>
                  <a:schemeClr val="dk1"/>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142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blipFill>
          <a:blip r:embed="rId2">
            <a:alphaModFix/>
          </a:blip>
          <a:stretch>
            <a:fillRect/>
          </a:stretch>
        </a:blipFill>
        <a:effectLst/>
      </p:bgPr>
    </p:bg>
    <p:spTree>
      <p:nvGrpSpPr>
        <p:cNvPr id="1" name="Shape 49"/>
        <p:cNvGrpSpPr/>
        <p:nvPr/>
      </p:nvGrpSpPr>
      <p:grpSpPr>
        <a:xfrm>
          <a:off x="0" y="0"/>
          <a:ext cx="0" cy="0"/>
          <a:chOff x="0" y="0"/>
          <a:chExt cx="0" cy="0"/>
        </a:xfrm>
      </p:grpSpPr>
      <p:grpSp>
        <p:nvGrpSpPr>
          <p:cNvPr id="50" name="Google Shape;50;p6"/>
          <p:cNvGrpSpPr/>
          <p:nvPr/>
        </p:nvGrpSpPr>
        <p:grpSpPr>
          <a:xfrm>
            <a:off x="-49" y="1135788"/>
            <a:ext cx="1622938" cy="799881"/>
            <a:chOff x="-34" y="452558"/>
            <a:chExt cx="914505" cy="524100"/>
          </a:xfrm>
        </p:grpSpPr>
        <p:sp>
          <p:nvSpPr>
            <p:cNvPr id="51" name="Google Shape;51;p6"/>
            <p:cNvSpPr/>
            <p:nvPr/>
          </p:nvSpPr>
          <p:spPr>
            <a:xfrm>
              <a:off x="591671" y="452558"/>
              <a:ext cx="322800" cy="5241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sp>
          <p:nvSpPr>
            <p:cNvPr id="52" name="Google Shape;52;p6"/>
            <p:cNvSpPr/>
            <p:nvPr/>
          </p:nvSpPr>
          <p:spPr>
            <a:xfrm>
              <a:off x="215154" y="452558"/>
              <a:ext cx="322800" cy="5241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sp>
          <p:nvSpPr>
            <p:cNvPr id="53" name="Google Shape;53;p6"/>
            <p:cNvSpPr/>
            <p:nvPr/>
          </p:nvSpPr>
          <p:spPr>
            <a:xfrm rot="5400000">
              <a:off x="-181384" y="633908"/>
              <a:ext cx="524100" cy="161400"/>
            </a:xfrm>
            <a:prstGeom prst="round2SameRect">
              <a:avLst>
                <a:gd name="adj1" fmla="val 291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grpSp>
      <p:sp>
        <p:nvSpPr>
          <p:cNvPr id="54" name="Google Shape;54;p6"/>
          <p:cNvSpPr txBox="1">
            <a:spLocks noGrp="1"/>
          </p:cNvSpPr>
          <p:nvPr>
            <p:ph type="ctrTitle"/>
          </p:nvPr>
        </p:nvSpPr>
        <p:spPr>
          <a:xfrm>
            <a:off x="1828801" y="362396"/>
            <a:ext cx="9143981" cy="1676400"/>
          </a:xfrm>
          <a:prstGeom prst="rect">
            <a:avLst/>
          </a:prstGeom>
          <a:noFill/>
          <a:ln>
            <a:noFill/>
          </a:ln>
        </p:spPr>
        <p:txBody>
          <a:bodyPr spcFirstLastPara="1" wrap="square" lIns="121875" tIns="60925" rIns="121875" bIns="60925" anchor="b" anchorCtr="0"/>
          <a:lstStyle>
            <a:lvl1pPr marR="0" lvl="0" algn="l" rtl="0">
              <a:lnSpc>
                <a:spcPct val="80000"/>
              </a:lnSpc>
              <a:spcBef>
                <a:spcPts val="0"/>
              </a:spcBef>
              <a:spcAft>
                <a:spcPts val="0"/>
              </a:spcAft>
              <a:buClr>
                <a:schemeClr val="dk1"/>
              </a:buClr>
              <a:buSzPts val="6000"/>
              <a:buFont typeface="Constantia"/>
              <a:buNone/>
              <a:defRPr sz="6000" b="0" i="0" u="none" strike="noStrike" cap="none">
                <a:solidFill>
                  <a:schemeClr val="dk1"/>
                </a:solidFill>
                <a:latin typeface="Constantia"/>
                <a:ea typeface="Constantia"/>
                <a:cs typeface="Constantia"/>
                <a:sym typeface="Constant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5" name="Google Shape;55;p6"/>
          <p:cNvSpPr txBox="1">
            <a:spLocks noGrp="1"/>
          </p:cNvSpPr>
          <p:nvPr>
            <p:ph type="subTitle" idx="1"/>
          </p:nvPr>
        </p:nvSpPr>
        <p:spPr>
          <a:xfrm>
            <a:off x="1828801" y="2089595"/>
            <a:ext cx="9143981" cy="886200"/>
          </a:xfrm>
          <a:prstGeom prst="rect">
            <a:avLst/>
          </a:prstGeom>
          <a:noFill/>
          <a:ln>
            <a:noFill/>
          </a:ln>
        </p:spPr>
        <p:txBody>
          <a:bodyPr spcFirstLastPara="1" wrap="square" lIns="121875" tIns="60925" rIns="121875" bIns="60925" anchor="t" anchorCtr="0"/>
          <a:lstStyle>
            <a:lvl1pPr marR="0" lvl="0" algn="l" rtl="0">
              <a:lnSpc>
                <a:spcPct val="90000"/>
              </a:lnSpc>
              <a:spcBef>
                <a:spcPts val="1800"/>
              </a:spcBef>
              <a:spcAft>
                <a:spcPts val="0"/>
              </a:spcAft>
              <a:buClr>
                <a:srgbClr val="366092"/>
              </a:buClr>
              <a:buSzPts val="2800"/>
              <a:buFont typeface="Arial"/>
              <a:buNone/>
              <a:defRPr sz="2800" b="0" i="0" u="none" strike="noStrike" cap="none">
                <a:solidFill>
                  <a:srgbClr val="366092"/>
                </a:solidFill>
                <a:latin typeface="Constantia"/>
                <a:ea typeface="Constantia"/>
                <a:cs typeface="Constantia"/>
                <a:sym typeface="Constantia"/>
              </a:defRPr>
            </a:lvl1pPr>
            <a:lvl2pPr marR="0" lvl="1" algn="ctr" rtl="0">
              <a:lnSpc>
                <a:spcPct val="90000"/>
              </a:lnSpc>
              <a:spcBef>
                <a:spcPts val="1200"/>
              </a:spcBef>
              <a:spcAft>
                <a:spcPts val="0"/>
              </a:spcAft>
              <a:buClr>
                <a:srgbClr val="366092"/>
              </a:buClr>
              <a:buSzPts val="2400"/>
              <a:buFont typeface="Arial"/>
              <a:buNone/>
              <a:defRPr sz="2400" b="0" i="0" u="none" strike="noStrike" cap="none">
                <a:solidFill>
                  <a:srgbClr val="888888"/>
                </a:solidFill>
                <a:latin typeface="Constantia"/>
                <a:ea typeface="Constantia"/>
                <a:cs typeface="Constantia"/>
                <a:sym typeface="Constantia"/>
              </a:defRPr>
            </a:lvl2pPr>
            <a:lvl3pPr marR="0" lvl="2" algn="ctr" rtl="0">
              <a:lnSpc>
                <a:spcPct val="90000"/>
              </a:lnSpc>
              <a:spcBef>
                <a:spcPts val="800"/>
              </a:spcBef>
              <a:spcAft>
                <a:spcPts val="0"/>
              </a:spcAft>
              <a:buClr>
                <a:srgbClr val="366092"/>
              </a:buClr>
              <a:buSzPts val="2000"/>
              <a:buFont typeface="Arial"/>
              <a:buNone/>
              <a:defRPr sz="2000" b="0" i="0" u="none" strike="noStrike" cap="none">
                <a:solidFill>
                  <a:srgbClr val="888888"/>
                </a:solidFill>
                <a:latin typeface="Constantia"/>
                <a:ea typeface="Constantia"/>
                <a:cs typeface="Constantia"/>
                <a:sym typeface="Constantia"/>
              </a:defRPr>
            </a:lvl3pPr>
            <a:lvl4pPr marR="0" lvl="3" algn="ctr" rtl="0">
              <a:lnSpc>
                <a:spcPct val="90000"/>
              </a:lnSpc>
              <a:spcBef>
                <a:spcPts val="800"/>
              </a:spcBef>
              <a:spcAft>
                <a:spcPts val="0"/>
              </a:spcAft>
              <a:buClr>
                <a:srgbClr val="366092"/>
              </a:buClr>
              <a:buSzPts val="2000"/>
              <a:buFont typeface="Arial"/>
              <a:buNone/>
              <a:defRPr sz="2000" b="0" i="0" u="none" strike="noStrike" cap="none">
                <a:solidFill>
                  <a:srgbClr val="888888"/>
                </a:solidFill>
                <a:latin typeface="Constantia"/>
                <a:ea typeface="Constantia"/>
                <a:cs typeface="Constantia"/>
                <a:sym typeface="Constantia"/>
              </a:defRPr>
            </a:lvl4pPr>
            <a:lvl5pPr marR="0" lvl="4" algn="ctr" rtl="0">
              <a:lnSpc>
                <a:spcPct val="90000"/>
              </a:lnSpc>
              <a:spcBef>
                <a:spcPts val="800"/>
              </a:spcBef>
              <a:spcAft>
                <a:spcPts val="0"/>
              </a:spcAft>
              <a:buClr>
                <a:srgbClr val="366092"/>
              </a:buClr>
              <a:buSzPts val="2000"/>
              <a:buFont typeface="Arial"/>
              <a:buNone/>
              <a:defRPr sz="2000" b="0" i="0" u="none" strike="noStrike" cap="none">
                <a:solidFill>
                  <a:srgbClr val="888888"/>
                </a:solidFill>
                <a:latin typeface="Constantia"/>
                <a:ea typeface="Constantia"/>
                <a:cs typeface="Constantia"/>
                <a:sym typeface="Constantia"/>
              </a:defRPr>
            </a:lvl5pPr>
            <a:lvl6pPr marR="0" lvl="5" algn="ctr" rtl="0">
              <a:lnSpc>
                <a:spcPct val="90000"/>
              </a:lnSpc>
              <a:spcBef>
                <a:spcPts val="800"/>
              </a:spcBef>
              <a:spcAft>
                <a:spcPts val="0"/>
              </a:spcAft>
              <a:buClr>
                <a:schemeClr val="accent1"/>
              </a:buClr>
              <a:buSzPts val="2000"/>
              <a:buFont typeface="Arial"/>
              <a:buNone/>
              <a:defRPr sz="2000" b="0" i="0" u="none" strike="noStrike" cap="none">
                <a:solidFill>
                  <a:srgbClr val="888888"/>
                </a:solidFill>
                <a:latin typeface="Constantia"/>
                <a:ea typeface="Constantia"/>
                <a:cs typeface="Constantia"/>
                <a:sym typeface="Constantia"/>
              </a:defRPr>
            </a:lvl6pPr>
            <a:lvl7pPr marR="0" lvl="6" algn="ctr" rtl="0">
              <a:lnSpc>
                <a:spcPct val="90000"/>
              </a:lnSpc>
              <a:spcBef>
                <a:spcPts val="800"/>
              </a:spcBef>
              <a:spcAft>
                <a:spcPts val="0"/>
              </a:spcAft>
              <a:buClr>
                <a:schemeClr val="accent1"/>
              </a:buClr>
              <a:buSzPts val="2000"/>
              <a:buFont typeface="Arial"/>
              <a:buNone/>
              <a:defRPr sz="2000" b="0" i="0" u="none" strike="noStrike" cap="none">
                <a:solidFill>
                  <a:srgbClr val="888888"/>
                </a:solidFill>
                <a:latin typeface="Constantia"/>
                <a:ea typeface="Constantia"/>
                <a:cs typeface="Constantia"/>
                <a:sym typeface="Constantia"/>
              </a:defRPr>
            </a:lvl7pPr>
            <a:lvl8pPr marR="0" lvl="7" algn="ctr" rtl="0">
              <a:lnSpc>
                <a:spcPct val="90000"/>
              </a:lnSpc>
              <a:spcBef>
                <a:spcPts val="800"/>
              </a:spcBef>
              <a:spcAft>
                <a:spcPts val="0"/>
              </a:spcAft>
              <a:buClr>
                <a:schemeClr val="accent1"/>
              </a:buClr>
              <a:buSzPts val="2000"/>
              <a:buFont typeface="Arial"/>
              <a:buNone/>
              <a:defRPr sz="2000" b="0" i="0" u="none" strike="noStrike" cap="none">
                <a:solidFill>
                  <a:srgbClr val="888888"/>
                </a:solidFill>
                <a:latin typeface="Constantia"/>
                <a:ea typeface="Constantia"/>
                <a:cs typeface="Constantia"/>
                <a:sym typeface="Constantia"/>
              </a:defRPr>
            </a:lvl8pPr>
            <a:lvl9pPr marR="0" lvl="8" algn="ctr" rtl="0">
              <a:lnSpc>
                <a:spcPct val="90000"/>
              </a:lnSpc>
              <a:spcBef>
                <a:spcPts val="800"/>
              </a:spcBef>
              <a:spcAft>
                <a:spcPts val="0"/>
              </a:spcAft>
              <a:buClr>
                <a:schemeClr val="accent1"/>
              </a:buClr>
              <a:buSzPts val="2000"/>
              <a:buFont typeface="Arial"/>
              <a:buNone/>
              <a:defRPr sz="2000" b="0" i="0" u="none" strike="noStrike" cap="none">
                <a:solidFill>
                  <a:srgbClr val="888888"/>
                </a:solidFill>
                <a:latin typeface="Constantia"/>
                <a:ea typeface="Constantia"/>
                <a:cs typeface="Constantia"/>
                <a:sym typeface="Constantia"/>
              </a:defRPr>
            </a:lvl9pPr>
          </a:lstStyle>
          <a:p>
            <a:endParaRPr/>
          </a:p>
        </p:txBody>
      </p:sp>
      <p:sp>
        <p:nvSpPr>
          <p:cNvPr id="56" name="Google Shape;56;p6"/>
          <p:cNvSpPr txBox="1">
            <a:spLocks noGrp="1"/>
          </p:cNvSpPr>
          <p:nvPr>
            <p:ph type="ftr" idx="11"/>
          </p:nvPr>
        </p:nvSpPr>
        <p:spPr>
          <a:xfrm>
            <a:off x="1219206" y="6448425"/>
            <a:ext cx="8290559" cy="180900"/>
          </a:xfrm>
          <a:prstGeom prst="rect">
            <a:avLst/>
          </a:prstGeom>
          <a:noFill/>
          <a:ln>
            <a:noFill/>
          </a:ln>
        </p:spPr>
        <p:txBody>
          <a:bodyPr spcFirstLastPara="1" wrap="square" lIns="121875" tIns="60925" rIns="121875" bIns="60925" anchor="ctr" anchorCtr="0"/>
          <a:lstStyle>
            <a:lvl1pPr marR="0" lvl="0" algn="l"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57" name="Google Shape;57;p6"/>
          <p:cNvSpPr txBox="1">
            <a:spLocks noGrp="1"/>
          </p:cNvSpPr>
          <p:nvPr>
            <p:ph type="dt" idx="10"/>
          </p:nvPr>
        </p:nvSpPr>
        <p:spPr>
          <a:xfrm>
            <a:off x="9550400" y="6448425"/>
            <a:ext cx="1422370" cy="180900"/>
          </a:xfrm>
          <a:prstGeom prst="rect">
            <a:avLst/>
          </a:prstGeom>
          <a:noFill/>
          <a:ln>
            <a:noFill/>
          </a:ln>
        </p:spPr>
        <p:txBody>
          <a:bodyPr spcFirstLastPara="1" wrap="square" lIns="121875" tIns="60925" rIns="121875" bIns="60925" anchor="ctr" anchorCtr="0"/>
          <a:lstStyle>
            <a:lvl1pPr marR="0" lvl="0" algn="r"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58" name="Google Shape;58;p6"/>
          <p:cNvSpPr txBox="1">
            <a:spLocks noGrp="1"/>
          </p:cNvSpPr>
          <p:nvPr>
            <p:ph type="sldNum" idx="12"/>
          </p:nvPr>
        </p:nvSpPr>
        <p:spPr>
          <a:xfrm>
            <a:off x="11074400" y="6448425"/>
            <a:ext cx="812912" cy="1809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a:solidFill>
                  <a:schemeClr val="dk1"/>
                </a:solidFill>
                <a:latin typeface="Constantia"/>
                <a:ea typeface="Constantia"/>
                <a:cs typeface="Constantia"/>
                <a:sym typeface="Constantia"/>
              </a:defRPr>
            </a:lvl1pPr>
            <a:lvl2pPr marL="0" marR="0" lvl="1" indent="0" algn="r" rtl="0">
              <a:spcBef>
                <a:spcPts val="0"/>
              </a:spcBef>
              <a:buNone/>
              <a:defRPr sz="1200">
                <a:solidFill>
                  <a:schemeClr val="dk1"/>
                </a:solidFill>
                <a:latin typeface="Constantia"/>
                <a:ea typeface="Constantia"/>
                <a:cs typeface="Constantia"/>
                <a:sym typeface="Constantia"/>
              </a:defRPr>
            </a:lvl2pPr>
            <a:lvl3pPr marL="0" marR="0" lvl="2" indent="0" algn="r" rtl="0">
              <a:spcBef>
                <a:spcPts val="0"/>
              </a:spcBef>
              <a:buNone/>
              <a:defRPr sz="1200">
                <a:solidFill>
                  <a:schemeClr val="dk1"/>
                </a:solidFill>
                <a:latin typeface="Constantia"/>
                <a:ea typeface="Constantia"/>
                <a:cs typeface="Constantia"/>
                <a:sym typeface="Constantia"/>
              </a:defRPr>
            </a:lvl3pPr>
            <a:lvl4pPr marL="0" marR="0" lvl="3" indent="0" algn="r" rtl="0">
              <a:spcBef>
                <a:spcPts val="0"/>
              </a:spcBef>
              <a:buNone/>
              <a:defRPr sz="1200">
                <a:solidFill>
                  <a:schemeClr val="dk1"/>
                </a:solidFill>
                <a:latin typeface="Constantia"/>
                <a:ea typeface="Constantia"/>
                <a:cs typeface="Constantia"/>
                <a:sym typeface="Constantia"/>
              </a:defRPr>
            </a:lvl4pPr>
            <a:lvl5pPr marL="0" marR="0" lvl="4" indent="0" algn="r" rtl="0">
              <a:spcBef>
                <a:spcPts val="0"/>
              </a:spcBef>
              <a:buNone/>
              <a:defRPr sz="1200">
                <a:solidFill>
                  <a:schemeClr val="dk1"/>
                </a:solidFill>
                <a:latin typeface="Constantia"/>
                <a:ea typeface="Constantia"/>
                <a:cs typeface="Constantia"/>
                <a:sym typeface="Constantia"/>
              </a:defRPr>
            </a:lvl5pPr>
            <a:lvl6pPr marL="0" marR="0" lvl="5" indent="0" algn="r" rtl="0">
              <a:spcBef>
                <a:spcPts val="0"/>
              </a:spcBef>
              <a:buNone/>
              <a:defRPr sz="1200">
                <a:solidFill>
                  <a:schemeClr val="dk1"/>
                </a:solidFill>
                <a:latin typeface="Constantia"/>
                <a:ea typeface="Constantia"/>
                <a:cs typeface="Constantia"/>
                <a:sym typeface="Constantia"/>
              </a:defRPr>
            </a:lvl6pPr>
            <a:lvl7pPr marL="0" marR="0" lvl="6" indent="0" algn="r" rtl="0">
              <a:spcBef>
                <a:spcPts val="0"/>
              </a:spcBef>
              <a:buNone/>
              <a:defRPr sz="1200">
                <a:solidFill>
                  <a:schemeClr val="dk1"/>
                </a:solidFill>
                <a:latin typeface="Constantia"/>
                <a:ea typeface="Constantia"/>
                <a:cs typeface="Constantia"/>
                <a:sym typeface="Constantia"/>
              </a:defRPr>
            </a:lvl7pPr>
            <a:lvl8pPr marL="0" marR="0" lvl="7" indent="0" algn="r" rtl="0">
              <a:spcBef>
                <a:spcPts val="0"/>
              </a:spcBef>
              <a:buNone/>
              <a:defRPr sz="1200">
                <a:solidFill>
                  <a:schemeClr val="dk1"/>
                </a:solidFill>
                <a:latin typeface="Constantia"/>
                <a:ea typeface="Constantia"/>
                <a:cs typeface="Constantia"/>
                <a:sym typeface="Constantia"/>
              </a:defRPr>
            </a:lvl8pPr>
            <a:lvl9pPr marL="0" marR="0" lvl="8" indent="0" algn="r" rtl="0">
              <a:spcBef>
                <a:spcPts val="0"/>
              </a:spcBef>
              <a:buNone/>
              <a:defRPr sz="1200">
                <a:solidFill>
                  <a:schemeClr val="dk1"/>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01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59"/>
        <p:cNvGrpSpPr/>
        <p:nvPr/>
      </p:nvGrpSpPr>
      <p:grpSpPr>
        <a:xfrm>
          <a:off x="0" y="0"/>
          <a:ext cx="0" cy="0"/>
          <a:chOff x="0" y="0"/>
          <a:chExt cx="0" cy="0"/>
        </a:xfrm>
      </p:grpSpPr>
      <p:grpSp>
        <p:nvGrpSpPr>
          <p:cNvPr id="60" name="Google Shape;60;p7"/>
          <p:cNvGrpSpPr/>
          <p:nvPr/>
        </p:nvGrpSpPr>
        <p:grpSpPr>
          <a:xfrm>
            <a:off x="-29" y="3124344"/>
            <a:ext cx="1622864" cy="805063"/>
            <a:chOff x="-22" y="2343311"/>
            <a:chExt cx="1217136" cy="603812"/>
          </a:xfrm>
        </p:grpSpPr>
        <p:sp>
          <p:nvSpPr>
            <p:cNvPr id="61" name="Google Shape;61;p7"/>
            <p:cNvSpPr/>
            <p:nvPr/>
          </p:nvSpPr>
          <p:spPr>
            <a:xfrm>
              <a:off x="787514" y="2347123"/>
              <a:ext cx="429600" cy="6000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sp>
          <p:nvSpPr>
            <p:cNvPr id="62" name="Google Shape;62;p7"/>
            <p:cNvSpPr/>
            <p:nvPr/>
          </p:nvSpPr>
          <p:spPr>
            <a:xfrm>
              <a:off x="286370" y="2347123"/>
              <a:ext cx="429600" cy="6000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sp>
          <p:nvSpPr>
            <p:cNvPr id="63" name="Google Shape;63;p7"/>
            <p:cNvSpPr/>
            <p:nvPr/>
          </p:nvSpPr>
          <p:spPr>
            <a:xfrm rot="5400000">
              <a:off x="-192622" y="2535911"/>
              <a:ext cx="600000" cy="214800"/>
            </a:xfrm>
            <a:prstGeom prst="round2SameRect">
              <a:avLst>
                <a:gd name="adj1" fmla="val 291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grpSp>
      <p:grpSp>
        <p:nvGrpSpPr>
          <p:cNvPr id="64" name="Google Shape;64;p7"/>
          <p:cNvGrpSpPr/>
          <p:nvPr/>
        </p:nvGrpSpPr>
        <p:grpSpPr>
          <a:xfrm>
            <a:off x="0" y="5409084"/>
            <a:ext cx="12192127" cy="1462446"/>
            <a:chOff x="0" y="4056912"/>
            <a:chExt cx="9144000" cy="1096862"/>
          </a:xfrm>
        </p:grpSpPr>
        <p:sp>
          <p:nvSpPr>
            <p:cNvPr id="65" name="Google Shape;65;p7"/>
            <p:cNvSpPr/>
            <p:nvPr/>
          </p:nvSpPr>
          <p:spPr>
            <a:xfrm rot="5400000">
              <a:off x="4119794" y="119293"/>
              <a:ext cx="904412" cy="9144000"/>
            </a:xfrm>
            <a:custGeom>
              <a:avLst/>
              <a:gdLst/>
              <a:ahLst/>
              <a:cxnLst/>
              <a:rect l="0" t="0" r="0" b="0"/>
              <a:pathLst>
                <a:path w="904412" h="9144000" extrusionOk="0">
                  <a:moveTo>
                    <a:pt x="0" y="0"/>
                  </a:moveTo>
                  <a:lnTo>
                    <a:pt x="904412" y="0"/>
                  </a:lnTo>
                  <a:lnTo>
                    <a:pt x="904412" y="9144000"/>
                  </a:lnTo>
                  <a:lnTo>
                    <a:pt x="391235" y="9144000"/>
                  </a:lnTo>
                  <a:cubicBezTo>
                    <a:pt x="445385" y="6730684"/>
                    <a:pt x="250230" y="1995757"/>
                    <a:pt x="0" y="0"/>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sp>
          <p:nvSpPr>
            <p:cNvPr id="66" name="Google Shape;66;p7"/>
            <p:cNvSpPr/>
            <p:nvPr/>
          </p:nvSpPr>
          <p:spPr>
            <a:xfrm rot="5400000">
              <a:off x="4023569" y="33343"/>
              <a:ext cx="1096862" cy="9144000"/>
            </a:xfrm>
            <a:custGeom>
              <a:avLst/>
              <a:gdLst/>
              <a:ahLst/>
              <a:cxnLst/>
              <a:rect l="0" t="0" r="0" b="0"/>
              <a:pathLst>
                <a:path w="1096862" h="9144000" extrusionOk="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dk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grpSp>
      <p:sp>
        <p:nvSpPr>
          <p:cNvPr id="67" name="Google Shape;67;p7"/>
          <p:cNvSpPr txBox="1">
            <a:spLocks noGrp="1"/>
          </p:cNvSpPr>
          <p:nvPr>
            <p:ph type="title"/>
          </p:nvPr>
        </p:nvSpPr>
        <p:spPr>
          <a:xfrm>
            <a:off x="1828801" y="1932522"/>
            <a:ext cx="9143981" cy="2105400"/>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Clr>
                <a:schemeClr val="dk1"/>
              </a:buClr>
              <a:buSzPts val="6000"/>
              <a:buFont typeface="Constantia"/>
              <a:buNone/>
              <a:defRPr sz="6000" b="0" i="0" u="none" strike="noStrike" cap="none">
                <a:solidFill>
                  <a:schemeClr val="dk1"/>
                </a:solidFill>
                <a:latin typeface="Constantia"/>
                <a:ea typeface="Constantia"/>
                <a:cs typeface="Constantia"/>
                <a:sym typeface="Constant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8" name="Google Shape;68;p7"/>
          <p:cNvSpPr txBox="1">
            <a:spLocks noGrp="1"/>
          </p:cNvSpPr>
          <p:nvPr>
            <p:ph type="body" idx="1"/>
          </p:nvPr>
        </p:nvSpPr>
        <p:spPr>
          <a:xfrm>
            <a:off x="1828801" y="4084268"/>
            <a:ext cx="9143981" cy="933300"/>
          </a:xfrm>
          <a:prstGeom prst="rect">
            <a:avLst/>
          </a:prstGeom>
          <a:noFill/>
          <a:ln>
            <a:noFill/>
          </a:ln>
        </p:spPr>
        <p:txBody>
          <a:bodyPr spcFirstLastPara="1" wrap="square" lIns="121875" tIns="60925" rIns="121875" bIns="60925" anchor="t" anchorCtr="0"/>
          <a:lstStyle>
            <a:lvl1pPr marL="457200" marR="0" lvl="0" indent="-228600" algn="l" rtl="0">
              <a:lnSpc>
                <a:spcPct val="90000"/>
              </a:lnSpc>
              <a:spcBef>
                <a:spcPts val="1800"/>
              </a:spcBef>
              <a:spcAft>
                <a:spcPts val="0"/>
              </a:spcAft>
              <a:buClr>
                <a:srgbClr val="366092"/>
              </a:buClr>
              <a:buSzPts val="2800"/>
              <a:buFont typeface="Arial"/>
              <a:buNone/>
              <a:defRPr sz="2800" b="0" i="0" u="none" strike="noStrike" cap="none">
                <a:solidFill>
                  <a:srgbClr val="366092"/>
                </a:solidFill>
                <a:latin typeface="Constantia"/>
                <a:ea typeface="Constantia"/>
                <a:cs typeface="Constantia"/>
                <a:sym typeface="Constantia"/>
              </a:defRPr>
            </a:lvl1pPr>
            <a:lvl2pPr marL="914400" marR="0" lvl="1" indent="-228600" algn="l" rtl="0">
              <a:lnSpc>
                <a:spcPct val="90000"/>
              </a:lnSpc>
              <a:spcBef>
                <a:spcPts val="1200"/>
              </a:spcBef>
              <a:spcAft>
                <a:spcPts val="0"/>
              </a:spcAft>
              <a:buClr>
                <a:srgbClr val="366092"/>
              </a:buClr>
              <a:buSzPts val="2400"/>
              <a:buFont typeface="Arial"/>
              <a:buNone/>
              <a:defRPr sz="2400" b="0" i="0" u="none" strike="noStrike" cap="none">
                <a:solidFill>
                  <a:srgbClr val="888888"/>
                </a:solidFill>
                <a:latin typeface="Constantia"/>
                <a:ea typeface="Constantia"/>
                <a:cs typeface="Constantia"/>
                <a:sym typeface="Constantia"/>
              </a:defRPr>
            </a:lvl2pPr>
            <a:lvl3pPr marL="1371600" marR="0" lvl="2" indent="-228600" algn="l" rtl="0">
              <a:lnSpc>
                <a:spcPct val="90000"/>
              </a:lnSpc>
              <a:spcBef>
                <a:spcPts val="800"/>
              </a:spcBef>
              <a:spcAft>
                <a:spcPts val="0"/>
              </a:spcAft>
              <a:buClr>
                <a:srgbClr val="366092"/>
              </a:buClr>
              <a:buSzPts val="2100"/>
              <a:buFont typeface="Arial"/>
              <a:buNone/>
              <a:defRPr sz="2100" b="0" i="0" u="none" strike="noStrike" cap="none">
                <a:solidFill>
                  <a:srgbClr val="888888"/>
                </a:solidFill>
                <a:latin typeface="Constantia"/>
                <a:ea typeface="Constantia"/>
                <a:cs typeface="Constantia"/>
                <a:sym typeface="Constantia"/>
              </a:defRPr>
            </a:lvl3pPr>
            <a:lvl4pPr marL="1828800" marR="0" lvl="3" indent="-228600" algn="l" rtl="0">
              <a:lnSpc>
                <a:spcPct val="90000"/>
              </a:lnSpc>
              <a:spcBef>
                <a:spcPts val="800"/>
              </a:spcBef>
              <a:spcAft>
                <a:spcPts val="0"/>
              </a:spcAft>
              <a:buClr>
                <a:srgbClr val="366092"/>
              </a:buClr>
              <a:buSzPts val="1900"/>
              <a:buFont typeface="Arial"/>
              <a:buNone/>
              <a:defRPr sz="1900" b="0" i="0" u="none" strike="noStrike" cap="none">
                <a:solidFill>
                  <a:srgbClr val="888888"/>
                </a:solidFill>
                <a:latin typeface="Constantia"/>
                <a:ea typeface="Constantia"/>
                <a:cs typeface="Constantia"/>
                <a:sym typeface="Constantia"/>
              </a:defRPr>
            </a:lvl4pPr>
            <a:lvl5pPr marL="2286000" marR="0" lvl="4" indent="-228600" algn="l" rtl="0">
              <a:lnSpc>
                <a:spcPct val="90000"/>
              </a:lnSpc>
              <a:spcBef>
                <a:spcPts val="800"/>
              </a:spcBef>
              <a:spcAft>
                <a:spcPts val="0"/>
              </a:spcAft>
              <a:buClr>
                <a:srgbClr val="366092"/>
              </a:buClr>
              <a:buSzPts val="1900"/>
              <a:buFont typeface="Arial"/>
              <a:buNone/>
              <a:defRPr sz="1900" b="0" i="0" u="none" strike="noStrike" cap="none">
                <a:solidFill>
                  <a:srgbClr val="888888"/>
                </a:solidFill>
                <a:latin typeface="Constantia"/>
                <a:ea typeface="Constantia"/>
                <a:cs typeface="Constantia"/>
                <a:sym typeface="Constantia"/>
              </a:defRPr>
            </a:lvl5pPr>
            <a:lvl6pPr marL="2743200" marR="0" lvl="5" indent="-228600" algn="l" rtl="0">
              <a:lnSpc>
                <a:spcPct val="90000"/>
              </a:lnSpc>
              <a:spcBef>
                <a:spcPts val="800"/>
              </a:spcBef>
              <a:spcAft>
                <a:spcPts val="0"/>
              </a:spcAft>
              <a:buClr>
                <a:schemeClr val="accent1"/>
              </a:buClr>
              <a:buSzPts val="1900"/>
              <a:buFont typeface="Arial"/>
              <a:buNone/>
              <a:defRPr sz="1900" b="0" i="0" u="none" strike="noStrike" cap="none">
                <a:solidFill>
                  <a:srgbClr val="888888"/>
                </a:solidFill>
                <a:latin typeface="Constantia"/>
                <a:ea typeface="Constantia"/>
                <a:cs typeface="Constantia"/>
                <a:sym typeface="Constantia"/>
              </a:defRPr>
            </a:lvl6pPr>
            <a:lvl7pPr marL="3200400" marR="0" lvl="6" indent="-228600" algn="l" rtl="0">
              <a:lnSpc>
                <a:spcPct val="90000"/>
              </a:lnSpc>
              <a:spcBef>
                <a:spcPts val="800"/>
              </a:spcBef>
              <a:spcAft>
                <a:spcPts val="0"/>
              </a:spcAft>
              <a:buClr>
                <a:schemeClr val="accent1"/>
              </a:buClr>
              <a:buSzPts val="1900"/>
              <a:buFont typeface="Arial"/>
              <a:buNone/>
              <a:defRPr sz="1900" b="0" i="0" u="none" strike="noStrike" cap="none">
                <a:solidFill>
                  <a:srgbClr val="888888"/>
                </a:solidFill>
                <a:latin typeface="Constantia"/>
                <a:ea typeface="Constantia"/>
                <a:cs typeface="Constantia"/>
                <a:sym typeface="Constantia"/>
              </a:defRPr>
            </a:lvl7pPr>
            <a:lvl8pPr marL="3657600" marR="0" lvl="7" indent="-228600" algn="l" rtl="0">
              <a:lnSpc>
                <a:spcPct val="90000"/>
              </a:lnSpc>
              <a:spcBef>
                <a:spcPts val="800"/>
              </a:spcBef>
              <a:spcAft>
                <a:spcPts val="0"/>
              </a:spcAft>
              <a:buClr>
                <a:schemeClr val="accent1"/>
              </a:buClr>
              <a:buSzPts val="1900"/>
              <a:buFont typeface="Arial"/>
              <a:buNone/>
              <a:defRPr sz="1900" b="0" i="0" u="none" strike="noStrike" cap="none">
                <a:solidFill>
                  <a:srgbClr val="888888"/>
                </a:solidFill>
                <a:latin typeface="Constantia"/>
                <a:ea typeface="Constantia"/>
                <a:cs typeface="Constantia"/>
                <a:sym typeface="Constantia"/>
              </a:defRPr>
            </a:lvl8pPr>
            <a:lvl9pPr marL="4114800" marR="0" lvl="8" indent="-228600" algn="l" rtl="0">
              <a:lnSpc>
                <a:spcPct val="90000"/>
              </a:lnSpc>
              <a:spcBef>
                <a:spcPts val="800"/>
              </a:spcBef>
              <a:spcAft>
                <a:spcPts val="0"/>
              </a:spcAft>
              <a:buClr>
                <a:schemeClr val="accent1"/>
              </a:buClr>
              <a:buSzPts val="1900"/>
              <a:buFont typeface="Arial"/>
              <a:buNone/>
              <a:defRPr sz="1900" b="0" i="0" u="none" strike="noStrike" cap="none">
                <a:solidFill>
                  <a:srgbClr val="888888"/>
                </a:solidFill>
                <a:latin typeface="Constantia"/>
                <a:ea typeface="Constantia"/>
                <a:cs typeface="Constantia"/>
                <a:sym typeface="Constantia"/>
              </a:defRPr>
            </a:lvl9pPr>
          </a:lstStyle>
          <a:p>
            <a:endParaRPr/>
          </a:p>
        </p:txBody>
      </p:sp>
      <p:sp>
        <p:nvSpPr>
          <p:cNvPr id="69" name="Google Shape;69;p7"/>
          <p:cNvSpPr txBox="1">
            <a:spLocks noGrp="1"/>
          </p:cNvSpPr>
          <p:nvPr>
            <p:ph type="ftr" idx="11"/>
          </p:nvPr>
        </p:nvSpPr>
        <p:spPr>
          <a:xfrm>
            <a:off x="1219206" y="6448425"/>
            <a:ext cx="8290559" cy="180900"/>
          </a:xfrm>
          <a:prstGeom prst="rect">
            <a:avLst/>
          </a:prstGeom>
          <a:noFill/>
          <a:ln>
            <a:noFill/>
          </a:ln>
        </p:spPr>
        <p:txBody>
          <a:bodyPr spcFirstLastPara="1" wrap="square" lIns="121875" tIns="60925" rIns="121875" bIns="60925" anchor="ctr" anchorCtr="0"/>
          <a:lstStyle>
            <a:lvl1pPr marR="0" lvl="0" algn="l"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70" name="Google Shape;70;p7"/>
          <p:cNvSpPr txBox="1">
            <a:spLocks noGrp="1"/>
          </p:cNvSpPr>
          <p:nvPr>
            <p:ph type="dt" idx="10"/>
          </p:nvPr>
        </p:nvSpPr>
        <p:spPr>
          <a:xfrm>
            <a:off x="9550400" y="6448425"/>
            <a:ext cx="1422370" cy="180900"/>
          </a:xfrm>
          <a:prstGeom prst="rect">
            <a:avLst/>
          </a:prstGeom>
          <a:noFill/>
          <a:ln>
            <a:noFill/>
          </a:ln>
        </p:spPr>
        <p:txBody>
          <a:bodyPr spcFirstLastPara="1" wrap="square" lIns="121875" tIns="60925" rIns="121875" bIns="60925" anchor="ctr" anchorCtr="0"/>
          <a:lstStyle>
            <a:lvl1pPr marR="0" lvl="0" algn="r"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71" name="Google Shape;71;p7"/>
          <p:cNvSpPr txBox="1">
            <a:spLocks noGrp="1"/>
          </p:cNvSpPr>
          <p:nvPr>
            <p:ph type="sldNum" idx="12"/>
          </p:nvPr>
        </p:nvSpPr>
        <p:spPr>
          <a:xfrm>
            <a:off x="11074400" y="6448425"/>
            <a:ext cx="812912" cy="1809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a:solidFill>
                  <a:schemeClr val="dk1"/>
                </a:solidFill>
                <a:latin typeface="Constantia"/>
                <a:ea typeface="Constantia"/>
                <a:cs typeface="Constantia"/>
                <a:sym typeface="Constantia"/>
              </a:defRPr>
            </a:lvl1pPr>
            <a:lvl2pPr marL="0" marR="0" lvl="1" indent="0" algn="r" rtl="0">
              <a:spcBef>
                <a:spcPts val="0"/>
              </a:spcBef>
              <a:buNone/>
              <a:defRPr sz="1200">
                <a:solidFill>
                  <a:schemeClr val="dk1"/>
                </a:solidFill>
                <a:latin typeface="Constantia"/>
                <a:ea typeface="Constantia"/>
                <a:cs typeface="Constantia"/>
                <a:sym typeface="Constantia"/>
              </a:defRPr>
            </a:lvl2pPr>
            <a:lvl3pPr marL="0" marR="0" lvl="2" indent="0" algn="r" rtl="0">
              <a:spcBef>
                <a:spcPts val="0"/>
              </a:spcBef>
              <a:buNone/>
              <a:defRPr sz="1200">
                <a:solidFill>
                  <a:schemeClr val="dk1"/>
                </a:solidFill>
                <a:latin typeface="Constantia"/>
                <a:ea typeface="Constantia"/>
                <a:cs typeface="Constantia"/>
                <a:sym typeface="Constantia"/>
              </a:defRPr>
            </a:lvl3pPr>
            <a:lvl4pPr marL="0" marR="0" lvl="3" indent="0" algn="r" rtl="0">
              <a:spcBef>
                <a:spcPts val="0"/>
              </a:spcBef>
              <a:buNone/>
              <a:defRPr sz="1200">
                <a:solidFill>
                  <a:schemeClr val="dk1"/>
                </a:solidFill>
                <a:latin typeface="Constantia"/>
                <a:ea typeface="Constantia"/>
                <a:cs typeface="Constantia"/>
                <a:sym typeface="Constantia"/>
              </a:defRPr>
            </a:lvl4pPr>
            <a:lvl5pPr marL="0" marR="0" lvl="4" indent="0" algn="r" rtl="0">
              <a:spcBef>
                <a:spcPts val="0"/>
              </a:spcBef>
              <a:buNone/>
              <a:defRPr sz="1200">
                <a:solidFill>
                  <a:schemeClr val="dk1"/>
                </a:solidFill>
                <a:latin typeface="Constantia"/>
                <a:ea typeface="Constantia"/>
                <a:cs typeface="Constantia"/>
                <a:sym typeface="Constantia"/>
              </a:defRPr>
            </a:lvl5pPr>
            <a:lvl6pPr marL="0" marR="0" lvl="5" indent="0" algn="r" rtl="0">
              <a:spcBef>
                <a:spcPts val="0"/>
              </a:spcBef>
              <a:buNone/>
              <a:defRPr sz="1200">
                <a:solidFill>
                  <a:schemeClr val="dk1"/>
                </a:solidFill>
                <a:latin typeface="Constantia"/>
                <a:ea typeface="Constantia"/>
                <a:cs typeface="Constantia"/>
                <a:sym typeface="Constantia"/>
              </a:defRPr>
            </a:lvl6pPr>
            <a:lvl7pPr marL="0" marR="0" lvl="6" indent="0" algn="r" rtl="0">
              <a:spcBef>
                <a:spcPts val="0"/>
              </a:spcBef>
              <a:buNone/>
              <a:defRPr sz="1200">
                <a:solidFill>
                  <a:schemeClr val="dk1"/>
                </a:solidFill>
                <a:latin typeface="Constantia"/>
                <a:ea typeface="Constantia"/>
                <a:cs typeface="Constantia"/>
                <a:sym typeface="Constantia"/>
              </a:defRPr>
            </a:lvl7pPr>
            <a:lvl8pPr marL="0" marR="0" lvl="7" indent="0" algn="r" rtl="0">
              <a:spcBef>
                <a:spcPts val="0"/>
              </a:spcBef>
              <a:buNone/>
              <a:defRPr sz="1200">
                <a:solidFill>
                  <a:schemeClr val="dk1"/>
                </a:solidFill>
                <a:latin typeface="Constantia"/>
                <a:ea typeface="Constantia"/>
                <a:cs typeface="Constantia"/>
                <a:sym typeface="Constantia"/>
              </a:defRPr>
            </a:lvl8pPr>
            <a:lvl9pPr marL="0" marR="0" lvl="8" indent="0" algn="r" rtl="0">
              <a:spcBef>
                <a:spcPts val="0"/>
              </a:spcBef>
              <a:buNone/>
              <a:defRPr sz="1200">
                <a:solidFill>
                  <a:schemeClr val="dk1"/>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9636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9"/>
        <p:cNvGrpSpPr/>
        <p:nvPr/>
      </p:nvGrpSpPr>
      <p:grpSpPr>
        <a:xfrm>
          <a:off x="0" y="0"/>
          <a:ext cx="0" cy="0"/>
          <a:chOff x="0" y="0"/>
          <a:chExt cx="0" cy="0"/>
        </a:xfrm>
      </p:grpSpPr>
      <p:sp>
        <p:nvSpPr>
          <p:cNvPr id="80" name="Google Shape;80;p9"/>
          <p:cNvSpPr txBox="1">
            <a:spLocks noGrp="1"/>
          </p:cNvSpPr>
          <p:nvPr>
            <p:ph type="title"/>
          </p:nvPr>
        </p:nvSpPr>
        <p:spPr>
          <a:xfrm>
            <a:off x="1219201" y="152400"/>
            <a:ext cx="9753740" cy="1295400"/>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Clr>
                <a:schemeClr val="dk1"/>
              </a:buClr>
              <a:buSzPts val="3600"/>
              <a:buFont typeface="Constantia"/>
              <a:buNone/>
              <a:defRPr sz="3600" b="0" i="0" u="none" strike="noStrike" cap="none">
                <a:solidFill>
                  <a:schemeClr val="dk1"/>
                </a:solidFill>
                <a:latin typeface="Constantia"/>
                <a:ea typeface="Constantia"/>
                <a:cs typeface="Constantia"/>
                <a:sym typeface="Constant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 name="Google Shape;81;p9"/>
          <p:cNvSpPr txBox="1">
            <a:spLocks noGrp="1"/>
          </p:cNvSpPr>
          <p:nvPr>
            <p:ph type="body" idx="1"/>
          </p:nvPr>
        </p:nvSpPr>
        <p:spPr>
          <a:xfrm>
            <a:off x="4876802" y="1600200"/>
            <a:ext cx="6096088" cy="4572000"/>
          </a:xfrm>
          <a:prstGeom prst="rect">
            <a:avLst/>
          </a:prstGeom>
          <a:noFill/>
          <a:ln>
            <a:noFill/>
          </a:ln>
        </p:spPr>
        <p:txBody>
          <a:bodyPr spcFirstLastPara="1" wrap="square" lIns="121875" tIns="60925" rIns="121875" bIns="60925" anchor="t" anchorCtr="0"/>
          <a:lstStyle>
            <a:lvl1pPr marL="457200" marR="0" lvl="0" indent="-406400" algn="l" rtl="0">
              <a:lnSpc>
                <a:spcPct val="90000"/>
              </a:lnSpc>
              <a:spcBef>
                <a:spcPts val="1800"/>
              </a:spcBef>
              <a:spcAft>
                <a:spcPts val="0"/>
              </a:spcAft>
              <a:buClr>
                <a:srgbClr val="366092"/>
              </a:buClr>
              <a:buSzPts val="2800"/>
              <a:buFont typeface="Arial"/>
              <a:buChar char="•"/>
              <a:defRPr sz="2800" b="0" i="0" u="none" strike="noStrike" cap="none">
                <a:solidFill>
                  <a:schemeClr val="dk1"/>
                </a:solidFill>
                <a:latin typeface="Constantia"/>
                <a:ea typeface="Constantia"/>
                <a:cs typeface="Constantia"/>
                <a:sym typeface="Constantia"/>
              </a:defRPr>
            </a:lvl1pPr>
            <a:lvl2pPr marL="914400" marR="0" lvl="1" indent="-381000" algn="l" rtl="0">
              <a:lnSpc>
                <a:spcPct val="90000"/>
              </a:lnSpc>
              <a:spcBef>
                <a:spcPts val="1200"/>
              </a:spcBef>
              <a:spcAft>
                <a:spcPts val="0"/>
              </a:spcAft>
              <a:buClr>
                <a:srgbClr val="366092"/>
              </a:buClr>
              <a:buSzPts val="2400"/>
              <a:buFont typeface="Arial"/>
              <a:buChar char="–"/>
              <a:defRPr sz="2400" b="0" i="0" u="none" strike="noStrike" cap="none">
                <a:solidFill>
                  <a:schemeClr val="dk1"/>
                </a:solidFill>
                <a:latin typeface="Constantia"/>
                <a:ea typeface="Constantia"/>
                <a:cs typeface="Constantia"/>
                <a:sym typeface="Constantia"/>
              </a:defRPr>
            </a:lvl2pPr>
            <a:lvl3pPr marL="1371600" marR="0" lvl="2"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3pPr>
            <a:lvl4pPr marL="1828800" marR="0" lvl="3"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4pPr>
            <a:lvl5pPr marL="2286000" marR="0" lvl="4"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5pPr>
            <a:lvl6pPr marL="2743200" marR="0" lvl="5"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6pPr>
            <a:lvl7pPr marL="3200400" marR="0" lvl="6"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7pPr>
            <a:lvl8pPr marL="3657600" marR="0" lvl="7"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8pPr>
            <a:lvl9pPr marL="4114800" marR="0" lvl="8"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9pPr>
          </a:lstStyle>
          <a:p>
            <a:endParaRPr/>
          </a:p>
        </p:txBody>
      </p:sp>
      <p:sp>
        <p:nvSpPr>
          <p:cNvPr id="82" name="Google Shape;82;p9"/>
          <p:cNvSpPr txBox="1">
            <a:spLocks noGrp="1"/>
          </p:cNvSpPr>
          <p:nvPr>
            <p:ph type="body" idx="2"/>
          </p:nvPr>
        </p:nvSpPr>
        <p:spPr>
          <a:xfrm>
            <a:off x="1219200" y="1600202"/>
            <a:ext cx="3454500" cy="4572000"/>
          </a:xfrm>
          <a:prstGeom prst="rect">
            <a:avLst/>
          </a:prstGeom>
          <a:noFill/>
          <a:ln>
            <a:noFill/>
          </a:ln>
        </p:spPr>
        <p:txBody>
          <a:bodyPr spcFirstLastPara="1" wrap="square" lIns="121875" tIns="60925" rIns="121875" bIns="60925" anchor="t" anchorCtr="0"/>
          <a:lstStyle>
            <a:lvl1pPr marL="457200" marR="0" lvl="0" indent="-228600" algn="l" rtl="0">
              <a:lnSpc>
                <a:spcPct val="90000"/>
              </a:lnSpc>
              <a:spcBef>
                <a:spcPts val="1800"/>
              </a:spcBef>
              <a:spcAft>
                <a:spcPts val="0"/>
              </a:spcAft>
              <a:buClr>
                <a:srgbClr val="366092"/>
              </a:buClr>
              <a:buSzPts val="2800"/>
              <a:buFont typeface="Arial"/>
              <a:buNone/>
              <a:defRPr sz="2800" b="0" i="0" u="none" strike="noStrike" cap="none">
                <a:solidFill>
                  <a:srgbClr val="366092"/>
                </a:solidFill>
                <a:latin typeface="Constantia"/>
                <a:ea typeface="Constantia"/>
                <a:cs typeface="Constantia"/>
                <a:sym typeface="Constantia"/>
              </a:defRPr>
            </a:lvl1pPr>
            <a:lvl2pPr marL="914400" marR="0" lvl="1" indent="-228600" algn="l" rtl="0">
              <a:lnSpc>
                <a:spcPct val="90000"/>
              </a:lnSpc>
              <a:spcBef>
                <a:spcPts val="1200"/>
              </a:spcBef>
              <a:spcAft>
                <a:spcPts val="0"/>
              </a:spcAft>
              <a:buClr>
                <a:srgbClr val="366092"/>
              </a:buClr>
              <a:buSzPts val="1600"/>
              <a:buFont typeface="Arial"/>
              <a:buNone/>
              <a:defRPr sz="1600" b="0" i="0" u="none" strike="noStrike" cap="none">
                <a:solidFill>
                  <a:schemeClr val="dk1"/>
                </a:solidFill>
                <a:latin typeface="Constantia"/>
                <a:ea typeface="Constantia"/>
                <a:cs typeface="Constantia"/>
                <a:sym typeface="Constantia"/>
              </a:defRPr>
            </a:lvl2pPr>
            <a:lvl3pPr marL="1371600" marR="0" lvl="2" indent="-228600" algn="l" rtl="0">
              <a:lnSpc>
                <a:spcPct val="90000"/>
              </a:lnSpc>
              <a:spcBef>
                <a:spcPts val="800"/>
              </a:spcBef>
              <a:spcAft>
                <a:spcPts val="0"/>
              </a:spcAft>
              <a:buClr>
                <a:srgbClr val="366092"/>
              </a:buClr>
              <a:buSzPts val="1300"/>
              <a:buFont typeface="Arial"/>
              <a:buNone/>
              <a:defRPr sz="1300" b="0" i="0" u="none" strike="noStrike" cap="none">
                <a:solidFill>
                  <a:schemeClr val="dk1"/>
                </a:solidFill>
                <a:latin typeface="Constantia"/>
                <a:ea typeface="Constantia"/>
                <a:cs typeface="Constantia"/>
                <a:sym typeface="Constantia"/>
              </a:defRPr>
            </a:lvl3pPr>
            <a:lvl4pPr marL="1828800" marR="0" lvl="3" indent="-228600" algn="l" rtl="0">
              <a:lnSpc>
                <a:spcPct val="90000"/>
              </a:lnSpc>
              <a:spcBef>
                <a:spcPts val="800"/>
              </a:spcBef>
              <a:spcAft>
                <a:spcPts val="0"/>
              </a:spcAft>
              <a:buClr>
                <a:srgbClr val="366092"/>
              </a:buClr>
              <a:buSzPts val="1200"/>
              <a:buFont typeface="Arial"/>
              <a:buNone/>
              <a:defRPr sz="1200" b="0" i="0" u="none" strike="noStrike" cap="none">
                <a:solidFill>
                  <a:schemeClr val="dk1"/>
                </a:solidFill>
                <a:latin typeface="Constantia"/>
                <a:ea typeface="Constantia"/>
                <a:cs typeface="Constantia"/>
                <a:sym typeface="Constantia"/>
              </a:defRPr>
            </a:lvl4pPr>
            <a:lvl5pPr marL="2286000" marR="0" lvl="4" indent="-228600" algn="l" rtl="0">
              <a:lnSpc>
                <a:spcPct val="90000"/>
              </a:lnSpc>
              <a:spcBef>
                <a:spcPts val="800"/>
              </a:spcBef>
              <a:spcAft>
                <a:spcPts val="0"/>
              </a:spcAft>
              <a:buClr>
                <a:srgbClr val="366092"/>
              </a:buClr>
              <a:buSzPts val="1200"/>
              <a:buFont typeface="Arial"/>
              <a:buNone/>
              <a:defRPr sz="1200" b="0" i="0" u="none" strike="noStrike" cap="none">
                <a:solidFill>
                  <a:schemeClr val="dk1"/>
                </a:solidFill>
                <a:latin typeface="Constantia"/>
                <a:ea typeface="Constantia"/>
                <a:cs typeface="Constantia"/>
                <a:sym typeface="Constantia"/>
              </a:defRPr>
            </a:lvl5pPr>
            <a:lvl6pPr marL="2743200" marR="0" lvl="5" indent="-228600" algn="l" rtl="0">
              <a:lnSpc>
                <a:spcPct val="90000"/>
              </a:lnSpc>
              <a:spcBef>
                <a:spcPts val="800"/>
              </a:spcBef>
              <a:spcAft>
                <a:spcPts val="0"/>
              </a:spcAft>
              <a:buClr>
                <a:schemeClr val="accent1"/>
              </a:buClr>
              <a:buSzPts val="1200"/>
              <a:buFont typeface="Arial"/>
              <a:buNone/>
              <a:defRPr sz="1200" b="0" i="0" u="none" strike="noStrike" cap="none">
                <a:solidFill>
                  <a:schemeClr val="dk1"/>
                </a:solidFill>
                <a:latin typeface="Constantia"/>
                <a:ea typeface="Constantia"/>
                <a:cs typeface="Constantia"/>
                <a:sym typeface="Constantia"/>
              </a:defRPr>
            </a:lvl6pPr>
            <a:lvl7pPr marL="3200400" marR="0" lvl="6" indent="-228600" algn="l" rtl="0">
              <a:lnSpc>
                <a:spcPct val="90000"/>
              </a:lnSpc>
              <a:spcBef>
                <a:spcPts val="800"/>
              </a:spcBef>
              <a:spcAft>
                <a:spcPts val="0"/>
              </a:spcAft>
              <a:buClr>
                <a:schemeClr val="accent1"/>
              </a:buClr>
              <a:buSzPts val="1200"/>
              <a:buFont typeface="Arial"/>
              <a:buNone/>
              <a:defRPr sz="1200" b="0" i="0" u="none" strike="noStrike" cap="none">
                <a:solidFill>
                  <a:schemeClr val="dk1"/>
                </a:solidFill>
                <a:latin typeface="Constantia"/>
                <a:ea typeface="Constantia"/>
                <a:cs typeface="Constantia"/>
                <a:sym typeface="Constantia"/>
              </a:defRPr>
            </a:lvl7pPr>
            <a:lvl8pPr marL="3657600" marR="0" lvl="7" indent="-228600" algn="l" rtl="0">
              <a:lnSpc>
                <a:spcPct val="90000"/>
              </a:lnSpc>
              <a:spcBef>
                <a:spcPts val="800"/>
              </a:spcBef>
              <a:spcAft>
                <a:spcPts val="0"/>
              </a:spcAft>
              <a:buClr>
                <a:schemeClr val="accent1"/>
              </a:buClr>
              <a:buSzPts val="1200"/>
              <a:buFont typeface="Arial"/>
              <a:buNone/>
              <a:defRPr sz="1200" b="0" i="0" u="none" strike="noStrike" cap="none">
                <a:solidFill>
                  <a:schemeClr val="dk1"/>
                </a:solidFill>
                <a:latin typeface="Constantia"/>
                <a:ea typeface="Constantia"/>
                <a:cs typeface="Constantia"/>
                <a:sym typeface="Constantia"/>
              </a:defRPr>
            </a:lvl8pPr>
            <a:lvl9pPr marL="4114800" marR="0" lvl="8" indent="-228600" algn="l" rtl="0">
              <a:lnSpc>
                <a:spcPct val="90000"/>
              </a:lnSpc>
              <a:spcBef>
                <a:spcPts val="800"/>
              </a:spcBef>
              <a:spcAft>
                <a:spcPts val="0"/>
              </a:spcAft>
              <a:buClr>
                <a:schemeClr val="accent1"/>
              </a:buClr>
              <a:buSzPts val="1200"/>
              <a:buFont typeface="Arial"/>
              <a:buNone/>
              <a:defRPr sz="1200" b="0" i="0" u="none" strike="noStrike" cap="none">
                <a:solidFill>
                  <a:schemeClr val="dk1"/>
                </a:solidFill>
                <a:latin typeface="Constantia"/>
                <a:ea typeface="Constantia"/>
                <a:cs typeface="Constantia"/>
                <a:sym typeface="Constantia"/>
              </a:defRPr>
            </a:lvl9pPr>
          </a:lstStyle>
          <a:p>
            <a:endParaRPr/>
          </a:p>
        </p:txBody>
      </p:sp>
      <p:sp>
        <p:nvSpPr>
          <p:cNvPr id="83" name="Google Shape;83;p9"/>
          <p:cNvSpPr txBox="1">
            <a:spLocks noGrp="1"/>
          </p:cNvSpPr>
          <p:nvPr>
            <p:ph type="ftr" idx="11"/>
          </p:nvPr>
        </p:nvSpPr>
        <p:spPr>
          <a:xfrm>
            <a:off x="1219206" y="6448425"/>
            <a:ext cx="8290559" cy="180900"/>
          </a:xfrm>
          <a:prstGeom prst="rect">
            <a:avLst/>
          </a:prstGeom>
          <a:noFill/>
          <a:ln>
            <a:noFill/>
          </a:ln>
        </p:spPr>
        <p:txBody>
          <a:bodyPr spcFirstLastPara="1" wrap="square" lIns="121875" tIns="60925" rIns="121875" bIns="60925" anchor="ctr" anchorCtr="0"/>
          <a:lstStyle>
            <a:lvl1pPr marR="0" lvl="0" algn="l"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84" name="Google Shape;84;p9"/>
          <p:cNvSpPr txBox="1">
            <a:spLocks noGrp="1"/>
          </p:cNvSpPr>
          <p:nvPr>
            <p:ph type="dt" idx="10"/>
          </p:nvPr>
        </p:nvSpPr>
        <p:spPr>
          <a:xfrm>
            <a:off x="9550400" y="6448425"/>
            <a:ext cx="1422370" cy="180900"/>
          </a:xfrm>
          <a:prstGeom prst="rect">
            <a:avLst/>
          </a:prstGeom>
          <a:noFill/>
          <a:ln>
            <a:noFill/>
          </a:ln>
        </p:spPr>
        <p:txBody>
          <a:bodyPr spcFirstLastPara="1" wrap="square" lIns="121875" tIns="60925" rIns="121875" bIns="60925" anchor="ctr" anchorCtr="0"/>
          <a:lstStyle>
            <a:lvl1pPr marR="0" lvl="0" algn="r"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85" name="Google Shape;85;p9"/>
          <p:cNvSpPr txBox="1">
            <a:spLocks noGrp="1"/>
          </p:cNvSpPr>
          <p:nvPr>
            <p:ph type="sldNum" idx="12"/>
          </p:nvPr>
        </p:nvSpPr>
        <p:spPr>
          <a:xfrm>
            <a:off x="11074400" y="6448425"/>
            <a:ext cx="812912" cy="1809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a:solidFill>
                  <a:schemeClr val="dk1"/>
                </a:solidFill>
                <a:latin typeface="Constantia"/>
                <a:ea typeface="Constantia"/>
                <a:cs typeface="Constantia"/>
                <a:sym typeface="Constantia"/>
              </a:defRPr>
            </a:lvl1pPr>
            <a:lvl2pPr marL="0" marR="0" lvl="1" indent="0" algn="r" rtl="0">
              <a:spcBef>
                <a:spcPts val="0"/>
              </a:spcBef>
              <a:buNone/>
              <a:defRPr sz="1200">
                <a:solidFill>
                  <a:schemeClr val="dk1"/>
                </a:solidFill>
                <a:latin typeface="Constantia"/>
                <a:ea typeface="Constantia"/>
                <a:cs typeface="Constantia"/>
                <a:sym typeface="Constantia"/>
              </a:defRPr>
            </a:lvl2pPr>
            <a:lvl3pPr marL="0" marR="0" lvl="2" indent="0" algn="r" rtl="0">
              <a:spcBef>
                <a:spcPts val="0"/>
              </a:spcBef>
              <a:buNone/>
              <a:defRPr sz="1200">
                <a:solidFill>
                  <a:schemeClr val="dk1"/>
                </a:solidFill>
                <a:latin typeface="Constantia"/>
                <a:ea typeface="Constantia"/>
                <a:cs typeface="Constantia"/>
                <a:sym typeface="Constantia"/>
              </a:defRPr>
            </a:lvl3pPr>
            <a:lvl4pPr marL="0" marR="0" lvl="3" indent="0" algn="r" rtl="0">
              <a:spcBef>
                <a:spcPts val="0"/>
              </a:spcBef>
              <a:buNone/>
              <a:defRPr sz="1200">
                <a:solidFill>
                  <a:schemeClr val="dk1"/>
                </a:solidFill>
                <a:latin typeface="Constantia"/>
                <a:ea typeface="Constantia"/>
                <a:cs typeface="Constantia"/>
                <a:sym typeface="Constantia"/>
              </a:defRPr>
            </a:lvl4pPr>
            <a:lvl5pPr marL="0" marR="0" lvl="4" indent="0" algn="r" rtl="0">
              <a:spcBef>
                <a:spcPts val="0"/>
              </a:spcBef>
              <a:buNone/>
              <a:defRPr sz="1200">
                <a:solidFill>
                  <a:schemeClr val="dk1"/>
                </a:solidFill>
                <a:latin typeface="Constantia"/>
                <a:ea typeface="Constantia"/>
                <a:cs typeface="Constantia"/>
                <a:sym typeface="Constantia"/>
              </a:defRPr>
            </a:lvl5pPr>
            <a:lvl6pPr marL="0" marR="0" lvl="5" indent="0" algn="r" rtl="0">
              <a:spcBef>
                <a:spcPts val="0"/>
              </a:spcBef>
              <a:buNone/>
              <a:defRPr sz="1200">
                <a:solidFill>
                  <a:schemeClr val="dk1"/>
                </a:solidFill>
                <a:latin typeface="Constantia"/>
                <a:ea typeface="Constantia"/>
                <a:cs typeface="Constantia"/>
                <a:sym typeface="Constantia"/>
              </a:defRPr>
            </a:lvl6pPr>
            <a:lvl7pPr marL="0" marR="0" lvl="6" indent="0" algn="r" rtl="0">
              <a:spcBef>
                <a:spcPts val="0"/>
              </a:spcBef>
              <a:buNone/>
              <a:defRPr sz="1200">
                <a:solidFill>
                  <a:schemeClr val="dk1"/>
                </a:solidFill>
                <a:latin typeface="Constantia"/>
                <a:ea typeface="Constantia"/>
                <a:cs typeface="Constantia"/>
                <a:sym typeface="Constantia"/>
              </a:defRPr>
            </a:lvl7pPr>
            <a:lvl8pPr marL="0" marR="0" lvl="7" indent="0" algn="r" rtl="0">
              <a:spcBef>
                <a:spcPts val="0"/>
              </a:spcBef>
              <a:buNone/>
              <a:defRPr sz="1200">
                <a:solidFill>
                  <a:schemeClr val="dk1"/>
                </a:solidFill>
                <a:latin typeface="Constantia"/>
                <a:ea typeface="Constantia"/>
                <a:cs typeface="Constantia"/>
                <a:sym typeface="Constantia"/>
              </a:defRPr>
            </a:lvl8pPr>
            <a:lvl9pPr marL="0" marR="0" lvl="8" indent="0" algn="r" rtl="0">
              <a:spcBef>
                <a:spcPts val="0"/>
              </a:spcBef>
              <a:buNone/>
              <a:defRPr sz="1200">
                <a:solidFill>
                  <a:schemeClr val="dk1"/>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692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1219201" y="152400"/>
            <a:ext cx="9753740" cy="1295400"/>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Clr>
                <a:schemeClr val="dk1"/>
              </a:buClr>
              <a:buSzPts val="3600"/>
              <a:buFont typeface="Constantia"/>
              <a:buNone/>
              <a:defRPr sz="3600" b="0" i="0" u="none" strike="noStrike" cap="none">
                <a:solidFill>
                  <a:schemeClr val="dk1"/>
                </a:solidFill>
                <a:latin typeface="Constantia"/>
                <a:ea typeface="Constantia"/>
                <a:cs typeface="Constantia"/>
                <a:sym typeface="Constant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0" descr="An empty placeholder to add an image. Click on the placeholder and select the image that you wish to add"/>
          <p:cNvSpPr>
            <a:spLocks noGrp="1"/>
          </p:cNvSpPr>
          <p:nvPr>
            <p:ph type="pic" idx="2"/>
          </p:nvPr>
        </p:nvSpPr>
        <p:spPr>
          <a:xfrm>
            <a:off x="1219205" y="1600200"/>
            <a:ext cx="6705546" cy="3657600"/>
          </a:xfrm>
          <a:prstGeom prst="roundRect">
            <a:avLst>
              <a:gd name="adj" fmla="val 3098"/>
            </a:avLst>
          </a:prstGeom>
          <a:noFill/>
          <a:ln>
            <a:noFill/>
          </a:ln>
        </p:spPr>
        <p:txBody>
          <a:bodyPr spcFirstLastPara="1" wrap="square" lIns="121875" tIns="60925" rIns="121875" bIns="60925" anchor="t" anchorCtr="0"/>
          <a:lstStyle>
            <a:lvl1pPr marR="0" lvl="0" algn="l" rtl="0">
              <a:lnSpc>
                <a:spcPct val="90000"/>
              </a:lnSpc>
              <a:spcBef>
                <a:spcPts val="1800"/>
              </a:spcBef>
              <a:spcAft>
                <a:spcPts val="0"/>
              </a:spcAft>
              <a:buClr>
                <a:srgbClr val="366092"/>
              </a:buClr>
              <a:buSzPts val="2700"/>
              <a:buFont typeface="Arial"/>
              <a:buNone/>
              <a:defRPr sz="2700" b="0" i="0" u="none" strike="noStrike" cap="none">
                <a:solidFill>
                  <a:schemeClr val="dk1"/>
                </a:solidFill>
                <a:latin typeface="Constantia"/>
                <a:ea typeface="Constantia"/>
                <a:cs typeface="Constantia"/>
                <a:sym typeface="Constantia"/>
              </a:defRPr>
            </a:lvl1pPr>
            <a:lvl2pPr marR="0" lvl="1" algn="l" rtl="0">
              <a:lnSpc>
                <a:spcPct val="90000"/>
              </a:lnSpc>
              <a:spcBef>
                <a:spcPts val="1200"/>
              </a:spcBef>
              <a:spcAft>
                <a:spcPts val="0"/>
              </a:spcAft>
              <a:buClr>
                <a:srgbClr val="366092"/>
              </a:buClr>
              <a:buSzPts val="3700"/>
              <a:buFont typeface="Arial"/>
              <a:buNone/>
              <a:defRPr sz="3700" b="0" i="0" u="none" strike="noStrike" cap="none">
                <a:solidFill>
                  <a:schemeClr val="dk1"/>
                </a:solidFill>
                <a:latin typeface="Constantia"/>
                <a:ea typeface="Constantia"/>
                <a:cs typeface="Constantia"/>
                <a:sym typeface="Constantia"/>
              </a:defRPr>
            </a:lvl2pPr>
            <a:lvl3pPr marR="0" lvl="2" algn="l" rtl="0">
              <a:lnSpc>
                <a:spcPct val="90000"/>
              </a:lnSpc>
              <a:spcBef>
                <a:spcPts val="800"/>
              </a:spcBef>
              <a:spcAft>
                <a:spcPts val="0"/>
              </a:spcAft>
              <a:buClr>
                <a:srgbClr val="366092"/>
              </a:buClr>
              <a:buSzPts val="3200"/>
              <a:buFont typeface="Arial"/>
              <a:buNone/>
              <a:defRPr sz="3200" b="0" i="0" u="none" strike="noStrike" cap="none">
                <a:solidFill>
                  <a:schemeClr val="dk1"/>
                </a:solidFill>
                <a:latin typeface="Constantia"/>
                <a:ea typeface="Constantia"/>
                <a:cs typeface="Constantia"/>
                <a:sym typeface="Constantia"/>
              </a:defRPr>
            </a:lvl3pPr>
            <a:lvl4pPr marR="0" lvl="3" algn="l" rtl="0">
              <a:lnSpc>
                <a:spcPct val="90000"/>
              </a:lnSpc>
              <a:spcBef>
                <a:spcPts val="800"/>
              </a:spcBef>
              <a:spcAft>
                <a:spcPts val="0"/>
              </a:spcAft>
              <a:buClr>
                <a:srgbClr val="366092"/>
              </a:buClr>
              <a:buSzPts val="2700"/>
              <a:buFont typeface="Arial"/>
              <a:buNone/>
              <a:defRPr sz="2700" b="0" i="0" u="none" strike="noStrike" cap="none">
                <a:solidFill>
                  <a:schemeClr val="dk1"/>
                </a:solidFill>
                <a:latin typeface="Constantia"/>
                <a:ea typeface="Constantia"/>
                <a:cs typeface="Constantia"/>
                <a:sym typeface="Constantia"/>
              </a:defRPr>
            </a:lvl4pPr>
            <a:lvl5pPr marR="0" lvl="4" algn="l" rtl="0">
              <a:lnSpc>
                <a:spcPct val="90000"/>
              </a:lnSpc>
              <a:spcBef>
                <a:spcPts val="800"/>
              </a:spcBef>
              <a:spcAft>
                <a:spcPts val="0"/>
              </a:spcAft>
              <a:buClr>
                <a:srgbClr val="366092"/>
              </a:buClr>
              <a:buSzPts val="2700"/>
              <a:buFont typeface="Arial"/>
              <a:buNone/>
              <a:defRPr sz="2700" b="0" i="0" u="none" strike="noStrike" cap="none">
                <a:solidFill>
                  <a:schemeClr val="dk1"/>
                </a:solidFill>
                <a:latin typeface="Constantia"/>
                <a:ea typeface="Constantia"/>
                <a:cs typeface="Constantia"/>
                <a:sym typeface="Constantia"/>
              </a:defRPr>
            </a:lvl5pPr>
            <a:lvl6pPr marR="0" lvl="5" algn="l" rtl="0">
              <a:lnSpc>
                <a:spcPct val="90000"/>
              </a:lnSpc>
              <a:spcBef>
                <a:spcPts val="800"/>
              </a:spcBef>
              <a:spcAft>
                <a:spcPts val="0"/>
              </a:spcAft>
              <a:buClr>
                <a:schemeClr val="accent1"/>
              </a:buClr>
              <a:buSzPts val="2700"/>
              <a:buFont typeface="Arial"/>
              <a:buNone/>
              <a:defRPr sz="2700" b="0" i="0" u="none" strike="noStrike" cap="none">
                <a:solidFill>
                  <a:schemeClr val="dk1"/>
                </a:solidFill>
                <a:latin typeface="Constantia"/>
                <a:ea typeface="Constantia"/>
                <a:cs typeface="Constantia"/>
                <a:sym typeface="Constantia"/>
              </a:defRPr>
            </a:lvl6pPr>
            <a:lvl7pPr marR="0" lvl="6" algn="l" rtl="0">
              <a:lnSpc>
                <a:spcPct val="90000"/>
              </a:lnSpc>
              <a:spcBef>
                <a:spcPts val="800"/>
              </a:spcBef>
              <a:spcAft>
                <a:spcPts val="0"/>
              </a:spcAft>
              <a:buClr>
                <a:schemeClr val="accent1"/>
              </a:buClr>
              <a:buSzPts val="2700"/>
              <a:buFont typeface="Arial"/>
              <a:buNone/>
              <a:defRPr sz="2700" b="0" i="0" u="none" strike="noStrike" cap="none">
                <a:solidFill>
                  <a:schemeClr val="dk1"/>
                </a:solidFill>
                <a:latin typeface="Constantia"/>
                <a:ea typeface="Constantia"/>
                <a:cs typeface="Constantia"/>
                <a:sym typeface="Constantia"/>
              </a:defRPr>
            </a:lvl7pPr>
            <a:lvl8pPr marR="0" lvl="7" algn="l" rtl="0">
              <a:lnSpc>
                <a:spcPct val="90000"/>
              </a:lnSpc>
              <a:spcBef>
                <a:spcPts val="800"/>
              </a:spcBef>
              <a:spcAft>
                <a:spcPts val="0"/>
              </a:spcAft>
              <a:buClr>
                <a:schemeClr val="accent1"/>
              </a:buClr>
              <a:buSzPts val="2700"/>
              <a:buFont typeface="Arial"/>
              <a:buNone/>
              <a:defRPr sz="2700" b="0" i="0" u="none" strike="noStrike" cap="none">
                <a:solidFill>
                  <a:schemeClr val="dk1"/>
                </a:solidFill>
                <a:latin typeface="Constantia"/>
                <a:ea typeface="Constantia"/>
                <a:cs typeface="Constantia"/>
                <a:sym typeface="Constantia"/>
              </a:defRPr>
            </a:lvl8pPr>
            <a:lvl9pPr marR="0" lvl="8" algn="l" rtl="0">
              <a:lnSpc>
                <a:spcPct val="90000"/>
              </a:lnSpc>
              <a:spcBef>
                <a:spcPts val="800"/>
              </a:spcBef>
              <a:spcAft>
                <a:spcPts val="0"/>
              </a:spcAft>
              <a:buClr>
                <a:schemeClr val="accent1"/>
              </a:buClr>
              <a:buSzPts val="2700"/>
              <a:buFont typeface="Arial"/>
              <a:buNone/>
              <a:defRPr sz="2700" b="0" i="0" u="none" strike="noStrike" cap="none">
                <a:solidFill>
                  <a:schemeClr val="dk1"/>
                </a:solidFill>
                <a:latin typeface="Constantia"/>
                <a:ea typeface="Constantia"/>
                <a:cs typeface="Constantia"/>
                <a:sym typeface="Constantia"/>
              </a:defRPr>
            </a:lvl9pPr>
          </a:lstStyle>
          <a:p>
            <a:endParaRPr/>
          </a:p>
        </p:txBody>
      </p:sp>
      <p:sp>
        <p:nvSpPr>
          <p:cNvPr id="89" name="Google Shape;89;p10"/>
          <p:cNvSpPr txBox="1">
            <a:spLocks noGrp="1"/>
          </p:cNvSpPr>
          <p:nvPr>
            <p:ph type="body" idx="1"/>
          </p:nvPr>
        </p:nvSpPr>
        <p:spPr>
          <a:xfrm>
            <a:off x="8128000" y="1600200"/>
            <a:ext cx="2844742" cy="3759300"/>
          </a:xfrm>
          <a:prstGeom prst="rect">
            <a:avLst/>
          </a:prstGeom>
          <a:noFill/>
          <a:ln>
            <a:noFill/>
          </a:ln>
        </p:spPr>
        <p:txBody>
          <a:bodyPr spcFirstLastPara="1" wrap="square" lIns="121875" tIns="60925" rIns="121875" bIns="60925" anchor="b" anchorCtr="0"/>
          <a:lstStyle>
            <a:lvl1pPr marL="457200" marR="0" lvl="0" indent="-228600" algn="l" rtl="0">
              <a:lnSpc>
                <a:spcPct val="90000"/>
              </a:lnSpc>
              <a:spcBef>
                <a:spcPts val="1800"/>
              </a:spcBef>
              <a:spcAft>
                <a:spcPts val="0"/>
              </a:spcAft>
              <a:buClr>
                <a:srgbClr val="366092"/>
              </a:buClr>
              <a:buSzPts val="2800"/>
              <a:buFont typeface="Arial"/>
              <a:buNone/>
              <a:defRPr sz="2800" b="0" i="0" u="none" strike="noStrike" cap="none">
                <a:solidFill>
                  <a:srgbClr val="366092"/>
                </a:solidFill>
                <a:latin typeface="Constantia"/>
                <a:ea typeface="Constantia"/>
                <a:cs typeface="Constantia"/>
                <a:sym typeface="Constantia"/>
              </a:defRPr>
            </a:lvl1pPr>
            <a:lvl2pPr marL="914400" marR="0" lvl="1" indent="-228600" algn="l" rtl="0">
              <a:lnSpc>
                <a:spcPct val="90000"/>
              </a:lnSpc>
              <a:spcBef>
                <a:spcPts val="1200"/>
              </a:spcBef>
              <a:spcAft>
                <a:spcPts val="0"/>
              </a:spcAft>
              <a:buClr>
                <a:srgbClr val="366092"/>
              </a:buClr>
              <a:buSzPts val="1600"/>
              <a:buFont typeface="Arial"/>
              <a:buNone/>
              <a:defRPr sz="1600" b="0" i="0" u="none" strike="noStrike" cap="none">
                <a:solidFill>
                  <a:schemeClr val="dk1"/>
                </a:solidFill>
                <a:latin typeface="Constantia"/>
                <a:ea typeface="Constantia"/>
                <a:cs typeface="Constantia"/>
                <a:sym typeface="Constantia"/>
              </a:defRPr>
            </a:lvl2pPr>
            <a:lvl3pPr marL="1371600" marR="0" lvl="2" indent="-228600" algn="l" rtl="0">
              <a:lnSpc>
                <a:spcPct val="90000"/>
              </a:lnSpc>
              <a:spcBef>
                <a:spcPts val="800"/>
              </a:spcBef>
              <a:spcAft>
                <a:spcPts val="0"/>
              </a:spcAft>
              <a:buClr>
                <a:srgbClr val="366092"/>
              </a:buClr>
              <a:buSzPts val="1300"/>
              <a:buFont typeface="Arial"/>
              <a:buNone/>
              <a:defRPr sz="1300" b="0" i="0" u="none" strike="noStrike" cap="none">
                <a:solidFill>
                  <a:schemeClr val="dk1"/>
                </a:solidFill>
                <a:latin typeface="Constantia"/>
                <a:ea typeface="Constantia"/>
                <a:cs typeface="Constantia"/>
                <a:sym typeface="Constantia"/>
              </a:defRPr>
            </a:lvl3pPr>
            <a:lvl4pPr marL="1828800" marR="0" lvl="3" indent="-228600" algn="l" rtl="0">
              <a:lnSpc>
                <a:spcPct val="90000"/>
              </a:lnSpc>
              <a:spcBef>
                <a:spcPts val="800"/>
              </a:spcBef>
              <a:spcAft>
                <a:spcPts val="0"/>
              </a:spcAft>
              <a:buClr>
                <a:srgbClr val="366092"/>
              </a:buClr>
              <a:buSzPts val="1200"/>
              <a:buFont typeface="Arial"/>
              <a:buNone/>
              <a:defRPr sz="1200" b="0" i="0" u="none" strike="noStrike" cap="none">
                <a:solidFill>
                  <a:schemeClr val="dk1"/>
                </a:solidFill>
                <a:latin typeface="Constantia"/>
                <a:ea typeface="Constantia"/>
                <a:cs typeface="Constantia"/>
                <a:sym typeface="Constantia"/>
              </a:defRPr>
            </a:lvl4pPr>
            <a:lvl5pPr marL="2286000" marR="0" lvl="4" indent="-228600" algn="l" rtl="0">
              <a:lnSpc>
                <a:spcPct val="90000"/>
              </a:lnSpc>
              <a:spcBef>
                <a:spcPts val="800"/>
              </a:spcBef>
              <a:spcAft>
                <a:spcPts val="0"/>
              </a:spcAft>
              <a:buClr>
                <a:srgbClr val="366092"/>
              </a:buClr>
              <a:buSzPts val="1200"/>
              <a:buFont typeface="Arial"/>
              <a:buNone/>
              <a:defRPr sz="1200" b="0" i="0" u="none" strike="noStrike" cap="none">
                <a:solidFill>
                  <a:schemeClr val="dk1"/>
                </a:solidFill>
                <a:latin typeface="Constantia"/>
                <a:ea typeface="Constantia"/>
                <a:cs typeface="Constantia"/>
                <a:sym typeface="Constantia"/>
              </a:defRPr>
            </a:lvl5pPr>
            <a:lvl6pPr marL="2743200" marR="0" lvl="5" indent="-228600" algn="l" rtl="0">
              <a:lnSpc>
                <a:spcPct val="90000"/>
              </a:lnSpc>
              <a:spcBef>
                <a:spcPts val="800"/>
              </a:spcBef>
              <a:spcAft>
                <a:spcPts val="0"/>
              </a:spcAft>
              <a:buClr>
                <a:schemeClr val="accent1"/>
              </a:buClr>
              <a:buSzPts val="1200"/>
              <a:buFont typeface="Arial"/>
              <a:buNone/>
              <a:defRPr sz="1200" b="0" i="0" u="none" strike="noStrike" cap="none">
                <a:solidFill>
                  <a:schemeClr val="dk1"/>
                </a:solidFill>
                <a:latin typeface="Constantia"/>
                <a:ea typeface="Constantia"/>
                <a:cs typeface="Constantia"/>
                <a:sym typeface="Constantia"/>
              </a:defRPr>
            </a:lvl6pPr>
            <a:lvl7pPr marL="3200400" marR="0" lvl="6" indent="-228600" algn="l" rtl="0">
              <a:lnSpc>
                <a:spcPct val="90000"/>
              </a:lnSpc>
              <a:spcBef>
                <a:spcPts val="800"/>
              </a:spcBef>
              <a:spcAft>
                <a:spcPts val="0"/>
              </a:spcAft>
              <a:buClr>
                <a:schemeClr val="accent1"/>
              </a:buClr>
              <a:buSzPts val="1200"/>
              <a:buFont typeface="Arial"/>
              <a:buNone/>
              <a:defRPr sz="1200" b="0" i="0" u="none" strike="noStrike" cap="none">
                <a:solidFill>
                  <a:schemeClr val="dk1"/>
                </a:solidFill>
                <a:latin typeface="Constantia"/>
                <a:ea typeface="Constantia"/>
                <a:cs typeface="Constantia"/>
                <a:sym typeface="Constantia"/>
              </a:defRPr>
            </a:lvl7pPr>
            <a:lvl8pPr marL="3657600" marR="0" lvl="7" indent="-228600" algn="l" rtl="0">
              <a:lnSpc>
                <a:spcPct val="90000"/>
              </a:lnSpc>
              <a:spcBef>
                <a:spcPts val="800"/>
              </a:spcBef>
              <a:spcAft>
                <a:spcPts val="0"/>
              </a:spcAft>
              <a:buClr>
                <a:schemeClr val="accent1"/>
              </a:buClr>
              <a:buSzPts val="1200"/>
              <a:buFont typeface="Arial"/>
              <a:buNone/>
              <a:defRPr sz="1200" b="0" i="0" u="none" strike="noStrike" cap="none">
                <a:solidFill>
                  <a:schemeClr val="dk1"/>
                </a:solidFill>
                <a:latin typeface="Constantia"/>
                <a:ea typeface="Constantia"/>
                <a:cs typeface="Constantia"/>
                <a:sym typeface="Constantia"/>
              </a:defRPr>
            </a:lvl8pPr>
            <a:lvl9pPr marL="4114800" marR="0" lvl="8" indent="-228600" algn="l" rtl="0">
              <a:lnSpc>
                <a:spcPct val="90000"/>
              </a:lnSpc>
              <a:spcBef>
                <a:spcPts val="800"/>
              </a:spcBef>
              <a:spcAft>
                <a:spcPts val="0"/>
              </a:spcAft>
              <a:buClr>
                <a:schemeClr val="accent1"/>
              </a:buClr>
              <a:buSzPts val="1200"/>
              <a:buFont typeface="Arial"/>
              <a:buNone/>
              <a:defRPr sz="1200" b="0" i="0" u="none" strike="noStrike" cap="none">
                <a:solidFill>
                  <a:schemeClr val="dk1"/>
                </a:solidFill>
                <a:latin typeface="Constantia"/>
                <a:ea typeface="Constantia"/>
                <a:cs typeface="Constantia"/>
                <a:sym typeface="Constantia"/>
              </a:defRPr>
            </a:lvl9pPr>
          </a:lstStyle>
          <a:p>
            <a:endParaRPr/>
          </a:p>
        </p:txBody>
      </p:sp>
      <p:sp>
        <p:nvSpPr>
          <p:cNvPr id="90" name="Google Shape;90;p10"/>
          <p:cNvSpPr txBox="1">
            <a:spLocks noGrp="1"/>
          </p:cNvSpPr>
          <p:nvPr>
            <p:ph type="ftr" idx="11"/>
          </p:nvPr>
        </p:nvSpPr>
        <p:spPr>
          <a:xfrm>
            <a:off x="1219206" y="6448425"/>
            <a:ext cx="8290559" cy="180900"/>
          </a:xfrm>
          <a:prstGeom prst="rect">
            <a:avLst/>
          </a:prstGeom>
          <a:noFill/>
          <a:ln>
            <a:noFill/>
          </a:ln>
        </p:spPr>
        <p:txBody>
          <a:bodyPr spcFirstLastPara="1" wrap="square" lIns="121875" tIns="60925" rIns="121875" bIns="60925" anchor="ctr" anchorCtr="0"/>
          <a:lstStyle>
            <a:lvl1pPr marR="0" lvl="0" algn="l"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91" name="Google Shape;91;p10"/>
          <p:cNvSpPr txBox="1">
            <a:spLocks noGrp="1"/>
          </p:cNvSpPr>
          <p:nvPr>
            <p:ph type="dt" idx="10"/>
          </p:nvPr>
        </p:nvSpPr>
        <p:spPr>
          <a:xfrm>
            <a:off x="9550400" y="6448425"/>
            <a:ext cx="1422370" cy="180900"/>
          </a:xfrm>
          <a:prstGeom prst="rect">
            <a:avLst/>
          </a:prstGeom>
          <a:noFill/>
          <a:ln>
            <a:noFill/>
          </a:ln>
        </p:spPr>
        <p:txBody>
          <a:bodyPr spcFirstLastPara="1" wrap="square" lIns="121875" tIns="60925" rIns="121875" bIns="60925" anchor="ctr" anchorCtr="0"/>
          <a:lstStyle>
            <a:lvl1pPr marR="0" lvl="0" algn="r"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92" name="Google Shape;92;p10"/>
          <p:cNvSpPr txBox="1">
            <a:spLocks noGrp="1"/>
          </p:cNvSpPr>
          <p:nvPr>
            <p:ph type="sldNum" idx="12"/>
          </p:nvPr>
        </p:nvSpPr>
        <p:spPr>
          <a:xfrm>
            <a:off x="11074400" y="6448425"/>
            <a:ext cx="812912" cy="1809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a:solidFill>
                  <a:schemeClr val="dk1"/>
                </a:solidFill>
                <a:latin typeface="Constantia"/>
                <a:ea typeface="Constantia"/>
                <a:cs typeface="Constantia"/>
                <a:sym typeface="Constantia"/>
              </a:defRPr>
            </a:lvl1pPr>
            <a:lvl2pPr marL="0" marR="0" lvl="1" indent="0" algn="r" rtl="0">
              <a:spcBef>
                <a:spcPts val="0"/>
              </a:spcBef>
              <a:buNone/>
              <a:defRPr sz="1200">
                <a:solidFill>
                  <a:schemeClr val="dk1"/>
                </a:solidFill>
                <a:latin typeface="Constantia"/>
                <a:ea typeface="Constantia"/>
                <a:cs typeface="Constantia"/>
                <a:sym typeface="Constantia"/>
              </a:defRPr>
            </a:lvl2pPr>
            <a:lvl3pPr marL="0" marR="0" lvl="2" indent="0" algn="r" rtl="0">
              <a:spcBef>
                <a:spcPts val="0"/>
              </a:spcBef>
              <a:buNone/>
              <a:defRPr sz="1200">
                <a:solidFill>
                  <a:schemeClr val="dk1"/>
                </a:solidFill>
                <a:latin typeface="Constantia"/>
                <a:ea typeface="Constantia"/>
                <a:cs typeface="Constantia"/>
                <a:sym typeface="Constantia"/>
              </a:defRPr>
            </a:lvl3pPr>
            <a:lvl4pPr marL="0" marR="0" lvl="3" indent="0" algn="r" rtl="0">
              <a:spcBef>
                <a:spcPts val="0"/>
              </a:spcBef>
              <a:buNone/>
              <a:defRPr sz="1200">
                <a:solidFill>
                  <a:schemeClr val="dk1"/>
                </a:solidFill>
                <a:latin typeface="Constantia"/>
                <a:ea typeface="Constantia"/>
                <a:cs typeface="Constantia"/>
                <a:sym typeface="Constantia"/>
              </a:defRPr>
            </a:lvl4pPr>
            <a:lvl5pPr marL="0" marR="0" lvl="4" indent="0" algn="r" rtl="0">
              <a:spcBef>
                <a:spcPts val="0"/>
              </a:spcBef>
              <a:buNone/>
              <a:defRPr sz="1200">
                <a:solidFill>
                  <a:schemeClr val="dk1"/>
                </a:solidFill>
                <a:latin typeface="Constantia"/>
                <a:ea typeface="Constantia"/>
                <a:cs typeface="Constantia"/>
                <a:sym typeface="Constantia"/>
              </a:defRPr>
            </a:lvl5pPr>
            <a:lvl6pPr marL="0" marR="0" lvl="5" indent="0" algn="r" rtl="0">
              <a:spcBef>
                <a:spcPts val="0"/>
              </a:spcBef>
              <a:buNone/>
              <a:defRPr sz="1200">
                <a:solidFill>
                  <a:schemeClr val="dk1"/>
                </a:solidFill>
                <a:latin typeface="Constantia"/>
                <a:ea typeface="Constantia"/>
                <a:cs typeface="Constantia"/>
                <a:sym typeface="Constantia"/>
              </a:defRPr>
            </a:lvl6pPr>
            <a:lvl7pPr marL="0" marR="0" lvl="6" indent="0" algn="r" rtl="0">
              <a:spcBef>
                <a:spcPts val="0"/>
              </a:spcBef>
              <a:buNone/>
              <a:defRPr sz="1200">
                <a:solidFill>
                  <a:schemeClr val="dk1"/>
                </a:solidFill>
                <a:latin typeface="Constantia"/>
                <a:ea typeface="Constantia"/>
                <a:cs typeface="Constantia"/>
                <a:sym typeface="Constantia"/>
              </a:defRPr>
            </a:lvl7pPr>
            <a:lvl8pPr marL="0" marR="0" lvl="7" indent="0" algn="r" rtl="0">
              <a:spcBef>
                <a:spcPts val="0"/>
              </a:spcBef>
              <a:buNone/>
              <a:defRPr sz="1200">
                <a:solidFill>
                  <a:schemeClr val="dk1"/>
                </a:solidFill>
                <a:latin typeface="Constantia"/>
                <a:ea typeface="Constantia"/>
                <a:cs typeface="Constantia"/>
                <a:sym typeface="Constantia"/>
              </a:defRPr>
            </a:lvl8pPr>
            <a:lvl9pPr marL="0" marR="0" lvl="8" indent="0" algn="r" rtl="0">
              <a:spcBef>
                <a:spcPts val="0"/>
              </a:spcBef>
              <a:buNone/>
              <a:defRPr sz="1200">
                <a:solidFill>
                  <a:schemeClr val="dk1"/>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17175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3"/>
        <p:cNvGrpSpPr/>
        <p:nvPr/>
      </p:nvGrpSpPr>
      <p:grpSpPr>
        <a:xfrm>
          <a:off x="0" y="0"/>
          <a:ext cx="0" cy="0"/>
          <a:chOff x="0" y="0"/>
          <a:chExt cx="0" cy="0"/>
        </a:xfrm>
      </p:grpSpPr>
      <p:sp>
        <p:nvSpPr>
          <p:cNvPr id="94" name="Google Shape;94;p11"/>
          <p:cNvSpPr txBox="1">
            <a:spLocks noGrp="1"/>
          </p:cNvSpPr>
          <p:nvPr>
            <p:ph type="title"/>
          </p:nvPr>
        </p:nvSpPr>
        <p:spPr>
          <a:xfrm>
            <a:off x="1219201" y="152400"/>
            <a:ext cx="9753740" cy="1295400"/>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Clr>
                <a:schemeClr val="dk1"/>
              </a:buClr>
              <a:buSzPts val="3600"/>
              <a:buFont typeface="Constantia"/>
              <a:buNone/>
              <a:defRPr sz="3600" b="0" i="0" u="none" strike="noStrike" cap="none">
                <a:solidFill>
                  <a:schemeClr val="dk1"/>
                </a:solidFill>
                <a:latin typeface="Constantia"/>
                <a:ea typeface="Constantia"/>
                <a:cs typeface="Constantia"/>
                <a:sym typeface="Constant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5" name="Google Shape;95;p11"/>
          <p:cNvSpPr txBox="1">
            <a:spLocks noGrp="1"/>
          </p:cNvSpPr>
          <p:nvPr>
            <p:ph type="body" idx="1"/>
          </p:nvPr>
        </p:nvSpPr>
        <p:spPr>
          <a:xfrm rot="5400000">
            <a:off x="3809930" y="-990668"/>
            <a:ext cx="4572000" cy="9753740"/>
          </a:xfrm>
          <a:prstGeom prst="rect">
            <a:avLst/>
          </a:prstGeom>
          <a:noFill/>
          <a:ln>
            <a:noFill/>
          </a:ln>
        </p:spPr>
        <p:txBody>
          <a:bodyPr spcFirstLastPara="1" wrap="square" lIns="121875" tIns="60925" rIns="121875" bIns="60925" anchor="t" anchorCtr="0"/>
          <a:lstStyle>
            <a:lvl1pPr marL="457200" marR="0" lvl="0" indent="-406400" algn="l" rtl="0">
              <a:lnSpc>
                <a:spcPct val="90000"/>
              </a:lnSpc>
              <a:spcBef>
                <a:spcPts val="1800"/>
              </a:spcBef>
              <a:spcAft>
                <a:spcPts val="0"/>
              </a:spcAft>
              <a:buClr>
                <a:srgbClr val="366092"/>
              </a:buClr>
              <a:buSzPts val="2800"/>
              <a:buFont typeface="Arial"/>
              <a:buChar char="•"/>
              <a:defRPr sz="2800" b="0" i="0" u="none" strike="noStrike" cap="none">
                <a:solidFill>
                  <a:schemeClr val="dk1"/>
                </a:solidFill>
                <a:latin typeface="Constantia"/>
                <a:ea typeface="Constantia"/>
                <a:cs typeface="Constantia"/>
                <a:sym typeface="Constantia"/>
              </a:defRPr>
            </a:lvl1pPr>
            <a:lvl2pPr marL="914400" marR="0" lvl="1" indent="-381000" algn="l" rtl="0">
              <a:lnSpc>
                <a:spcPct val="90000"/>
              </a:lnSpc>
              <a:spcBef>
                <a:spcPts val="1200"/>
              </a:spcBef>
              <a:spcAft>
                <a:spcPts val="0"/>
              </a:spcAft>
              <a:buClr>
                <a:srgbClr val="366092"/>
              </a:buClr>
              <a:buSzPts val="2400"/>
              <a:buFont typeface="Arial"/>
              <a:buChar char="–"/>
              <a:defRPr sz="2400" b="0" i="0" u="none" strike="noStrike" cap="none">
                <a:solidFill>
                  <a:schemeClr val="dk1"/>
                </a:solidFill>
                <a:latin typeface="Constantia"/>
                <a:ea typeface="Constantia"/>
                <a:cs typeface="Constantia"/>
                <a:sym typeface="Constantia"/>
              </a:defRPr>
            </a:lvl2pPr>
            <a:lvl3pPr marL="1371600" marR="0" lvl="2"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3pPr>
            <a:lvl4pPr marL="1828800" marR="0" lvl="3"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4pPr>
            <a:lvl5pPr marL="2286000" marR="0" lvl="4"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5pPr>
            <a:lvl6pPr marL="2743200" marR="0" lvl="5"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6pPr>
            <a:lvl7pPr marL="3200400" marR="0" lvl="6"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7pPr>
            <a:lvl8pPr marL="3657600" marR="0" lvl="7"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8pPr>
            <a:lvl9pPr marL="4114800" marR="0" lvl="8"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9pPr>
          </a:lstStyle>
          <a:p>
            <a:endParaRPr/>
          </a:p>
        </p:txBody>
      </p:sp>
      <p:sp>
        <p:nvSpPr>
          <p:cNvPr id="96" name="Google Shape;96;p11"/>
          <p:cNvSpPr txBox="1">
            <a:spLocks noGrp="1"/>
          </p:cNvSpPr>
          <p:nvPr>
            <p:ph type="ftr" idx="11"/>
          </p:nvPr>
        </p:nvSpPr>
        <p:spPr>
          <a:xfrm>
            <a:off x="1219206" y="6448425"/>
            <a:ext cx="8290559" cy="180900"/>
          </a:xfrm>
          <a:prstGeom prst="rect">
            <a:avLst/>
          </a:prstGeom>
          <a:noFill/>
          <a:ln>
            <a:noFill/>
          </a:ln>
        </p:spPr>
        <p:txBody>
          <a:bodyPr spcFirstLastPara="1" wrap="square" lIns="121875" tIns="60925" rIns="121875" bIns="60925" anchor="ctr" anchorCtr="0"/>
          <a:lstStyle>
            <a:lvl1pPr marR="0" lvl="0" algn="l"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97" name="Google Shape;97;p11"/>
          <p:cNvSpPr txBox="1">
            <a:spLocks noGrp="1"/>
          </p:cNvSpPr>
          <p:nvPr>
            <p:ph type="dt" idx="10"/>
          </p:nvPr>
        </p:nvSpPr>
        <p:spPr>
          <a:xfrm>
            <a:off x="9550400" y="6448425"/>
            <a:ext cx="1422370" cy="180900"/>
          </a:xfrm>
          <a:prstGeom prst="rect">
            <a:avLst/>
          </a:prstGeom>
          <a:noFill/>
          <a:ln>
            <a:noFill/>
          </a:ln>
        </p:spPr>
        <p:txBody>
          <a:bodyPr spcFirstLastPara="1" wrap="square" lIns="121875" tIns="60925" rIns="121875" bIns="60925" anchor="ctr" anchorCtr="0"/>
          <a:lstStyle>
            <a:lvl1pPr marR="0" lvl="0" algn="r"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98" name="Google Shape;98;p11"/>
          <p:cNvSpPr txBox="1">
            <a:spLocks noGrp="1"/>
          </p:cNvSpPr>
          <p:nvPr>
            <p:ph type="sldNum" idx="12"/>
          </p:nvPr>
        </p:nvSpPr>
        <p:spPr>
          <a:xfrm>
            <a:off x="11074400" y="6448425"/>
            <a:ext cx="812912" cy="1809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a:solidFill>
                  <a:schemeClr val="dk1"/>
                </a:solidFill>
                <a:latin typeface="Constantia"/>
                <a:ea typeface="Constantia"/>
                <a:cs typeface="Constantia"/>
                <a:sym typeface="Constantia"/>
              </a:defRPr>
            </a:lvl1pPr>
            <a:lvl2pPr marL="0" marR="0" lvl="1" indent="0" algn="r" rtl="0">
              <a:spcBef>
                <a:spcPts val="0"/>
              </a:spcBef>
              <a:buNone/>
              <a:defRPr sz="1200">
                <a:solidFill>
                  <a:schemeClr val="dk1"/>
                </a:solidFill>
                <a:latin typeface="Constantia"/>
                <a:ea typeface="Constantia"/>
                <a:cs typeface="Constantia"/>
                <a:sym typeface="Constantia"/>
              </a:defRPr>
            </a:lvl2pPr>
            <a:lvl3pPr marL="0" marR="0" lvl="2" indent="0" algn="r" rtl="0">
              <a:spcBef>
                <a:spcPts val="0"/>
              </a:spcBef>
              <a:buNone/>
              <a:defRPr sz="1200">
                <a:solidFill>
                  <a:schemeClr val="dk1"/>
                </a:solidFill>
                <a:latin typeface="Constantia"/>
                <a:ea typeface="Constantia"/>
                <a:cs typeface="Constantia"/>
                <a:sym typeface="Constantia"/>
              </a:defRPr>
            </a:lvl3pPr>
            <a:lvl4pPr marL="0" marR="0" lvl="3" indent="0" algn="r" rtl="0">
              <a:spcBef>
                <a:spcPts val="0"/>
              </a:spcBef>
              <a:buNone/>
              <a:defRPr sz="1200">
                <a:solidFill>
                  <a:schemeClr val="dk1"/>
                </a:solidFill>
                <a:latin typeface="Constantia"/>
                <a:ea typeface="Constantia"/>
                <a:cs typeface="Constantia"/>
                <a:sym typeface="Constantia"/>
              </a:defRPr>
            </a:lvl4pPr>
            <a:lvl5pPr marL="0" marR="0" lvl="4" indent="0" algn="r" rtl="0">
              <a:spcBef>
                <a:spcPts val="0"/>
              </a:spcBef>
              <a:buNone/>
              <a:defRPr sz="1200">
                <a:solidFill>
                  <a:schemeClr val="dk1"/>
                </a:solidFill>
                <a:latin typeface="Constantia"/>
                <a:ea typeface="Constantia"/>
                <a:cs typeface="Constantia"/>
                <a:sym typeface="Constantia"/>
              </a:defRPr>
            </a:lvl5pPr>
            <a:lvl6pPr marL="0" marR="0" lvl="5" indent="0" algn="r" rtl="0">
              <a:spcBef>
                <a:spcPts val="0"/>
              </a:spcBef>
              <a:buNone/>
              <a:defRPr sz="1200">
                <a:solidFill>
                  <a:schemeClr val="dk1"/>
                </a:solidFill>
                <a:latin typeface="Constantia"/>
                <a:ea typeface="Constantia"/>
                <a:cs typeface="Constantia"/>
                <a:sym typeface="Constantia"/>
              </a:defRPr>
            </a:lvl6pPr>
            <a:lvl7pPr marL="0" marR="0" lvl="6" indent="0" algn="r" rtl="0">
              <a:spcBef>
                <a:spcPts val="0"/>
              </a:spcBef>
              <a:buNone/>
              <a:defRPr sz="1200">
                <a:solidFill>
                  <a:schemeClr val="dk1"/>
                </a:solidFill>
                <a:latin typeface="Constantia"/>
                <a:ea typeface="Constantia"/>
                <a:cs typeface="Constantia"/>
                <a:sym typeface="Constantia"/>
              </a:defRPr>
            </a:lvl7pPr>
            <a:lvl8pPr marL="0" marR="0" lvl="7" indent="0" algn="r" rtl="0">
              <a:spcBef>
                <a:spcPts val="0"/>
              </a:spcBef>
              <a:buNone/>
              <a:defRPr sz="1200">
                <a:solidFill>
                  <a:schemeClr val="dk1"/>
                </a:solidFill>
                <a:latin typeface="Constantia"/>
                <a:ea typeface="Constantia"/>
                <a:cs typeface="Constantia"/>
                <a:sym typeface="Constantia"/>
              </a:defRPr>
            </a:lvl8pPr>
            <a:lvl9pPr marL="0" marR="0" lvl="8" indent="0" algn="r" rtl="0">
              <a:spcBef>
                <a:spcPts val="0"/>
              </a:spcBef>
              <a:buNone/>
              <a:defRPr sz="1200">
                <a:solidFill>
                  <a:schemeClr val="dk1"/>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88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99"/>
        <p:cNvGrpSpPr/>
        <p:nvPr/>
      </p:nvGrpSpPr>
      <p:grpSpPr>
        <a:xfrm>
          <a:off x="0" y="0"/>
          <a:ext cx="0" cy="0"/>
          <a:chOff x="0" y="0"/>
          <a:chExt cx="0" cy="0"/>
        </a:xfrm>
      </p:grpSpPr>
      <p:grpSp>
        <p:nvGrpSpPr>
          <p:cNvPr id="100" name="Google Shape;100;p12"/>
          <p:cNvGrpSpPr/>
          <p:nvPr/>
        </p:nvGrpSpPr>
        <p:grpSpPr>
          <a:xfrm rot="5400000">
            <a:off x="9585669" y="233853"/>
            <a:ext cx="1063386" cy="524080"/>
            <a:chOff x="-34" y="452558"/>
            <a:chExt cx="914505" cy="524100"/>
          </a:xfrm>
        </p:grpSpPr>
        <p:sp>
          <p:nvSpPr>
            <p:cNvPr id="101" name="Google Shape;101;p12"/>
            <p:cNvSpPr/>
            <p:nvPr/>
          </p:nvSpPr>
          <p:spPr>
            <a:xfrm>
              <a:off x="591671" y="452558"/>
              <a:ext cx="322800" cy="5241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sp>
          <p:nvSpPr>
            <p:cNvPr id="102" name="Google Shape;102;p12"/>
            <p:cNvSpPr/>
            <p:nvPr/>
          </p:nvSpPr>
          <p:spPr>
            <a:xfrm>
              <a:off x="215154" y="452558"/>
              <a:ext cx="322800" cy="5241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sp>
          <p:nvSpPr>
            <p:cNvPr id="103" name="Google Shape;103;p12"/>
            <p:cNvSpPr/>
            <p:nvPr/>
          </p:nvSpPr>
          <p:spPr>
            <a:xfrm rot="5400000">
              <a:off x="-181384" y="633908"/>
              <a:ext cx="524100" cy="161400"/>
            </a:xfrm>
            <a:prstGeom prst="round2SameRect">
              <a:avLst>
                <a:gd name="adj1" fmla="val 291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grpSp>
      <p:grpSp>
        <p:nvGrpSpPr>
          <p:cNvPr id="104" name="Google Shape;104;p12"/>
          <p:cNvGrpSpPr/>
          <p:nvPr/>
        </p:nvGrpSpPr>
        <p:grpSpPr>
          <a:xfrm>
            <a:off x="0" y="5395385"/>
            <a:ext cx="12192127" cy="1462446"/>
            <a:chOff x="0" y="4046638"/>
            <a:chExt cx="9144000" cy="1096862"/>
          </a:xfrm>
        </p:grpSpPr>
        <p:sp>
          <p:nvSpPr>
            <p:cNvPr id="105" name="Google Shape;105;p12"/>
            <p:cNvSpPr/>
            <p:nvPr/>
          </p:nvSpPr>
          <p:spPr>
            <a:xfrm rot="5400000">
              <a:off x="4119794" y="119293"/>
              <a:ext cx="904412" cy="9144000"/>
            </a:xfrm>
            <a:custGeom>
              <a:avLst/>
              <a:gdLst/>
              <a:ahLst/>
              <a:cxnLst/>
              <a:rect l="0" t="0" r="0" b="0"/>
              <a:pathLst>
                <a:path w="904412" h="9144000" extrusionOk="0">
                  <a:moveTo>
                    <a:pt x="0" y="0"/>
                  </a:moveTo>
                  <a:lnTo>
                    <a:pt x="904412" y="0"/>
                  </a:lnTo>
                  <a:lnTo>
                    <a:pt x="904412" y="9144000"/>
                  </a:lnTo>
                  <a:lnTo>
                    <a:pt x="391235" y="9144000"/>
                  </a:lnTo>
                  <a:cubicBezTo>
                    <a:pt x="445385" y="6730684"/>
                    <a:pt x="250230" y="1995757"/>
                    <a:pt x="0" y="0"/>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sp>
          <p:nvSpPr>
            <p:cNvPr id="106" name="Google Shape;106;p12"/>
            <p:cNvSpPr/>
            <p:nvPr/>
          </p:nvSpPr>
          <p:spPr>
            <a:xfrm rot="5400000">
              <a:off x="4023569" y="23069"/>
              <a:ext cx="1096862" cy="9144000"/>
            </a:xfrm>
            <a:custGeom>
              <a:avLst/>
              <a:gdLst/>
              <a:ahLst/>
              <a:cxnLst/>
              <a:rect l="0" t="0" r="0" b="0"/>
              <a:pathLst>
                <a:path w="1096862" h="9144000" extrusionOk="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dk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onstantia"/>
                <a:ea typeface="Constantia"/>
                <a:cs typeface="Constantia"/>
                <a:sym typeface="Constantia"/>
              </a:endParaRPr>
            </a:p>
          </p:txBody>
        </p:sp>
      </p:grpSp>
      <p:sp>
        <p:nvSpPr>
          <p:cNvPr id="107" name="Google Shape;107;p12"/>
          <p:cNvSpPr txBox="1">
            <a:spLocks noGrp="1"/>
          </p:cNvSpPr>
          <p:nvPr>
            <p:ph type="title"/>
          </p:nvPr>
        </p:nvSpPr>
        <p:spPr>
          <a:xfrm rot="5400000">
            <a:off x="8157213" y="2747033"/>
            <a:ext cx="5021700" cy="1828676"/>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Clr>
                <a:schemeClr val="dk1"/>
              </a:buClr>
              <a:buSzPts val="3600"/>
              <a:buFont typeface="Constantia"/>
              <a:buNone/>
              <a:defRPr sz="3600" b="0" i="0" u="none" strike="noStrike" cap="none">
                <a:solidFill>
                  <a:schemeClr val="dk1"/>
                </a:solidFill>
                <a:latin typeface="Constantia"/>
                <a:ea typeface="Constantia"/>
                <a:cs typeface="Constantia"/>
                <a:sym typeface="Constant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8" name="Google Shape;108;p12"/>
          <p:cNvSpPr txBox="1">
            <a:spLocks noGrp="1"/>
          </p:cNvSpPr>
          <p:nvPr>
            <p:ph type="body" idx="1"/>
          </p:nvPr>
        </p:nvSpPr>
        <p:spPr>
          <a:xfrm rot="5400000">
            <a:off x="2823129" y="-453454"/>
            <a:ext cx="5021700" cy="8229643"/>
          </a:xfrm>
          <a:prstGeom prst="rect">
            <a:avLst/>
          </a:prstGeom>
          <a:noFill/>
          <a:ln>
            <a:noFill/>
          </a:ln>
        </p:spPr>
        <p:txBody>
          <a:bodyPr spcFirstLastPara="1" wrap="square" lIns="121875" tIns="60925" rIns="121875" bIns="60925" anchor="t" anchorCtr="0"/>
          <a:lstStyle>
            <a:lvl1pPr marL="457200" marR="0" lvl="0" indent="-406400" algn="l" rtl="0">
              <a:lnSpc>
                <a:spcPct val="90000"/>
              </a:lnSpc>
              <a:spcBef>
                <a:spcPts val="1800"/>
              </a:spcBef>
              <a:spcAft>
                <a:spcPts val="0"/>
              </a:spcAft>
              <a:buClr>
                <a:srgbClr val="366092"/>
              </a:buClr>
              <a:buSzPts val="2800"/>
              <a:buFont typeface="Arial"/>
              <a:buChar char="•"/>
              <a:defRPr sz="2800" b="0" i="0" u="none" strike="noStrike" cap="none">
                <a:solidFill>
                  <a:schemeClr val="dk1"/>
                </a:solidFill>
                <a:latin typeface="Constantia"/>
                <a:ea typeface="Constantia"/>
                <a:cs typeface="Constantia"/>
                <a:sym typeface="Constantia"/>
              </a:defRPr>
            </a:lvl1pPr>
            <a:lvl2pPr marL="914400" marR="0" lvl="1" indent="-381000" algn="l" rtl="0">
              <a:lnSpc>
                <a:spcPct val="90000"/>
              </a:lnSpc>
              <a:spcBef>
                <a:spcPts val="1200"/>
              </a:spcBef>
              <a:spcAft>
                <a:spcPts val="0"/>
              </a:spcAft>
              <a:buClr>
                <a:srgbClr val="366092"/>
              </a:buClr>
              <a:buSzPts val="2400"/>
              <a:buFont typeface="Arial"/>
              <a:buChar char="–"/>
              <a:defRPr sz="2400" b="0" i="0" u="none" strike="noStrike" cap="none">
                <a:solidFill>
                  <a:schemeClr val="dk1"/>
                </a:solidFill>
                <a:latin typeface="Constantia"/>
                <a:ea typeface="Constantia"/>
                <a:cs typeface="Constantia"/>
                <a:sym typeface="Constantia"/>
              </a:defRPr>
            </a:lvl2pPr>
            <a:lvl3pPr marL="1371600" marR="0" lvl="2"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3pPr>
            <a:lvl4pPr marL="1828800" marR="0" lvl="3"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4pPr>
            <a:lvl5pPr marL="2286000" marR="0" lvl="4"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5pPr>
            <a:lvl6pPr marL="2743200" marR="0" lvl="5"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6pPr>
            <a:lvl7pPr marL="3200400" marR="0" lvl="6"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7pPr>
            <a:lvl8pPr marL="3657600" marR="0" lvl="7"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8pPr>
            <a:lvl9pPr marL="4114800" marR="0" lvl="8"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9pPr>
          </a:lstStyle>
          <a:p>
            <a:endParaRPr/>
          </a:p>
        </p:txBody>
      </p:sp>
      <p:sp>
        <p:nvSpPr>
          <p:cNvPr id="109" name="Google Shape;109;p12"/>
          <p:cNvSpPr txBox="1">
            <a:spLocks noGrp="1"/>
          </p:cNvSpPr>
          <p:nvPr>
            <p:ph type="ftr" idx="11"/>
          </p:nvPr>
        </p:nvSpPr>
        <p:spPr>
          <a:xfrm>
            <a:off x="1219206" y="6448425"/>
            <a:ext cx="8290559" cy="180900"/>
          </a:xfrm>
          <a:prstGeom prst="rect">
            <a:avLst/>
          </a:prstGeom>
          <a:noFill/>
          <a:ln>
            <a:noFill/>
          </a:ln>
        </p:spPr>
        <p:txBody>
          <a:bodyPr spcFirstLastPara="1" wrap="square" lIns="121875" tIns="60925" rIns="121875" bIns="60925" anchor="ctr" anchorCtr="0"/>
          <a:lstStyle>
            <a:lvl1pPr marR="0" lvl="0" algn="l"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110" name="Google Shape;110;p12"/>
          <p:cNvSpPr txBox="1">
            <a:spLocks noGrp="1"/>
          </p:cNvSpPr>
          <p:nvPr>
            <p:ph type="dt" idx="10"/>
          </p:nvPr>
        </p:nvSpPr>
        <p:spPr>
          <a:xfrm>
            <a:off x="9550400" y="6448425"/>
            <a:ext cx="1422370" cy="180900"/>
          </a:xfrm>
          <a:prstGeom prst="rect">
            <a:avLst/>
          </a:prstGeom>
          <a:noFill/>
          <a:ln>
            <a:noFill/>
          </a:ln>
        </p:spPr>
        <p:txBody>
          <a:bodyPr spcFirstLastPara="1" wrap="square" lIns="121875" tIns="60925" rIns="121875" bIns="60925" anchor="ctr" anchorCtr="0"/>
          <a:lstStyle>
            <a:lvl1pPr marR="0" lvl="0" algn="r" rtl="0">
              <a:spcBef>
                <a:spcPts val="0"/>
              </a:spcBef>
              <a:spcAft>
                <a:spcPts val="0"/>
              </a:spcAft>
              <a:buSzPts val="1400"/>
              <a:buNone/>
              <a:defRPr sz="1200">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111" name="Google Shape;111;p12"/>
          <p:cNvSpPr txBox="1">
            <a:spLocks noGrp="1"/>
          </p:cNvSpPr>
          <p:nvPr>
            <p:ph type="sldNum" idx="12"/>
          </p:nvPr>
        </p:nvSpPr>
        <p:spPr>
          <a:xfrm>
            <a:off x="11074400" y="6448425"/>
            <a:ext cx="812912" cy="1809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a:solidFill>
                  <a:schemeClr val="dk1"/>
                </a:solidFill>
                <a:latin typeface="Constantia"/>
                <a:ea typeface="Constantia"/>
                <a:cs typeface="Constantia"/>
                <a:sym typeface="Constantia"/>
              </a:defRPr>
            </a:lvl1pPr>
            <a:lvl2pPr marL="0" marR="0" lvl="1" indent="0" algn="r" rtl="0">
              <a:spcBef>
                <a:spcPts val="0"/>
              </a:spcBef>
              <a:buNone/>
              <a:defRPr sz="1200">
                <a:solidFill>
                  <a:schemeClr val="dk1"/>
                </a:solidFill>
                <a:latin typeface="Constantia"/>
                <a:ea typeface="Constantia"/>
                <a:cs typeface="Constantia"/>
                <a:sym typeface="Constantia"/>
              </a:defRPr>
            </a:lvl2pPr>
            <a:lvl3pPr marL="0" marR="0" lvl="2" indent="0" algn="r" rtl="0">
              <a:spcBef>
                <a:spcPts val="0"/>
              </a:spcBef>
              <a:buNone/>
              <a:defRPr sz="1200">
                <a:solidFill>
                  <a:schemeClr val="dk1"/>
                </a:solidFill>
                <a:latin typeface="Constantia"/>
                <a:ea typeface="Constantia"/>
                <a:cs typeface="Constantia"/>
                <a:sym typeface="Constantia"/>
              </a:defRPr>
            </a:lvl3pPr>
            <a:lvl4pPr marL="0" marR="0" lvl="3" indent="0" algn="r" rtl="0">
              <a:spcBef>
                <a:spcPts val="0"/>
              </a:spcBef>
              <a:buNone/>
              <a:defRPr sz="1200">
                <a:solidFill>
                  <a:schemeClr val="dk1"/>
                </a:solidFill>
                <a:latin typeface="Constantia"/>
                <a:ea typeface="Constantia"/>
                <a:cs typeface="Constantia"/>
                <a:sym typeface="Constantia"/>
              </a:defRPr>
            </a:lvl4pPr>
            <a:lvl5pPr marL="0" marR="0" lvl="4" indent="0" algn="r" rtl="0">
              <a:spcBef>
                <a:spcPts val="0"/>
              </a:spcBef>
              <a:buNone/>
              <a:defRPr sz="1200">
                <a:solidFill>
                  <a:schemeClr val="dk1"/>
                </a:solidFill>
                <a:latin typeface="Constantia"/>
                <a:ea typeface="Constantia"/>
                <a:cs typeface="Constantia"/>
                <a:sym typeface="Constantia"/>
              </a:defRPr>
            </a:lvl5pPr>
            <a:lvl6pPr marL="0" marR="0" lvl="5" indent="0" algn="r" rtl="0">
              <a:spcBef>
                <a:spcPts val="0"/>
              </a:spcBef>
              <a:buNone/>
              <a:defRPr sz="1200">
                <a:solidFill>
                  <a:schemeClr val="dk1"/>
                </a:solidFill>
                <a:latin typeface="Constantia"/>
                <a:ea typeface="Constantia"/>
                <a:cs typeface="Constantia"/>
                <a:sym typeface="Constantia"/>
              </a:defRPr>
            </a:lvl6pPr>
            <a:lvl7pPr marL="0" marR="0" lvl="6" indent="0" algn="r" rtl="0">
              <a:spcBef>
                <a:spcPts val="0"/>
              </a:spcBef>
              <a:buNone/>
              <a:defRPr sz="1200">
                <a:solidFill>
                  <a:schemeClr val="dk1"/>
                </a:solidFill>
                <a:latin typeface="Constantia"/>
                <a:ea typeface="Constantia"/>
                <a:cs typeface="Constantia"/>
                <a:sym typeface="Constantia"/>
              </a:defRPr>
            </a:lvl7pPr>
            <a:lvl8pPr marL="0" marR="0" lvl="7" indent="0" algn="r" rtl="0">
              <a:spcBef>
                <a:spcPts val="0"/>
              </a:spcBef>
              <a:buNone/>
              <a:defRPr sz="1200">
                <a:solidFill>
                  <a:schemeClr val="dk1"/>
                </a:solidFill>
                <a:latin typeface="Constantia"/>
                <a:ea typeface="Constantia"/>
                <a:cs typeface="Constantia"/>
                <a:sym typeface="Constantia"/>
              </a:defRPr>
            </a:lvl8pPr>
            <a:lvl9pPr marL="0" marR="0" lvl="8" indent="0" algn="r" rtl="0">
              <a:spcBef>
                <a:spcPts val="0"/>
              </a:spcBef>
              <a:buNone/>
              <a:defRPr sz="1200">
                <a:solidFill>
                  <a:schemeClr val="dk1"/>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8823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5409084"/>
            <a:ext cx="12192127" cy="1462446"/>
            <a:chOff x="0" y="4056912"/>
            <a:chExt cx="9144000" cy="1096862"/>
          </a:xfrm>
        </p:grpSpPr>
        <p:sp>
          <p:nvSpPr>
            <p:cNvPr id="11" name="Google Shape;11;p1"/>
            <p:cNvSpPr/>
            <p:nvPr/>
          </p:nvSpPr>
          <p:spPr>
            <a:xfrm rot="5400000">
              <a:off x="4119794" y="119293"/>
              <a:ext cx="904412" cy="9144000"/>
            </a:xfrm>
            <a:custGeom>
              <a:avLst/>
              <a:gdLst/>
              <a:ahLst/>
              <a:cxnLst/>
              <a:rect l="0" t="0" r="0" b="0"/>
              <a:pathLst>
                <a:path w="904412" h="9144000" extrusionOk="0">
                  <a:moveTo>
                    <a:pt x="0" y="0"/>
                  </a:moveTo>
                  <a:lnTo>
                    <a:pt x="904412" y="0"/>
                  </a:lnTo>
                  <a:lnTo>
                    <a:pt x="904412" y="9144000"/>
                  </a:lnTo>
                  <a:lnTo>
                    <a:pt x="391235" y="9144000"/>
                  </a:lnTo>
                  <a:cubicBezTo>
                    <a:pt x="445385" y="6730684"/>
                    <a:pt x="250230" y="1995757"/>
                    <a:pt x="0" y="0"/>
                  </a:cubicBezTo>
                  <a:close/>
                </a:path>
              </a:pathLst>
            </a:custGeom>
            <a:solidFill>
              <a:schemeClr val="dk1">
                <a:alpha val="784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nstantia"/>
                <a:ea typeface="Constantia"/>
                <a:cs typeface="Constantia"/>
                <a:sym typeface="Constantia"/>
              </a:endParaRPr>
            </a:p>
          </p:txBody>
        </p:sp>
        <p:sp>
          <p:nvSpPr>
            <p:cNvPr id="12" name="Google Shape;12;p1"/>
            <p:cNvSpPr/>
            <p:nvPr/>
          </p:nvSpPr>
          <p:spPr>
            <a:xfrm rot="5400000">
              <a:off x="4023569" y="33343"/>
              <a:ext cx="1096862" cy="9144000"/>
            </a:xfrm>
            <a:custGeom>
              <a:avLst/>
              <a:gdLst/>
              <a:ahLst/>
              <a:cxnLst/>
              <a:rect l="0" t="0" r="0" b="0"/>
              <a:pathLst>
                <a:path w="1096862" h="9144000" extrusionOk="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dk1">
                <a:alpha val="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nstantia"/>
                <a:ea typeface="Constantia"/>
                <a:cs typeface="Constantia"/>
                <a:sym typeface="Constantia"/>
              </a:endParaRPr>
            </a:p>
          </p:txBody>
        </p:sp>
      </p:grpSp>
      <p:grpSp>
        <p:nvGrpSpPr>
          <p:cNvPr id="13" name="Google Shape;13;p1"/>
          <p:cNvGrpSpPr/>
          <p:nvPr/>
        </p:nvGrpSpPr>
        <p:grpSpPr>
          <a:xfrm>
            <a:off x="-37" y="800554"/>
            <a:ext cx="1063389" cy="524100"/>
            <a:chOff x="-34" y="452558"/>
            <a:chExt cx="914505" cy="524100"/>
          </a:xfrm>
        </p:grpSpPr>
        <p:sp>
          <p:nvSpPr>
            <p:cNvPr id="14" name="Google Shape;14;p1"/>
            <p:cNvSpPr/>
            <p:nvPr/>
          </p:nvSpPr>
          <p:spPr>
            <a:xfrm>
              <a:off x="591671" y="452558"/>
              <a:ext cx="322800" cy="5241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nstantia"/>
                <a:ea typeface="Constantia"/>
                <a:cs typeface="Constantia"/>
                <a:sym typeface="Constantia"/>
              </a:endParaRPr>
            </a:p>
          </p:txBody>
        </p:sp>
        <p:sp>
          <p:nvSpPr>
            <p:cNvPr id="15" name="Google Shape;15;p1"/>
            <p:cNvSpPr/>
            <p:nvPr/>
          </p:nvSpPr>
          <p:spPr>
            <a:xfrm>
              <a:off x="215154" y="452558"/>
              <a:ext cx="322800" cy="5241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nstantia"/>
                <a:ea typeface="Constantia"/>
                <a:cs typeface="Constantia"/>
                <a:sym typeface="Constantia"/>
              </a:endParaRPr>
            </a:p>
          </p:txBody>
        </p:sp>
        <p:sp>
          <p:nvSpPr>
            <p:cNvPr id="16" name="Google Shape;16;p1"/>
            <p:cNvSpPr/>
            <p:nvPr/>
          </p:nvSpPr>
          <p:spPr>
            <a:xfrm rot="5400000">
              <a:off x="-181384" y="633908"/>
              <a:ext cx="524100" cy="161400"/>
            </a:xfrm>
            <a:prstGeom prst="round2SameRect">
              <a:avLst>
                <a:gd name="adj1" fmla="val 29167"/>
                <a:gd name="adj2" fmla="val 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onstantia"/>
                <a:ea typeface="Constantia"/>
                <a:cs typeface="Constantia"/>
                <a:sym typeface="Constantia"/>
              </a:endParaRPr>
            </a:p>
          </p:txBody>
        </p:sp>
      </p:grpSp>
      <p:sp>
        <p:nvSpPr>
          <p:cNvPr id="17" name="Google Shape;17;p1"/>
          <p:cNvSpPr txBox="1">
            <a:spLocks noGrp="1"/>
          </p:cNvSpPr>
          <p:nvPr>
            <p:ph type="title"/>
          </p:nvPr>
        </p:nvSpPr>
        <p:spPr>
          <a:xfrm>
            <a:off x="1219201" y="152400"/>
            <a:ext cx="9753740" cy="1295400"/>
          </a:xfrm>
          <a:prstGeom prst="rect">
            <a:avLst/>
          </a:prstGeom>
          <a:noFill/>
          <a:ln>
            <a:noFill/>
          </a:ln>
        </p:spPr>
        <p:txBody>
          <a:bodyPr spcFirstLastPara="1" wrap="square" lIns="121875" tIns="60925" rIns="121875" bIns="60925" anchor="b" anchorCtr="0"/>
          <a:lstStyle>
            <a:lvl1pPr marR="0" lvl="0" algn="l" rtl="0">
              <a:spcBef>
                <a:spcPts val="0"/>
              </a:spcBef>
              <a:spcAft>
                <a:spcPts val="0"/>
              </a:spcAft>
              <a:buClr>
                <a:schemeClr val="dk1"/>
              </a:buClr>
              <a:buSzPts val="3600"/>
              <a:buFont typeface="Constantia"/>
              <a:buNone/>
              <a:defRPr sz="3600" b="0" i="0" u="none" strike="noStrike" cap="none">
                <a:solidFill>
                  <a:schemeClr val="dk1"/>
                </a:solidFill>
                <a:latin typeface="Constantia"/>
                <a:ea typeface="Constantia"/>
                <a:cs typeface="Constantia"/>
                <a:sym typeface="Constant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8" name="Google Shape;18;p1"/>
          <p:cNvSpPr txBox="1">
            <a:spLocks noGrp="1"/>
          </p:cNvSpPr>
          <p:nvPr>
            <p:ph type="body" idx="1"/>
          </p:nvPr>
        </p:nvSpPr>
        <p:spPr>
          <a:xfrm>
            <a:off x="1219201" y="1600200"/>
            <a:ext cx="9753740" cy="4572000"/>
          </a:xfrm>
          <a:prstGeom prst="rect">
            <a:avLst/>
          </a:prstGeom>
          <a:noFill/>
          <a:ln>
            <a:noFill/>
          </a:ln>
        </p:spPr>
        <p:txBody>
          <a:bodyPr spcFirstLastPara="1" wrap="square" lIns="121875" tIns="60925" rIns="121875" bIns="60925" anchor="t" anchorCtr="0"/>
          <a:lstStyle>
            <a:lvl1pPr marL="457200" marR="0" lvl="0" indent="-406400" algn="l" rtl="0">
              <a:lnSpc>
                <a:spcPct val="90000"/>
              </a:lnSpc>
              <a:spcBef>
                <a:spcPts val="1800"/>
              </a:spcBef>
              <a:spcAft>
                <a:spcPts val="0"/>
              </a:spcAft>
              <a:buClr>
                <a:srgbClr val="366092"/>
              </a:buClr>
              <a:buSzPts val="2800"/>
              <a:buFont typeface="Arial"/>
              <a:buChar char="•"/>
              <a:defRPr sz="2800" b="0" i="0" u="none" strike="noStrike" cap="none">
                <a:solidFill>
                  <a:schemeClr val="dk1"/>
                </a:solidFill>
                <a:latin typeface="Constantia"/>
                <a:ea typeface="Constantia"/>
                <a:cs typeface="Constantia"/>
                <a:sym typeface="Constantia"/>
              </a:defRPr>
            </a:lvl1pPr>
            <a:lvl2pPr marL="914400" marR="0" lvl="1" indent="-381000" algn="l" rtl="0">
              <a:lnSpc>
                <a:spcPct val="90000"/>
              </a:lnSpc>
              <a:spcBef>
                <a:spcPts val="1200"/>
              </a:spcBef>
              <a:spcAft>
                <a:spcPts val="0"/>
              </a:spcAft>
              <a:buClr>
                <a:srgbClr val="366092"/>
              </a:buClr>
              <a:buSzPts val="2400"/>
              <a:buFont typeface="Arial"/>
              <a:buChar char="–"/>
              <a:defRPr sz="2400" b="0" i="0" u="none" strike="noStrike" cap="none">
                <a:solidFill>
                  <a:schemeClr val="dk1"/>
                </a:solidFill>
                <a:latin typeface="Constantia"/>
                <a:ea typeface="Constantia"/>
                <a:cs typeface="Constantia"/>
                <a:sym typeface="Constantia"/>
              </a:defRPr>
            </a:lvl2pPr>
            <a:lvl3pPr marL="1371600" marR="0" lvl="2"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3pPr>
            <a:lvl4pPr marL="1828800" marR="0" lvl="3"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4pPr>
            <a:lvl5pPr marL="2286000" marR="0" lvl="4" indent="-355600" algn="l" rtl="0">
              <a:lnSpc>
                <a:spcPct val="90000"/>
              </a:lnSpc>
              <a:spcBef>
                <a:spcPts val="800"/>
              </a:spcBef>
              <a:spcAft>
                <a:spcPts val="0"/>
              </a:spcAft>
              <a:buClr>
                <a:srgbClr val="366092"/>
              </a:buClr>
              <a:buSzPts val="2000"/>
              <a:buFont typeface="Arial"/>
              <a:buChar char="•"/>
              <a:defRPr sz="2000" b="0" i="0" u="none" strike="noStrike" cap="none">
                <a:solidFill>
                  <a:schemeClr val="dk1"/>
                </a:solidFill>
                <a:latin typeface="Constantia"/>
                <a:ea typeface="Constantia"/>
                <a:cs typeface="Constantia"/>
                <a:sym typeface="Constantia"/>
              </a:defRPr>
            </a:lvl5pPr>
            <a:lvl6pPr marL="2743200" marR="0" lvl="5"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6pPr>
            <a:lvl7pPr marL="3200400" marR="0" lvl="6"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7pPr>
            <a:lvl8pPr marL="3657600" marR="0" lvl="7"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8pPr>
            <a:lvl9pPr marL="4114800" marR="0" lvl="8" indent="-355600" algn="l" rtl="0">
              <a:lnSpc>
                <a:spcPct val="90000"/>
              </a:lnSpc>
              <a:spcBef>
                <a:spcPts val="800"/>
              </a:spcBef>
              <a:spcAft>
                <a:spcPts val="0"/>
              </a:spcAft>
              <a:buClr>
                <a:schemeClr val="accent1"/>
              </a:buClr>
              <a:buSzPts val="2000"/>
              <a:buFont typeface="Arial"/>
              <a:buChar char="•"/>
              <a:defRPr sz="2000" b="0" i="0" u="none" strike="noStrike" cap="none">
                <a:solidFill>
                  <a:schemeClr val="dk1"/>
                </a:solidFill>
                <a:latin typeface="Constantia"/>
                <a:ea typeface="Constantia"/>
                <a:cs typeface="Constantia"/>
                <a:sym typeface="Constantia"/>
              </a:defRPr>
            </a:lvl9pPr>
          </a:lstStyle>
          <a:p>
            <a:endParaRPr/>
          </a:p>
        </p:txBody>
      </p:sp>
      <p:sp>
        <p:nvSpPr>
          <p:cNvPr id="19" name="Google Shape;19;p1"/>
          <p:cNvSpPr txBox="1">
            <a:spLocks noGrp="1"/>
          </p:cNvSpPr>
          <p:nvPr>
            <p:ph type="ftr" idx="11"/>
          </p:nvPr>
        </p:nvSpPr>
        <p:spPr>
          <a:xfrm>
            <a:off x="1219206" y="6448425"/>
            <a:ext cx="8290559" cy="180900"/>
          </a:xfrm>
          <a:prstGeom prst="rect">
            <a:avLst/>
          </a:prstGeom>
          <a:noFill/>
          <a:ln>
            <a:noFill/>
          </a:ln>
        </p:spPr>
        <p:txBody>
          <a:bodyPr spcFirstLastPara="1" wrap="square" lIns="121875" tIns="60925" rIns="121875" bIns="60925" anchor="ctr" anchorCtr="0"/>
          <a:lstStyle>
            <a:lvl1pPr marR="0" lvl="0" algn="l"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20" name="Google Shape;20;p1"/>
          <p:cNvSpPr txBox="1">
            <a:spLocks noGrp="1"/>
          </p:cNvSpPr>
          <p:nvPr>
            <p:ph type="dt" idx="10"/>
          </p:nvPr>
        </p:nvSpPr>
        <p:spPr>
          <a:xfrm>
            <a:off x="9550400" y="6448425"/>
            <a:ext cx="1422370" cy="180900"/>
          </a:xfrm>
          <a:prstGeom prst="rect">
            <a:avLst/>
          </a:prstGeom>
          <a:noFill/>
          <a:ln>
            <a:noFill/>
          </a:ln>
        </p:spPr>
        <p:txBody>
          <a:bodyPr spcFirstLastPara="1" wrap="square" lIns="121875" tIns="60925" rIns="121875" bIns="60925" anchor="ctr" anchorCtr="0"/>
          <a:lstStyle>
            <a:lvl1pPr marR="0" lvl="0" algn="r" rtl="0">
              <a:spcBef>
                <a:spcPts val="0"/>
              </a:spcBef>
              <a:spcAft>
                <a:spcPts val="0"/>
              </a:spcAft>
              <a:buSzPts val="1400"/>
              <a:buNone/>
              <a:defRPr sz="12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2400" b="0" i="0" u="none" strike="noStrike" cap="none">
                <a:solidFill>
                  <a:schemeClr val="dk1"/>
                </a:solidFill>
                <a:latin typeface="Constantia"/>
                <a:ea typeface="Constantia"/>
                <a:cs typeface="Constantia"/>
                <a:sym typeface="Constantia"/>
              </a:defRPr>
            </a:lvl9pPr>
          </a:lstStyle>
          <a:p>
            <a:endParaRPr/>
          </a:p>
        </p:txBody>
      </p:sp>
      <p:sp>
        <p:nvSpPr>
          <p:cNvPr id="21" name="Google Shape;21;p1"/>
          <p:cNvSpPr txBox="1">
            <a:spLocks noGrp="1"/>
          </p:cNvSpPr>
          <p:nvPr>
            <p:ph type="sldNum" idx="12"/>
          </p:nvPr>
        </p:nvSpPr>
        <p:spPr>
          <a:xfrm>
            <a:off x="11074400" y="6448425"/>
            <a:ext cx="812912" cy="180900"/>
          </a:xfrm>
          <a:prstGeom prst="rect">
            <a:avLst/>
          </a:prstGeom>
          <a:noFill/>
          <a:ln>
            <a:noFill/>
          </a:ln>
        </p:spPr>
        <p:txBody>
          <a:bodyPr spcFirstLastPara="1" wrap="square" lIns="121875" tIns="60925" rIns="121875" bIns="60925" anchor="ctr" anchorCtr="0">
            <a:noAutofit/>
          </a:bodyPr>
          <a:lstStyle>
            <a:lvl1pPr marL="0" marR="0" lvl="0" indent="0" algn="r" rtl="0">
              <a:spcBef>
                <a:spcPts val="0"/>
              </a:spcBef>
              <a:buNone/>
              <a:defRPr sz="1200" b="0" i="0" u="none" strike="noStrike" cap="none">
                <a:solidFill>
                  <a:schemeClr val="dk1"/>
                </a:solidFill>
                <a:latin typeface="Constantia"/>
                <a:ea typeface="Constantia"/>
                <a:cs typeface="Constantia"/>
                <a:sym typeface="Constantia"/>
              </a:defRPr>
            </a:lvl1pPr>
            <a:lvl2pPr marL="0" marR="0" lvl="1" indent="0" algn="r" rtl="0">
              <a:spcBef>
                <a:spcPts val="0"/>
              </a:spcBef>
              <a:buNone/>
              <a:defRPr sz="1200" b="0" i="0" u="none" strike="noStrike" cap="none">
                <a:solidFill>
                  <a:schemeClr val="dk1"/>
                </a:solidFill>
                <a:latin typeface="Constantia"/>
                <a:ea typeface="Constantia"/>
                <a:cs typeface="Constantia"/>
                <a:sym typeface="Constantia"/>
              </a:defRPr>
            </a:lvl2pPr>
            <a:lvl3pPr marL="0" marR="0" lvl="2" indent="0" algn="r" rtl="0">
              <a:spcBef>
                <a:spcPts val="0"/>
              </a:spcBef>
              <a:buNone/>
              <a:defRPr sz="1200" b="0" i="0" u="none" strike="noStrike" cap="none">
                <a:solidFill>
                  <a:schemeClr val="dk1"/>
                </a:solidFill>
                <a:latin typeface="Constantia"/>
                <a:ea typeface="Constantia"/>
                <a:cs typeface="Constantia"/>
                <a:sym typeface="Constantia"/>
              </a:defRPr>
            </a:lvl3pPr>
            <a:lvl4pPr marL="0" marR="0" lvl="3" indent="0" algn="r" rtl="0">
              <a:spcBef>
                <a:spcPts val="0"/>
              </a:spcBef>
              <a:buNone/>
              <a:defRPr sz="1200" b="0" i="0" u="none" strike="noStrike" cap="none">
                <a:solidFill>
                  <a:schemeClr val="dk1"/>
                </a:solidFill>
                <a:latin typeface="Constantia"/>
                <a:ea typeface="Constantia"/>
                <a:cs typeface="Constantia"/>
                <a:sym typeface="Constantia"/>
              </a:defRPr>
            </a:lvl4pPr>
            <a:lvl5pPr marL="0" marR="0" lvl="4" indent="0" algn="r" rtl="0">
              <a:spcBef>
                <a:spcPts val="0"/>
              </a:spcBef>
              <a:buNone/>
              <a:defRPr sz="1200" b="0" i="0" u="none" strike="noStrike" cap="none">
                <a:solidFill>
                  <a:schemeClr val="dk1"/>
                </a:solidFill>
                <a:latin typeface="Constantia"/>
                <a:ea typeface="Constantia"/>
                <a:cs typeface="Constantia"/>
                <a:sym typeface="Constantia"/>
              </a:defRPr>
            </a:lvl5pPr>
            <a:lvl6pPr marL="0" marR="0" lvl="5" indent="0" algn="r" rtl="0">
              <a:spcBef>
                <a:spcPts val="0"/>
              </a:spcBef>
              <a:buNone/>
              <a:defRPr sz="1200" b="0" i="0" u="none" strike="noStrike" cap="none">
                <a:solidFill>
                  <a:schemeClr val="dk1"/>
                </a:solidFill>
                <a:latin typeface="Constantia"/>
                <a:ea typeface="Constantia"/>
                <a:cs typeface="Constantia"/>
                <a:sym typeface="Constantia"/>
              </a:defRPr>
            </a:lvl6pPr>
            <a:lvl7pPr marL="0" marR="0" lvl="6" indent="0" algn="r" rtl="0">
              <a:spcBef>
                <a:spcPts val="0"/>
              </a:spcBef>
              <a:buNone/>
              <a:defRPr sz="1200" b="0" i="0" u="none" strike="noStrike" cap="none">
                <a:solidFill>
                  <a:schemeClr val="dk1"/>
                </a:solidFill>
                <a:latin typeface="Constantia"/>
                <a:ea typeface="Constantia"/>
                <a:cs typeface="Constantia"/>
                <a:sym typeface="Constantia"/>
              </a:defRPr>
            </a:lvl7pPr>
            <a:lvl8pPr marL="0" marR="0" lvl="7" indent="0" algn="r" rtl="0">
              <a:spcBef>
                <a:spcPts val="0"/>
              </a:spcBef>
              <a:buNone/>
              <a:defRPr sz="1200" b="0" i="0" u="none" strike="noStrike" cap="none">
                <a:solidFill>
                  <a:schemeClr val="dk1"/>
                </a:solidFill>
                <a:latin typeface="Constantia"/>
                <a:ea typeface="Constantia"/>
                <a:cs typeface="Constantia"/>
                <a:sym typeface="Constantia"/>
              </a:defRPr>
            </a:lvl8pPr>
            <a:lvl9pPr marL="0" marR="0" lvl="8" indent="0" algn="r" rtl="0">
              <a:spcBef>
                <a:spcPts val="0"/>
              </a:spcBef>
              <a:buNone/>
              <a:defRPr sz="1200" b="0" i="0" u="none" strike="noStrike" cap="none">
                <a:solidFill>
                  <a:schemeClr val="dk1"/>
                </a:solidFill>
                <a:latin typeface="Constantia"/>
                <a:ea typeface="Constantia"/>
                <a:cs typeface="Constantia"/>
                <a:sym typeface="Constantia"/>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166393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theaudiologyprojec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theaudiologyproject.com/hearscreenusa" TargetMode="External"/><Relationship Id="rId5" Type="http://schemas.openxmlformats.org/officeDocument/2006/relationships/hyperlink" Target="http://www.theaudiologyproject.com/"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7" descr="Screen Clipping"/>
          <p:cNvPicPr preferRelativeResize="0"/>
          <p:nvPr/>
        </p:nvPicPr>
        <p:blipFill rotWithShape="1">
          <a:blip r:embed="rId3">
            <a:alphaModFix/>
          </a:blip>
          <a:srcRect/>
          <a:stretch/>
        </p:blipFill>
        <p:spPr>
          <a:xfrm>
            <a:off x="1591" y="20459"/>
            <a:ext cx="12188824" cy="6842849"/>
          </a:xfrm>
          <a:prstGeom prst="rect">
            <a:avLst/>
          </a:prstGeom>
          <a:noFill/>
          <a:ln>
            <a:noFill/>
          </a:ln>
        </p:spPr>
      </p:pic>
      <p:sp>
        <p:nvSpPr>
          <p:cNvPr id="295" name="Google Shape;295;p37"/>
          <p:cNvSpPr txBox="1"/>
          <p:nvPr/>
        </p:nvSpPr>
        <p:spPr>
          <a:xfrm rot="-2044527">
            <a:off x="1462724" y="295007"/>
            <a:ext cx="9141611" cy="2237924"/>
          </a:xfrm>
          <a:prstGeom prst="rect">
            <a:avLst/>
          </a:prstGeom>
          <a:noFill/>
          <a:ln>
            <a:noFill/>
          </a:ln>
        </p:spPr>
        <p:txBody>
          <a:bodyPr spcFirstLastPara="1" wrap="square" lIns="91425" tIns="45700" rIns="91425" bIns="45700" anchor="t" anchorCtr="0">
            <a:noAutofit/>
          </a:bodyPr>
          <a:lstStyle/>
          <a:p>
            <a:pPr>
              <a:buClr>
                <a:srgbClr val="000000"/>
              </a:buClr>
              <a:buSzPts val="4800"/>
            </a:pPr>
            <a:endParaRPr lang="en-US" sz="4800" kern="0" dirty="0">
              <a:solidFill>
                <a:srgbClr val="000000"/>
              </a:solidFill>
              <a:latin typeface="Constantia"/>
              <a:ea typeface="Constantia"/>
              <a:cs typeface="Constantia"/>
              <a:sym typeface="Constantia"/>
            </a:endParaRPr>
          </a:p>
          <a:p>
            <a:pPr>
              <a:buClr>
                <a:srgbClr val="000000"/>
              </a:buClr>
              <a:buSzPts val="4800"/>
            </a:pPr>
            <a:r>
              <a:rPr lang="en-US" sz="4800" kern="0" dirty="0">
                <a:solidFill>
                  <a:srgbClr val="000000"/>
                </a:solidFill>
                <a:latin typeface="Constantia"/>
                <a:ea typeface="Constantia"/>
                <a:cs typeface="Constantia"/>
                <a:sym typeface="Constantia"/>
              </a:rPr>
              <a:t>Why You Should Get A </a:t>
            </a:r>
          </a:p>
          <a:p>
            <a:pPr>
              <a:buClr>
                <a:srgbClr val="000000"/>
              </a:buClr>
              <a:buSzPts val="4800"/>
            </a:pPr>
            <a:r>
              <a:rPr lang="en-US" sz="4800" b="1" kern="0" dirty="0">
                <a:solidFill>
                  <a:srgbClr val="000000"/>
                </a:solidFill>
                <a:latin typeface="Constantia"/>
                <a:ea typeface="Constantia"/>
                <a:cs typeface="Constantia"/>
                <a:sym typeface="Constantia"/>
              </a:rPr>
              <a:t>Baseline Hearing Test</a:t>
            </a:r>
            <a:endParaRPr sz="4800" b="1" kern="0" dirty="0">
              <a:solidFill>
                <a:srgbClr val="000000"/>
              </a:solidFill>
              <a:latin typeface="Constantia"/>
              <a:ea typeface="Constantia"/>
              <a:cs typeface="Constantia"/>
              <a:sym typeface="Constantia"/>
            </a:endParaRPr>
          </a:p>
          <a:p>
            <a:pPr>
              <a:buClr>
                <a:srgbClr val="000000"/>
              </a:buClr>
              <a:buSzPts val="4800"/>
            </a:pPr>
            <a:endParaRPr sz="4800" kern="0" dirty="0">
              <a:solidFill>
                <a:srgbClr val="000000"/>
              </a:solidFill>
              <a:latin typeface="Constantia"/>
              <a:ea typeface="Constantia"/>
              <a:cs typeface="Constantia"/>
              <a:sym typeface="Constantia"/>
            </a:endParaRPr>
          </a:p>
        </p:txBody>
      </p:sp>
      <p:sp>
        <p:nvSpPr>
          <p:cNvPr id="296" name="Google Shape;296;p37"/>
          <p:cNvSpPr/>
          <p:nvPr/>
        </p:nvSpPr>
        <p:spPr>
          <a:xfrm>
            <a:off x="3151325" y="2960915"/>
            <a:ext cx="9000899" cy="3818286"/>
          </a:xfrm>
          <a:prstGeom prst="rect">
            <a:avLst/>
          </a:prstGeom>
          <a:noFill/>
          <a:ln>
            <a:noFill/>
          </a:ln>
        </p:spPr>
        <p:txBody>
          <a:bodyPr spcFirstLastPara="1" wrap="square" lIns="91425" tIns="45700" rIns="91425" bIns="45700" anchor="t" anchorCtr="0">
            <a:noAutofit/>
          </a:bodyPr>
          <a:lstStyle/>
          <a:p>
            <a:pPr>
              <a:buClr>
                <a:srgbClr val="000000"/>
              </a:buClr>
            </a:pPr>
            <a:endParaRPr sz="2200" kern="0" dirty="0">
              <a:solidFill>
                <a:srgbClr val="000000"/>
              </a:solidFill>
              <a:latin typeface="Constantia"/>
              <a:ea typeface="Constantia"/>
              <a:cs typeface="Constantia"/>
              <a:sym typeface="Constantia"/>
            </a:endParaRPr>
          </a:p>
          <a:p>
            <a:pPr marL="3657600" indent="457200">
              <a:buClr>
                <a:srgbClr val="000000"/>
              </a:buClr>
            </a:pPr>
            <a:r>
              <a:rPr lang="en-US" sz="2200" kern="0" dirty="0">
                <a:solidFill>
                  <a:srgbClr val="000000"/>
                </a:solidFill>
                <a:latin typeface="Constantia"/>
                <a:ea typeface="Constantia"/>
                <a:cs typeface="Constantia"/>
                <a:sym typeface="Constantia"/>
              </a:rPr>
              <a:t>Dr. Kathryn Dowd, AuD		</a:t>
            </a:r>
            <a:endParaRPr sz="2200" kern="0" dirty="0">
              <a:solidFill>
                <a:srgbClr val="000000"/>
              </a:solidFill>
              <a:latin typeface="Constantia"/>
              <a:ea typeface="Constantia"/>
              <a:cs typeface="Constantia"/>
              <a:sym typeface="Constantia"/>
            </a:endParaRPr>
          </a:p>
          <a:p>
            <a:pPr marL="3657600" indent="457200">
              <a:buClr>
                <a:srgbClr val="000000"/>
              </a:buClr>
            </a:pPr>
            <a:r>
              <a:rPr lang="en-US" sz="2200" kern="0" dirty="0">
                <a:solidFill>
                  <a:srgbClr val="000000"/>
                </a:solidFill>
                <a:latin typeface="Constantia"/>
                <a:ea typeface="Constantia"/>
                <a:cs typeface="Constantia"/>
                <a:sym typeface="Constantia"/>
              </a:rPr>
              <a:t>Executive Director			</a:t>
            </a:r>
          </a:p>
          <a:p>
            <a:pPr marL="3657600" indent="457200">
              <a:buClr>
                <a:srgbClr val="000000"/>
              </a:buClr>
            </a:pPr>
            <a:r>
              <a:rPr lang="en-US" sz="2200" kern="0" dirty="0">
                <a:solidFill>
                  <a:srgbClr val="000000"/>
                </a:solidFill>
                <a:latin typeface="Constantia"/>
                <a:ea typeface="Constantia"/>
                <a:cs typeface="Constantia"/>
                <a:sym typeface="Constantia"/>
              </a:rPr>
              <a:t>The Audiology Project, Inc	</a:t>
            </a:r>
            <a:endParaRPr sz="2200" kern="0" dirty="0">
              <a:solidFill>
                <a:srgbClr val="000000"/>
              </a:solidFill>
              <a:latin typeface="Arial"/>
              <a:cs typeface="Arial"/>
              <a:sym typeface="Arial"/>
            </a:endParaRPr>
          </a:p>
          <a:p>
            <a:pPr marL="3657600" indent="457200">
              <a:buClr>
                <a:srgbClr val="000000"/>
              </a:buClr>
            </a:pPr>
            <a:r>
              <a:rPr lang="en-US" sz="2200" u="sng" kern="0" dirty="0">
                <a:solidFill>
                  <a:srgbClr val="0000FF"/>
                </a:solidFill>
                <a:latin typeface="Constantia"/>
                <a:ea typeface="Constantia"/>
                <a:cs typeface="Constantia"/>
                <a:sym typeface="Constantia"/>
                <a:hlinkClick r:id="rId4"/>
              </a:rPr>
              <a:t>www.theaudiologyproject.com</a:t>
            </a:r>
            <a:r>
              <a:rPr lang="en-US" sz="2200" kern="0" dirty="0">
                <a:solidFill>
                  <a:srgbClr val="000000"/>
                </a:solidFill>
                <a:latin typeface="Constantia"/>
                <a:ea typeface="Constantia"/>
                <a:cs typeface="Constantia"/>
                <a:sym typeface="Constantia"/>
              </a:rPr>
              <a:t>	</a:t>
            </a:r>
            <a:endParaRPr sz="2200" kern="0" dirty="0">
              <a:solidFill>
                <a:srgbClr val="000000"/>
              </a:solidFill>
              <a:latin typeface="Constantia"/>
              <a:ea typeface="Constantia"/>
              <a:cs typeface="Constantia"/>
              <a:sym typeface="Constantia"/>
            </a:endParaRPr>
          </a:p>
          <a:p>
            <a:pPr marL="3657600" indent="457200">
              <a:buClr>
                <a:srgbClr val="000000"/>
              </a:buClr>
            </a:pPr>
            <a:endParaRPr sz="2200" kern="0" dirty="0">
              <a:solidFill>
                <a:srgbClr val="000000"/>
              </a:solidFill>
              <a:latin typeface="Constantia"/>
              <a:ea typeface="Constantia"/>
              <a:cs typeface="Constantia"/>
              <a:sym typeface="Constantia"/>
            </a:endParaRPr>
          </a:p>
          <a:p>
            <a:pPr marL="3657600" indent="457200">
              <a:buClr>
                <a:srgbClr val="000000"/>
              </a:buClr>
            </a:pPr>
            <a:endParaRPr sz="2200" kern="0" dirty="0">
              <a:solidFill>
                <a:srgbClr val="000000"/>
              </a:solidFill>
              <a:latin typeface="Constantia"/>
              <a:ea typeface="Constantia"/>
              <a:cs typeface="Constantia"/>
              <a:sym typeface="Constantia"/>
            </a:endParaRPr>
          </a:p>
          <a:p>
            <a:pPr>
              <a:buClr>
                <a:srgbClr val="000000"/>
              </a:buClr>
            </a:pPr>
            <a:endParaRPr sz="2200" kern="0" dirty="0">
              <a:solidFill>
                <a:srgbClr val="000000"/>
              </a:solidFill>
              <a:latin typeface="Constantia"/>
              <a:ea typeface="Constantia"/>
              <a:cs typeface="Constantia"/>
              <a:sym typeface="Constantia"/>
            </a:endParaRPr>
          </a:p>
          <a:p>
            <a:pPr>
              <a:buClr>
                <a:srgbClr val="000000"/>
              </a:buClr>
            </a:pPr>
            <a:r>
              <a:rPr lang="en-US" sz="2200" kern="0" dirty="0">
                <a:solidFill>
                  <a:srgbClr val="000000"/>
                </a:solidFill>
                <a:latin typeface="Constantia"/>
                <a:ea typeface="Constantia"/>
                <a:cs typeface="Constantia"/>
                <a:sym typeface="Constantia"/>
              </a:rPr>
              <a:t>										</a:t>
            </a:r>
            <a:endParaRPr sz="2400" kern="0" dirty="0">
              <a:solidFill>
                <a:srgbClr val="000000"/>
              </a:solidFill>
              <a:latin typeface="Constantia"/>
              <a:ea typeface="Constantia"/>
              <a:cs typeface="Constantia"/>
              <a:sym typeface="Constantia"/>
            </a:endParaRPr>
          </a:p>
        </p:txBody>
      </p:sp>
      <p:sp>
        <p:nvSpPr>
          <p:cNvPr id="297" name="Google Shape;297;p37"/>
          <p:cNvSpPr txBox="1">
            <a:spLocks noGrp="1"/>
          </p:cNvSpPr>
          <p:nvPr>
            <p:ph type="ftr" idx="11"/>
          </p:nvPr>
        </p:nvSpPr>
        <p:spPr>
          <a:xfrm>
            <a:off x="1220474" y="6448425"/>
            <a:ext cx="8288401" cy="180976"/>
          </a:xfrm>
          <a:prstGeom prst="rect">
            <a:avLst/>
          </a:prstGeom>
          <a:noFill/>
          <a:ln>
            <a:noFill/>
          </a:ln>
        </p:spPr>
        <p:txBody>
          <a:bodyPr spcFirstLastPara="1" wrap="square" lIns="121875" tIns="60925" rIns="121875" bIns="60925" anchor="ctr" anchorCtr="0">
            <a:noAutofit/>
          </a:bodyPr>
          <a:lstStyle/>
          <a:p>
            <a:pPr>
              <a:buClr>
                <a:srgbClr val="000000"/>
              </a:buClr>
            </a:pPr>
            <a:r>
              <a:rPr lang="en-US" kern="0">
                <a:solidFill>
                  <a:srgbClr val="000000"/>
                </a:solidFill>
              </a:rPr>
              <a:t>www.theaudiologyproject.com </a:t>
            </a:r>
            <a:endParaRPr kern="0">
              <a:solidFill>
                <a:srgbClr val="000000"/>
              </a:solidFill>
            </a:endParaRPr>
          </a:p>
        </p:txBody>
      </p:sp>
      <p:sp>
        <p:nvSpPr>
          <p:cNvPr id="298" name="Google Shape;298;p37"/>
          <p:cNvSpPr txBox="1">
            <a:spLocks noGrp="1"/>
          </p:cNvSpPr>
          <p:nvPr>
            <p:ph type="sldNum" idx="12"/>
          </p:nvPr>
        </p:nvSpPr>
        <p:spPr>
          <a:xfrm>
            <a:off x="11073104" y="6448425"/>
            <a:ext cx="812700" cy="180900"/>
          </a:xfrm>
          <a:prstGeom prst="rect">
            <a:avLst/>
          </a:prstGeom>
          <a:noFill/>
          <a:ln>
            <a:noFill/>
          </a:ln>
        </p:spPr>
        <p:txBody>
          <a:bodyPr spcFirstLastPara="1" wrap="square" lIns="121875" tIns="60925" rIns="121875" bIns="60925" anchor="ctr" anchorCtr="0">
            <a:noAutofit/>
          </a:bodyPr>
          <a:lstStyle/>
          <a:p>
            <a:pPr>
              <a:buClr>
                <a:srgbClr val="000000"/>
              </a:buClr>
            </a:pPr>
            <a:fld id="{00000000-1234-1234-1234-123412341234}" type="slidenum">
              <a:rPr lang="en-US" kern="0">
                <a:solidFill>
                  <a:srgbClr val="000000"/>
                </a:solidFill>
              </a:rPr>
              <a:pPr>
                <a:buClr>
                  <a:srgbClr val="000000"/>
                </a:buClr>
              </a:pPr>
              <a:t>1</a:t>
            </a:fld>
            <a:endParaRPr kern="0">
              <a:solidFill>
                <a:srgbClr val="000000"/>
              </a:solidFill>
            </a:endParaRPr>
          </a:p>
        </p:txBody>
      </p:sp>
      <p:sp>
        <p:nvSpPr>
          <p:cNvPr id="299" name="Google Shape;299;p37"/>
          <p:cNvSpPr txBox="1"/>
          <p:nvPr/>
        </p:nvSpPr>
        <p:spPr>
          <a:xfrm>
            <a:off x="6603241" y="2379515"/>
            <a:ext cx="4175100" cy="1162800"/>
          </a:xfrm>
          <a:prstGeom prst="rect">
            <a:avLst/>
          </a:prstGeom>
          <a:noFill/>
          <a:ln>
            <a:noFill/>
          </a:ln>
        </p:spPr>
        <p:txBody>
          <a:bodyPr spcFirstLastPara="1" wrap="square" lIns="91425" tIns="91425" rIns="91425" bIns="91425" anchor="t" anchorCtr="0">
            <a:noAutofit/>
          </a:bodyPr>
          <a:lstStyle/>
          <a:p>
            <a:pPr algn="ctr">
              <a:buClr>
                <a:srgbClr val="000000"/>
              </a:buClr>
            </a:pPr>
            <a:endParaRPr sz="3000" kern="0" dirty="0">
              <a:solidFill>
                <a:srgbClr val="000000"/>
              </a:solidFill>
              <a:latin typeface="Constantia"/>
              <a:ea typeface="Constantia"/>
              <a:cs typeface="Constantia"/>
              <a:sym typeface="Constantia"/>
            </a:endParaRPr>
          </a:p>
        </p:txBody>
      </p:sp>
      <p:grpSp>
        <p:nvGrpSpPr>
          <p:cNvPr id="2" name="Group 1">
            <a:extLst>
              <a:ext uri="{FF2B5EF4-FFF2-40B4-BE49-F238E27FC236}">
                <a16:creationId xmlns:a16="http://schemas.microsoft.com/office/drawing/2014/main" id="{615E9193-FD8C-5A92-43BF-059B780DD45D}"/>
              </a:ext>
            </a:extLst>
          </p:cNvPr>
          <p:cNvGrpSpPr/>
          <p:nvPr/>
        </p:nvGrpSpPr>
        <p:grpSpPr>
          <a:xfrm>
            <a:off x="4740959" y="5351925"/>
            <a:ext cx="7235621" cy="646331"/>
            <a:chOff x="403135" y="5286876"/>
            <a:chExt cx="7235621" cy="646331"/>
          </a:xfrm>
        </p:grpSpPr>
        <p:pic>
          <p:nvPicPr>
            <p:cNvPr id="3" name="Picture 2" descr="A blue and white logo with a brain&#10;&#10;Description automatically generated">
              <a:extLst>
                <a:ext uri="{FF2B5EF4-FFF2-40B4-BE49-F238E27FC236}">
                  <a16:creationId xmlns:a16="http://schemas.microsoft.com/office/drawing/2014/main" id="{2E3BB9C0-083D-C4FE-6D64-9745ECD30098}"/>
                </a:ext>
              </a:extLst>
            </p:cNvPr>
            <p:cNvPicPr>
              <a:picLocks noChangeAspect="1"/>
            </p:cNvPicPr>
            <p:nvPr/>
          </p:nvPicPr>
          <p:blipFill>
            <a:blip r:embed="rId5"/>
            <a:stretch>
              <a:fillRect/>
            </a:stretch>
          </p:blipFill>
          <p:spPr>
            <a:xfrm>
              <a:off x="403135" y="5326314"/>
              <a:ext cx="2373403" cy="570031"/>
            </a:xfrm>
            <a:prstGeom prst="rect">
              <a:avLst/>
            </a:prstGeom>
          </p:spPr>
        </p:pic>
        <p:sp>
          <p:nvSpPr>
            <p:cNvPr id="4" name="TextBox 3">
              <a:extLst>
                <a:ext uri="{FF2B5EF4-FFF2-40B4-BE49-F238E27FC236}">
                  <a16:creationId xmlns:a16="http://schemas.microsoft.com/office/drawing/2014/main" id="{461E3AA7-C061-1C3A-C966-A637B65BD4EE}"/>
                </a:ext>
              </a:extLst>
            </p:cNvPr>
            <p:cNvSpPr txBox="1"/>
            <p:nvPr/>
          </p:nvSpPr>
          <p:spPr>
            <a:xfrm>
              <a:off x="2855742" y="5286876"/>
              <a:ext cx="4783014" cy="646331"/>
            </a:xfrm>
            <a:prstGeom prst="rect">
              <a:avLst/>
            </a:prstGeom>
            <a:noFill/>
          </p:spPr>
          <p:txBody>
            <a:bodyPr wrap="square" rtlCol="0">
              <a:spAutoFit/>
            </a:bodyPr>
            <a:lstStyle/>
            <a:p>
              <a:r>
                <a:rPr lang="en-US" b="1" u="none" strike="noStrike" dirty="0">
                  <a:effectLst/>
                  <a:latin typeface="Franklin Gothic Demi" panose="020B0603020102020204" pitchFamily="34" charset="0"/>
                </a:rPr>
                <a:t>North Carolina Building Our Largest </a:t>
              </a:r>
              <a:br>
                <a:rPr lang="en-US" b="1" u="none" strike="noStrike" dirty="0">
                  <a:effectLst/>
                  <a:latin typeface="Franklin Gothic Demi" panose="020B0603020102020204" pitchFamily="34" charset="0"/>
                </a:rPr>
              </a:br>
              <a:r>
                <a:rPr lang="en-US" b="1" u="none" strike="noStrike" dirty="0">
                  <a:effectLst/>
                  <a:latin typeface="Franklin Gothic Demi" panose="020B0603020102020204" pitchFamily="34" charset="0"/>
                </a:rPr>
                <a:t>Dementia (NC BOLD) Infrastructure Project</a:t>
              </a:r>
              <a:endParaRPr lang="en-US" b="1" dirty="0">
                <a:latin typeface="Franklin Gothic Demi" panose="020B06030201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3"/>
          <p:cNvSpPr/>
          <p:nvPr/>
        </p:nvSpPr>
        <p:spPr>
          <a:xfrm>
            <a:off x="6934216" y="1828800"/>
            <a:ext cx="5105399" cy="4114800"/>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Constantia"/>
              <a:ea typeface="Constantia"/>
              <a:cs typeface="Constantia"/>
              <a:sym typeface="Constantia"/>
            </a:endParaRPr>
          </a:p>
        </p:txBody>
      </p:sp>
      <p:sp>
        <p:nvSpPr>
          <p:cNvPr id="371" name="Google Shape;371;p43"/>
          <p:cNvSpPr txBox="1">
            <a:spLocks noGrp="1"/>
          </p:cNvSpPr>
          <p:nvPr>
            <p:ph type="title"/>
          </p:nvPr>
        </p:nvSpPr>
        <p:spPr>
          <a:xfrm>
            <a:off x="1220471" y="152400"/>
            <a:ext cx="9751200" cy="1295400"/>
          </a:xfrm>
          <a:prstGeom prst="rect">
            <a:avLst/>
          </a:prstGeom>
          <a:noFill/>
          <a:ln>
            <a:noFill/>
          </a:ln>
        </p:spPr>
        <p:txBody>
          <a:bodyPr spcFirstLastPara="1" wrap="square" lIns="121875" tIns="60925" rIns="121875" bIns="60925" anchor="b" anchorCtr="0">
            <a:noAutofit/>
          </a:bodyPr>
          <a:lstStyle/>
          <a:p>
            <a:r>
              <a:rPr lang="en-US" b="1" dirty="0"/>
              <a:t>Diseases Can Cause Hearing Loss </a:t>
            </a:r>
            <a:br>
              <a:rPr lang="en-US" b="1" dirty="0"/>
            </a:br>
            <a:r>
              <a:rPr lang="en-US" b="1" dirty="0"/>
              <a:t>&amp; Risk of Falls </a:t>
            </a:r>
            <a:endParaRPr b="1" dirty="0"/>
          </a:p>
        </p:txBody>
      </p:sp>
      <p:sp>
        <p:nvSpPr>
          <p:cNvPr id="396" name="Google Shape;396;p43"/>
          <p:cNvSpPr txBox="1">
            <a:spLocks noGrp="1"/>
          </p:cNvSpPr>
          <p:nvPr>
            <p:ph type="ftr" idx="11"/>
          </p:nvPr>
        </p:nvSpPr>
        <p:spPr>
          <a:xfrm>
            <a:off x="3386865" y="5600586"/>
            <a:ext cx="8288400" cy="180900"/>
          </a:xfrm>
          <a:prstGeom prst="rect">
            <a:avLst/>
          </a:prstGeom>
          <a:noFill/>
          <a:ln>
            <a:noFill/>
          </a:ln>
        </p:spPr>
        <p:txBody>
          <a:bodyPr spcFirstLastPara="1" wrap="square" lIns="121875" tIns="60925" rIns="121875" bIns="60925" anchor="ctr" anchorCtr="0">
            <a:noAutofit/>
          </a:bodyPr>
          <a:lstStyle/>
          <a:p>
            <a:pPr>
              <a:buClr>
                <a:srgbClr val="000000"/>
              </a:buClr>
            </a:pPr>
            <a:r>
              <a:rPr lang="en-US" kern="0" dirty="0" err="1">
                <a:solidFill>
                  <a:srgbClr val="000000"/>
                </a:solidFill>
              </a:rPr>
              <a:t>www.theaudiologyproject.com</a:t>
            </a:r>
            <a:r>
              <a:rPr lang="en-US" kern="0" dirty="0">
                <a:solidFill>
                  <a:srgbClr val="000000"/>
                </a:solidFill>
              </a:rPr>
              <a:t> </a:t>
            </a:r>
            <a:endParaRPr kern="0" dirty="0">
              <a:solidFill>
                <a:srgbClr val="000000"/>
              </a:solidFill>
            </a:endParaRPr>
          </a:p>
        </p:txBody>
      </p:sp>
      <p:sp>
        <p:nvSpPr>
          <p:cNvPr id="397" name="Google Shape;397;p43"/>
          <p:cNvSpPr txBox="1">
            <a:spLocks noGrp="1"/>
          </p:cNvSpPr>
          <p:nvPr>
            <p:ph type="sldNum" idx="12"/>
          </p:nvPr>
        </p:nvSpPr>
        <p:spPr>
          <a:xfrm>
            <a:off x="11073104" y="6448425"/>
            <a:ext cx="812700" cy="180900"/>
          </a:xfrm>
          <a:prstGeom prst="rect">
            <a:avLst/>
          </a:prstGeom>
          <a:noFill/>
          <a:ln>
            <a:noFill/>
          </a:ln>
        </p:spPr>
        <p:txBody>
          <a:bodyPr spcFirstLastPara="1" wrap="square" lIns="121875" tIns="60925" rIns="121875" bIns="60925" anchor="ctr" anchorCtr="0">
            <a:noAutofit/>
          </a:bodyPr>
          <a:lstStyle/>
          <a:p>
            <a:pPr>
              <a:buClr>
                <a:srgbClr val="000000"/>
              </a:buClr>
            </a:pPr>
            <a:fld id="{00000000-1234-1234-1234-123412341234}" type="slidenum">
              <a:rPr lang="en-US" kern="0">
                <a:solidFill>
                  <a:srgbClr val="000000"/>
                </a:solidFill>
              </a:rPr>
              <a:pPr>
                <a:buClr>
                  <a:srgbClr val="000000"/>
                </a:buClr>
              </a:pPr>
              <a:t>2</a:t>
            </a:fld>
            <a:endParaRPr kern="0">
              <a:solidFill>
                <a:srgbClr val="000000"/>
              </a:solidFill>
            </a:endParaRPr>
          </a:p>
        </p:txBody>
      </p:sp>
      <p:grpSp>
        <p:nvGrpSpPr>
          <p:cNvPr id="372" name="Google Shape;372;p43"/>
          <p:cNvGrpSpPr/>
          <p:nvPr/>
        </p:nvGrpSpPr>
        <p:grpSpPr>
          <a:xfrm>
            <a:off x="385750" y="742887"/>
            <a:ext cx="10825741" cy="6667633"/>
            <a:chOff x="-5597030" y="-857316"/>
            <a:chExt cx="10825742" cy="6667633"/>
          </a:xfrm>
        </p:grpSpPr>
        <p:sp>
          <p:nvSpPr>
            <p:cNvPr id="373" name="Google Shape;373;p43"/>
            <p:cNvSpPr/>
            <p:nvPr/>
          </p:nvSpPr>
          <p:spPr>
            <a:xfrm>
              <a:off x="-5597030" y="-857316"/>
              <a:ext cx="6667633" cy="6667633"/>
            </a:xfrm>
            <a:prstGeom prst="blockArc">
              <a:avLst>
                <a:gd name="adj1" fmla="val 18900000"/>
                <a:gd name="adj2" fmla="val 2700000"/>
                <a:gd name="adj3" fmla="val 324"/>
              </a:avLst>
            </a:prstGeom>
            <a:noFill/>
            <a:ln w="10775" cap="flat" cmpd="sng">
              <a:solidFill>
                <a:srgbClr val="E36B0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74" name="Google Shape;374;p43"/>
            <p:cNvSpPr/>
            <p:nvPr/>
          </p:nvSpPr>
          <p:spPr>
            <a:xfrm>
              <a:off x="347453" y="225163"/>
              <a:ext cx="4881259" cy="450128"/>
            </a:xfrm>
            <a:prstGeom prst="rect">
              <a:avLst/>
            </a:prstGeom>
            <a:solidFill>
              <a:srgbClr val="E36B06"/>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75" name="Google Shape;375;p43"/>
            <p:cNvSpPr txBox="1"/>
            <p:nvPr/>
          </p:nvSpPr>
          <p:spPr>
            <a:xfrm>
              <a:off x="347453" y="225163"/>
              <a:ext cx="4881259" cy="450128"/>
            </a:xfrm>
            <a:prstGeom prst="rect">
              <a:avLst/>
            </a:prstGeom>
            <a:noFill/>
            <a:ln>
              <a:noFill/>
            </a:ln>
          </p:spPr>
          <p:txBody>
            <a:bodyPr spcFirstLastPara="1" wrap="square" lIns="357275" tIns="58400" rIns="58400" bIns="58400" anchor="ctr" anchorCtr="0">
              <a:noAutofit/>
            </a:bodyPr>
            <a:lstStyle/>
            <a:p>
              <a:pPr>
                <a:lnSpc>
                  <a:spcPct val="90000"/>
                </a:lnSpc>
                <a:buClr>
                  <a:srgbClr val="000000"/>
                </a:buClr>
              </a:pPr>
              <a:r>
                <a:rPr lang="en-US" sz="2300" kern="0">
                  <a:solidFill>
                    <a:srgbClr val="FFFFFF"/>
                  </a:solidFill>
                  <a:latin typeface="Constantia"/>
                  <a:ea typeface="Constantia"/>
                  <a:cs typeface="Constantia"/>
                  <a:sym typeface="Constantia"/>
                </a:rPr>
                <a:t>Diabetes</a:t>
              </a:r>
              <a:endParaRPr sz="1400" kern="0">
                <a:solidFill>
                  <a:srgbClr val="000000"/>
                </a:solidFill>
                <a:latin typeface="Arial"/>
                <a:cs typeface="Arial"/>
                <a:sym typeface="Arial"/>
              </a:endParaRPr>
            </a:p>
          </p:txBody>
        </p:sp>
        <p:sp>
          <p:nvSpPr>
            <p:cNvPr id="376" name="Google Shape;376;p43"/>
            <p:cNvSpPr/>
            <p:nvPr/>
          </p:nvSpPr>
          <p:spPr>
            <a:xfrm>
              <a:off x="66122" y="168897"/>
              <a:ext cx="562660" cy="562660"/>
            </a:xfrm>
            <a:prstGeom prst="ellipse">
              <a:avLst/>
            </a:prstGeom>
            <a:solidFill>
              <a:schemeClr val="lt1"/>
            </a:solidFill>
            <a:ln w="10775" cap="flat" cmpd="sng">
              <a:solidFill>
                <a:srgbClr val="E36B0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77" name="Google Shape;377;p43"/>
            <p:cNvSpPr/>
            <p:nvPr/>
          </p:nvSpPr>
          <p:spPr>
            <a:xfrm>
              <a:off x="755085" y="900752"/>
              <a:ext cx="4473627" cy="450128"/>
            </a:xfrm>
            <a:prstGeom prst="rect">
              <a:avLst/>
            </a:prstGeom>
            <a:solidFill>
              <a:srgbClr val="31859B"/>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78" name="Google Shape;378;p43"/>
            <p:cNvSpPr txBox="1"/>
            <p:nvPr/>
          </p:nvSpPr>
          <p:spPr>
            <a:xfrm>
              <a:off x="755085" y="900752"/>
              <a:ext cx="4473627" cy="450128"/>
            </a:xfrm>
            <a:prstGeom prst="rect">
              <a:avLst/>
            </a:prstGeom>
            <a:noFill/>
            <a:ln>
              <a:noFill/>
            </a:ln>
          </p:spPr>
          <p:txBody>
            <a:bodyPr spcFirstLastPara="1" wrap="square" lIns="357275" tIns="58400" rIns="58400" bIns="58400" anchor="ctr" anchorCtr="0">
              <a:noAutofit/>
            </a:bodyPr>
            <a:lstStyle/>
            <a:p>
              <a:pPr>
                <a:lnSpc>
                  <a:spcPct val="90000"/>
                </a:lnSpc>
                <a:buClr>
                  <a:srgbClr val="000000"/>
                </a:buClr>
              </a:pPr>
              <a:r>
                <a:rPr lang="en-US" sz="2300" kern="0">
                  <a:solidFill>
                    <a:srgbClr val="FFFFFF"/>
                  </a:solidFill>
                  <a:latin typeface="Constantia"/>
                  <a:ea typeface="Constantia"/>
                  <a:cs typeface="Constantia"/>
                  <a:sym typeface="Constantia"/>
                </a:rPr>
                <a:t>Chronic renal disease</a:t>
              </a:r>
              <a:endParaRPr sz="1400" kern="0">
                <a:solidFill>
                  <a:srgbClr val="000000"/>
                </a:solidFill>
                <a:latin typeface="Arial"/>
                <a:cs typeface="Arial"/>
                <a:sym typeface="Arial"/>
              </a:endParaRPr>
            </a:p>
          </p:txBody>
        </p:sp>
        <p:sp>
          <p:nvSpPr>
            <p:cNvPr id="379" name="Google Shape;379;p43"/>
            <p:cNvSpPr/>
            <p:nvPr/>
          </p:nvSpPr>
          <p:spPr>
            <a:xfrm>
              <a:off x="473754" y="844486"/>
              <a:ext cx="562660" cy="562660"/>
            </a:xfrm>
            <a:prstGeom prst="ellipse">
              <a:avLst/>
            </a:prstGeom>
            <a:solidFill>
              <a:schemeClr val="lt1"/>
            </a:solidFill>
            <a:ln w="10775" cap="flat" cmpd="sng">
              <a:solidFill>
                <a:srgbClr val="8BB3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0" name="Google Shape;380;p43"/>
            <p:cNvSpPr/>
            <p:nvPr/>
          </p:nvSpPr>
          <p:spPr>
            <a:xfrm>
              <a:off x="978465" y="1575846"/>
              <a:ext cx="4250247" cy="450128"/>
            </a:xfrm>
            <a:prstGeom prst="rect">
              <a:avLst/>
            </a:prstGeom>
            <a:solidFill>
              <a:schemeClr val="accent4"/>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1" name="Google Shape;381;p43"/>
            <p:cNvSpPr txBox="1"/>
            <p:nvPr/>
          </p:nvSpPr>
          <p:spPr>
            <a:xfrm>
              <a:off x="978465" y="1575846"/>
              <a:ext cx="4250247" cy="450128"/>
            </a:xfrm>
            <a:prstGeom prst="rect">
              <a:avLst/>
            </a:prstGeom>
            <a:noFill/>
            <a:ln>
              <a:noFill/>
            </a:ln>
          </p:spPr>
          <p:txBody>
            <a:bodyPr spcFirstLastPara="1" wrap="square" lIns="357275" tIns="58400" rIns="58400" bIns="58400" anchor="ctr" anchorCtr="0">
              <a:noAutofit/>
            </a:bodyPr>
            <a:lstStyle/>
            <a:p>
              <a:pPr>
                <a:lnSpc>
                  <a:spcPct val="90000"/>
                </a:lnSpc>
                <a:buClr>
                  <a:srgbClr val="000000"/>
                </a:buClr>
              </a:pPr>
              <a:r>
                <a:rPr lang="en-US" sz="2300" kern="0">
                  <a:solidFill>
                    <a:srgbClr val="FFFFFF"/>
                  </a:solidFill>
                  <a:latin typeface="Constantia"/>
                  <a:ea typeface="Constantia"/>
                  <a:cs typeface="Constantia"/>
                  <a:sym typeface="Constantia"/>
                </a:rPr>
                <a:t>Cardiovascular disease</a:t>
              </a:r>
              <a:endParaRPr sz="1400" kern="0">
                <a:solidFill>
                  <a:srgbClr val="000000"/>
                </a:solidFill>
                <a:latin typeface="Arial"/>
                <a:cs typeface="Arial"/>
                <a:sym typeface="Arial"/>
              </a:endParaRPr>
            </a:p>
          </p:txBody>
        </p:sp>
        <p:sp>
          <p:nvSpPr>
            <p:cNvPr id="382" name="Google Shape;382;p43"/>
            <p:cNvSpPr/>
            <p:nvPr/>
          </p:nvSpPr>
          <p:spPr>
            <a:xfrm>
              <a:off x="697134" y="1519580"/>
              <a:ext cx="562660" cy="562660"/>
            </a:xfrm>
            <a:prstGeom prst="ellipse">
              <a:avLst/>
            </a:prstGeom>
            <a:solidFill>
              <a:schemeClr val="lt1"/>
            </a:solidFill>
            <a:ln w="107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3" name="Google Shape;383;p43"/>
            <p:cNvSpPr/>
            <p:nvPr/>
          </p:nvSpPr>
          <p:spPr>
            <a:xfrm>
              <a:off x="1049788" y="2251436"/>
              <a:ext cx="4178923" cy="450128"/>
            </a:xfrm>
            <a:prstGeom prst="rect">
              <a:avLst/>
            </a:prstGeom>
            <a:solidFill>
              <a:srgbClr val="49ACC5"/>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4" name="Google Shape;384;p43"/>
            <p:cNvSpPr txBox="1"/>
            <p:nvPr/>
          </p:nvSpPr>
          <p:spPr>
            <a:xfrm>
              <a:off x="1049788" y="2251436"/>
              <a:ext cx="4178923" cy="450128"/>
            </a:xfrm>
            <a:prstGeom prst="rect">
              <a:avLst/>
            </a:prstGeom>
            <a:noFill/>
            <a:ln>
              <a:noFill/>
            </a:ln>
          </p:spPr>
          <p:txBody>
            <a:bodyPr spcFirstLastPara="1" wrap="square" lIns="357275" tIns="58400" rIns="58400" bIns="58400" anchor="ctr" anchorCtr="0">
              <a:noAutofit/>
            </a:bodyPr>
            <a:lstStyle/>
            <a:p>
              <a:pPr>
                <a:lnSpc>
                  <a:spcPct val="90000"/>
                </a:lnSpc>
                <a:buClr>
                  <a:srgbClr val="FFFFFF"/>
                </a:buClr>
                <a:buSzPts val="2300"/>
              </a:pPr>
              <a:r>
                <a:rPr lang="en-US" sz="2300" kern="0" dirty="0">
                  <a:solidFill>
                    <a:srgbClr val="FFFFFF"/>
                  </a:solidFill>
                  <a:latin typeface="Constantia"/>
                  <a:ea typeface="Constantia"/>
                  <a:cs typeface="Constantia"/>
                  <a:sym typeface="Constantia"/>
                </a:rPr>
                <a:t>Hypothyroidism</a:t>
              </a:r>
              <a:endParaRPr sz="1400" kern="0" dirty="0">
                <a:solidFill>
                  <a:srgbClr val="000000"/>
                </a:solidFill>
                <a:latin typeface="Arial"/>
                <a:cs typeface="Arial"/>
                <a:sym typeface="Arial"/>
              </a:endParaRPr>
            </a:p>
          </p:txBody>
        </p:sp>
        <p:sp>
          <p:nvSpPr>
            <p:cNvPr id="385" name="Google Shape;385;p43"/>
            <p:cNvSpPr/>
            <p:nvPr/>
          </p:nvSpPr>
          <p:spPr>
            <a:xfrm>
              <a:off x="768458" y="2195170"/>
              <a:ext cx="562660" cy="562660"/>
            </a:xfrm>
            <a:prstGeom prst="ellipse">
              <a:avLst/>
            </a:prstGeom>
            <a:solidFill>
              <a:schemeClr val="lt1"/>
            </a:solidFill>
            <a:ln w="10775"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6" name="Google Shape;386;p43"/>
            <p:cNvSpPr/>
            <p:nvPr/>
          </p:nvSpPr>
          <p:spPr>
            <a:xfrm>
              <a:off x="978465" y="2927025"/>
              <a:ext cx="4250247" cy="450128"/>
            </a:xfrm>
            <a:prstGeom prst="rect">
              <a:avLst/>
            </a:prstGeom>
            <a:solidFill>
              <a:srgbClr val="F68120"/>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7" name="Google Shape;387;p43"/>
            <p:cNvSpPr txBox="1"/>
            <p:nvPr/>
          </p:nvSpPr>
          <p:spPr>
            <a:xfrm>
              <a:off x="978465" y="2927025"/>
              <a:ext cx="4250247" cy="450128"/>
            </a:xfrm>
            <a:prstGeom prst="rect">
              <a:avLst/>
            </a:prstGeom>
            <a:noFill/>
            <a:ln>
              <a:noFill/>
            </a:ln>
          </p:spPr>
          <p:txBody>
            <a:bodyPr spcFirstLastPara="1" wrap="square" lIns="357275" tIns="58400" rIns="58400" bIns="58400" anchor="ctr" anchorCtr="0">
              <a:noAutofit/>
            </a:bodyPr>
            <a:lstStyle/>
            <a:p>
              <a:pPr>
                <a:lnSpc>
                  <a:spcPct val="90000"/>
                </a:lnSpc>
                <a:buClr>
                  <a:srgbClr val="000000"/>
                </a:buClr>
              </a:pPr>
              <a:r>
                <a:rPr lang="en-US" sz="2300" kern="0">
                  <a:solidFill>
                    <a:srgbClr val="FFFFFF"/>
                  </a:solidFill>
                  <a:latin typeface="Constantia"/>
                  <a:ea typeface="Constantia"/>
                  <a:cs typeface="Constantia"/>
                  <a:sym typeface="Constantia"/>
                </a:rPr>
                <a:t>Alzheimer’s disease</a:t>
              </a:r>
              <a:endParaRPr sz="2300" kern="0">
                <a:solidFill>
                  <a:srgbClr val="FFFFFF"/>
                </a:solidFill>
                <a:latin typeface="Constantia"/>
                <a:ea typeface="Constantia"/>
                <a:cs typeface="Constantia"/>
                <a:sym typeface="Constantia"/>
              </a:endParaRPr>
            </a:p>
          </p:txBody>
        </p:sp>
        <p:sp>
          <p:nvSpPr>
            <p:cNvPr id="388" name="Google Shape;388;p43"/>
            <p:cNvSpPr/>
            <p:nvPr/>
          </p:nvSpPr>
          <p:spPr>
            <a:xfrm>
              <a:off x="697134" y="2870759"/>
              <a:ext cx="562660" cy="562660"/>
            </a:xfrm>
            <a:prstGeom prst="ellipse">
              <a:avLst/>
            </a:prstGeom>
            <a:solidFill>
              <a:schemeClr val="lt1"/>
            </a:solidFill>
            <a:ln w="10775" cap="flat" cmpd="sng">
              <a:solidFill>
                <a:srgbClr val="F6812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9" name="Google Shape;389;p43"/>
            <p:cNvSpPr/>
            <p:nvPr/>
          </p:nvSpPr>
          <p:spPr>
            <a:xfrm>
              <a:off x="755085" y="3602119"/>
              <a:ext cx="4473627" cy="450128"/>
            </a:xfrm>
            <a:prstGeom prst="rect">
              <a:avLst/>
            </a:prstGeom>
            <a:solidFill>
              <a:srgbClr val="E36B06"/>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90" name="Google Shape;390;p43"/>
            <p:cNvSpPr txBox="1"/>
            <p:nvPr/>
          </p:nvSpPr>
          <p:spPr>
            <a:xfrm>
              <a:off x="755085" y="3602119"/>
              <a:ext cx="4473627" cy="450128"/>
            </a:xfrm>
            <a:prstGeom prst="rect">
              <a:avLst/>
            </a:prstGeom>
            <a:noFill/>
            <a:ln>
              <a:noFill/>
            </a:ln>
          </p:spPr>
          <p:txBody>
            <a:bodyPr spcFirstLastPara="1" wrap="square" lIns="357275" tIns="58400" rIns="58400" bIns="58400" anchor="ctr" anchorCtr="0">
              <a:noAutofit/>
            </a:bodyPr>
            <a:lstStyle/>
            <a:p>
              <a:pPr>
                <a:lnSpc>
                  <a:spcPct val="90000"/>
                </a:lnSpc>
                <a:buClr>
                  <a:srgbClr val="000000"/>
                </a:buClr>
              </a:pPr>
              <a:r>
                <a:rPr lang="en-US" sz="2300" kern="0">
                  <a:solidFill>
                    <a:srgbClr val="FFFFFF"/>
                  </a:solidFill>
                  <a:latin typeface="Constantia"/>
                  <a:ea typeface="Constantia"/>
                  <a:cs typeface="Constantia"/>
                  <a:sym typeface="Constantia"/>
                </a:rPr>
                <a:t>Paget’s disease</a:t>
              </a:r>
              <a:endParaRPr sz="2300" kern="0">
                <a:solidFill>
                  <a:srgbClr val="FFFFFF"/>
                </a:solidFill>
                <a:latin typeface="Constantia"/>
                <a:ea typeface="Constantia"/>
                <a:cs typeface="Constantia"/>
                <a:sym typeface="Constantia"/>
              </a:endParaRPr>
            </a:p>
          </p:txBody>
        </p:sp>
        <p:sp>
          <p:nvSpPr>
            <p:cNvPr id="391" name="Google Shape;391;p43"/>
            <p:cNvSpPr/>
            <p:nvPr/>
          </p:nvSpPr>
          <p:spPr>
            <a:xfrm>
              <a:off x="473754" y="3545853"/>
              <a:ext cx="562660" cy="562660"/>
            </a:xfrm>
            <a:prstGeom prst="ellipse">
              <a:avLst/>
            </a:prstGeom>
            <a:solidFill>
              <a:schemeClr val="lt1"/>
            </a:solidFill>
            <a:ln w="10775" cap="flat" cmpd="sng">
              <a:solidFill>
                <a:srgbClr val="E36B0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92" name="Google Shape;392;p43"/>
            <p:cNvSpPr/>
            <p:nvPr/>
          </p:nvSpPr>
          <p:spPr>
            <a:xfrm>
              <a:off x="347453" y="4277708"/>
              <a:ext cx="4881259" cy="450128"/>
            </a:xfrm>
            <a:prstGeom prst="rect">
              <a:avLst/>
            </a:prstGeom>
            <a:solidFill>
              <a:srgbClr val="31859B"/>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93" name="Google Shape;393;p43"/>
            <p:cNvSpPr txBox="1"/>
            <p:nvPr/>
          </p:nvSpPr>
          <p:spPr>
            <a:xfrm>
              <a:off x="347453" y="4277708"/>
              <a:ext cx="4881259" cy="450128"/>
            </a:xfrm>
            <a:prstGeom prst="rect">
              <a:avLst/>
            </a:prstGeom>
            <a:noFill/>
            <a:ln>
              <a:noFill/>
            </a:ln>
          </p:spPr>
          <p:txBody>
            <a:bodyPr spcFirstLastPara="1" wrap="square" lIns="357275" tIns="58400" rIns="58400" bIns="58400" anchor="ctr" anchorCtr="0">
              <a:noAutofit/>
            </a:bodyPr>
            <a:lstStyle/>
            <a:p>
              <a:pPr>
                <a:lnSpc>
                  <a:spcPct val="90000"/>
                </a:lnSpc>
                <a:buClr>
                  <a:srgbClr val="000000"/>
                </a:buClr>
              </a:pPr>
              <a:r>
                <a:rPr lang="en-US" sz="2300" kern="0" dirty="0">
                  <a:solidFill>
                    <a:srgbClr val="FFFFFF"/>
                  </a:solidFill>
                  <a:latin typeface="Constantia"/>
                  <a:ea typeface="Constantia"/>
                  <a:cs typeface="Constantia"/>
                  <a:sym typeface="Constantia"/>
                </a:rPr>
                <a:t>Infectious disease</a:t>
              </a:r>
              <a:endParaRPr sz="1400" kern="0" dirty="0">
                <a:solidFill>
                  <a:srgbClr val="000000"/>
                </a:solidFill>
                <a:latin typeface="Arial"/>
                <a:cs typeface="Arial"/>
                <a:sym typeface="Arial"/>
              </a:endParaRPr>
            </a:p>
          </p:txBody>
        </p:sp>
        <p:sp>
          <p:nvSpPr>
            <p:cNvPr id="394" name="Google Shape;394;p43"/>
            <p:cNvSpPr/>
            <p:nvPr/>
          </p:nvSpPr>
          <p:spPr>
            <a:xfrm>
              <a:off x="66122" y="4221442"/>
              <a:ext cx="562660" cy="562660"/>
            </a:xfrm>
            <a:prstGeom prst="ellipse">
              <a:avLst/>
            </a:prstGeom>
            <a:solidFill>
              <a:schemeClr val="lt1"/>
            </a:solidFill>
            <a:ln w="10775" cap="flat" cmpd="sng">
              <a:solidFill>
                <a:srgbClr val="8BB3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pic>
        <p:nvPicPr>
          <p:cNvPr id="395" name="Google Shape;395;p43" descr="A hand holding a cellphone&#10;&#10;Description generated with high confidence"/>
          <p:cNvPicPr preferRelativeResize="0"/>
          <p:nvPr/>
        </p:nvPicPr>
        <p:blipFill rotWithShape="1">
          <a:blip r:embed="rId3">
            <a:alphaModFix/>
          </a:blip>
          <a:srcRect/>
          <a:stretch/>
        </p:blipFill>
        <p:spPr>
          <a:xfrm>
            <a:off x="575356" y="2209800"/>
            <a:ext cx="4951412" cy="3354582"/>
          </a:xfrm>
          <a:prstGeom prst="rect">
            <a:avLst/>
          </a:prstGeom>
          <a:noFill/>
          <a:ln>
            <a:noFill/>
          </a:ln>
        </p:spPr>
      </p:pic>
      <p:grpSp>
        <p:nvGrpSpPr>
          <p:cNvPr id="5" name="Group 4">
            <a:extLst>
              <a:ext uri="{FF2B5EF4-FFF2-40B4-BE49-F238E27FC236}">
                <a16:creationId xmlns:a16="http://schemas.microsoft.com/office/drawing/2014/main" id="{F0347DAD-B0C4-98A4-EA06-12AB742A5488}"/>
              </a:ext>
            </a:extLst>
          </p:cNvPr>
          <p:cNvGrpSpPr/>
          <p:nvPr/>
        </p:nvGrpSpPr>
        <p:grpSpPr>
          <a:xfrm>
            <a:off x="108557" y="6457806"/>
            <a:ext cx="4117754" cy="338554"/>
            <a:chOff x="403135" y="5286876"/>
            <a:chExt cx="7925319" cy="651604"/>
          </a:xfrm>
        </p:grpSpPr>
        <p:pic>
          <p:nvPicPr>
            <p:cNvPr id="6" name="Picture 5" descr="A blue and white logo with a brain&#10;&#10;Description automatically generated">
              <a:extLst>
                <a:ext uri="{FF2B5EF4-FFF2-40B4-BE49-F238E27FC236}">
                  <a16:creationId xmlns:a16="http://schemas.microsoft.com/office/drawing/2014/main" id="{72030AF7-4CDB-C391-BAE8-4D1CAB5642E4}"/>
                </a:ext>
              </a:extLst>
            </p:cNvPr>
            <p:cNvPicPr>
              <a:picLocks noChangeAspect="1"/>
            </p:cNvPicPr>
            <p:nvPr/>
          </p:nvPicPr>
          <p:blipFill>
            <a:blip r:embed="rId4"/>
            <a:stretch>
              <a:fillRect/>
            </a:stretch>
          </p:blipFill>
          <p:spPr>
            <a:xfrm>
              <a:off x="403135" y="5326314"/>
              <a:ext cx="2373403" cy="570031"/>
            </a:xfrm>
            <a:prstGeom prst="rect">
              <a:avLst/>
            </a:prstGeom>
          </p:spPr>
        </p:pic>
        <p:sp>
          <p:nvSpPr>
            <p:cNvPr id="7" name="TextBox 6">
              <a:extLst>
                <a:ext uri="{FF2B5EF4-FFF2-40B4-BE49-F238E27FC236}">
                  <a16:creationId xmlns:a16="http://schemas.microsoft.com/office/drawing/2014/main" id="{E6A5E7CD-61D0-689A-33C1-CADAC17F18D8}"/>
                </a:ext>
              </a:extLst>
            </p:cNvPr>
            <p:cNvSpPr txBox="1"/>
            <p:nvPr/>
          </p:nvSpPr>
          <p:spPr>
            <a:xfrm>
              <a:off x="2855742" y="5286876"/>
              <a:ext cx="5472712" cy="651604"/>
            </a:xfrm>
            <a:prstGeom prst="rect">
              <a:avLst/>
            </a:prstGeom>
            <a:noFill/>
          </p:spPr>
          <p:txBody>
            <a:bodyPr wrap="square" rtlCol="0">
              <a:spAutoFit/>
            </a:bodyPr>
            <a:lstStyle/>
            <a:p>
              <a:r>
                <a:rPr lang="en-US" sz="800" b="1" u="none" strike="noStrike" dirty="0">
                  <a:solidFill>
                    <a:schemeClr val="tx2">
                      <a:lumMod val="10000"/>
                    </a:schemeClr>
                  </a:solidFill>
                  <a:effectLst/>
                  <a:latin typeface="Franklin Gothic Demi" panose="020B0603020102020204" pitchFamily="34" charset="0"/>
                </a:rPr>
                <a:t>North Carolina Building Our Largest </a:t>
              </a:r>
              <a:br>
                <a:rPr lang="en-US" sz="800" b="1" u="none" strike="noStrike" dirty="0">
                  <a:solidFill>
                    <a:schemeClr val="tx2">
                      <a:lumMod val="10000"/>
                    </a:schemeClr>
                  </a:solidFill>
                  <a:effectLst/>
                  <a:latin typeface="Franklin Gothic Demi" panose="020B0603020102020204" pitchFamily="34" charset="0"/>
                </a:rPr>
              </a:br>
              <a:r>
                <a:rPr lang="en-US" sz="800" b="1" u="none" strike="noStrike" dirty="0">
                  <a:solidFill>
                    <a:schemeClr val="tx2">
                      <a:lumMod val="10000"/>
                    </a:schemeClr>
                  </a:solidFill>
                  <a:effectLst/>
                  <a:latin typeface="Franklin Gothic Demi" panose="020B0603020102020204" pitchFamily="34" charset="0"/>
                </a:rPr>
                <a:t>Dementia (NC BOLD) Infrastructure Project</a:t>
              </a:r>
              <a:endParaRPr lang="en-US" sz="800" b="1" dirty="0">
                <a:solidFill>
                  <a:schemeClr val="tx2">
                    <a:lumMod val="10000"/>
                  </a:schemeClr>
                </a:solidFill>
                <a:latin typeface="Franklin Gothic Demi" panose="020B0603020102020204" pitchFamily="34" charset="0"/>
              </a:endParaRPr>
            </a:p>
          </p:txBody>
        </p:sp>
      </p:grpSp>
    </p:spTree>
    <p:extLst>
      <p:ext uri="{BB962C8B-B14F-4D97-AF65-F5344CB8AC3E}">
        <p14:creationId xmlns:p14="http://schemas.microsoft.com/office/powerpoint/2010/main" val="354731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3"/>
          <p:cNvSpPr/>
          <p:nvPr/>
        </p:nvSpPr>
        <p:spPr>
          <a:xfrm>
            <a:off x="6934216" y="1828800"/>
            <a:ext cx="5105399" cy="4114800"/>
          </a:xfrm>
          <a:prstGeom prst="rect">
            <a:avLst/>
          </a:prstGeom>
          <a:solidFill>
            <a:schemeClr val="lt1"/>
          </a:solidFill>
          <a:ln>
            <a:noFill/>
          </a:ln>
        </p:spPr>
        <p:txBody>
          <a:bodyPr spcFirstLastPara="1" wrap="square" lIns="91425" tIns="45700" rIns="91425" bIns="45700" anchor="ctr" anchorCtr="0">
            <a:noAutofit/>
          </a:bodyPr>
          <a:lstStyle/>
          <a:p>
            <a:pPr algn="ctr">
              <a:buClr>
                <a:srgbClr val="000000"/>
              </a:buClr>
            </a:pPr>
            <a:endParaRPr sz="2400" kern="0">
              <a:solidFill>
                <a:srgbClr val="FFFFFF"/>
              </a:solidFill>
              <a:latin typeface="Constantia"/>
              <a:ea typeface="Constantia"/>
              <a:cs typeface="Constantia"/>
              <a:sym typeface="Constantia"/>
            </a:endParaRPr>
          </a:p>
        </p:txBody>
      </p:sp>
      <p:sp>
        <p:nvSpPr>
          <p:cNvPr id="371" name="Google Shape;371;p43"/>
          <p:cNvSpPr txBox="1">
            <a:spLocks noGrp="1"/>
          </p:cNvSpPr>
          <p:nvPr>
            <p:ph type="title"/>
          </p:nvPr>
        </p:nvSpPr>
        <p:spPr>
          <a:xfrm>
            <a:off x="1220471" y="152400"/>
            <a:ext cx="9751200" cy="1295400"/>
          </a:xfrm>
          <a:prstGeom prst="rect">
            <a:avLst/>
          </a:prstGeom>
          <a:noFill/>
          <a:ln>
            <a:noFill/>
          </a:ln>
        </p:spPr>
        <p:txBody>
          <a:bodyPr spcFirstLastPara="1" wrap="square" lIns="121875" tIns="60925" rIns="121875" bIns="60925" anchor="b" anchorCtr="0">
            <a:noAutofit/>
          </a:bodyPr>
          <a:lstStyle/>
          <a:p>
            <a:r>
              <a:rPr lang="en-US" b="1" dirty="0"/>
              <a:t>Medications Can Cause Hearing Loss </a:t>
            </a:r>
            <a:br>
              <a:rPr lang="en-US" b="1" dirty="0"/>
            </a:br>
            <a:r>
              <a:rPr lang="en-US" b="1" dirty="0"/>
              <a:t>&amp; Falls Risk</a:t>
            </a:r>
            <a:endParaRPr b="1" dirty="0"/>
          </a:p>
        </p:txBody>
      </p:sp>
      <p:sp>
        <p:nvSpPr>
          <p:cNvPr id="396" name="Google Shape;396;p43"/>
          <p:cNvSpPr txBox="1">
            <a:spLocks noGrp="1"/>
          </p:cNvSpPr>
          <p:nvPr>
            <p:ph type="ftr" idx="11"/>
          </p:nvPr>
        </p:nvSpPr>
        <p:spPr>
          <a:xfrm>
            <a:off x="3386865" y="5635894"/>
            <a:ext cx="8288400" cy="180900"/>
          </a:xfrm>
          <a:prstGeom prst="rect">
            <a:avLst/>
          </a:prstGeom>
          <a:noFill/>
          <a:ln>
            <a:noFill/>
          </a:ln>
        </p:spPr>
        <p:txBody>
          <a:bodyPr spcFirstLastPara="1" wrap="square" lIns="121875" tIns="60925" rIns="121875" bIns="60925" anchor="ctr" anchorCtr="0">
            <a:noAutofit/>
          </a:bodyPr>
          <a:lstStyle/>
          <a:p>
            <a:pPr>
              <a:buClr>
                <a:srgbClr val="000000"/>
              </a:buClr>
            </a:pPr>
            <a:r>
              <a:rPr lang="en-US" kern="0" dirty="0" err="1">
                <a:solidFill>
                  <a:srgbClr val="000000"/>
                </a:solidFill>
              </a:rPr>
              <a:t>www.theaudiologyproject.com</a:t>
            </a:r>
            <a:r>
              <a:rPr lang="en-US" kern="0" dirty="0">
                <a:solidFill>
                  <a:srgbClr val="000000"/>
                </a:solidFill>
              </a:rPr>
              <a:t> </a:t>
            </a:r>
            <a:endParaRPr kern="0" dirty="0">
              <a:solidFill>
                <a:srgbClr val="000000"/>
              </a:solidFill>
            </a:endParaRPr>
          </a:p>
        </p:txBody>
      </p:sp>
      <p:sp>
        <p:nvSpPr>
          <p:cNvPr id="397" name="Google Shape;397;p43"/>
          <p:cNvSpPr txBox="1">
            <a:spLocks noGrp="1"/>
          </p:cNvSpPr>
          <p:nvPr>
            <p:ph type="sldNum" idx="12"/>
          </p:nvPr>
        </p:nvSpPr>
        <p:spPr>
          <a:xfrm>
            <a:off x="11073104" y="6448425"/>
            <a:ext cx="812700" cy="180900"/>
          </a:xfrm>
          <a:prstGeom prst="rect">
            <a:avLst/>
          </a:prstGeom>
          <a:noFill/>
          <a:ln>
            <a:noFill/>
          </a:ln>
        </p:spPr>
        <p:txBody>
          <a:bodyPr spcFirstLastPara="1" wrap="square" lIns="121875" tIns="60925" rIns="121875" bIns="60925" anchor="ctr" anchorCtr="0">
            <a:noAutofit/>
          </a:bodyPr>
          <a:lstStyle/>
          <a:p>
            <a:pPr>
              <a:buClr>
                <a:srgbClr val="000000"/>
              </a:buClr>
            </a:pPr>
            <a:fld id="{00000000-1234-1234-1234-123412341234}" type="slidenum">
              <a:rPr lang="en-US" kern="0">
                <a:solidFill>
                  <a:srgbClr val="000000"/>
                </a:solidFill>
              </a:rPr>
              <a:pPr>
                <a:buClr>
                  <a:srgbClr val="000000"/>
                </a:buClr>
              </a:pPr>
              <a:t>3</a:t>
            </a:fld>
            <a:endParaRPr kern="0">
              <a:solidFill>
                <a:srgbClr val="000000"/>
              </a:solidFill>
            </a:endParaRPr>
          </a:p>
        </p:txBody>
      </p:sp>
      <p:grpSp>
        <p:nvGrpSpPr>
          <p:cNvPr id="372" name="Google Shape;372;p43"/>
          <p:cNvGrpSpPr/>
          <p:nvPr/>
        </p:nvGrpSpPr>
        <p:grpSpPr>
          <a:xfrm>
            <a:off x="385750" y="770597"/>
            <a:ext cx="10871810" cy="6667633"/>
            <a:chOff x="-5597030" y="-857316"/>
            <a:chExt cx="10871811" cy="6667633"/>
          </a:xfrm>
        </p:grpSpPr>
        <p:sp>
          <p:nvSpPr>
            <p:cNvPr id="373" name="Google Shape;373;p43"/>
            <p:cNvSpPr/>
            <p:nvPr/>
          </p:nvSpPr>
          <p:spPr>
            <a:xfrm>
              <a:off x="-5597030" y="-857316"/>
              <a:ext cx="6667633" cy="6667633"/>
            </a:xfrm>
            <a:prstGeom prst="blockArc">
              <a:avLst>
                <a:gd name="adj1" fmla="val 18900000"/>
                <a:gd name="adj2" fmla="val 2700000"/>
                <a:gd name="adj3" fmla="val 324"/>
              </a:avLst>
            </a:prstGeom>
            <a:noFill/>
            <a:ln w="10775" cap="flat" cmpd="sng">
              <a:solidFill>
                <a:srgbClr val="E36B0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74" name="Google Shape;374;p43"/>
            <p:cNvSpPr/>
            <p:nvPr/>
          </p:nvSpPr>
          <p:spPr>
            <a:xfrm>
              <a:off x="347453" y="225163"/>
              <a:ext cx="4881259" cy="450128"/>
            </a:xfrm>
            <a:prstGeom prst="rect">
              <a:avLst/>
            </a:prstGeom>
            <a:solidFill>
              <a:srgbClr val="E36B06"/>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r>
                <a:rPr lang="en-US" sz="2000" kern="0" dirty="0">
                  <a:solidFill>
                    <a:srgbClr val="000000"/>
                  </a:solidFill>
                  <a:latin typeface="Arial"/>
                  <a:cs typeface="Arial"/>
                  <a:sym typeface="Arial"/>
                </a:rPr>
                <a:t>L  </a:t>
              </a:r>
              <a:r>
                <a:rPr lang="en-US" sz="2800" kern="0" dirty="0">
                  <a:solidFill>
                    <a:schemeClr val="tx2"/>
                  </a:solidFill>
                  <a:latin typeface="Constantia" panose="02030602050306030303" pitchFamily="18" charset="0"/>
                  <a:cs typeface="Arial"/>
                  <a:sym typeface="Arial"/>
                </a:rPr>
                <a:t>Loop Inhibiting Diuretics</a:t>
              </a:r>
              <a:endParaRPr sz="2800" kern="0" dirty="0">
                <a:solidFill>
                  <a:schemeClr val="tx2"/>
                </a:solidFill>
                <a:latin typeface="Constantia" panose="02030602050306030303" pitchFamily="18" charset="0"/>
                <a:cs typeface="Arial"/>
                <a:sym typeface="Arial"/>
              </a:endParaRPr>
            </a:p>
          </p:txBody>
        </p:sp>
        <p:sp>
          <p:nvSpPr>
            <p:cNvPr id="376" name="Google Shape;376;p43"/>
            <p:cNvSpPr/>
            <p:nvPr/>
          </p:nvSpPr>
          <p:spPr>
            <a:xfrm>
              <a:off x="66122" y="168897"/>
              <a:ext cx="562660" cy="562660"/>
            </a:xfrm>
            <a:prstGeom prst="ellipse">
              <a:avLst/>
            </a:prstGeom>
            <a:solidFill>
              <a:schemeClr val="lt1"/>
            </a:solidFill>
            <a:ln w="10775" cap="flat" cmpd="sng">
              <a:solidFill>
                <a:srgbClr val="E36B0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77" name="Google Shape;377;p43"/>
            <p:cNvSpPr/>
            <p:nvPr/>
          </p:nvSpPr>
          <p:spPr>
            <a:xfrm>
              <a:off x="755085" y="900752"/>
              <a:ext cx="4473627" cy="450128"/>
            </a:xfrm>
            <a:prstGeom prst="rect">
              <a:avLst/>
            </a:prstGeom>
            <a:solidFill>
              <a:srgbClr val="31859B"/>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78" name="Google Shape;378;p43"/>
            <p:cNvSpPr txBox="1"/>
            <p:nvPr/>
          </p:nvSpPr>
          <p:spPr>
            <a:xfrm>
              <a:off x="697134" y="900752"/>
              <a:ext cx="4473627" cy="450128"/>
            </a:xfrm>
            <a:prstGeom prst="rect">
              <a:avLst/>
            </a:prstGeom>
            <a:noFill/>
            <a:ln>
              <a:noFill/>
            </a:ln>
          </p:spPr>
          <p:txBody>
            <a:bodyPr spcFirstLastPara="1" wrap="square" lIns="357275" tIns="58400" rIns="58400" bIns="58400" anchor="ctr" anchorCtr="0">
              <a:noAutofit/>
            </a:bodyPr>
            <a:lstStyle/>
            <a:p>
              <a:pPr>
                <a:lnSpc>
                  <a:spcPct val="90000"/>
                </a:lnSpc>
                <a:buClr>
                  <a:srgbClr val="000000"/>
                </a:buClr>
              </a:pPr>
              <a:r>
                <a:rPr lang="en-US" sz="2300" kern="0" dirty="0">
                  <a:solidFill>
                    <a:srgbClr val="FFFFFF"/>
                  </a:solidFill>
                  <a:latin typeface="Constantia"/>
                  <a:cs typeface="Arial"/>
                  <a:sym typeface="Constantia"/>
                </a:rPr>
                <a:t> </a:t>
              </a:r>
              <a:r>
                <a:rPr lang="en-US" sz="2800" kern="0" dirty="0">
                  <a:solidFill>
                    <a:srgbClr val="FFFFFF"/>
                  </a:solidFill>
                  <a:latin typeface="Constantia"/>
                  <a:cs typeface="Arial"/>
                  <a:sym typeface="Constantia"/>
                </a:rPr>
                <a:t>Infection Control</a:t>
              </a:r>
              <a:endParaRPr sz="2800" kern="0" dirty="0">
                <a:solidFill>
                  <a:srgbClr val="000000"/>
                </a:solidFill>
                <a:latin typeface="Arial"/>
                <a:cs typeface="Arial"/>
                <a:sym typeface="Arial"/>
              </a:endParaRPr>
            </a:p>
          </p:txBody>
        </p:sp>
        <p:sp>
          <p:nvSpPr>
            <p:cNvPr id="379" name="Google Shape;379;p43"/>
            <p:cNvSpPr/>
            <p:nvPr/>
          </p:nvSpPr>
          <p:spPr>
            <a:xfrm>
              <a:off x="473754" y="844486"/>
              <a:ext cx="562660" cy="562660"/>
            </a:xfrm>
            <a:prstGeom prst="ellipse">
              <a:avLst/>
            </a:prstGeom>
            <a:solidFill>
              <a:schemeClr val="lt1"/>
            </a:solidFill>
            <a:ln w="10775" cap="flat" cmpd="sng">
              <a:solidFill>
                <a:srgbClr val="8BB3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0" name="Google Shape;380;p43"/>
            <p:cNvSpPr/>
            <p:nvPr/>
          </p:nvSpPr>
          <p:spPr>
            <a:xfrm>
              <a:off x="978465" y="1575846"/>
              <a:ext cx="4250247" cy="450128"/>
            </a:xfrm>
            <a:prstGeom prst="rect">
              <a:avLst/>
            </a:prstGeom>
            <a:solidFill>
              <a:schemeClr val="accent4"/>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1" name="Google Shape;381;p43"/>
            <p:cNvSpPr txBox="1"/>
            <p:nvPr/>
          </p:nvSpPr>
          <p:spPr>
            <a:xfrm>
              <a:off x="1024534" y="1575846"/>
              <a:ext cx="4250247" cy="450128"/>
            </a:xfrm>
            <a:prstGeom prst="rect">
              <a:avLst/>
            </a:prstGeom>
            <a:noFill/>
            <a:ln>
              <a:noFill/>
            </a:ln>
          </p:spPr>
          <p:txBody>
            <a:bodyPr spcFirstLastPara="1" wrap="square" lIns="357275" tIns="58400" rIns="58400" bIns="58400" anchor="ctr" anchorCtr="0">
              <a:noAutofit/>
            </a:bodyPr>
            <a:lstStyle/>
            <a:p>
              <a:pPr>
                <a:lnSpc>
                  <a:spcPct val="90000"/>
                </a:lnSpc>
                <a:buClr>
                  <a:srgbClr val="000000"/>
                </a:buClr>
              </a:pPr>
              <a:r>
                <a:rPr lang="en-US" sz="2800" kern="0" dirty="0">
                  <a:solidFill>
                    <a:srgbClr val="FFFFFF"/>
                  </a:solidFill>
                  <a:latin typeface="Constantia"/>
                  <a:ea typeface="Constantia"/>
                  <a:cs typeface="Constantia"/>
                  <a:sym typeface="Constantia"/>
                </a:rPr>
                <a:t>Cancer Chemotherapy</a:t>
              </a:r>
              <a:endParaRPr sz="2800" kern="0" dirty="0">
                <a:solidFill>
                  <a:srgbClr val="000000"/>
                </a:solidFill>
                <a:latin typeface="Arial"/>
                <a:cs typeface="Arial"/>
                <a:sym typeface="Arial"/>
              </a:endParaRPr>
            </a:p>
          </p:txBody>
        </p:sp>
        <p:sp>
          <p:nvSpPr>
            <p:cNvPr id="382" name="Google Shape;382;p43"/>
            <p:cNvSpPr/>
            <p:nvPr/>
          </p:nvSpPr>
          <p:spPr>
            <a:xfrm>
              <a:off x="697134" y="1519580"/>
              <a:ext cx="562660" cy="562660"/>
            </a:xfrm>
            <a:prstGeom prst="ellipse">
              <a:avLst/>
            </a:prstGeom>
            <a:solidFill>
              <a:schemeClr val="lt1"/>
            </a:solidFill>
            <a:ln w="107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3" name="Google Shape;383;p43"/>
            <p:cNvSpPr/>
            <p:nvPr/>
          </p:nvSpPr>
          <p:spPr>
            <a:xfrm>
              <a:off x="1049788" y="2251436"/>
              <a:ext cx="4178923" cy="450128"/>
            </a:xfrm>
            <a:prstGeom prst="rect">
              <a:avLst/>
            </a:prstGeom>
            <a:solidFill>
              <a:srgbClr val="49ACC5"/>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4" name="Google Shape;384;p43"/>
            <p:cNvSpPr txBox="1"/>
            <p:nvPr/>
          </p:nvSpPr>
          <p:spPr>
            <a:xfrm>
              <a:off x="1049788" y="2251436"/>
              <a:ext cx="4178923" cy="450128"/>
            </a:xfrm>
            <a:prstGeom prst="rect">
              <a:avLst/>
            </a:prstGeom>
            <a:noFill/>
            <a:ln>
              <a:noFill/>
            </a:ln>
          </p:spPr>
          <p:txBody>
            <a:bodyPr spcFirstLastPara="1" wrap="square" lIns="357275" tIns="58400" rIns="58400" bIns="58400" anchor="ctr" anchorCtr="0">
              <a:noAutofit/>
            </a:bodyPr>
            <a:lstStyle/>
            <a:p>
              <a:pPr>
                <a:lnSpc>
                  <a:spcPct val="90000"/>
                </a:lnSpc>
                <a:buClr>
                  <a:srgbClr val="FFFFFF"/>
                </a:buClr>
                <a:buSzPts val="2300"/>
              </a:pPr>
              <a:r>
                <a:rPr lang="en-US" sz="2800" kern="0" dirty="0">
                  <a:solidFill>
                    <a:srgbClr val="FFFFFF"/>
                  </a:solidFill>
                  <a:latin typeface="Constantia"/>
                  <a:cs typeface="Arial"/>
                  <a:sym typeface="Constantia"/>
                </a:rPr>
                <a:t>Pain Management</a:t>
              </a:r>
              <a:endParaRPr sz="2800" kern="0" dirty="0">
                <a:solidFill>
                  <a:srgbClr val="000000"/>
                </a:solidFill>
                <a:latin typeface="Arial"/>
                <a:cs typeface="Arial"/>
                <a:sym typeface="Arial"/>
              </a:endParaRPr>
            </a:p>
          </p:txBody>
        </p:sp>
        <p:sp>
          <p:nvSpPr>
            <p:cNvPr id="385" name="Google Shape;385;p43"/>
            <p:cNvSpPr/>
            <p:nvPr/>
          </p:nvSpPr>
          <p:spPr>
            <a:xfrm>
              <a:off x="768458" y="2195170"/>
              <a:ext cx="562660" cy="562660"/>
            </a:xfrm>
            <a:prstGeom prst="ellipse">
              <a:avLst/>
            </a:prstGeom>
            <a:solidFill>
              <a:schemeClr val="lt1"/>
            </a:solidFill>
            <a:ln w="10775" cap="flat" cmpd="sng">
              <a:solidFill>
                <a:srgbClr val="49ACC5"/>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6" name="Google Shape;386;p43"/>
            <p:cNvSpPr/>
            <p:nvPr/>
          </p:nvSpPr>
          <p:spPr>
            <a:xfrm>
              <a:off x="978465" y="2927025"/>
              <a:ext cx="4250247" cy="450128"/>
            </a:xfrm>
            <a:prstGeom prst="rect">
              <a:avLst/>
            </a:prstGeom>
            <a:solidFill>
              <a:srgbClr val="F68120"/>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r>
                <a:rPr lang="en-US" sz="1400" kern="0" dirty="0">
                  <a:solidFill>
                    <a:srgbClr val="000000"/>
                  </a:solidFill>
                  <a:latin typeface="Arial"/>
                  <a:cs typeface="Arial"/>
                  <a:sym typeface="Arial"/>
                </a:rPr>
                <a:t>L   Look up all medications on RxList.com</a:t>
              </a:r>
              <a:endParaRPr sz="1400" kern="0" dirty="0">
                <a:solidFill>
                  <a:srgbClr val="000000"/>
                </a:solidFill>
                <a:latin typeface="Arial"/>
                <a:cs typeface="Arial"/>
                <a:sym typeface="Arial"/>
              </a:endParaRPr>
            </a:p>
          </p:txBody>
        </p:sp>
        <p:sp>
          <p:nvSpPr>
            <p:cNvPr id="388" name="Google Shape;388;p43"/>
            <p:cNvSpPr/>
            <p:nvPr/>
          </p:nvSpPr>
          <p:spPr>
            <a:xfrm>
              <a:off x="697134" y="2870759"/>
              <a:ext cx="562660" cy="562660"/>
            </a:xfrm>
            <a:prstGeom prst="ellipse">
              <a:avLst/>
            </a:prstGeom>
            <a:solidFill>
              <a:schemeClr val="lt1"/>
            </a:solidFill>
            <a:ln w="10775" cap="flat" cmpd="sng">
              <a:solidFill>
                <a:srgbClr val="F6812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89" name="Google Shape;389;p43"/>
            <p:cNvSpPr/>
            <p:nvPr/>
          </p:nvSpPr>
          <p:spPr>
            <a:xfrm>
              <a:off x="755085" y="3602119"/>
              <a:ext cx="4473627" cy="450128"/>
            </a:xfrm>
            <a:prstGeom prst="rect">
              <a:avLst/>
            </a:prstGeom>
            <a:solidFill>
              <a:srgbClr val="E36B06"/>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r>
                <a:rPr lang="en-US" sz="1400" kern="0" dirty="0">
                  <a:solidFill>
                    <a:srgbClr val="000000"/>
                  </a:solidFill>
                  <a:latin typeface="Arial"/>
                  <a:cs typeface="Arial"/>
                  <a:sym typeface="Arial"/>
                </a:rPr>
                <a:t>As  Ask your pharmacist about your medications</a:t>
              </a:r>
              <a:endParaRPr sz="1400" kern="0" dirty="0">
                <a:solidFill>
                  <a:srgbClr val="000000"/>
                </a:solidFill>
                <a:latin typeface="Arial"/>
                <a:cs typeface="Arial"/>
                <a:sym typeface="Arial"/>
              </a:endParaRPr>
            </a:p>
          </p:txBody>
        </p:sp>
        <p:sp>
          <p:nvSpPr>
            <p:cNvPr id="391" name="Google Shape;391;p43"/>
            <p:cNvSpPr/>
            <p:nvPr/>
          </p:nvSpPr>
          <p:spPr>
            <a:xfrm>
              <a:off x="473754" y="3545853"/>
              <a:ext cx="562660" cy="562660"/>
            </a:xfrm>
            <a:prstGeom prst="ellipse">
              <a:avLst/>
            </a:prstGeom>
            <a:solidFill>
              <a:schemeClr val="lt1"/>
            </a:solidFill>
            <a:ln w="10775" cap="flat" cmpd="sng">
              <a:solidFill>
                <a:srgbClr val="E36B06"/>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sp>
          <p:nvSpPr>
            <p:cNvPr id="392" name="Google Shape;392;p43"/>
            <p:cNvSpPr/>
            <p:nvPr/>
          </p:nvSpPr>
          <p:spPr>
            <a:xfrm>
              <a:off x="347453" y="4277708"/>
              <a:ext cx="4881259" cy="450128"/>
            </a:xfrm>
            <a:prstGeom prst="rect">
              <a:avLst/>
            </a:prstGeom>
            <a:solidFill>
              <a:srgbClr val="31859B"/>
            </a:solidFill>
            <a:ln w="107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r>
                <a:rPr lang="en-US" sz="1400" kern="0" dirty="0">
                  <a:solidFill>
                    <a:srgbClr val="000000"/>
                  </a:solidFill>
                  <a:latin typeface="Arial"/>
                  <a:cs typeface="Arial"/>
                  <a:sym typeface="Arial"/>
                </a:rPr>
                <a:t>  R Report any ringing in your ears or changes in hearing</a:t>
              </a:r>
              <a:endParaRPr sz="1400" kern="0" dirty="0">
                <a:solidFill>
                  <a:srgbClr val="000000"/>
                </a:solidFill>
                <a:latin typeface="Arial"/>
                <a:cs typeface="Arial"/>
                <a:sym typeface="Arial"/>
              </a:endParaRPr>
            </a:p>
          </p:txBody>
        </p:sp>
        <p:sp>
          <p:nvSpPr>
            <p:cNvPr id="394" name="Google Shape;394;p43"/>
            <p:cNvSpPr/>
            <p:nvPr/>
          </p:nvSpPr>
          <p:spPr>
            <a:xfrm>
              <a:off x="66122" y="4221442"/>
              <a:ext cx="562660" cy="562660"/>
            </a:xfrm>
            <a:prstGeom prst="ellipse">
              <a:avLst/>
            </a:prstGeom>
            <a:solidFill>
              <a:schemeClr val="lt1"/>
            </a:solidFill>
            <a:ln w="10775" cap="flat" cmpd="sng">
              <a:solidFill>
                <a:srgbClr val="8BB3E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pPr>
              <a:endParaRPr sz="1400" kern="0">
                <a:solidFill>
                  <a:srgbClr val="000000"/>
                </a:solidFill>
                <a:latin typeface="Arial"/>
                <a:cs typeface="Arial"/>
                <a:sym typeface="Arial"/>
              </a:endParaRPr>
            </a:p>
          </p:txBody>
        </p:sp>
      </p:grpSp>
      <p:pic>
        <p:nvPicPr>
          <p:cNvPr id="395" name="Google Shape;395;p43" descr="A hand holding a cellphone&#10;&#10;Description generated with high confidence"/>
          <p:cNvPicPr preferRelativeResize="0"/>
          <p:nvPr/>
        </p:nvPicPr>
        <p:blipFill rotWithShape="1">
          <a:blip r:embed="rId3">
            <a:alphaModFix/>
          </a:blip>
          <a:srcRect/>
          <a:stretch/>
        </p:blipFill>
        <p:spPr>
          <a:xfrm>
            <a:off x="575356" y="2209800"/>
            <a:ext cx="4951412" cy="3354582"/>
          </a:xfrm>
          <a:prstGeom prst="rect">
            <a:avLst/>
          </a:prstGeom>
          <a:noFill/>
          <a:ln>
            <a:noFill/>
          </a:ln>
        </p:spPr>
      </p:pic>
      <p:grpSp>
        <p:nvGrpSpPr>
          <p:cNvPr id="2" name="Group 1">
            <a:extLst>
              <a:ext uri="{FF2B5EF4-FFF2-40B4-BE49-F238E27FC236}">
                <a16:creationId xmlns:a16="http://schemas.microsoft.com/office/drawing/2014/main" id="{55F26321-B7EA-3BFC-78A5-39F6726CABF0}"/>
              </a:ext>
            </a:extLst>
          </p:cNvPr>
          <p:cNvGrpSpPr/>
          <p:nvPr/>
        </p:nvGrpSpPr>
        <p:grpSpPr>
          <a:xfrm>
            <a:off x="108557" y="6457806"/>
            <a:ext cx="4117754" cy="338554"/>
            <a:chOff x="403135" y="5286876"/>
            <a:chExt cx="7925319" cy="651604"/>
          </a:xfrm>
        </p:grpSpPr>
        <p:pic>
          <p:nvPicPr>
            <p:cNvPr id="3" name="Picture 2" descr="A blue and white logo with a brain&#10;&#10;Description automatically generated">
              <a:extLst>
                <a:ext uri="{FF2B5EF4-FFF2-40B4-BE49-F238E27FC236}">
                  <a16:creationId xmlns:a16="http://schemas.microsoft.com/office/drawing/2014/main" id="{873B2792-537D-60D5-9275-F87CE9F24B3B}"/>
                </a:ext>
              </a:extLst>
            </p:cNvPr>
            <p:cNvPicPr>
              <a:picLocks noChangeAspect="1"/>
            </p:cNvPicPr>
            <p:nvPr/>
          </p:nvPicPr>
          <p:blipFill>
            <a:blip r:embed="rId4"/>
            <a:stretch>
              <a:fillRect/>
            </a:stretch>
          </p:blipFill>
          <p:spPr>
            <a:xfrm>
              <a:off x="403135" y="5326314"/>
              <a:ext cx="2373403" cy="570031"/>
            </a:xfrm>
            <a:prstGeom prst="rect">
              <a:avLst/>
            </a:prstGeom>
          </p:spPr>
        </p:pic>
        <p:sp>
          <p:nvSpPr>
            <p:cNvPr id="4" name="TextBox 3">
              <a:extLst>
                <a:ext uri="{FF2B5EF4-FFF2-40B4-BE49-F238E27FC236}">
                  <a16:creationId xmlns:a16="http://schemas.microsoft.com/office/drawing/2014/main" id="{BC5684A3-79D3-D8D8-1C53-E7241419BDE0}"/>
                </a:ext>
              </a:extLst>
            </p:cNvPr>
            <p:cNvSpPr txBox="1"/>
            <p:nvPr/>
          </p:nvSpPr>
          <p:spPr>
            <a:xfrm>
              <a:off x="2855742" y="5286876"/>
              <a:ext cx="5472712" cy="651604"/>
            </a:xfrm>
            <a:prstGeom prst="rect">
              <a:avLst/>
            </a:prstGeom>
            <a:noFill/>
          </p:spPr>
          <p:txBody>
            <a:bodyPr wrap="square" rtlCol="0">
              <a:spAutoFit/>
            </a:bodyPr>
            <a:lstStyle/>
            <a:p>
              <a:r>
                <a:rPr lang="en-US" sz="800" b="1" u="none" strike="noStrike" dirty="0">
                  <a:solidFill>
                    <a:schemeClr val="tx2">
                      <a:lumMod val="10000"/>
                    </a:schemeClr>
                  </a:solidFill>
                  <a:effectLst/>
                  <a:latin typeface="Franklin Gothic Demi" panose="020B0603020102020204" pitchFamily="34" charset="0"/>
                </a:rPr>
                <a:t>North Carolina Building Our Largest </a:t>
              </a:r>
              <a:br>
                <a:rPr lang="en-US" sz="800" b="1" u="none" strike="noStrike" dirty="0">
                  <a:solidFill>
                    <a:schemeClr val="tx2">
                      <a:lumMod val="10000"/>
                    </a:schemeClr>
                  </a:solidFill>
                  <a:effectLst/>
                  <a:latin typeface="Franklin Gothic Demi" panose="020B0603020102020204" pitchFamily="34" charset="0"/>
                </a:rPr>
              </a:br>
              <a:r>
                <a:rPr lang="en-US" sz="800" b="1" u="none" strike="noStrike" dirty="0">
                  <a:solidFill>
                    <a:schemeClr val="tx2">
                      <a:lumMod val="10000"/>
                    </a:schemeClr>
                  </a:solidFill>
                  <a:effectLst/>
                  <a:latin typeface="Franklin Gothic Demi" panose="020B0603020102020204" pitchFamily="34" charset="0"/>
                </a:rPr>
                <a:t>Dementia (NC BOLD) Infrastructure Project</a:t>
              </a:r>
              <a:endParaRPr lang="en-US" sz="800" b="1" dirty="0">
                <a:solidFill>
                  <a:schemeClr val="tx2">
                    <a:lumMod val="10000"/>
                  </a:schemeClr>
                </a:solidFill>
                <a:latin typeface="Franklin Gothic Demi" panose="020B0603020102020204" pitchFamily="34" charset="0"/>
              </a:endParaRPr>
            </a:p>
          </p:txBody>
        </p:sp>
      </p:grpSp>
    </p:spTree>
    <p:extLst>
      <p:ext uri="{BB962C8B-B14F-4D97-AF65-F5344CB8AC3E}">
        <p14:creationId xmlns:p14="http://schemas.microsoft.com/office/powerpoint/2010/main" val="80948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4" y="152400"/>
            <a:ext cx="4114800" cy="1295400"/>
          </a:xfrm>
        </p:spPr>
        <p:txBody>
          <a:bodyPr/>
          <a:lstStyle/>
          <a:p>
            <a:r>
              <a:rPr lang="en-US" b="1" dirty="0"/>
              <a:t>Noise, Head Trauma, Genetics</a:t>
            </a:r>
          </a:p>
        </p:txBody>
      </p:sp>
      <p:sp>
        <p:nvSpPr>
          <p:cNvPr id="3" name="Text Placeholder 2"/>
          <p:cNvSpPr>
            <a:spLocks noGrp="1"/>
          </p:cNvSpPr>
          <p:nvPr>
            <p:ph type="body" idx="1"/>
          </p:nvPr>
        </p:nvSpPr>
        <p:spPr>
          <a:xfrm>
            <a:off x="263236" y="1600199"/>
            <a:ext cx="4762043" cy="5236787"/>
          </a:xfrm>
        </p:spPr>
        <p:txBody>
          <a:bodyPr/>
          <a:lstStyle/>
          <a:p>
            <a:r>
              <a:rPr lang="en-US" dirty="0"/>
              <a:t>Excessive noise around the house: </a:t>
            </a:r>
            <a:r>
              <a:rPr lang="en-US" i="1" dirty="0"/>
              <a:t>lawn mowers, leaf blowers, chain saws</a:t>
            </a:r>
          </a:p>
          <a:p>
            <a:r>
              <a:rPr lang="en-US" dirty="0"/>
              <a:t>Any falls or accidents </a:t>
            </a:r>
            <a:r>
              <a:rPr lang="en-US" i="1" dirty="0"/>
              <a:t>where you hit your head or were taken to the hospital</a:t>
            </a:r>
          </a:p>
          <a:p>
            <a:r>
              <a:rPr lang="en-US" dirty="0"/>
              <a:t>Family History of hearing loss</a:t>
            </a:r>
          </a:p>
          <a:p>
            <a:endParaRPr lang="en-US" dirty="0"/>
          </a:p>
        </p:txBody>
      </p:sp>
      <p:sp>
        <p:nvSpPr>
          <p:cNvPr id="4" name="Slide Number Placeholder 3"/>
          <p:cNvSpPr>
            <a:spLocks noGrp="1"/>
          </p:cNvSpPr>
          <p:nvPr>
            <p:ph type="sldNum" idx="12"/>
          </p:nvPr>
        </p:nvSpPr>
        <p:spPr/>
        <p:txBody>
          <a:bodyPr/>
          <a:lstStyle/>
          <a:p>
            <a:pPr>
              <a:buClr>
                <a:srgbClr val="000000"/>
              </a:buClr>
            </a:pPr>
            <a:fld id="{00000000-1234-1234-1234-123412341234}" type="slidenum">
              <a:rPr lang="en-US" kern="0">
                <a:solidFill>
                  <a:srgbClr val="000000"/>
                </a:solidFill>
              </a:rPr>
              <a:pPr>
                <a:buClr>
                  <a:srgbClr val="000000"/>
                </a:buClr>
              </a:pPr>
              <a:t>4</a:t>
            </a:fld>
            <a:endParaRPr lang="en-US" kern="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5278" y="21014"/>
            <a:ext cx="6862034" cy="6836986"/>
          </a:xfrm>
          <a:prstGeom prst="rect">
            <a:avLst/>
          </a:prstGeom>
        </p:spPr>
      </p:pic>
      <p:grpSp>
        <p:nvGrpSpPr>
          <p:cNvPr id="6" name="Group 5">
            <a:extLst>
              <a:ext uri="{FF2B5EF4-FFF2-40B4-BE49-F238E27FC236}">
                <a16:creationId xmlns:a16="http://schemas.microsoft.com/office/drawing/2014/main" id="{617D91E7-BBAD-455F-C8DA-749EFB4FC4DE}"/>
              </a:ext>
            </a:extLst>
          </p:cNvPr>
          <p:cNvGrpSpPr/>
          <p:nvPr/>
        </p:nvGrpSpPr>
        <p:grpSpPr>
          <a:xfrm>
            <a:off x="108557" y="6457806"/>
            <a:ext cx="4117754" cy="338554"/>
            <a:chOff x="403135" y="5286876"/>
            <a:chExt cx="7925319" cy="651604"/>
          </a:xfrm>
        </p:grpSpPr>
        <p:pic>
          <p:nvPicPr>
            <p:cNvPr id="7" name="Picture 6" descr="A blue and white logo with a brain&#10;&#10;Description automatically generated">
              <a:extLst>
                <a:ext uri="{FF2B5EF4-FFF2-40B4-BE49-F238E27FC236}">
                  <a16:creationId xmlns:a16="http://schemas.microsoft.com/office/drawing/2014/main" id="{8E535D08-3930-96BB-E384-D6F0F217CFD4}"/>
                </a:ext>
              </a:extLst>
            </p:cNvPr>
            <p:cNvPicPr>
              <a:picLocks noChangeAspect="1"/>
            </p:cNvPicPr>
            <p:nvPr/>
          </p:nvPicPr>
          <p:blipFill>
            <a:blip r:embed="rId4"/>
            <a:stretch>
              <a:fillRect/>
            </a:stretch>
          </p:blipFill>
          <p:spPr>
            <a:xfrm>
              <a:off x="403135" y="5326314"/>
              <a:ext cx="2373403" cy="570031"/>
            </a:xfrm>
            <a:prstGeom prst="rect">
              <a:avLst/>
            </a:prstGeom>
          </p:spPr>
        </p:pic>
        <p:sp>
          <p:nvSpPr>
            <p:cNvPr id="8" name="TextBox 7">
              <a:extLst>
                <a:ext uri="{FF2B5EF4-FFF2-40B4-BE49-F238E27FC236}">
                  <a16:creationId xmlns:a16="http://schemas.microsoft.com/office/drawing/2014/main" id="{6A2B55FD-1BDB-9F66-4323-2BF5279CFD70}"/>
                </a:ext>
              </a:extLst>
            </p:cNvPr>
            <p:cNvSpPr txBox="1"/>
            <p:nvPr/>
          </p:nvSpPr>
          <p:spPr>
            <a:xfrm>
              <a:off x="2855742" y="5286876"/>
              <a:ext cx="5472712" cy="651604"/>
            </a:xfrm>
            <a:prstGeom prst="rect">
              <a:avLst/>
            </a:prstGeom>
            <a:noFill/>
          </p:spPr>
          <p:txBody>
            <a:bodyPr wrap="square" rtlCol="0">
              <a:spAutoFit/>
            </a:bodyPr>
            <a:lstStyle/>
            <a:p>
              <a:r>
                <a:rPr lang="en-US" sz="800" b="1" u="none" strike="noStrike" dirty="0">
                  <a:solidFill>
                    <a:schemeClr val="tx2">
                      <a:lumMod val="10000"/>
                    </a:schemeClr>
                  </a:solidFill>
                  <a:effectLst/>
                  <a:latin typeface="Franklin Gothic Demi" panose="020B0603020102020204" pitchFamily="34" charset="0"/>
                </a:rPr>
                <a:t>North Carolina Building Our Largest </a:t>
              </a:r>
              <a:br>
                <a:rPr lang="en-US" sz="800" b="1" u="none" strike="noStrike" dirty="0">
                  <a:solidFill>
                    <a:schemeClr val="tx2">
                      <a:lumMod val="10000"/>
                    </a:schemeClr>
                  </a:solidFill>
                  <a:effectLst/>
                  <a:latin typeface="Franklin Gothic Demi" panose="020B0603020102020204" pitchFamily="34" charset="0"/>
                </a:rPr>
              </a:br>
              <a:r>
                <a:rPr lang="en-US" sz="800" b="1" u="none" strike="noStrike" dirty="0">
                  <a:solidFill>
                    <a:schemeClr val="tx2">
                      <a:lumMod val="10000"/>
                    </a:schemeClr>
                  </a:solidFill>
                  <a:effectLst/>
                  <a:latin typeface="Franklin Gothic Demi" panose="020B0603020102020204" pitchFamily="34" charset="0"/>
                </a:rPr>
                <a:t>Dementia (NC BOLD) Infrastructure Project</a:t>
              </a:r>
              <a:endParaRPr lang="en-US" sz="800" b="1" dirty="0">
                <a:solidFill>
                  <a:schemeClr val="tx2">
                    <a:lumMod val="10000"/>
                  </a:schemeClr>
                </a:solidFill>
                <a:latin typeface="Franklin Gothic Demi" panose="020B0603020102020204" pitchFamily="34" charset="0"/>
              </a:endParaRPr>
            </a:p>
          </p:txBody>
        </p:sp>
      </p:grpSp>
    </p:spTree>
    <p:extLst>
      <p:ext uri="{BB962C8B-B14F-4D97-AF65-F5344CB8AC3E}">
        <p14:creationId xmlns:p14="http://schemas.microsoft.com/office/powerpoint/2010/main" val="36281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pSp>
        <p:nvGrpSpPr>
          <p:cNvPr id="442" name="Google Shape;442;p47"/>
          <p:cNvGrpSpPr/>
          <p:nvPr/>
        </p:nvGrpSpPr>
        <p:grpSpPr>
          <a:xfrm>
            <a:off x="1219215" y="67707"/>
            <a:ext cx="11125199" cy="6651144"/>
            <a:chOff x="-1074919" y="1164110"/>
            <a:chExt cx="10142718" cy="5209531"/>
          </a:xfrm>
        </p:grpSpPr>
        <p:pic>
          <p:nvPicPr>
            <p:cNvPr id="443" name="Google Shape;443;p47"/>
            <p:cNvPicPr preferRelativeResize="0"/>
            <p:nvPr/>
          </p:nvPicPr>
          <p:blipFill rotWithShape="1">
            <a:blip r:embed="rId3">
              <a:alphaModFix/>
            </a:blip>
            <a:srcRect/>
            <a:stretch/>
          </p:blipFill>
          <p:spPr>
            <a:xfrm>
              <a:off x="2564780" y="1220073"/>
              <a:ext cx="4064620" cy="5027453"/>
            </a:xfrm>
            <a:prstGeom prst="ellipse">
              <a:avLst/>
            </a:prstGeom>
            <a:noFill/>
            <a:ln>
              <a:noFill/>
            </a:ln>
          </p:spPr>
        </p:pic>
        <p:sp>
          <p:nvSpPr>
            <p:cNvPr id="444" name="Google Shape;444;p47"/>
            <p:cNvSpPr txBox="1"/>
            <p:nvPr/>
          </p:nvSpPr>
          <p:spPr>
            <a:xfrm>
              <a:off x="6400800" y="4191000"/>
              <a:ext cx="337131" cy="650881"/>
            </a:xfrm>
            <a:prstGeom prst="rect">
              <a:avLst/>
            </a:prstGeom>
            <a:solidFill>
              <a:schemeClr val="lt1"/>
            </a:solidFill>
            <a:ln>
              <a:noFill/>
            </a:ln>
          </p:spPr>
          <p:txBody>
            <a:bodyPr spcFirstLastPara="1" wrap="square" lIns="91425" tIns="45700" rIns="91425" bIns="45700" anchor="t" anchorCtr="0">
              <a:noAutofit/>
            </a:bodyPr>
            <a:lstStyle/>
            <a:p>
              <a:pPr>
                <a:buClr>
                  <a:srgbClr val="000000"/>
                </a:buClr>
              </a:pPr>
              <a:r>
                <a:rPr lang="en-US" sz="2400" kern="0">
                  <a:solidFill>
                    <a:srgbClr val="FFFFFF"/>
                  </a:solidFill>
                  <a:latin typeface="Constantia"/>
                  <a:ea typeface="Constantia"/>
                  <a:cs typeface="Constantia"/>
                  <a:sym typeface="Constantia"/>
                </a:rPr>
                <a:t>L</a:t>
              </a:r>
              <a:endParaRPr sz="1400" kern="0">
                <a:solidFill>
                  <a:srgbClr val="000000"/>
                </a:solidFill>
                <a:latin typeface="Arial"/>
                <a:cs typeface="Arial"/>
                <a:sym typeface="Arial"/>
              </a:endParaRPr>
            </a:p>
            <a:p>
              <a:pPr>
                <a:buClr>
                  <a:srgbClr val="000000"/>
                </a:buClr>
              </a:pPr>
              <a:endParaRPr sz="2400" kern="0">
                <a:solidFill>
                  <a:srgbClr val="FFFFFF"/>
                </a:solidFill>
                <a:latin typeface="Constantia"/>
                <a:ea typeface="Constantia"/>
                <a:cs typeface="Constantia"/>
                <a:sym typeface="Constantia"/>
              </a:endParaRPr>
            </a:p>
          </p:txBody>
        </p:sp>
        <p:sp>
          <p:nvSpPr>
            <p:cNvPr id="445" name="Google Shape;445;p47"/>
            <p:cNvSpPr txBox="1"/>
            <p:nvPr/>
          </p:nvSpPr>
          <p:spPr>
            <a:xfrm>
              <a:off x="6400802" y="2667000"/>
              <a:ext cx="353296" cy="361601"/>
            </a:xfrm>
            <a:prstGeom prst="rect">
              <a:avLst/>
            </a:prstGeom>
            <a:solidFill>
              <a:schemeClr val="lt1"/>
            </a:solidFill>
            <a:ln>
              <a:noFill/>
            </a:ln>
          </p:spPr>
          <p:txBody>
            <a:bodyPr spcFirstLastPara="1" wrap="square" lIns="91425" tIns="45700" rIns="91425" bIns="45700" anchor="t" anchorCtr="0">
              <a:noAutofit/>
            </a:bodyPr>
            <a:lstStyle/>
            <a:p>
              <a:pPr>
                <a:buClr>
                  <a:srgbClr val="000000"/>
                </a:buClr>
              </a:pPr>
              <a:endParaRPr sz="2400" kern="0">
                <a:solidFill>
                  <a:srgbClr val="000000"/>
                </a:solidFill>
                <a:latin typeface="Constantia"/>
                <a:ea typeface="Constantia"/>
                <a:cs typeface="Constantia"/>
                <a:sym typeface="Constantia"/>
              </a:endParaRPr>
            </a:p>
          </p:txBody>
        </p:sp>
        <p:cxnSp>
          <p:nvCxnSpPr>
            <p:cNvPr id="446" name="Google Shape;446;p47"/>
            <p:cNvCxnSpPr/>
            <p:nvPr/>
          </p:nvCxnSpPr>
          <p:spPr>
            <a:xfrm>
              <a:off x="3287486" y="3264932"/>
              <a:ext cx="2732314" cy="468867"/>
            </a:xfrm>
            <a:prstGeom prst="bentConnector3">
              <a:avLst>
                <a:gd name="adj1" fmla="val 50000"/>
              </a:avLst>
            </a:prstGeom>
            <a:noFill/>
            <a:ln w="57150" cap="flat" cmpd="sng">
              <a:solidFill>
                <a:schemeClr val="accent1"/>
              </a:solidFill>
              <a:prstDash val="solid"/>
              <a:round/>
              <a:headEnd type="none" w="sm" len="sm"/>
              <a:tailEnd type="stealth" w="med" len="med"/>
            </a:ln>
          </p:spPr>
        </p:cxnSp>
        <p:cxnSp>
          <p:nvCxnSpPr>
            <p:cNvPr id="447" name="Google Shape;447;p47"/>
            <p:cNvCxnSpPr/>
            <p:nvPr/>
          </p:nvCxnSpPr>
          <p:spPr>
            <a:xfrm rot="10800000" flipH="1">
              <a:off x="3287486" y="2667000"/>
              <a:ext cx="2656114" cy="533400"/>
            </a:xfrm>
            <a:prstGeom prst="bentConnector3">
              <a:avLst>
                <a:gd name="adj1" fmla="val 50000"/>
              </a:avLst>
            </a:prstGeom>
            <a:noFill/>
            <a:ln w="44450" cap="flat" cmpd="sng">
              <a:solidFill>
                <a:schemeClr val="accent1"/>
              </a:solidFill>
              <a:prstDash val="solid"/>
              <a:round/>
              <a:headEnd type="none" w="sm" len="sm"/>
              <a:tailEnd type="stealth" w="med" len="med"/>
            </a:ln>
          </p:spPr>
        </p:cxnSp>
        <p:cxnSp>
          <p:nvCxnSpPr>
            <p:cNvPr id="448" name="Google Shape;448;p47"/>
            <p:cNvCxnSpPr/>
            <p:nvPr/>
          </p:nvCxnSpPr>
          <p:spPr>
            <a:xfrm rot="10800000" flipH="1">
              <a:off x="3287486" y="1941732"/>
              <a:ext cx="2122714" cy="1182468"/>
            </a:xfrm>
            <a:prstGeom prst="bentConnector3">
              <a:avLst>
                <a:gd name="adj1" fmla="val 50000"/>
              </a:avLst>
            </a:prstGeom>
            <a:noFill/>
            <a:ln w="44450" cap="flat" cmpd="sng">
              <a:solidFill>
                <a:schemeClr val="accent1"/>
              </a:solidFill>
              <a:prstDash val="solid"/>
              <a:round/>
              <a:headEnd type="none" w="sm" len="sm"/>
              <a:tailEnd type="stealth" w="med" len="med"/>
            </a:ln>
          </p:spPr>
        </p:cxnSp>
        <p:cxnSp>
          <p:nvCxnSpPr>
            <p:cNvPr id="449" name="Google Shape;449;p47"/>
            <p:cNvCxnSpPr/>
            <p:nvPr/>
          </p:nvCxnSpPr>
          <p:spPr>
            <a:xfrm>
              <a:off x="3287486" y="3357850"/>
              <a:ext cx="2503714" cy="1087318"/>
            </a:xfrm>
            <a:prstGeom prst="bentConnector3">
              <a:avLst>
                <a:gd name="adj1" fmla="val 50000"/>
              </a:avLst>
            </a:prstGeom>
            <a:noFill/>
            <a:ln w="44450" cap="flat" cmpd="sng">
              <a:solidFill>
                <a:schemeClr val="accent1"/>
              </a:solidFill>
              <a:prstDash val="solid"/>
              <a:round/>
              <a:headEnd type="none" w="sm" len="sm"/>
              <a:tailEnd type="stealth" w="med" len="med"/>
            </a:ln>
          </p:spPr>
        </p:cxnSp>
        <p:cxnSp>
          <p:nvCxnSpPr>
            <p:cNvPr id="450" name="Google Shape;450;p47"/>
            <p:cNvCxnSpPr/>
            <p:nvPr/>
          </p:nvCxnSpPr>
          <p:spPr>
            <a:xfrm rot="-5400000" flipH="1">
              <a:off x="2206042" y="4019264"/>
              <a:ext cx="1370619" cy="330817"/>
            </a:xfrm>
            <a:prstGeom prst="bentConnector3">
              <a:avLst>
                <a:gd name="adj1" fmla="val 50000"/>
              </a:avLst>
            </a:prstGeom>
            <a:noFill/>
            <a:ln w="44450" cap="flat" cmpd="sng">
              <a:solidFill>
                <a:schemeClr val="accent1"/>
              </a:solidFill>
              <a:prstDash val="solid"/>
              <a:round/>
              <a:headEnd type="none" w="sm" len="sm"/>
              <a:tailEnd type="stealth" w="med" len="med"/>
            </a:ln>
          </p:spPr>
        </p:cxnSp>
        <p:sp>
          <p:nvSpPr>
            <p:cNvPr id="451" name="Google Shape;451;p47"/>
            <p:cNvSpPr txBox="1"/>
            <p:nvPr/>
          </p:nvSpPr>
          <p:spPr>
            <a:xfrm>
              <a:off x="6399474" y="4445168"/>
              <a:ext cx="2666999" cy="795521"/>
            </a:xfrm>
            <a:prstGeom prst="rect">
              <a:avLst/>
            </a:prstGeom>
            <a:noFill/>
            <a:ln>
              <a:noFill/>
            </a:ln>
          </p:spPr>
          <p:txBody>
            <a:bodyPr spcFirstLastPara="1" wrap="square" lIns="91425" tIns="45700" rIns="91425" bIns="45700" anchor="t" anchorCtr="0">
              <a:noAutofit/>
            </a:bodyPr>
            <a:lstStyle/>
            <a:p>
              <a:pPr>
                <a:buClr>
                  <a:srgbClr val="000000"/>
                </a:buClr>
              </a:pPr>
              <a:r>
                <a:rPr lang="en-US" sz="1200" b="1" kern="0">
                  <a:solidFill>
                    <a:srgbClr val="AA5106"/>
                  </a:solidFill>
                  <a:latin typeface="Constantia"/>
                  <a:ea typeface="Constantia"/>
                  <a:cs typeface="Constantia"/>
                  <a:sym typeface="Constantia"/>
                </a:rPr>
                <a:t>65% of  individuals with Vision Impairment could achieve normal vision with an eye exam and new glasses, reducing falls leading to fractures. </a:t>
              </a:r>
              <a:r>
                <a:rPr lang="en-US" sz="1200" b="1" kern="0" baseline="30000">
                  <a:solidFill>
                    <a:srgbClr val="AA5106"/>
                  </a:solidFill>
                  <a:latin typeface="Constantia"/>
                  <a:ea typeface="Constantia"/>
                  <a:cs typeface="Constantia"/>
                  <a:sym typeface="Constantia"/>
                </a:rPr>
                <a:t>20</a:t>
              </a:r>
              <a:endParaRPr sz="1400" kern="0">
                <a:solidFill>
                  <a:srgbClr val="000000"/>
                </a:solidFill>
                <a:latin typeface="Arial"/>
                <a:cs typeface="Arial"/>
                <a:sym typeface="Arial"/>
              </a:endParaRPr>
            </a:p>
          </p:txBody>
        </p:sp>
        <p:sp>
          <p:nvSpPr>
            <p:cNvPr id="452" name="Google Shape;452;p47"/>
            <p:cNvSpPr txBox="1"/>
            <p:nvPr/>
          </p:nvSpPr>
          <p:spPr>
            <a:xfrm>
              <a:off x="5682670" y="5867400"/>
              <a:ext cx="3276600" cy="506241"/>
            </a:xfrm>
            <a:prstGeom prst="rect">
              <a:avLst/>
            </a:prstGeom>
            <a:noFill/>
            <a:ln>
              <a:noFill/>
            </a:ln>
          </p:spPr>
          <p:txBody>
            <a:bodyPr spcFirstLastPara="1" wrap="square" lIns="91425" tIns="45700" rIns="91425" bIns="45700" anchor="t" anchorCtr="0">
              <a:noAutofit/>
            </a:bodyPr>
            <a:lstStyle/>
            <a:p>
              <a:pPr>
                <a:buClr>
                  <a:srgbClr val="000000"/>
                </a:buClr>
              </a:pPr>
              <a:r>
                <a:rPr lang="en-US" sz="1200" b="1" kern="0">
                  <a:solidFill>
                    <a:srgbClr val="17365D"/>
                  </a:solidFill>
                  <a:latin typeface="Constantia"/>
                  <a:ea typeface="Constantia"/>
                  <a:cs typeface="Constantia"/>
                  <a:sym typeface="Constantia"/>
                </a:rPr>
                <a:t>Reduced corneal sensitivity, dry eye, and ocular muscle palsies are early indicators of diabetes and associated neuropathies. </a:t>
              </a:r>
              <a:r>
                <a:rPr lang="en-US" sz="1200" b="1" kern="0" baseline="30000">
                  <a:solidFill>
                    <a:srgbClr val="17365D"/>
                  </a:solidFill>
                  <a:latin typeface="Constantia"/>
                  <a:ea typeface="Constantia"/>
                  <a:cs typeface="Constantia"/>
                  <a:sym typeface="Constantia"/>
                </a:rPr>
                <a:t>21</a:t>
              </a:r>
              <a:endParaRPr sz="1400" kern="0">
                <a:solidFill>
                  <a:srgbClr val="000000"/>
                </a:solidFill>
                <a:latin typeface="Arial"/>
                <a:cs typeface="Arial"/>
                <a:sym typeface="Arial"/>
              </a:endParaRPr>
            </a:p>
          </p:txBody>
        </p:sp>
        <p:cxnSp>
          <p:nvCxnSpPr>
            <p:cNvPr id="453" name="Google Shape;453;p47"/>
            <p:cNvCxnSpPr/>
            <p:nvPr/>
          </p:nvCxnSpPr>
          <p:spPr>
            <a:xfrm rot="-5400000" flipH="1">
              <a:off x="2510247" y="4262288"/>
              <a:ext cx="1920240" cy="365760"/>
            </a:xfrm>
            <a:prstGeom prst="bentConnector3">
              <a:avLst>
                <a:gd name="adj1" fmla="val 18598"/>
              </a:avLst>
            </a:prstGeom>
            <a:noFill/>
            <a:ln w="44450" cap="flat" cmpd="sng">
              <a:solidFill>
                <a:schemeClr val="accent1"/>
              </a:solidFill>
              <a:prstDash val="solid"/>
              <a:round/>
              <a:headEnd type="none" w="sm" len="sm"/>
              <a:tailEnd type="stealth" w="med" len="med"/>
            </a:ln>
          </p:spPr>
        </p:cxnSp>
        <p:sp>
          <p:nvSpPr>
            <p:cNvPr id="454" name="Google Shape;454;p47"/>
            <p:cNvSpPr txBox="1"/>
            <p:nvPr/>
          </p:nvSpPr>
          <p:spPr>
            <a:xfrm>
              <a:off x="6400802" y="2362201"/>
              <a:ext cx="2438399" cy="361601"/>
            </a:xfrm>
            <a:prstGeom prst="rect">
              <a:avLst/>
            </a:prstGeom>
            <a:noFill/>
            <a:ln>
              <a:noFill/>
            </a:ln>
          </p:spPr>
          <p:txBody>
            <a:bodyPr spcFirstLastPara="1" wrap="square" lIns="91425" tIns="45700" rIns="91425" bIns="45700" anchor="t" anchorCtr="0">
              <a:noAutofit/>
            </a:bodyPr>
            <a:lstStyle/>
            <a:p>
              <a:pPr>
                <a:buClr>
                  <a:srgbClr val="000000"/>
                </a:buClr>
              </a:pPr>
              <a:r>
                <a:rPr lang="en-US" sz="1200" b="1" kern="0">
                  <a:solidFill>
                    <a:srgbClr val="AA5106"/>
                  </a:solidFill>
                  <a:latin typeface="Constantia"/>
                  <a:ea typeface="Constantia"/>
                  <a:cs typeface="Constantia"/>
                  <a:sym typeface="Constantia"/>
                </a:rPr>
                <a:t>Diabetic retinopathy is associated with periodontal disease. </a:t>
              </a:r>
              <a:r>
                <a:rPr lang="en-US" sz="1200" b="1" kern="0" baseline="30000">
                  <a:solidFill>
                    <a:srgbClr val="AA5106"/>
                  </a:solidFill>
                  <a:latin typeface="Constantia"/>
                  <a:ea typeface="Constantia"/>
                  <a:cs typeface="Constantia"/>
                  <a:sym typeface="Constantia"/>
                </a:rPr>
                <a:t>18</a:t>
              </a:r>
              <a:endParaRPr sz="1400" kern="0">
                <a:solidFill>
                  <a:srgbClr val="000000"/>
                </a:solidFill>
                <a:latin typeface="Arial"/>
                <a:cs typeface="Arial"/>
                <a:sym typeface="Arial"/>
              </a:endParaRPr>
            </a:p>
          </p:txBody>
        </p:sp>
        <p:sp>
          <p:nvSpPr>
            <p:cNvPr id="455" name="Google Shape;455;p47"/>
            <p:cNvSpPr txBox="1"/>
            <p:nvPr/>
          </p:nvSpPr>
          <p:spPr>
            <a:xfrm>
              <a:off x="6629400" y="3410633"/>
              <a:ext cx="2329870" cy="506241"/>
            </a:xfrm>
            <a:prstGeom prst="rect">
              <a:avLst/>
            </a:prstGeom>
            <a:noFill/>
            <a:ln>
              <a:noFill/>
            </a:ln>
          </p:spPr>
          <p:txBody>
            <a:bodyPr spcFirstLastPara="1" wrap="square" lIns="91425" tIns="45700" rIns="91425" bIns="45700" anchor="t" anchorCtr="0">
              <a:noAutofit/>
            </a:bodyPr>
            <a:lstStyle/>
            <a:p>
              <a:pPr>
                <a:buClr>
                  <a:srgbClr val="000000"/>
                </a:buClr>
              </a:pPr>
              <a:r>
                <a:rPr lang="en-US" sz="1200" b="1" kern="0">
                  <a:solidFill>
                    <a:srgbClr val="5F497A"/>
                  </a:solidFill>
                  <a:latin typeface="Constantia"/>
                  <a:ea typeface="Constantia"/>
                  <a:cs typeface="Constantia"/>
                  <a:sym typeface="Constantia"/>
                </a:rPr>
                <a:t>Worsening diabetic retinopathy is associated with elevated diastolic blood pressure. </a:t>
              </a:r>
              <a:r>
                <a:rPr lang="en-US" sz="1200" b="1" kern="0" baseline="30000">
                  <a:solidFill>
                    <a:srgbClr val="5F497A"/>
                  </a:solidFill>
                  <a:latin typeface="Constantia"/>
                  <a:ea typeface="Constantia"/>
                  <a:cs typeface="Constantia"/>
                  <a:sym typeface="Constantia"/>
                </a:rPr>
                <a:t>19</a:t>
              </a:r>
              <a:endParaRPr sz="1400" kern="0">
                <a:solidFill>
                  <a:srgbClr val="000000"/>
                </a:solidFill>
                <a:latin typeface="Arial"/>
                <a:cs typeface="Arial"/>
                <a:sym typeface="Arial"/>
              </a:endParaRPr>
            </a:p>
          </p:txBody>
        </p:sp>
        <p:sp>
          <p:nvSpPr>
            <p:cNvPr id="456" name="Google Shape;456;p47"/>
            <p:cNvSpPr txBox="1"/>
            <p:nvPr/>
          </p:nvSpPr>
          <p:spPr>
            <a:xfrm>
              <a:off x="5791200" y="1295402"/>
              <a:ext cx="3276599" cy="361601"/>
            </a:xfrm>
            <a:prstGeom prst="rect">
              <a:avLst/>
            </a:prstGeom>
            <a:noFill/>
            <a:ln>
              <a:noFill/>
            </a:ln>
          </p:spPr>
          <p:txBody>
            <a:bodyPr spcFirstLastPara="1" wrap="square" lIns="91425" tIns="45700" rIns="91425" bIns="45700" anchor="t" anchorCtr="0">
              <a:noAutofit/>
            </a:bodyPr>
            <a:lstStyle/>
            <a:p>
              <a:pPr>
                <a:buClr>
                  <a:srgbClr val="000000"/>
                </a:buClr>
              </a:pPr>
              <a:r>
                <a:rPr lang="en-US" sz="1200" b="1" kern="0">
                  <a:solidFill>
                    <a:srgbClr val="17365D"/>
                  </a:solidFill>
                  <a:latin typeface="Constantia"/>
                  <a:ea typeface="Constantia"/>
                  <a:cs typeface="Constantia"/>
                  <a:sym typeface="Constantia"/>
                </a:rPr>
                <a:t>Vision loss due to diabetes is associated with major depression. </a:t>
              </a:r>
              <a:r>
                <a:rPr lang="en-US" sz="1200" b="1" kern="0" baseline="30000">
                  <a:solidFill>
                    <a:srgbClr val="17365D"/>
                  </a:solidFill>
                  <a:latin typeface="Constantia"/>
                  <a:ea typeface="Constantia"/>
                  <a:cs typeface="Constantia"/>
                  <a:sym typeface="Constantia"/>
                </a:rPr>
                <a:t>17</a:t>
              </a:r>
              <a:endParaRPr sz="1400" kern="0">
                <a:solidFill>
                  <a:srgbClr val="000000"/>
                </a:solidFill>
                <a:latin typeface="Arial"/>
                <a:cs typeface="Arial"/>
                <a:sym typeface="Arial"/>
              </a:endParaRPr>
            </a:p>
          </p:txBody>
        </p:sp>
        <p:sp>
          <p:nvSpPr>
            <p:cNvPr id="457" name="Google Shape;457;p47"/>
            <p:cNvSpPr txBox="1"/>
            <p:nvPr/>
          </p:nvSpPr>
          <p:spPr>
            <a:xfrm>
              <a:off x="609598" y="5737431"/>
              <a:ext cx="2971800" cy="506241"/>
            </a:xfrm>
            <a:prstGeom prst="rect">
              <a:avLst/>
            </a:prstGeom>
            <a:noFill/>
            <a:ln>
              <a:noFill/>
            </a:ln>
          </p:spPr>
          <p:txBody>
            <a:bodyPr spcFirstLastPara="1" wrap="square" lIns="91425" tIns="45700" rIns="91425" bIns="45700" anchor="t" anchorCtr="0">
              <a:noAutofit/>
            </a:bodyPr>
            <a:lstStyle/>
            <a:p>
              <a:pPr>
                <a:buClr>
                  <a:srgbClr val="000000"/>
                </a:buClr>
              </a:pPr>
              <a:r>
                <a:rPr lang="en-US" sz="1200" b="1" kern="0" dirty="0">
                  <a:solidFill>
                    <a:srgbClr val="AA5106"/>
                  </a:solidFill>
                  <a:latin typeface="Constantia"/>
                  <a:ea typeface="Constantia"/>
                  <a:cs typeface="Constantia"/>
                  <a:sym typeface="Constantia"/>
                </a:rPr>
                <a:t>Signs of diabetes detected in the eye are associated with peripheral neuropathies of the foot and foot ulcers. </a:t>
              </a:r>
              <a:r>
                <a:rPr lang="en-US" sz="1200" b="1" kern="0" baseline="30000" dirty="0">
                  <a:solidFill>
                    <a:srgbClr val="AA5106"/>
                  </a:solidFill>
                  <a:latin typeface="Constantia"/>
                  <a:ea typeface="Constantia"/>
                  <a:cs typeface="Constantia"/>
                  <a:sym typeface="Constantia"/>
                </a:rPr>
                <a:t>22</a:t>
              </a:r>
              <a:endParaRPr sz="1400" kern="0" dirty="0">
                <a:solidFill>
                  <a:srgbClr val="000000"/>
                </a:solidFill>
                <a:latin typeface="Arial"/>
                <a:cs typeface="Arial"/>
                <a:sym typeface="Arial"/>
              </a:endParaRPr>
            </a:p>
          </p:txBody>
        </p:sp>
        <p:sp>
          <p:nvSpPr>
            <p:cNvPr id="458" name="Google Shape;458;p47"/>
            <p:cNvSpPr txBox="1"/>
            <p:nvPr/>
          </p:nvSpPr>
          <p:spPr>
            <a:xfrm>
              <a:off x="546409" y="5094955"/>
              <a:ext cx="2344943" cy="506241"/>
            </a:xfrm>
            <a:prstGeom prst="rect">
              <a:avLst/>
            </a:prstGeom>
            <a:noFill/>
            <a:ln>
              <a:noFill/>
            </a:ln>
          </p:spPr>
          <p:txBody>
            <a:bodyPr spcFirstLastPara="1" wrap="square" lIns="91425" tIns="45700" rIns="91425" bIns="45700" anchor="t" anchorCtr="0">
              <a:noAutofit/>
            </a:bodyPr>
            <a:lstStyle/>
            <a:p>
              <a:pPr>
                <a:buClr>
                  <a:srgbClr val="000000"/>
                </a:buClr>
              </a:pPr>
              <a:r>
                <a:rPr lang="en-US" sz="1200" b="1" kern="0">
                  <a:solidFill>
                    <a:srgbClr val="17365D"/>
                  </a:solidFill>
                  <a:latin typeface="Constantia"/>
                  <a:ea typeface="Constantia"/>
                  <a:cs typeface="Constantia"/>
                  <a:sym typeface="Constantia"/>
                </a:rPr>
                <a:t>Diabetic retinopathy is associated with early kidney disease-Albuminuria. </a:t>
              </a:r>
              <a:r>
                <a:rPr lang="en-US" sz="1200" b="1" kern="0" baseline="30000">
                  <a:solidFill>
                    <a:srgbClr val="17365D"/>
                  </a:solidFill>
                  <a:latin typeface="Constantia"/>
                  <a:ea typeface="Constantia"/>
                  <a:cs typeface="Constantia"/>
                  <a:sym typeface="Constantia"/>
                </a:rPr>
                <a:t>23</a:t>
              </a:r>
              <a:endParaRPr sz="1400" kern="0">
                <a:solidFill>
                  <a:srgbClr val="000000"/>
                </a:solidFill>
                <a:latin typeface="Arial"/>
                <a:cs typeface="Arial"/>
                <a:sym typeface="Arial"/>
              </a:endParaRPr>
            </a:p>
          </p:txBody>
        </p:sp>
        <p:sp>
          <p:nvSpPr>
            <p:cNvPr id="459" name="Google Shape;459;p47"/>
            <p:cNvSpPr txBox="1"/>
            <p:nvPr/>
          </p:nvSpPr>
          <p:spPr>
            <a:xfrm>
              <a:off x="287266" y="3984659"/>
              <a:ext cx="2258300" cy="602667"/>
            </a:xfrm>
            <a:prstGeom prst="rect">
              <a:avLst/>
            </a:prstGeom>
            <a:noFill/>
            <a:ln>
              <a:noFill/>
            </a:ln>
          </p:spPr>
          <p:txBody>
            <a:bodyPr spcFirstLastPara="1" wrap="square" lIns="91425" tIns="45700" rIns="91425" bIns="45700" anchor="t" anchorCtr="0">
              <a:noAutofit/>
            </a:bodyPr>
            <a:lstStyle/>
            <a:p>
              <a:pPr>
                <a:buClr>
                  <a:srgbClr val="000000"/>
                </a:buClr>
              </a:pPr>
              <a:r>
                <a:rPr lang="en-US" sz="1200" b="1" kern="0" dirty="0">
                  <a:solidFill>
                    <a:srgbClr val="5F497A"/>
                  </a:solidFill>
                  <a:latin typeface="Constantia"/>
                  <a:ea typeface="Constantia"/>
                  <a:cs typeface="Constantia"/>
                  <a:sym typeface="Constantia"/>
                </a:rPr>
                <a:t>Retinal plaque signals obstructive vascular disease of the heart or carotid artery. </a:t>
              </a:r>
              <a:r>
                <a:rPr lang="en-US" sz="1200" b="1" kern="0" baseline="30000" dirty="0">
                  <a:solidFill>
                    <a:srgbClr val="5F497A"/>
                  </a:solidFill>
                  <a:latin typeface="Constantia"/>
                  <a:ea typeface="Constantia"/>
                  <a:cs typeface="Constantia"/>
                  <a:sym typeface="Constantia"/>
                </a:rPr>
                <a:t>24</a:t>
              </a:r>
              <a:endParaRPr sz="1400" kern="0" dirty="0">
                <a:solidFill>
                  <a:srgbClr val="000000"/>
                </a:solidFill>
                <a:latin typeface="Arial"/>
                <a:cs typeface="Arial"/>
                <a:sym typeface="Arial"/>
              </a:endParaRPr>
            </a:p>
          </p:txBody>
        </p:sp>
        <p:cxnSp>
          <p:nvCxnSpPr>
            <p:cNvPr id="460" name="Google Shape;460;p47"/>
            <p:cNvCxnSpPr/>
            <p:nvPr/>
          </p:nvCxnSpPr>
          <p:spPr>
            <a:xfrm>
              <a:off x="2891352" y="3588098"/>
              <a:ext cx="0" cy="323166"/>
            </a:xfrm>
            <a:prstGeom prst="straightConnector1">
              <a:avLst/>
            </a:prstGeom>
            <a:noFill/>
            <a:ln w="44450" cap="flat" cmpd="sng">
              <a:solidFill>
                <a:schemeClr val="accent1"/>
              </a:solidFill>
              <a:prstDash val="solid"/>
              <a:round/>
              <a:headEnd type="none" w="sm" len="sm"/>
              <a:tailEnd type="stealth" w="med" len="med"/>
            </a:ln>
          </p:spPr>
        </p:cxnSp>
        <p:sp>
          <p:nvSpPr>
            <p:cNvPr id="461" name="Google Shape;461;p47"/>
            <p:cNvSpPr txBox="1"/>
            <p:nvPr/>
          </p:nvSpPr>
          <p:spPr>
            <a:xfrm>
              <a:off x="-1074919" y="1164110"/>
              <a:ext cx="3829005" cy="1827624"/>
            </a:xfrm>
            <a:prstGeom prst="rect">
              <a:avLst/>
            </a:prstGeom>
            <a:noFill/>
            <a:ln>
              <a:noFill/>
            </a:ln>
          </p:spPr>
          <p:txBody>
            <a:bodyPr spcFirstLastPara="1" wrap="square" lIns="91425" tIns="45700" rIns="91425" bIns="45700" anchor="t" anchorCtr="0">
              <a:noAutofit/>
            </a:bodyPr>
            <a:lstStyle/>
            <a:p>
              <a:pPr algn="ctr">
                <a:buClr>
                  <a:srgbClr val="000000"/>
                </a:buClr>
              </a:pPr>
              <a:r>
                <a:rPr lang="en-US" sz="2800" b="1" kern="0" dirty="0">
                  <a:solidFill>
                    <a:srgbClr val="000000"/>
                  </a:solidFill>
                  <a:latin typeface="Constantia"/>
                  <a:ea typeface="Constantia"/>
                  <a:cs typeface="Constantia"/>
                  <a:sym typeface="Constantia"/>
                </a:rPr>
                <a:t>Diabetes: brain, eyes, and neuropathy issues can affect hearing </a:t>
              </a:r>
            </a:p>
            <a:p>
              <a:pPr algn="ctr">
                <a:buClr>
                  <a:srgbClr val="000000"/>
                </a:buClr>
              </a:pPr>
              <a:r>
                <a:rPr lang="en-US" sz="2800" b="1" kern="0" dirty="0">
                  <a:solidFill>
                    <a:srgbClr val="000000"/>
                  </a:solidFill>
                  <a:latin typeface="Constantia"/>
                  <a:ea typeface="Constantia"/>
                  <a:cs typeface="Constantia"/>
                  <a:sym typeface="Constantia"/>
                </a:rPr>
                <a:t>and balance</a:t>
              </a:r>
              <a:endParaRPr sz="2800" b="1" kern="0" baseline="30000" dirty="0">
                <a:solidFill>
                  <a:srgbClr val="000000"/>
                </a:solidFill>
                <a:latin typeface="Constantia"/>
                <a:ea typeface="Constantia"/>
                <a:cs typeface="Constantia"/>
                <a:sym typeface="Constantia"/>
              </a:endParaRPr>
            </a:p>
          </p:txBody>
        </p:sp>
        <p:cxnSp>
          <p:nvCxnSpPr>
            <p:cNvPr id="462" name="Google Shape;462;p47"/>
            <p:cNvCxnSpPr/>
            <p:nvPr/>
          </p:nvCxnSpPr>
          <p:spPr>
            <a:xfrm rot="10800000">
              <a:off x="2891352" y="2667000"/>
              <a:ext cx="0" cy="381000"/>
            </a:xfrm>
            <a:prstGeom prst="straightConnector1">
              <a:avLst/>
            </a:prstGeom>
            <a:noFill/>
            <a:ln w="44450" cap="flat" cmpd="sng">
              <a:solidFill>
                <a:schemeClr val="accent1"/>
              </a:solidFill>
              <a:prstDash val="solid"/>
              <a:round/>
              <a:headEnd type="none" w="sm" len="sm"/>
              <a:tailEnd type="stealth" w="med" len="med"/>
            </a:ln>
          </p:spPr>
        </p:cxnSp>
        <p:sp>
          <p:nvSpPr>
            <p:cNvPr id="463" name="Google Shape;463;p47"/>
            <p:cNvSpPr/>
            <p:nvPr/>
          </p:nvSpPr>
          <p:spPr>
            <a:xfrm>
              <a:off x="259772" y="2872450"/>
              <a:ext cx="2466171" cy="784966"/>
            </a:xfrm>
            <a:prstGeom prst="rightArrow">
              <a:avLst>
                <a:gd name="adj1" fmla="val 58103"/>
                <a:gd name="adj2" fmla="val 36832"/>
              </a:avLst>
            </a:prstGeom>
            <a:solidFill>
              <a:srgbClr val="366092"/>
            </a:solidFill>
            <a:ln w="10775"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pPr>
              <a:r>
                <a:rPr lang="en-US" sz="1600" b="1" kern="0">
                  <a:solidFill>
                    <a:srgbClr val="FFFFFF"/>
                  </a:solidFill>
                  <a:latin typeface="Constantia"/>
                  <a:ea typeface="Constantia"/>
                  <a:cs typeface="Constantia"/>
                  <a:sym typeface="Constantia"/>
                </a:rPr>
                <a:t>Comprehensive Eye Exam</a:t>
              </a:r>
              <a:endParaRPr sz="1400" kern="0">
                <a:solidFill>
                  <a:srgbClr val="000000"/>
                </a:solidFill>
                <a:latin typeface="Arial"/>
                <a:cs typeface="Arial"/>
                <a:sym typeface="Arial"/>
              </a:endParaRPr>
            </a:p>
          </p:txBody>
        </p:sp>
        <p:cxnSp>
          <p:nvCxnSpPr>
            <p:cNvPr id="464" name="Google Shape;464;p47"/>
            <p:cNvCxnSpPr/>
            <p:nvPr/>
          </p:nvCxnSpPr>
          <p:spPr>
            <a:xfrm>
              <a:off x="3287486" y="3421036"/>
              <a:ext cx="2103120" cy="2228167"/>
            </a:xfrm>
            <a:prstGeom prst="bentConnector3">
              <a:avLst>
                <a:gd name="adj1" fmla="val -71566"/>
              </a:avLst>
            </a:prstGeom>
            <a:noFill/>
            <a:ln w="44450" cap="flat" cmpd="sng">
              <a:solidFill>
                <a:schemeClr val="accent1"/>
              </a:solidFill>
              <a:prstDash val="solid"/>
              <a:round/>
              <a:headEnd type="none" w="sm" len="sm"/>
              <a:tailEnd type="stealth" w="med" len="med"/>
            </a:ln>
          </p:spPr>
        </p:cxnSp>
      </p:grpSp>
      <p:sp>
        <p:nvSpPr>
          <p:cNvPr id="465" name="Google Shape;465;p47"/>
          <p:cNvSpPr/>
          <p:nvPr/>
        </p:nvSpPr>
        <p:spPr>
          <a:xfrm>
            <a:off x="57160" y="4153337"/>
            <a:ext cx="2656188" cy="1077300"/>
          </a:xfrm>
          <a:prstGeom prst="rect">
            <a:avLst/>
          </a:prstGeom>
          <a:noFill/>
          <a:ln>
            <a:noFill/>
          </a:ln>
        </p:spPr>
        <p:txBody>
          <a:bodyPr spcFirstLastPara="1" wrap="square" lIns="91425" tIns="45700" rIns="91425" bIns="45700" anchor="t" anchorCtr="0">
            <a:noAutofit/>
          </a:bodyPr>
          <a:lstStyle/>
          <a:p>
            <a:pPr>
              <a:buClr>
                <a:srgbClr val="000000"/>
              </a:buClr>
            </a:pPr>
            <a:r>
              <a:rPr lang="en-US" sz="1600" kern="0" dirty="0">
                <a:solidFill>
                  <a:srgbClr val="000000"/>
                </a:solidFill>
                <a:latin typeface="Constantia"/>
                <a:ea typeface="Constantia"/>
                <a:cs typeface="Constantia"/>
                <a:sym typeface="Constantia"/>
              </a:rPr>
              <a:t>References available  by request: Michael R. </a:t>
            </a:r>
            <a:r>
              <a:rPr lang="en-US" sz="1600" kern="0" dirty="0" err="1">
                <a:solidFill>
                  <a:srgbClr val="000000"/>
                </a:solidFill>
                <a:latin typeface="Constantia"/>
                <a:ea typeface="Constantia"/>
                <a:cs typeface="Constantia"/>
                <a:sym typeface="Constantia"/>
              </a:rPr>
              <a:t>Dueñas</a:t>
            </a:r>
            <a:r>
              <a:rPr lang="en-US" sz="1600" kern="0" dirty="0">
                <a:solidFill>
                  <a:srgbClr val="000000"/>
                </a:solidFill>
                <a:latin typeface="Constantia"/>
                <a:ea typeface="Constantia"/>
                <a:cs typeface="Constantia"/>
                <a:sym typeface="Constantia"/>
              </a:rPr>
              <a:t> OD, FNAP, AOA Chief Public Health Officer, </a:t>
            </a:r>
            <a:r>
              <a:rPr lang="en-US" sz="1600" kern="0" dirty="0" err="1">
                <a:solidFill>
                  <a:srgbClr val="000000"/>
                </a:solidFill>
                <a:latin typeface="Constantia"/>
                <a:ea typeface="Constantia"/>
                <a:cs typeface="Constantia"/>
                <a:sym typeface="Constantia"/>
              </a:rPr>
              <a:t>mduenas@aoa.org</a:t>
            </a:r>
            <a:endParaRPr sz="1400" kern="0" dirty="0">
              <a:solidFill>
                <a:srgbClr val="000000"/>
              </a:solidFill>
              <a:latin typeface="Arial"/>
              <a:cs typeface="Arial"/>
              <a:sym typeface="Arial"/>
            </a:endParaRPr>
          </a:p>
        </p:txBody>
      </p:sp>
      <p:sp>
        <p:nvSpPr>
          <p:cNvPr id="466" name="Google Shape;466;p47"/>
          <p:cNvSpPr txBox="1">
            <a:spLocks noGrp="1"/>
          </p:cNvSpPr>
          <p:nvPr>
            <p:ph type="ftr" idx="11"/>
          </p:nvPr>
        </p:nvSpPr>
        <p:spPr>
          <a:xfrm>
            <a:off x="130900" y="5611218"/>
            <a:ext cx="8288400" cy="180900"/>
          </a:xfrm>
          <a:prstGeom prst="rect">
            <a:avLst/>
          </a:prstGeom>
          <a:noFill/>
          <a:ln>
            <a:noFill/>
          </a:ln>
        </p:spPr>
        <p:txBody>
          <a:bodyPr spcFirstLastPara="1" wrap="square" lIns="121875" tIns="60925" rIns="121875" bIns="60925" anchor="ctr" anchorCtr="0">
            <a:noAutofit/>
          </a:bodyPr>
          <a:lstStyle/>
          <a:p>
            <a:pPr>
              <a:buClr>
                <a:srgbClr val="000000"/>
              </a:buClr>
            </a:pPr>
            <a:r>
              <a:rPr lang="en-US" kern="0">
                <a:solidFill>
                  <a:srgbClr val="000000"/>
                </a:solidFill>
              </a:rPr>
              <a:t>www.theaudiologyproject.com </a:t>
            </a:r>
            <a:endParaRPr kern="0">
              <a:solidFill>
                <a:srgbClr val="000000"/>
              </a:solidFill>
            </a:endParaRPr>
          </a:p>
        </p:txBody>
      </p:sp>
      <p:sp>
        <p:nvSpPr>
          <p:cNvPr id="467" name="Google Shape;467;p47"/>
          <p:cNvSpPr txBox="1">
            <a:spLocks noGrp="1"/>
          </p:cNvSpPr>
          <p:nvPr>
            <p:ph type="sldNum" idx="12"/>
          </p:nvPr>
        </p:nvSpPr>
        <p:spPr>
          <a:xfrm>
            <a:off x="11073104" y="6448425"/>
            <a:ext cx="812700" cy="180900"/>
          </a:xfrm>
          <a:prstGeom prst="rect">
            <a:avLst/>
          </a:prstGeom>
          <a:noFill/>
          <a:ln>
            <a:noFill/>
          </a:ln>
        </p:spPr>
        <p:txBody>
          <a:bodyPr spcFirstLastPara="1" wrap="square" lIns="121875" tIns="60925" rIns="121875" bIns="60925" anchor="ctr" anchorCtr="0">
            <a:noAutofit/>
          </a:bodyPr>
          <a:lstStyle/>
          <a:p>
            <a:pPr>
              <a:buClr>
                <a:srgbClr val="000000"/>
              </a:buClr>
            </a:pPr>
            <a:fld id="{00000000-1234-1234-1234-123412341234}" type="slidenum">
              <a:rPr lang="en-US" kern="0">
                <a:solidFill>
                  <a:srgbClr val="000000"/>
                </a:solidFill>
              </a:rPr>
              <a:pPr>
                <a:buClr>
                  <a:srgbClr val="000000"/>
                </a:buClr>
              </a:pPr>
              <a:t>5</a:t>
            </a:fld>
            <a:endParaRPr kern="0">
              <a:solidFill>
                <a:srgbClr val="000000"/>
              </a:solidFill>
            </a:endParaRPr>
          </a:p>
        </p:txBody>
      </p:sp>
      <p:sp>
        <p:nvSpPr>
          <p:cNvPr id="3" name="TextBox 2">
            <a:extLst>
              <a:ext uri="{FF2B5EF4-FFF2-40B4-BE49-F238E27FC236}">
                <a16:creationId xmlns:a16="http://schemas.microsoft.com/office/drawing/2014/main" id="{458FCA77-2C90-7852-9C2C-887B12EA8963}"/>
              </a:ext>
            </a:extLst>
          </p:cNvPr>
          <p:cNvSpPr txBox="1"/>
          <p:nvPr/>
        </p:nvSpPr>
        <p:spPr>
          <a:xfrm>
            <a:off x="3087974" y="3240586"/>
            <a:ext cx="6175946" cy="369332"/>
          </a:xfrm>
          <a:prstGeom prst="rect">
            <a:avLst/>
          </a:prstGeom>
          <a:noFill/>
        </p:spPr>
        <p:txBody>
          <a:bodyPr wrap="square">
            <a:spAutoFit/>
          </a:bodyPr>
          <a:lstStyle/>
          <a:p>
            <a:r>
              <a:rPr lang="en-US" b="0" dirty="0">
                <a:effectLst/>
              </a:rPr>
              <a:t> </a:t>
            </a:r>
            <a:endParaRPr lang="en-US" dirty="0"/>
          </a:p>
        </p:txBody>
      </p:sp>
      <p:sp>
        <p:nvSpPr>
          <p:cNvPr id="5" name="TextBox 4">
            <a:extLst>
              <a:ext uri="{FF2B5EF4-FFF2-40B4-BE49-F238E27FC236}">
                <a16:creationId xmlns:a16="http://schemas.microsoft.com/office/drawing/2014/main" id="{8E8FFAF0-5B2A-D175-CDB5-EA14F6CC88A1}"/>
              </a:ext>
            </a:extLst>
          </p:cNvPr>
          <p:cNvSpPr txBox="1"/>
          <p:nvPr/>
        </p:nvSpPr>
        <p:spPr>
          <a:xfrm>
            <a:off x="3087974" y="3240586"/>
            <a:ext cx="6175946" cy="369332"/>
          </a:xfrm>
          <a:prstGeom prst="rect">
            <a:avLst/>
          </a:prstGeom>
          <a:noFill/>
        </p:spPr>
        <p:txBody>
          <a:bodyPr wrap="square">
            <a:spAutoFit/>
          </a:bodyPr>
          <a:lstStyle/>
          <a:p>
            <a:r>
              <a:rPr lang="en-US" b="0" dirty="0">
                <a:effectLst/>
              </a:rPr>
              <a:t> </a:t>
            </a:r>
            <a:endParaRPr lang="en-US" dirty="0"/>
          </a:p>
        </p:txBody>
      </p:sp>
      <p:sp>
        <p:nvSpPr>
          <p:cNvPr id="7" name="TextBox 6">
            <a:extLst>
              <a:ext uri="{FF2B5EF4-FFF2-40B4-BE49-F238E27FC236}">
                <a16:creationId xmlns:a16="http://schemas.microsoft.com/office/drawing/2014/main" id="{EA3FAE21-B421-05AF-305F-3ADC5A312DA9}"/>
              </a:ext>
            </a:extLst>
          </p:cNvPr>
          <p:cNvSpPr txBox="1"/>
          <p:nvPr/>
        </p:nvSpPr>
        <p:spPr>
          <a:xfrm>
            <a:off x="3087974" y="3240586"/>
            <a:ext cx="6175946" cy="369332"/>
          </a:xfrm>
          <a:prstGeom prst="rect">
            <a:avLst/>
          </a:prstGeom>
          <a:noFill/>
        </p:spPr>
        <p:txBody>
          <a:bodyPr wrap="square">
            <a:spAutoFit/>
          </a:bodyPr>
          <a:lstStyle/>
          <a:p>
            <a:r>
              <a:rPr lang="en-US" b="0" dirty="0">
                <a:effectLst/>
              </a:rPr>
              <a:t> </a:t>
            </a:r>
            <a:endParaRPr lang="en-US" dirty="0"/>
          </a:p>
        </p:txBody>
      </p:sp>
      <p:sp>
        <p:nvSpPr>
          <p:cNvPr id="9" name="TextBox 8">
            <a:extLst>
              <a:ext uri="{FF2B5EF4-FFF2-40B4-BE49-F238E27FC236}">
                <a16:creationId xmlns:a16="http://schemas.microsoft.com/office/drawing/2014/main" id="{A2FB513E-568C-9348-6B24-086B67B71EE1}"/>
              </a:ext>
            </a:extLst>
          </p:cNvPr>
          <p:cNvSpPr txBox="1"/>
          <p:nvPr/>
        </p:nvSpPr>
        <p:spPr>
          <a:xfrm>
            <a:off x="3087974" y="3240586"/>
            <a:ext cx="6175946" cy="369332"/>
          </a:xfrm>
          <a:prstGeom prst="rect">
            <a:avLst/>
          </a:prstGeom>
          <a:noFill/>
        </p:spPr>
        <p:txBody>
          <a:bodyPr wrap="square">
            <a:spAutoFit/>
          </a:bodyPr>
          <a:lstStyle/>
          <a:p>
            <a:r>
              <a:rPr lang="en-US" b="0" dirty="0">
                <a:effectLst/>
              </a:rPr>
              <a:t> </a:t>
            </a:r>
            <a:endParaRPr lang="en-US" dirty="0"/>
          </a:p>
        </p:txBody>
      </p:sp>
      <p:grpSp>
        <p:nvGrpSpPr>
          <p:cNvPr id="2" name="Group 1">
            <a:extLst>
              <a:ext uri="{FF2B5EF4-FFF2-40B4-BE49-F238E27FC236}">
                <a16:creationId xmlns:a16="http://schemas.microsoft.com/office/drawing/2014/main" id="{80CC8D98-A052-2BC4-4671-77E4110BD0F4}"/>
              </a:ext>
            </a:extLst>
          </p:cNvPr>
          <p:cNvGrpSpPr/>
          <p:nvPr/>
        </p:nvGrpSpPr>
        <p:grpSpPr>
          <a:xfrm>
            <a:off x="108557" y="6457806"/>
            <a:ext cx="4117754" cy="338554"/>
            <a:chOff x="403135" y="5286876"/>
            <a:chExt cx="7925319" cy="651604"/>
          </a:xfrm>
        </p:grpSpPr>
        <p:pic>
          <p:nvPicPr>
            <p:cNvPr id="4" name="Picture 3" descr="A blue and white logo with a brain&#10;&#10;Description automatically generated">
              <a:extLst>
                <a:ext uri="{FF2B5EF4-FFF2-40B4-BE49-F238E27FC236}">
                  <a16:creationId xmlns:a16="http://schemas.microsoft.com/office/drawing/2014/main" id="{2DA3B1EB-DAAC-4F01-17A9-C4E81F9A2E57}"/>
                </a:ext>
              </a:extLst>
            </p:cNvPr>
            <p:cNvPicPr>
              <a:picLocks noChangeAspect="1"/>
            </p:cNvPicPr>
            <p:nvPr/>
          </p:nvPicPr>
          <p:blipFill>
            <a:blip r:embed="rId4"/>
            <a:stretch>
              <a:fillRect/>
            </a:stretch>
          </p:blipFill>
          <p:spPr>
            <a:xfrm>
              <a:off x="403135" y="5326314"/>
              <a:ext cx="2373403" cy="570031"/>
            </a:xfrm>
            <a:prstGeom prst="rect">
              <a:avLst/>
            </a:prstGeom>
          </p:spPr>
        </p:pic>
        <p:sp>
          <p:nvSpPr>
            <p:cNvPr id="6" name="TextBox 5">
              <a:extLst>
                <a:ext uri="{FF2B5EF4-FFF2-40B4-BE49-F238E27FC236}">
                  <a16:creationId xmlns:a16="http://schemas.microsoft.com/office/drawing/2014/main" id="{2CA04D03-4D77-1A58-589B-0C3ECD236ED6}"/>
                </a:ext>
              </a:extLst>
            </p:cNvPr>
            <p:cNvSpPr txBox="1"/>
            <p:nvPr/>
          </p:nvSpPr>
          <p:spPr>
            <a:xfrm>
              <a:off x="2855742" y="5286876"/>
              <a:ext cx="5472712" cy="651604"/>
            </a:xfrm>
            <a:prstGeom prst="rect">
              <a:avLst/>
            </a:prstGeom>
            <a:noFill/>
          </p:spPr>
          <p:txBody>
            <a:bodyPr wrap="square" rtlCol="0">
              <a:spAutoFit/>
            </a:bodyPr>
            <a:lstStyle/>
            <a:p>
              <a:r>
                <a:rPr lang="en-US" sz="800" b="1" u="none" strike="noStrike" dirty="0">
                  <a:solidFill>
                    <a:schemeClr val="tx2">
                      <a:lumMod val="10000"/>
                    </a:schemeClr>
                  </a:solidFill>
                  <a:effectLst/>
                  <a:latin typeface="Franklin Gothic Demi" panose="020B0603020102020204" pitchFamily="34" charset="0"/>
                </a:rPr>
                <a:t>North Carolina Building Our Largest </a:t>
              </a:r>
              <a:br>
                <a:rPr lang="en-US" sz="800" b="1" u="none" strike="noStrike" dirty="0">
                  <a:solidFill>
                    <a:schemeClr val="tx2">
                      <a:lumMod val="10000"/>
                    </a:schemeClr>
                  </a:solidFill>
                  <a:effectLst/>
                  <a:latin typeface="Franklin Gothic Demi" panose="020B0603020102020204" pitchFamily="34" charset="0"/>
                </a:rPr>
              </a:br>
              <a:r>
                <a:rPr lang="en-US" sz="800" b="1" u="none" strike="noStrike" dirty="0">
                  <a:solidFill>
                    <a:schemeClr val="tx2">
                      <a:lumMod val="10000"/>
                    </a:schemeClr>
                  </a:solidFill>
                  <a:effectLst/>
                  <a:latin typeface="Franklin Gothic Demi" panose="020B0603020102020204" pitchFamily="34" charset="0"/>
                </a:rPr>
                <a:t>Dementia (NC BOLD) Infrastructure Project</a:t>
              </a:r>
              <a:endParaRPr lang="en-US" sz="800" b="1" dirty="0">
                <a:solidFill>
                  <a:schemeClr val="tx2">
                    <a:lumMod val="10000"/>
                  </a:schemeClr>
                </a:solidFill>
                <a:latin typeface="Franklin Gothic Demi" panose="020B06030201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6E87-F518-C2EA-B4F4-671EAB936342}"/>
              </a:ext>
            </a:extLst>
          </p:cNvPr>
          <p:cNvSpPr>
            <a:spLocks noGrp="1"/>
          </p:cNvSpPr>
          <p:nvPr>
            <p:ph type="title"/>
          </p:nvPr>
        </p:nvSpPr>
        <p:spPr>
          <a:xfrm>
            <a:off x="1274164" y="325369"/>
            <a:ext cx="4377128" cy="2267929"/>
          </a:xfrm>
        </p:spPr>
        <p:txBody>
          <a:bodyPr vert="horz" lIns="91440" tIns="45720" rIns="91440" bIns="45720" rtlCol="0" anchor="b">
            <a:normAutofit/>
          </a:bodyPr>
          <a:lstStyle/>
          <a:p>
            <a:r>
              <a:rPr lang="en-US" sz="4200" b="1" dirty="0"/>
              <a:t>Balance Complaints</a:t>
            </a:r>
            <a:br>
              <a:rPr lang="en-US" sz="4200" dirty="0"/>
            </a:br>
            <a:endParaRPr lang="en-US" sz="4200" dirty="0"/>
          </a:p>
        </p:txBody>
      </p:sp>
      <p:sp>
        <p:nvSpPr>
          <p:cNvPr id="4" name="Text Placeholder 3">
            <a:extLst>
              <a:ext uri="{FF2B5EF4-FFF2-40B4-BE49-F238E27FC236}">
                <a16:creationId xmlns:a16="http://schemas.microsoft.com/office/drawing/2014/main" id="{2D2E014A-FD88-08E6-C792-5CD109ACFDB2}"/>
              </a:ext>
            </a:extLst>
          </p:cNvPr>
          <p:cNvSpPr>
            <a:spLocks noGrp="1"/>
          </p:cNvSpPr>
          <p:nvPr>
            <p:ph type="body" idx="1"/>
          </p:nvPr>
        </p:nvSpPr>
        <p:spPr>
          <a:xfrm>
            <a:off x="302347" y="1968127"/>
            <a:ext cx="4938726" cy="4176195"/>
          </a:xfrm>
        </p:spPr>
        <p:txBody>
          <a:bodyPr vert="horz" lIns="91440" tIns="45720" rIns="91440" bIns="45720" rtlCol="0">
            <a:normAutofit/>
          </a:bodyPr>
          <a:lstStyle/>
          <a:p>
            <a:pPr marL="571500" indent="-342900" fontAlgn="base">
              <a:spcBef>
                <a:spcPts val="0"/>
              </a:spcBef>
            </a:pPr>
            <a:r>
              <a:rPr lang="en-US" sz="2000" b="0" i="0" u="none" strike="noStrike" dirty="0">
                <a:effectLst/>
              </a:rPr>
              <a:t>I woke up and the bed was spinning (BPPV)</a:t>
            </a:r>
          </a:p>
          <a:p>
            <a:pPr marL="571500" indent="-342900" fontAlgn="base">
              <a:spcBef>
                <a:spcPts val="0"/>
              </a:spcBef>
            </a:pPr>
            <a:r>
              <a:rPr lang="en-US" sz="2000" b="0" i="0" u="none" strike="noStrike" dirty="0">
                <a:effectLst/>
              </a:rPr>
              <a:t>I had constant spinning and nausea for about 3 days (Vestibular neuronitis)</a:t>
            </a:r>
          </a:p>
          <a:p>
            <a:pPr marL="571500" indent="-342900" fontAlgn="base">
              <a:spcBef>
                <a:spcPts val="480"/>
              </a:spcBef>
            </a:pPr>
            <a:r>
              <a:rPr lang="en-US" sz="2000" b="0" i="0" u="none" strike="noStrike" dirty="0">
                <a:effectLst/>
              </a:rPr>
              <a:t>It didn’t matter if I moved or not</a:t>
            </a:r>
          </a:p>
          <a:p>
            <a:pPr marL="571500" indent="-342900">
              <a:spcBef>
                <a:spcPts val="480"/>
              </a:spcBef>
            </a:pPr>
            <a:r>
              <a:rPr lang="en-US" sz="2000" b="0" i="0" u="none" strike="noStrike" dirty="0">
                <a:effectLst/>
              </a:rPr>
              <a:t> (Meniere’s Disease)</a:t>
            </a:r>
            <a:endParaRPr lang="en-US" sz="2000" b="0" dirty="0">
              <a:effectLst/>
            </a:endParaRPr>
          </a:p>
          <a:p>
            <a:pPr marL="571500" indent="-342900" fontAlgn="base">
              <a:spcBef>
                <a:spcPts val="480"/>
              </a:spcBef>
            </a:pPr>
            <a:r>
              <a:rPr lang="en-US" sz="2000" b="0" i="0" u="none" strike="noStrike" dirty="0">
                <a:effectLst/>
              </a:rPr>
              <a:t>I felt a sudden wave come over me (Vestibular Migraine)</a:t>
            </a:r>
          </a:p>
          <a:p>
            <a:pPr marL="571500" indent="-342900" fontAlgn="base">
              <a:spcBef>
                <a:spcPts val="480"/>
              </a:spcBef>
            </a:pPr>
            <a:r>
              <a:rPr lang="en-US" sz="2000" b="0" i="0" u="none" strike="noStrike" dirty="0">
                <a:effectLst/>
              </a:rPr>
              <a:t>If I lose my balance, I just go over    </a:t>
            </a:r>
          </a:p>
          <a:p>
            <a:pPr marL="571500" indent="-342900">
              <a:spcBef>
                <a:spcPts val="480"/>
              </a:spcBef>
            </a:pPr>
            <a:r>
              <a:rPr lang="en-US" sz="2000" b="0" i="0" u="none" strike="noStrike" dirty="0">
                <a:effectLst/>
              </a:rPr>
              <a:t>  (Central Dizziness)</a:t>
            </a:r>
            <a:endParaRPr lang="en-US" sz="2000" b="0" dirty="0">
              <a:effectLst/>
            </a:endParaRPr>
          </a:p>
          <a:p>
            <a:pPr marL="571500" indent="-342900" fontAlgn="base">
              <a:spcBef>
                <a:spcPts val="480"/>
              </a:spcBef>
            </a:pPr>
            <a:r>
              <a:rPr lang="en-US" sz="2000" b="0" i="0" u="none" strike="noStrike" dirty="0">
                <a:effectLst/>
              </a:rPr>
              <a:t>When I get up quickly, I feel like I will faint (Orthostatic Hypertension)</a:t>
            </a:r>
            <a:endParaRPr lang="en-US" sz="1700" dirty="0"/>
          </a:p>
        </p:txBody>
      </p:sp>
      <p:pic>
        <p:nvPicPr>
          <p:cNvPr id="8" name="Content Placeholder 7" descr="A person with his eyes closed and his eyes closed&#10;&#10;Description automatically generated">
            <a:extLst>
              <a:ext uri="{FF2B5EF4-FFF2-40B4-BE49-F238E27FC236}">
                <a16:creationId xmlns:a16="http://schemas.microsoft.com/office/drawing/2014/main" id="{272013ED-3E2C-13D8-B714-45632EC104E7}"/>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tretch/>
        </p:blipFill>
        <p:spPr>
          <a:xfrm>
            <a:off x="4859357" y="1370012"/>
            <a:ext cx="7332643" cy="48808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E5A279A6-0F3A-B5E3-4CBF-131E3A5533AC}"/>
              </a:ext>
            </a:extLst>
          </p:cNvPr>
          <p:cNvSpPr txBox="1"/>
          <p:nvPr/>
        </p:nvSpPr>
        <p:spPr>
          <a:xfrm>
            <a:off x="3046751" y="3240586"/>
            <a:ext cx="6093500" cy="369332"/>
          </a:xfrm>
          <a:prstGeom prst="rect">
            <a:avLst/>
          </a:prstGeom>
          <a:noFill/>
        </p:spPr>
        <p:txBody>
          <a:bodyPr wrap="square">
            <a:spAutoFit/>
          </a:bodyPr>
          <a:lstStyle/>
          <a:p>
            <a:pPr>
              <a:spcAft>
                <a:spcPts val="600"/>
              </a:spcAft>
            </a:pPr>
            <a:r>
              <a:rPr lang="en-US" b="0" dirty="0">
                <a:effectLst/>
              </a:rPr>
              <a:t> </a:t>
            </a:r>
            <a:endParaRPr lang="en-US"/>
          </a:p>
        </p:txBody>
      </p:sp>
      <p:grpSp>
        <p:nvGrpSpPr>
          <p:cNvPr id="3" name="Group 2">
            <a:extLst>
              <a:ext uri="{FF2B5EF4-FFF2-40B4-BE49-F238E27FC236}">
                <a16:creationId xmlns:a16="http://schemas.microsoft.com/office/drawing/2014/main" id="{3138A7E5-52D2-0287-DC9C-8761CDB6E92B}"/>
              </a:ext>
            </a:extLst>
          </p:cNvPr>
          <p:cNvGrpSpPr/>
          <p:nvPr/>
        </p:nvGrpSpPr>
        <p:grpSpPr>
          <a:xfrm>
            <a:off x="108557" y="6457806"/>
            <a:ext cx="4117754" cy="338554"/>
            <a:chOff x="403135" y="5286876"/>
            <a:chExt cx="7925319" cy="651604"/>
          </a:xfrm>
        </p:grpSpPr>
        <p:pic>
          <p:nvPicPr>
            <p:cNvPr id="5" name="Picture 4" descr="A blue and white logo with a brain&#10;&#10;Description automatically generated">
              <a:extLst>
                <a:ext uri="{FF2B5EF4-FFF2-40B4-BE49-F238E27FC236}">
                  <a16:creationId xmlns:a16="http://schemas.microsoft.com/office/drawing/2014/main" id="{01BBB1C5-DC16-617F-E487-51076EEB44A3}"/>
                </a:ext>
              </a:extLst>
            </p:cNvPr>
            <p:cNvPicPr>
              <a:picLocks noChangeAspect="1"/>
            </p:cNvPicPr>
            <p:nvPr/>
          </p:nvPicPr>
          <p:blipFill>
            <a:blip r:embed="rId4"/>
            <a:stretch>
              <a:fillRect/>
            </a:stretch>
          </p:blipFill>
          <p:spPr>
            <a:xfrm>
              <a:off x="403135" y="5326314"/>
              <a:ext cx="2373403" cy="570031"/>
            </a:xfrm>
            <a:prstGeom prst="rect">
              <a:avLst/>
            </a:prstGeom>
          </p:spPr>
        </p:pic>
        <p:sp>
          <p:nvSpPr>
            <p:cNvPr id="7" name="TextBox 6">
              <a:extLst>
                <a:ext uri="{FF2B5EF4-FFF2-40B4-BE49-F238E27FC236}">
                  <a16:creationId xmlns:a16="http://schemas.microsoft.com/office/drawing/2014/main" id="{ED9C760A-7C2A-D461-5590-34C1F4F8C5F7}"/>
                </a:ext>
              </a:extLst>
            </p:cNvPr>
            <p:cNvSpPr txBox="1"/>
            <p:nvPr/>
          </p:nvSpPr>
          <p:spPr>
            <a:xfrm>
              <a:off x="2855742" y="5286876"/>
              <a:ext cx="5472712" cy="651604"/>
            </a:xfrm>
            <a:prstGeom prst="rect">
              <a:avLst/>
            </a:prstGeom>
            <a:noFill/>
          </p:spPr>
          <p:txBody>
            <a:bodyPr wrap="square" rtlCol="0">
              <a:spAutoFit/>
            </a:bodyPr>
            <a:lstStyle/>
            <a:p>
              <a:r>
                <a:rPr lang="en-US" sz="800" b="1" u="none" strike="noStrike" dirty="0">
                  <a:solidFill>
                    <a:schemeClr val="tx2">
                      <a:lumMod val="10000"/>
                    </a:schemeClr>
                  </a:solidFill>
                  <a:effectLst/>
                  <a:latin typeface="Franklin Gothic Demi" panose="020B0603020102020204" pitchFamily="34" charset="0"/>
                </a:rPr>
                <a:t>North Carolina Building Our Largest </a:t>
              </a:r>
              <a:br>
                <a:rPr lang="en-US" sz="800" b="1" u="none" strike="noStrike" dirty="0">
                  <a:solidFill>
                    <a:schemeClr val="tx2">
                      <a:lumMod val="10000"/>
                    </a:schemeClr>
                  </a:solidFill>
                  <a:effectLst/>
                  <a:latin typeface="Franklin Gothic Demi" panose="020B0603020102020204" pitchFamily="34" charset="0"/>
                </a:rPr>
              </a:br>
              <a:r>
                <a:rPr lang="en-US" sz="800" b="1" u="none" strike="noStrike" dirty="0">
                  <a:solidFill>
                    <a:schemeClr val="tx2">
                      <a:lumMod val="10000"/>
                    </a:schemeClr>
                  </a:solidFill>
                  <a:effectLst/>
                  <a:latin typeface="Franklin Gothic Demi" panose="020B0603020102020204" pitchFamily="34" charset="0"/>
                </a:rPr>
                <a:t>Dementia (NC BOLD) Infrastructure Project</a:t>
              </a:r>
              <a:endParaRPr lang="en-US" sz="800" b="1" dirty="0">
                <a:solidFill>
                  <a:schemeClr val="tx2">
                    <a:lumMod val="10000"/>
                  </a:schemeClr>
                </a:solidFill>
                <a:latin typeface="Franklin Gothic Demi" panose="020B0603020102020204" pitchFamily="34" charset="0"/>
              </a:endParaRPr>
            </a:p>
          </p:txBody>
        </p:sp>
      </p:grpSp>
    </p:spTree>
    <p:extLst>
      <p:ext uri="{BB962C8B-B14F-4D97-AF65-F5344CB8AC3E}">
        <p14:creationId xmlns:p14="http://schemas.microsoft.com/office/powerpoint/2010/main" val="46750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9B6E-C02D-401F-932B-EF1A14002EEA}"/>
              </a:ext>
            </a:extLst>
          </p:cNvPr>
          <p:cNvSpPr>
            <a:spLocks noGrp="1"/>
          </p:cNvSpPr>
          <p:nvPr>
            <p:ph type="title"/>
          </p:nvPr>
        </p:nvSpPr>
        <p:spPr>
          <a:xfrm>
            <a:off x="1169232" y="325369"/>
            <a:ext cx="3839449" cy="1956841"/>
          </a:xfrm>
        </p:spPr>
        <p:txBody>
          <a:bodyPr vert="horz" lIns="91440" tIns="45720" rIns="91440" bIns="45720" rtlCol="0" anchor="b">
            <a:normAutofit fontScale="90000"/>
          </a:bodyPr>
          <a:lstStyle/>
          <a:p>
            <a:r>
              <a:rPr lang="en-US" sz="4900" b="1" dirty="0"/>
              <a:t>Hearing Complaints</a:t>
            </a:r>
            <a:br>
              <a:rPr lang="en-US" sz="4200" dirty="0"/>
            </a:br>
            <a:endParaRPr lang="en-US" sz="4200" dirty="0"/>
          </a:p>
        </p:txBody>
      </p:sp>
      <p:sp>
        <p:nvSpPr>
          <p:cNvPr id="4" name="Text Placeholder 3">
            <a:extLst>
              <a:ext uri="{FF2B5EF4-FFF2-40B4-BE49-F238E27FC236}">
                <a16:creationId xmlns:a16="http://schemas.microsoft.com/office/drawing/2014/main" id="{9BBCB71B-F014-0EE6-6F30-F2B263C2980D}"/>
              </a:ext>
            </a:extLst>
          </p:cNvPr>
          <p:cNvSpPr>
            <a:spLocks noGrp="1"/>
          </p:cNvSpPr>
          <p:nvPr>
            <p:ph type="body" idx="1"/>
          </p:nvPr>
        </p:nvSpPr>
        <p:spPr>
          <a:xfrm>
            <a:off x="108557" y="1572688"/>
            <a:ext cx="6367895" cy="4781863"/>
          </a:xfrm>
        </p:spPr>
        <p:txBody>
          <a:bodyPr vert="horz" lIns="91440" tIns="45720" rIns="91440" bIns="45720" rtlCol="0">
            <a:normAutofit/>
          </a:bodyPr>
          <a:lstStyle/>
          <a:p>
            <a:pPr indent="-228600">
              <a:spcBef>
                <a:spcPts val="1200"/>
              </a:spcBef>
              <a:buFont typeface="Arial" panose="020B0604020202020204" pitchFamily="34" charset="0"/>
              <a:buChar char="•"/>
            </a:pPr>
            <a:r>
              <a:rPr lang="en-US" sz="2000" b="0" dirty="0">
                <a:effectLst/>
              </a:rPr>
              <a:t>I r</a:t>
            </a:r>
            <a:r>
              <a:rPr lang="en-US" sz="2000" b="0" i="0" dirty="0">
                <a:effectLst/>
              </a:rPr>
              <a:t>egularly ask people to speak louder</a:t>
            </a:r>
          </a:p>
          <a:p>
            <a:pPr indent="-228600">
              <a:spcBef>
                <a:spcPts val="1200"/>
              </a:spcBef>
              <a:buFont typeface="Arial" panose="020B0604020202020204" pitchFamily="34" charset="0"/>
              <a:buChar char="•"/>
            </a:pPr>
            <a:r>
              <a:rPr lang="en-US" sz="2000" dirty="0"/>
              <a:t>I have t</a:t>
            </a:r>
            <a:r>
              <a:rPr lang="en-US" sz="2000" b="0" i="0" dirty="0">
                <a:effectLst/>
              </a:rPr>
              <a:t>rouble hearing people or children with soft voices</a:t>
            </a:r>
          </a:p>
          <a:p>
            <a:pPr indent="-228600">
              <a:spcBef>
                <a:spcPts val="1200"/>
              </a:spcBef>
              <a:buFont typeface="Arial" panose="020B0604020202020204" pitchFamily="34" charset="0"/>
              <a:buChar char="•"/>
            </a:pPr>
            <a:r>
              <a:rPr lang="en-US" sz="2000" dirty="0"/>
              <a:t>It is d</a:t>
            </a:r>
            <a:r>
              <a:rPr lang="en-US" sz="2000" b="0" i="0" dirty="0">
                <a:effectLst/>
              </a:rPr>
              <a:t>ifficult to follow conversations with multiple people</a:t>
            </a:r>
          </a:p>
          <a:p>
            <a:pPr indent="-228600">
              <a:spcBef>
                <a:spcPts val="1200"/>
              </a:spcBef>
              <a:buFont typeface="Arial" panose="020B0604020202020204" pitchFamily="34" charset="0"/>
              <a:buChar char="•"/>
            </a:pPr>
            <a:r>
              <a:rPr lang="en-US" sz="2000" dirty="0"/>
              <a:t>I t</a:t>
            </a:r>
            <a:r>
              <a:rPr lang="en-US" sz="2000" b="0" i="0" dirty="0">
                <a:effectLst/>
              </a:rPr>
              <a:t>urn up the volume on the TV or other listening devices to hear </a:t>
            </a:r>
            <a:r>
              <a:rPr lang="en-US" sz="2000" dirty="0"/>
              <a:t>and I’m</a:t>
            </a:r>
            <a:r>
              <a:rPr lang="en-US" sz="2000" b="0" i="0" dirty="0">
                <a:effectLst/>
              </a:rPr>
              <a:t> being told that the volume is too loud</a:t>
            </a:r>
          </a:p>
          <a:p>
            <a:pPr indent="-228600">
              <a:spcBef>
                <a:spcPts val="1200"/>
              </a:spcBef>
              <a:buFont typeface="Arial" panose="020B0604020202020204" pitchFamily="34" charset="0"/>
              <a:buChar char="•"/>
            </a:pPr>
            <a:r>
              <a:rPr lang="en-US" sz="2000" dirty="0"/>
              <a:t>I a</a:t>
            </a:r>
            <a:r>
              <a:rPr lang="en-US" sz="2000" b="0" i="0" dirty="0">
                <a:effectLst/>
              </a:rPr>
              <a:t>ssume people who are talking to </a:t>
            </a:r>
            <a:r>
              <a:rPr lang="en-US" sz="2000" dirty="0"/>
              <a:t>me</a:t>
            </a:r>
            <a:r>
              <a:rPr lang="en-US" sz="2000" b="0" i="0" dirty="0">
                <a:effectLst/>
              </a:rPr>
              <a:t> are mumbling</a:t>
            </a:r>
          </a:p>
          <a:p>
            <a:pPr indent="-228600">
              <a:spcBef>
                <a:spcPts val="1200"/>
              </a:spcBef>
              <a:buFont typeface="Arial" panose="020B0604020202020204" pitchFamily="34" charset="0"/>
              <a:buChar char="•"/>
            </a:pPr>
            <a:r>
              <a:rPr lang="en-US" sz="2000" dirty="0"/>
              <a:t>I have d</a:t>
            </a:r>
            <a:r>
              <a:rPr lang="en-US" sz="2000" b="0" i="0" dirty="0">
                <a:effectLst/>
              </a:rPr>
              <a:t>ifficulty hearing in noisy places, restaurants, public transportation, </a:t>
            </a:r>
            <a:r>
              <a:rPr lang="en-US" sz="2000" b="0" i="0" dirty="0" err="1">
                <a:effectLst/>
              </a:rPr>
              <a:t>etc</a:t>
            </a:r>
            <a:endParaRPr lang="en-US" sz="1500" dirty="0"/>
          </a:p>
        </p:txBody>
      </p:sp>
      <p:pic>
        <p:nvPicPr>
          <p:cNvPr id="6" name="Content Placeholder 5" descr="A child whispering to a person's ear&#10;&#10;Description automatically generated">
            <a:extLst>
              <a:ext uri="{FF2B5EF4-FFF2-40B4-BE49-F238E27FC236}">
                <a16:creationId xmlns:a16="http://schemas.microsoft.com/office/drawing/2014/main" id="{EC7907D3-B07F-0F72-CCF7-166CEA8C9EF4}"/>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tretch/>
        </p:blipFill>
        <p:spPr>
          <a:xfrm>
            <a:off x="6889997" y="96141"/>
            <a:ext cx="5302004" cy="65594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pSp>
        <p:nvGrpSpPr>
          <p:cNvPr id="3" name="Group 2">
            <a:extLst>
              <a:ext uri="{FF2B5EF4-FFF2-40B4-BE49-F238E27FC236}">
                <a16:creationId xmlns:a16="http://schemas.microsoft.com/office/drawing/2014/main" id="{C067D1CC-A318-5EF7-EE65-28548FB7EE04}"/>
              </a:ext>
            </a:extLst>
          </p:cNvPr>
          <p:cNvGrpSpPr/>
          <p:nvPr/>
        </p:nvGrpSpPr>
        <p:grpSpPr>
          <a:xfrm>
            <a:off x="108557" y="6457806"/>
            <a:ext cx="4117754" cy="338554"/>
            <a:chOff x="403135" y="5286876"/>
            <a:chExt cx="7925319" cy="651604"/>
          </a:xfrm>
        </p:grpSpPr>
        <p:pic>
          <p:nvPicPr>
            <p:cNvPr id="5" name="Picture 4" descr="A blue and white logo with a brain&#10;&#10;Description automatically generated">
              <a:extLst>
                <a:ext uri="{FF2B5EF4-FFF2-40B4-BE49-F238E27FC236}">
                  <a16:creationId xmlns:a16="http://schemas.microsoft.com/office/drawing/2014/main" id="{2EC2C8AA-9518-0FB7-6316-DFD8C1718D12}"/>
                </a:ext>
              </a:extLst>
            </p:cNvPr>
            <p:cNvPicPr>
              <a:picLocks noChangeAspect="1"/>
            </p:cNvPicPr>
            <p:nvPr/>
          </p:nvPicPr>
          <p:blipFill>
            <a:blip r:embed="rId4"/>
            <a:stretch>
              <a:fillRect/>
            </a:stretch>
          </p:blipFill>
          <p:spPr>
            <a:xfrm>
              <a:off x="403135" y="5326314"/>
              <a:ext cx="2373403" cy="570031"/>
            </a:xfrm>
            <a:prstGeom prst="rect">
              <a:avLst/>
            </a:prstGeom>
          </p:spPr>
        </p:pic>
        <p:sp>
          <p:nvSpPr>
            <p:cNvPr id="7" name="TextBox 6">
              <a:extLst>
                <a:ext uri="{FF2B5EF4-FFF2-40B4-BE49-F238E27FC236}">
                  <a16:creationId xmlns:a16="http://schemas.microsoft.com/office/drawing/2014/main" id="{F5FF6872-3681-2946-E3B1-0FFA399C0E66}"/>
                </a:ext>
              </a:extLst>
            </p:cNvPr>
            <p:cNvSpPr txBox="1"/>
            <p:nvPr/>
          </p:nvSpPr>
          <p:spPr>
            <a:xfrm>
              <a:off x="2855742" y="5286876"/>
              <a:ext cx="5472712" cy="651604"/>
            </a:xfrm>
            <a:prstGeom prst="rect">
              <a:avLst/>
            </a:prstGeom>
            <a:noFill/>
          </p:spPr>
          <p:txBody>
            <a:bodyPr wrap="square" rtlCol="0">
              <a:spAutoFit/>
            </a:bodyPr>
            <a:lstStyle/>
            <a:p>
              <a:r>
                <a:rPr lang="en-US" sz="800" b="1" u="none" strike="noStrike" dirty="0">
                  <a:solidFill>
                    <a:schemeClr val="tx2">
                      <a:lumMod val="10000"/>
                    </a:schemeClr>
                  </a:solidFill>
                  <a:effectLst/>
                  <a:latin typeface="Franklin Gothic Demi" panose="020B0603020102020204" pitchFamily="34" charset="0"/>
                </a:rPr>
                <a:t>North Carolina Building Our Largest </a:t>
              </a:r>
              <a:br>
                <a:rPr lang="en-US" sz="800" b="1" u="none" strike="noStrike" dirty="0">
                  <a:solidFill>
                    <a:schemeClr val="tx2">
                      <a:lumMod val="10000"/>
                    </a:schemeClr>
                  </a:solidFill>
                  <a:effectLst/>
                  <a:latin typeface="Franklin Gothic Demi" panose="020B0603020102020204" pitchFamily="34" charset="0"/>
                </a:rPr>
              </a:br>
              <a:r>
                <a:rPr lang="en-US" sz="800" b="1" u="none" strike="noStrike" dirty="0">
                  <a:solidFill>
                    <a:schemeClr val="tx2">
                      <a:lumMod val="10000"/>
                    </a:schemeClr>
                  </a:solidFill>
                  <a:effectLst/>
                  <a:latin typeface="Franklin Gothic Demi" panose="020B0603020102020204" pitchFamily="34" charset="0"/>
                </a:rPr>
                <a:t>Dementia (NC BOLD) Infrastructure Project</a:t>
              </a:r>
              <a:endParaRPr lang="en-US" sz="800" b="1" dirty="0">
                <a:solidFill>
                  <a:schemeClr val="tx2">
                    <a:lumMod val="10000"/>
                  </a:schemeClr>
                </a:solidFill>
                <a:latin typeface="Franklin Gothic Demi" panose="020B0603020102020204" pitchFamily="34" charset="0"/>
              </a:endParaRPr>
            </a:p>
          </p:txBody>
        </p:sp>
      </p:grpSp>
    </p:spTree>
    <p:extLst>
      <p:ext uri="{BB962C8B-B14F-4D97-AF65-F5344CB8AC3E}">
        <p14:creationId xmlns:p14="http://schemas.microsoft.com/office/powerpoint/2010/main" val="12344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375E-D094-CC08-33FB-662DBF56A334}"/>
              </a:ext>
            </a:extLst>
          </p:cNvPr>
          <p:cNvSpPr>
            <a:spLocks noGrp="1"/>
          </p:cNvSpPr>
          <p:nvPr>
            <p:ph type="title"/>
          </p:nvPr>
        </p:nvSpPr>
        <p:spPr>
          <a:xfrm>
            <a:off x="1079292" y="365125"/>
            <a:ext cx="10276096" cy="1325563"/>
          </a:xfrm>
        </p:spPr>
        <p:txBody>
          <a:bodyPr/>
          <a:lstStyle/>
          <a:p>
            <a:r>
              <a:rPr lang="en-US" b="1" dirty="0"/>
              <a:t>Hearing Aids are a Cool Fix for Hearing Issues</a:t>
            </a:r>
            <a:br>
              <a:rPr lang="en-US" b="1" dirty="0"/>
            </a:br>
            <a:endParaRPr lang="en-US" b="1" dirty="0"/>
          </a:p>
        </p:txBody>
      </p:sp>
      <p:sp>
        <p:nvSpPr>
          <p:cNvPr id="3" name="Text Placeholder 2">
            <a:extLst>
              <a:ext uri="{FF2B5EF4-FFF2-40B4-BE49-F238E27FC236}">
                <a16:creationId xmlns:a16="http://schemas.microsoft.com/office/drawing/2014/main" id="{6D5AC0AA-8D93-0FEF-D6F9-AFCCF1A6B5E0}"/>
              </a:ext>
            </a:extLst>
          </p:cNvPr>
          <p:cNvSpPr>
            <a:spLocks noGrp="1"/>
          </p:cNvSpPr>
          <p:nvPr>
            <p:ph type="body" idx="1"/>
          </p:nvPr>
        </p:nvSpPr>
        <p:spPr>
          <a:xfrm>
            <a:off x="269824" y="1409075"/>
            <a:ext cx="5727752" cy="974362"/>
          </a:xfrm>
        </p:spPr>
        <p:txBody>
          <a:bodyPr/>
          <a:lstStyle/>
          <a:p>
            <a:r>
              <a:rPr lang="en-US" dirty="0"/>
              <a:t>Prescriptive fittings will: </a:t>
            </a:r>
          </a:p>
          <a:p>
            <a:endParaRPr lang="en-US" dirty="0"/>
          </a:p>
        </p:txBody>
      </p:sp>
      <p:graphicFrame>
        <p:nvGraphicFramePr>
          <p:cNvPr id="10" name="Content Placeholder 3">
            <a:extLst>
              <a:ext uri="{FF2B5EF4-FFF2-40B4-BE49-F238E27FC236}">
                <a16:creationId xmlns:a16="http://schemas.microsoft.com/office/drawing/2014/main" id="{E85DCF50-1682-7C72-9005-26FFA00A1DE2}"/>
              </a:ext>
            </a:extLst>
          </p:cNvPr>
          <p:cNvGraphicFramePr>
            <a:graphicFrameLocks noGrp="1"/>
          </p:cNvGraphicFramePr>
          <p:nvPr>
            <p:ph sz="half" idx="2"/>
            <p:extLst>
              <p:ext uri="{D42A27DB-BD31-4B8C-83A1-F6EECF244321}">
                <p14:modId xmlns:p14="http://schemas.microsoft.com/office/powerpoint/2010/main" val="2931705371"/>
              </p:ext>
            </p:extLst>
          </p:nvPr>
        </p:nvGraphicFramePr>
        <p:xfrm>
          <a:off x="181132" y="1709680"/>
          <a:ext cx="6527306" cy="464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7" descr="A close-up of a person's ear&#10;&#10;Description automatically generated">
            <a:extLst>
              <a:ext uri="{FF2B5EF4-FFF2-40B4-BE49-F238E27FC236}">
                <a16:creationId xmlns:a16="http://schemas.microsoft.com/office/drawing/2014/main" id="{F51FEEEE-5471-49BE-801A-4CE3039F4EB0}"/>
              </a:ext>
            </a:extLst>
          </p:cNvPr>
          <p:cNvPicPr>
            <a:picLocks noGrp="1" noChangeAspect="1"/>
          </p:cNvPicPr>
          <p:nvPr>
            <p:ph sz="quarter" idx="4"/>
          </p:nvPr>
        </p:nvPicPr>
        <p:blipFill>
          <a:blip r:embed="rId8">
            <a:extLst>
              <a:ext uri="{28A0092B-C50C-407E-A947-70E740481C1C}">
                <a14:useLocalDpi xmlns:a14="http://schemas.microsoft.com/office/drawing/2010/main" val="0"/>
              </a:ext>
            </a:extLst>
          </a:blip>
          <a:stretch>
            <a:fillRect/>
          </a:stretch>
        </p:blipFill>
        <p:spPr>
          <a:xfrm>
            <a:off x="6883063" y="1581150"/>
            <a:ext cx="4646950" cy="4646950"/>
          </a:xfrm>
        </p:spPr>
      </p:pic>
      <p:grpSp>
        <p:nvGrpSpPr>
          <p:cNvPr id="4" name="Group 3">
            <a:extLst>
              <a:ext uri="{FF2B5EF4-FFF2-40B4-BE49-F238E27FC236}">
                <a16:creationId xmlns:a16="http://schemas.microsoft.com/office/drawing/2014/main" id="{052AD363-CEDF-2109-B7B9-821689EC5A25}"/>
              </a:ext>
            </a:extLst>
          </p:cNvPr>
          <p:cNvGrpSpPr/>
          <p:nvPr/>
        </p:nvGrpSpPr>
        <p:grpSpPr>
          <a:xfrm>
            <a:off x="108557" y="6457806"/>
            <a:ext cx="4117754" cy="338554"/>
            <a:chOff x="403135" y="5286876"/>
            <a:chExt cx="7925319" cy="651604"/>
          </a:xfrm>
        </p:grpSpPr>
        <p:pic>
          <p:nvPicPr>
            <p:cNvPr id="6" name="Picture 5" descr="A blue and white logo with a brain&#10;&#10;Description automatically generated">
              <a:extLst>
                <a:ext uri="{FF2B5EF4-FFF2-40B4-BE49-F238E27FC236}">
                  <a16:creationId xmlns:a16="http://schemas.microsoft.com/office/drawing/2014/main" id="{EE4AD126-4BAD-D43C-DD6B-AFB00A7A670A}"/>
                </a:ext>
              </a:extLst>
            </p:cNvPr>
            <p:cNvPicPr>
              <a:picLocks noChangeAspect="1"/>
            </p:cNvPicPr>
            <p:nvPr/>
          </p:nvPicPr>
          <p:blipFill>
            <a:blip r:embed="rId9"/>
            <a:stretch>
              <a:fillRect/>
            </a:stretch>
          </p:blipFill>
          <p:spPr>
            <a:xfrm>
              <a:off x="403135" y="5326314"/>
              <a:ext cx="2373403" cy="570031"/>
            </a:xfrm>
            <a:prstGeom prst="rect">
              <a:avLst/>
            </a:prstGeom>
          </p:spPr>
        </p:pic>
        <p:sp>
          <p:nvSpPr>
            <p:cNvPr id="7" name="TextBox 6">
              <a:extLst>
                <a:ext uri="{FF2B5EF4-FFF2-40B4-BE49-F238E27FC236}">
                  <a16:creationId xmlns:a16="http://schemas.microsoft.com/office/drawing/2014/main" id="{982D4611-73C4-DEFF-449A-7631D7B54200}"/>
                </a:ext>
              </a:extLst>
            </p:cNvPr>
            <p:cNvSpPr txBox="1"/>
            <p:nvPr/>
          </p:nvSpPr>
          <p:spPr>
            <a:xfrm>
              <a:off x="2855742" y="5286876"/>
              <a:ext cx="5472712" cy="651604"/>
            </a:xfrm>
            <a:prstGeom prst="rect">
              <a:avLst/>
            </a:prstGeom>
            <a:noFill/>
          </p:spPr>
          <p:txBody>
            <a:bodyPr wrap="square" rtlCol="0">
              <a:spAutoFit/>
            </a:bodyPr>
            <a:lstStyle/>
            <a:p>
              <a:r>
                <a:rPr lang="en-US" sz="800" b="1" u="none" strike="noStrike" dirty="0">
                  <a:solidFill>
                    <a:schemeClr val="tx2">
                      <a:lumMod val="10000"/>
                    </a:schemeClr>
                  </a:solidFill>
                  <a:effectLst/>
                  <a:latin typeface="Franklin Gothic Demi" panose="020B0603020102020204" pitchFamily="34" charset="0"/>
                </a:rPr>
                <a:t>North Carolina Building Our Largest </a:t>
              </a:r>
              <a:br>
                <a:rPr lang="en-US" sz="800" b="1" u="none" strike="noStrike" dirty="0">
                  <a:solidFill>
                    <a:schemeClr val="tx2">
                      <a:lumMod val="10000"/>
                    </a:schemeClr>
                  </a:solidFill>
                  <a:effectLst/>
                  <a:latin typeface="Franklin Gothic Demi" panose="020B0603020102020204" pitchFamily="34" charset="0"/>
                </a:rPr>
              </a:br>
              <a:r>
                <a:rPr lang="en-US" sz="800" b="1" u="none" strike="noStrike" dirty="0">
                  <a:solidFill>
                    <a:schemeClr val="tx2">
                      <a:lumMod val="10000"/>
                    </a:schemeClr>
                  </a:solidFill>
                  <a:effectLst/>
                  <a:latin typeface="Franklin Gothic Demi" panose="020B0603020102020204" pitchFamily="34" charset="0"/>
                </a:rPr>
                <a:t>Dementia (NC BOLD) Infrastructure Project</a:t>
              </a:r>
              <a:endParaRPr lang="en-US" sz="800" b="1" dirty="0">
                <a:solidFill>
                  <a:schemeClr val="tx2">
                    <a:lumMod val="10000"/>
                  </a:schemeClr>
                </a:solidFill>
                <a:latin typeface="Franklin Gothic Demi" panose="020B0603020102020204" pitchFamily="34" charset="0"/>
              </a:endParaRPr>
            </a:p>
          </p:txBody>
        </p:sp>
      </p:grpSp>
    </p:spTree>
    <p:extLst>
      <p:ext uri="{BB962C8B-B14F-4D97-AF65-F5344CB8AC3E}">
        <p14:creationId xmlns:p14="http://schemas.microsoft.com/office/powerpoint/2010/main" val="3261515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25"/>
        <p:cNvGrpSpPr/>
        <p:nvPr/>
      </p:nvGrpSpPr>
      <p:grpSpPr>
        <a:xfrm>
          <a:off x="0" y="0"/>
          <a:ext cx="0" cy="0"/>
          <a:chOff x="0" y="0"/>
          <a:chExt cx="0" cy="0"/>
        </a:xfrm>
      </p:grpSpPr>
      <p:sp>
        <p:nvSpPr>
          <p:cNvPr id="1526" name="Google Shape;1526;p146"/>
          <p:cNvSpPr txBox="1">
            <a:spLocks noGrp="1"/>
          </p:cNvSpPr>
          <p:nvPr>
            <p:ph type="sldNum" idx="12"/>
          </p:nvPr>
        </p:nvSpPr>
        <p:spPr>
          <a:xfrm>
            <a:off x="10677866" y="5838528"/>
            <a:ext cx="746089" cy="166073"/>
          </a:xfrm>
          <a:prstGeom prst="rect">
            <a:avLst/>
          </a:prstGeom>
        </p:spPr>
        <p:txBody>
          <a:bodyPr spcFirstLastPara="1" vert="horz" wrap="square" lIns="121875" tIns="60925" rIns="121875" bIns="60925" rtlCol="0" anchor="ctr" anchorCtr="0">
            <a:noAutofit/>
          </a:bodyPr>
          <a:lstStyle/>
          <a:p>
            <a:pPr defTabSz="832104">
              <a:spcAft>
                <a:spcPts val="600"/>
              </a:spcAft>
              <a:buClr>
                <a:srgbClr val="000000"/>
              </a:buClr>
            </a:pPr>
            <a:fld id="{00000000-1234-1234-1234-123412341234}" type="slidenum">
              <a:rPr lang="en-US" sz="1092" kern="1200">
                <a:solidFill>
                  <a:schemeClr val="tx1">
                    <a:tint val="75000"/>
                  </a:schemeClr>
                </a:solidFill>
                <a:latin typeface="+mn-lt"/>
                <a:ea typeface="+mn-ea"/>
                <a:cs typeface="+mn-cs"/>
              </a:rPr>
              <a:pPr defTabSz="832104">
                <a:spcAft>
                  <a:spcPts val="600"/>
                </a:spcAft>
                <a:buClr>
                  <a:srgbClr val="000000"/>
                </a:buClr>
              </a:pPr>
              <a:t>9</a:t>
            </a:fld>
            <a:endParaRPr lang="en-US"/>
          </a:p>
        </p:txBody>
      </p:sp>
      <p:pic>
        <p:nvPicPr>
          <p:cNvPr id="1527" name="Google Shape;1527;p146"/>
          <p:cNvPicPr preferRelativeResize="0"/>
          <p:nvPr/>
        </p:nvPicPr>
        <p:blipFill>
          <a:blip r:embed="rId3">
            <a:alphaModFix/>
          </a:blip>
          <a:stretch>
            <a:fillRect/>
          </a:stretch>
        </p:blipFill>
        <p:spPr>
          <a:xfrm>
            <a:off x="1625447" y="166073"/>
            <a:ext cx="2911856" cy="3217906"/>
          </a:xfrm>
          <a:prstGeom prst="rect">
            <a:avLst/>
          </a:prstGeom>
          <a:noFill/>
          <a:ln>
            <a:noFill/>
          </a:ln>
        </p:spPr>
      </p:pic>
      <p:pic>
        <p:nvPicPr>
          <p:cNvPr id="1528" name="Google Shape;1528;p146"/>
          <p:cNvPicPr preferRelativeResize="0"/>
          <p:nvPr/>
        </p:nvPicPr>
        <p:blipFill>
          <a:blip r:embed="rId4">
            <a:extLst>
              <a:ext uri="{28A0092B-C50C-407E-A947-70E740481C1C}">
                <a14:useLocalDpi xmlns:a14="http://schemas.microsoft.com/office/drawing/2010/main" val="0"/>
              </a:ext>
            </a:extLst>
          </a:blip>
          <a:srcRect/>
          <a:stretch/>
        </p:blipFill>
        <p:spPr>
          <a:xfrm>
            <a:off x="7375161" y="1427522"/>
            <a:ext cx="4621967" cy="3309370"/>
          </a:xfrm>
          <a:prstGeom prst="rect">
            <a:avLst/>
          </a:prstGeom>
          <a:noFill/>
          <a:ln>
            <a:noFill/>
          </a:ln>
        </p:spPr>
      </p:pic>
      <p:sp>
        <p:nvSpPr>
          <p:cNvPr id="1529" name="Google Shape;1529;p146"/>
          <p:cNvSpPr txBox="1"/>
          <p:nvPr/>
        </p:nvSpPr>
        <p:spPr>
          <a:xfrm>
            <a:off x="194872" y="3002854"/>
            <a:ext cx="9896982" cy="3475443"/>
          </a:xfrm>
          <a:prstGeom prst="rect">
            <a:avLst/>
          </a:prstGeom>
          <a:noFill/>
          <a:ln>
            <a:noFill/>
          </a:ln>
        </p:spPr>
        <p:txBody>
          <a:bodyPr spcFirstLastPara="1" wrap="square" lIns="91425" tIns="91425" rIns="91425" bIns="91425" anchor="ctr" anchorCtr="0">
            <a:noAutofit/>
          </a:bodyPr>
          <a:lstStyle/>
          <a:p>
            <a:pPr defTabSz="832104">
              <a:spcAft>
                <a:spcPts val="600"/>
              </a:spcAft>
            </a:pPr>
            <a:endParaRPr lang="en-US" sz="1638" kern="1200" dirty="0">
              <a:solidFill>
                <a:schemeClr val="dk1"/>
              </a:solidFill>
              <a:latin typeface="+mn-lt"/>
              <a:ea typeface="+mn-ea"/>
              <a:cs typeface="+mn-cs"/>
            </a:endParaRPr>
          </a:p>
          <a:p>
            <a:pPr defTabSz="832104">
              <a:spcAft>
                <a:spcPts val="600"/>
              </a:spcAft>
            </a:pPr>
            <a:r>
              <a:rPr lang="en-US" sz="1638" kern="1200" dirty="0">
                <a:solidFill>
                  <a:schemeClr val="tx1"/>
                </a:solidFill>
                <a:latin typeface="+mn-lt"/>
                <a:ea typeface="+mn-ea"/>
                <a:cs typeface="+mn-cs"/>
              </a:rPr>
              <a:t>			   </a:t>
            </a:r>
            <a:r>
              <a:rPr lang="en-US" sz="1638" kern="1200" dirty="0">
                <a:solidFill>
                  <a:schemeClr val="dk1"/>
                </a:solidFill>
                <a:latin typeface="+mn-lt"/>
                <a:ea typeface="+mn-ea"/>
                <a:cs typeface="+mn-cs"/>
              </a:rPr>
              <a:t>				</a:t>
            </a:r>
          </a:p>
          <a:p>
            <a:pPr defTabSz="832104">
              <a:spcAft>
                <a:spcPts val="600"/>
              </a:spcAft>
            </a:pPr>
            <a:r>
              <a:rPr lang="en-US" sz="1638" kern="1200" dirty="0">
                <a:solidFill>
                  <a:schemeClr val="tx1"/>
                </a:solidFill>
                <a:latin typeface="+mn-lt"/>
                <a:ea typeface="+mn-ea"/>
                <a:cs typeface="+mn-cs"/>
              </a:rPr>
              <a:t> </a:t>
            </a:r>
            <a:r>
              <a:rPr lang="en-US" sz="3200" b="1" kern="1200" dirty="0">
                <a:solidFill>
                  <a:schemeClr val="tx1"/>
                </a:solidFill>
                <a:latin typeface="+mn-lt"/>
                <a:ea typeface="+mn-ea"/>
                <a:cs typeface="+mn-cs"/>
              </a:rPr>
              <a:t>The Audiology Project                        </a:t>
            </a:r>
          </a:p>
          <a:p>
            <a:pPr defTabSz="832104">
              <a:spcAft>
                <a:spcPts val="600"/>
              </a:spcAft>
            </a:pPr>
            <a:r>
              <a:rPr lang="en-US" sz="3200" b="1" kern="1200" dirty="0">
                <a:solidFill>
                  <a:schemeClr val="dk1"/>
                </a:solidFill>
                <a:latin typeface="+mn-lt"/>
                <a:ea typeface="+mn-ea"/>
                <a:cs typeface="+mn-cs"/>
                <a:hlinkClick r:id="rId5"/>
              </a:rPr>
              <a:t>www.theaudiologyproject.com</a:t>
            </a:r>
            <a:r>
              <a:rPr lang="en-US" sz="3200" b="1" kern="1200" dirty="0">
                <a:solidFill>
                  <a:schemeClr val="dk1"/>
                </a:solidFill>
                <a:latin typeface="+mn-lt"/>
                <a:ea typeface="+mn-ea"/>
                <a:cs typeface="+mn-cs"/>
              </a:rPr>
              <a:t> </a:t>
            </a:r>
          </a:p>
          <a:p>
            <a:pPr defTabSz="832104">
              <a:spcAft>
                <a:spcPts val="600"/>
              </a:spcAft>
            </a:pPr>
            <a:r>
              <a:rPr lang="en-US" sz="3200" b="1" kern="1200" dirty="0">
                <a:solidFill>
                  <a:schemeClr val="dk1"/>
                </a:solidFill>
                <a:latin typeface="+mn-lt"/>
                <a:ea typeface="+mn-ea"/>
                <a:cs typeface="+mn-cs"/>
              </a:rPr>
              <a:t>Screen your hearing</a:t>
            </a:r>
          </a:p>
          <a:p>
            <a:pPr defTabSz="832104">
              <a:spcAft>
                <a:spcPts val="600"/>
              </a:spcAft>
            </a:pPr>
            <a:r>
              <a:rPr lang="en-US" sz="3200" b="1" kern="1200" dirty="0">
                <a:solidFill>
                  <a:schemeClr val="dk1"/>
                </a:solidFill>
                <a:latin typeface="+mn-lt"/>
                <a:ea typeface="+mn-ea"/>
                <a:cs typeface="+mn-cs"/>
                <a:hlinkClick r:id="rId6"/>
              </a:rPr>
              <a:t>www.theaudiologyproject.com/hearscreenusa</a:t>
            </a:r>
            <a:r>
              <a:rPr lang="en-US" sz="3200" b="1" kern="1200" dirty="0">
                <a:solidFill>
                  <a:schemeClr val="dk1"/>
                </a:solidFill>
                <a:latin typeface="+mn-lt"/>
                <a:ea typeface="+mn-ea"/>
                <a:cs typeface="+mn-cs"/>
              </a:rPr>
              <a:t> 		</a:t>
            </a:r>
            <a:r>
              <a:rPr lang="en-US" sz="3200" b="1" kern="1200" dirty="0">
                <a:solidFill>
                  <a:schemeClr val="tx1"/>
                </a:solidFill>
                <a:latin typeface="+mn-lt"/>
                <a:ea typeface="+mn-ea"/>
                <a:cs typeface="+mn-cs"/>
              </a:rPr>
              <a:t>    </a:t>
            </a:r>
            <a:r>
              <a:rPr lang="en-US" sz="3200" b="1" kern="1200" dirty="0">
                <a:solidFill>
                  <a:schemeClr val="dk1"/>
                </a:solidFill>
                <a:latin typeface="+mn-lt"/>
                <a:ea typeface="+mn-ea"/>
                <a:cs typeface="+mn-cs"/>
              </a:rPr>
              <a:t>					</a:t>
            </a:r>
            <a:r>
              <a:rPr lang="en-US" sz="1638" kern="1200" dirty="0">
                <a:solidFill>
                  <a:schemeClr val="dk1"/>
                </a:solidFill>
                <a:latin typeface="+mn-lt"/>
                <a:ea typeface="+mn-ea"/>
                <a:cs typeface="+mn-cs"/>
              </a:rPr>
              <a:t>		 </a:t>
            </a:r>
          </a:p>
          <a:p>
            <a:pPr defTabSz="832104">
              <a:spcAft>
                <a:spcPts val="600"/>
              </a:spcAft>
            </a:pPr>
            <a:r>
              <a:rPr lang="en-US" sz="1638" kern="1200" dirty="0">
                <a:solidFill>
                  <a:schemeClr val="dk1"/>
                </a:solidFill>
                <a:latin typeface="+mn-lt"/>
                <a:ea typeface="+mn-ea"/>
                <a:cs typeface="+mn-cs"/>
              </a:rPr>
              <a:t>										</a:t>
            </a:r>
            <a:endParaRPr lang="en-US" dirty="0">
              <a:solidFill>
                <a:schemeClr val="dk1"/>
              </a:solidFill>
            </a:endParaRPr>
          </a:p>
        </p:txBody>
      </p:sp>
      <p:sp>
        <p:nvSpPr>
          <p:cNvPr id="1530" name="Google Shape;1530;p146"/>
          <p:cNvSpPr txBox="1"/>
          <p:nvPr/>
        </p:nvSpPr>
        <p:spPr>
          <a:xfrm>
            <a:off x="4851156" y="1154285"/>
            <a:ext cx="2320065" cy="1742407"/>
          </a:xfrm>
          <a:prstGeom prst="rect">
            <a:avLst/>
          </a:prstGeom>
          <a:noFill/>
          <a:ln>
            <a:noFill/>
          </a:ln>
        </p:spPr>
        <p:txBody>
          <a:bodyPr spcFirstLastPara="1" wrap="square" lIns="91425" tIns="91425" rIns="91425" bIns="91425" anchor="t" anchorCtr="0">
            <a:noAutofit/>
          </a:bodyPr>
          <a:lstStyle/>
          <a:p>
            <a:pPr algn="ctr" defTabSz="832104">
              <a:spcAft>
                <a:spcPts val="600"/>
              </a:spcAft>
            </a:pPr>
            <a:r>
              <a:rPr lang="en-US" sz="2730" kern="1200">
                <a:solidFill>
                  <a:schemeClr val="tx1"/>
                </a:solidFill>
                <a:latin typeface="+mn-lt"/>
                <a:ea typeface="+mn-ea"/>
                <a:cs typeface="+mn-cs"/>
              </a:rPr>
              <a:t>Thank you!</a:t>
            </a:r>
          </a:p>
          <a:p>
            <a:pPr algn="ctr" defTabSz="832104">
              <a:spcAft>
                <a:spcPts val="600"/>
              </a:spcAft>
            </a:pPr>
            <a:endParaRPr lang="en-US" sz="2730" kern="1200">
              <a:solidFill>
                <a:schemeClr val="tx1"/>
              </a:solidFill>
              <a:latin typeface="+mn-lt"/>
              <a:ea typeface="+mn-ea"/>
              <a:cs typeface="+mn-cs"/>
            </a:endParaRPr>
          </a:p>
          <a:p>
            <a:pPr algn="ctr" defTabSz="832104">
              <a:spcAft>
                <a:spcPts val="600"/>
              </a:spcAft>
            </a:pPr>
            <a:endParaRPr lang="en-US" sz="2730" kern="1200">
              <a:solidFill>
                <a:schemeClr val="tx1"/>
              </a:solidFill>
              <a:latin typeface="+mn-lt"/>
              <a:ea typeface="+mn-ea"/>
              <a:cs typeface="+mn-cs"/>
            </a:endParaRPr>
          </a:p>
          <a:p>
            <a:pPr algn="ctr" defTabSz="832104">
              <a:spcAft>
                <a:spcPts val="600"/>
              </a:spcAft>
            </a:pPr>
            <a:r>
              <a:rPr lang="en-US" sz="2730" kern="1200">
                <a:solidFill>
                  <a:schemeClr val="tx1"/>
                </a:solidFill>
                <a:latin typeface="+mn-lt"/>
                <a:ea typeface="+mn-ea"/>
                <a:cs typeface="+mn-cs"/>
              </a:rPr>
              <a:t>Questions?</a:t>
            </a:r>
            <a:endParaRPr lang="en-US" sz="3000"/>
          </a:p>
        </p:txBody>
      </p:sp>
      <p:grpSp>
        <p:nvGrpSpPr>
          <p:cNvPr id="2" name="Group 1">
            <a:extLst>
              <a:ext uri="{FF2B5EF4-FFF2-40B4-BE49-F238E27FC236}">
                <a16:creationId xmlns:a16="http://schemas.microsoft.com/office/drawing/2014/main" id="{5BF9F5FE-E389-B1EE-5936-D1FC2FBA817B}"/>
              </a:ext>
            </a:extLst>
          </p:cNvPr>
          <p:cNvGrpSpPr/>
          <p:nvPr/>
        </p:nvGrpSpPr>
        <p:grpSpPr>
          <a:xfrm>
            <a:off x="108557" y="6457806"/>
            <a:ext cx="4117754" cy="338554"/>
            <a:chOff x="403135" y="5286876"/>
            <a:chExt cx="7925319" cy="651604"/>
          </a:xfrm>
        </p:grpSpPr>
        <p:pic>
          <p:nvPicPr>
            <p:cNvPr id="3" name="Picture 2" descr="A blue and white logo with a brain&#10;&#10;Description automatically generated">
              <a:extLst>
                <a:ext uri="{FF2B5EF4-FFF2-40B4-BE49-F238E27FC236}">
                  <a16:creationId xmlns:a16="http://schemas.microsoft.com/office/drawing/2014/main" id="{B31E320D-EE28-D0F6-2ACD-45B46BD4F091}"/>
                </a:ext>
              </a:extLst>
            </p:cNvPr>
            <p:cNvPicPr>
              <a:picLocks noChangeAspect="1"/>
            </p:cNvPicPr>
            <p:nvPr/>
          </p:nvPicPr>
          <p:blipFill>
            <a:blip r:embed="rId7"/>
            <a:stretch>
              <a:fillRect/>
            </a:stretch>
          </p:blipFill>
          <p:spPr>
            <a:xfrm>
              <a:off x="403135" y="5326314"/>
              <a:ext cx="2373403" cy="570031"/>
            </a:xfrm>
            <a:prstGeom prst="rect">
              <a:avLst/>
            </a:prstGeom>
          </p:spPr>
        </p:pic>
        <p:sp>
          <p:nvSpPr>
            <p:cNvPr id="4" name="TextBox 3">
              <a:extLst>
                <a:ext uri="{FF2B5EF4-FFF2-40B4-BE49-F238E27FC236}">
                  <a16:creationId xmlns:a16="http://schemas.microsoft.com/office/drawing/2014/main" id="{8D482AE6-593D-8EF3-0A04-66B549CB14AA}"/>
                </a:ext>
              </a:extLst>
            </p:cNvPr>
            <p:cNvSpPr txBox="1"/>
            <p:nvPr/>
          </p:nvSpPr>
          <p:spPr>
            <a:xfrm>
              <a:off x="2855742" y="5286876"/>
              <a:ext cx="5472712" cy="651604"/>
            </a:xfrm>
            <a:prstGeom prst="rect">
              <a:avLst/>
            </a:prstGeom>
            <a:noFill/>
          </p:spPr>
          <p:txBody>
            <a:bodyPr wrap="square" rtlCol="0">
              <a:spAutoFit/>
            </a:bodyPr>
            <a:lstStyle/>
            <a:p>
              <a:r>
                <a:rPr lang="en-US" sz="800" b="1" u="none" strike="noStrike" dirty="0">
                  <a:solidFill>
                    <a:schemeClr val="tx2">
                      <a:lumMod val="10000"/>
                    </a:schemeClr>
                  </a:solidFill>
                  <a:effectLst/>
                  <a:latin typeface="Franklin Gothic Demi" panose="020B0603020102020204" pitchFamily="34" charset="0"/>
                </a:rPr>
                <a:t>North Carolina Building Our Largest </a:t>
              </a:r>
              <a:br>
                <a:rPr lang="en-US" sz="800" b="1" u="none" strike="noStrike" dirty="0">
                  <a:solidFill>
                    <a:schemeClr val="tx2">
                      <a:lumMod val="10000"/>
                    </a:schemeClr>
                  </a:solidFill>
                  <a:effectLst/>
                  <a:latin typeface="Franklin Gothic Demi" panose="020B0603020102020204" pitchFamily="34" charset="0"/>
                </a:rPr>
              </a:br>
              <a:r>
                <a:rPr lang="en-US" sz="800" b="1" u="none" strike="noStrike" dirty="0">
                  <a:solidFill>
                    <a:schemeClr val="tx2">
                      <a:lumMod val="10000"/>
                    </a:schemeClr>
                  </a:solidFill>
                  <a:effectLst/>
                  <a:latin typeface="Franklin Gothic Demi" panose="020B0603020102020204" pitchFamily="34" charset="0"/>
                </a:rPr>
                <a:t>Dementia (NC BOLD) Infrastructure Project</a:t>
              </a:r>
              <a:endParaRPr lang="en-US" sz="800" b="1" dirty="0">
                <a:solidFill>
                  <a:schemeClr val="tx2">
                    <a:lumMod val="10000"/>
                  </a:schemeClr>
                </a:solidFill>
                <a:latin typeface="Franklin Gothic Demi" panose="020B06030201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Cooking 16x9">
  <a:themeElements>
    <a:clrScheme name="Custom 2">
      <a:dk1>
        <a:srgbClr val="000000"/>
      </a:dk1>
      <a:lt1>
        <a:srgbClr val="FFFFFF"/>
      </a:lt1>
      <a:dk2>
        <a:srgbClr val="1F497D"/>
      </a:dk2>
      <a:lt2>
        <a:srgbClr val="EEECE1"/>
      </a:lt2>
      <a:accent1>
        <a:srgbClr val="4F81BD"/>
      </a:accent1>
      <a:accent2>
        <a:srgbClr val="E36C09"/>
      </a:accent2>
      <a:accent3>
        <a:srgbClr val="8DB3E2"/>
      </a:accent3>
      <a:accent4>
        <a:srgbClr val="8064A2"/>
      </a:accent4>
      <a:accent5>
        <a:srgbClr val="4BACC6"/>
      </a:accent5>
      <a:accent6>
        <a:srgbClr val="F68222"/>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24F121-3A04-4C1A-AD71-A5415596D26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FF94BBD-CD91-4F36-B600-F5784C6BC423}"/>
</file>

<file path=customXml/itemProps3.xml><?xml version="1.0" encoding="utf-8"?>
<ds:datastoreItem xmlns:ds="http://schemas.openxmlformats.org/officeDocument/2006/customXml" ds:itemID="{047909A2-6482-49DD-A58B-764171A6C9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3378</TotalTime>
  <Words>1915</Words>
  <Application>Microsoft Macintosh PowerPoint</Application>
  <PresentationFormat>Widescreen</PresentationFormat>
  <Paragraphs>146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Constantia</vt:lpstr>
      <vt:lpstr>Franklin Gothic Demi</vt:lpstr>
      <vt:lpstr>Times New Roman</vt:lpstr>
      <vt:lpstr>Cooking 16x9</vt:lpstr>
      <vt:lpstr>PowerPoint Presentation</vt:lpstr>
      <vt:lpstr>Diseases Can Cause Hearing Loss  &amp; Risk of Falls </vt:lpstr>
      <vt:lpstr>Medications Can Cause Hearing Loss  &amp; Falls Risk</vt:lpstr>
      <vt:lpstr>Noise, Head Trauma, Genetics</vt:lpstr>
      <vt:lpstr>PowerPoint Presentation</vt:lpstr>
      <vt:lpstr>Balance Complaints </vt:lpstr>
      <vt:lpstr>Hearing Complaints </vt:lpstr>
      <vt:lpstr>Hearing Aids are a Cool Fix for Hearing Issues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Dowd</dc:creator>
  <cp:lastModifiedBy>Eargle, Allison</cp:lastModifiedBy>
  <cp:revision>3</cp:revision>
  <dcterms:created xsi:type="dcterms:W3CDTF">2023-07-24T16:26:44Z</dcterms:created>
  <dcterms:modified xsi:type="dcterms:W3CDTF">2023-09-21T20:10:07Z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